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8"/>
  </p:notesMasterIdLst>
  <p:sldIdLst>
    <p:sldId id="754" r:id="rId2"/>
    <p:sldId id="752" r:id="rId3"/>
    <p:sldId id="639" r:id="rId4"/>
    <p:sldId id="734" r:id="rId5"/>
    <p:sldId id="737" r:id="rId6"/>
    <p:sldId id="75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6D2"/>
    <a:srgbClr val="539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-5766" y="-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8545D-D662-4E7F-B1D1-B40264AC978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EEA3-2758-4B44-A6FE-2A4021AF9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72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B0698-9A42-47E6-9AC7-E089B946C1E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81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6B0A4-50F3-4168-B805-A55FBA6C2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79121-331C-4974-B2B6-AC56A1E21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F3358-9A42-471B-A494-0663ADCE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665-785B-4FF9-8708-93283B7EAC5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BD7FE-0856-423F-86FB-2A9C2358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D111F-9D2C-460D-B1B1-67D29961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3FC-5605-4FA1-B545-0BCC6D457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1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60F1C-226A-41A4-B219-134213D9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4DE4C-EAE9-42DC-A4E0-D32897F1D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71532-95EB-40C1-8988-8F2A65869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665-785B-4FF9-8708-93283B7EAC5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F049D-218F-4944-A6E7-557564AF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0285A-28B5-48DE-86A5-D61C14F9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3FC-5605-4FA1-B545-0BCC6D457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6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0551A-3E1F-4690-9165-290F71F6B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6F065-86DE-4279-BA70-BF4166A84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08855-6F71-4528-8813-5EF1E435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665-785B-4FF9-8708-93283B7EAC5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424AF-F4B6-4F73-9C56-07B9E542D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19C60-8F25-4CAB-A02F-3727D2FA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3FC-5605-4FA1-B545-0BCC6D457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8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904C8-6D9A-41D6-9B10-612EEE75C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7CC14E-58DA-4850-8911-70B617C1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665-785B-4FF9-8708-93283B7EAC5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6F6882-EFC9-42F8-AE85-5C39ABF2A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A4B4D-3192-46EB-9F6E-64AAB9271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3FC-5605-4FA1-B545-0BCC6D457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8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6D3913-B29A-4E7B-9994-C7E5D7E7A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665-785B-4FF9-8708-93283B7EAC5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D7BB5-A8E0-4FCB-BD3F-FB5EBE08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D4CF7-D736-4047-A81B-98577C55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3FC-5605-4FA1-B545-0BCC6D457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1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615446" y="878775"/>
            <a:ext cx="3646587" cy="7876877"/>
          </a:xfrm>
          <a:custGeom>
            <a:avLst/>
            <a:gdLst>
              <a:gd name="connsiteX0" fmla="*/ 515502 w 3646587"/>
              <a:gd name="connsiteY0" fmla="*/ 0 h 7876877"/>
              <a:gd name="connsiteX1" fmla="*/ 764466 w 3646587"/>
              <a:gd name="connsiteY1" fmla="*/ 0 h 7876877"/>
              <a:gd name="connsiteX2" fmla="*/ 790826 w 3646587"/>
              <a:gd name="connsiteY2" fmla="*/ 2931 h 7876877"/>
              <a:gd name="connsiteX3" fmla="*/ 840618 w 3646587"/>
              <a:gd name="connsiteY3" fmla="*/ 55672 h 7876877"/>
              <a:gd name="connsiteX4" fmla="*/ 843548 w 3646587"/>
              <a:gd name="connsiteY4" fmla="*/ 99623 h 7876877"/>
              <a:gd name="connsiteX5" fmla="*/ 1051505 w 3646587"/>
              <a:gd name="connsiteY5" fmla="*/ 298868 h 7876877"/>
              <a:gd name="connsiteX6" fmla="*/ 1101297 w 3646587"/>
              <a:gd name="connsiteY6" fmla="*/ 298868 h 7876877"/>
              <a:gd name="connsiteX7" fmla="*/ 2548219 w 3646587"/>
              <a:gd name="connsiteY7" fmla="*/ 298868 h 7876877"/>
              <a:gd name="connsiteX8" fmla="*/ 2656590 w 3646587"/>
              <a:gd name="connsiteY8" fmla="*/ 290077 h 7876877"/>
              <a:gd name="connsiteX9" fmla="*/ 2803039 w 3646587"/>
              <a:gd name="connsiteY9" fmla="*/ 108413 h 7876877"/>
              <a:gd name="connsiteX10" fmla="*/ 2808897 w 3646587"/>
              <a:gd name="connsiteY10" fmla="*/ 55672 h 7876877"/>
              <a:gd name="connsiteX11" fmla="*/ 2858689 w 3646587"/>
              <a:gd name="connsiteY11" fmla="*/ 0 h 7876877"/>
              <a:gd name="connsiteX12" fmla="*/ 2867476 w 3646587"/>
              <a:gd name="connsiteY12" fmla="*/ 0 h 7876877"/>
              <a:gd name="connsiteX13" fmla="*/ 3227742 w 3646587"/>
              <a:gd name="connsiteY13" fmla="*/ 8791 h 7876877"/>
              <a:gd name="connsiteX14" fmla="*/ 3450347 w 3646587"/>
              <a:gd name="connsiteY14" fmla="*/ 76182 h 7876877"/>
              <a:gd name="connsiteX15" fmla="*/ 3629014 w 3646587"/>
              <a:gd name="connsiteY15" fmla="*/ 345748 h 7876877"/>
              <a:gd name="connsiteX16" fmla="*/ 3646587 w 3646587"/>
              <a:gd name="connsiteY16" fmla="*/ 530344 h 7876877"/>
              <a:gd name="connsiteX17" fmla="*/ 3646587 w 3646587"/>
              <a:gd name="connsiteY17" fmla="*/ 1295089 h 7876877"/>
              <a:gd name="connsiteX18" fmla="*/ 3646587 w 3646587"/>
              <a:gd name="connsiteY18" fmla="*/ 7266563 h 7876877"/>
              <a:gd name="connsiteX19" fmla="*/ 3640728 w 3646587"/>
              <a:gd name="connsiteY19" fmla="*/ 7468738 h 7876877"/>
              <a:gd name="connsiteX20" fmla="*/ 3549931 w 3646587"/>
              <a:gd name="connsiteY20" fmla="*/ 7717794 h 7876877"/>
              <a:gd name="connsiteX21" fmla="*/ 3286322 w 3646587"/>
              <a:gd name="connsiteY21" fmla="*/ 7870156 h 7876877"/>
              <a:gd name="connsiteX22" fmla="*/ 3198979 w 3646587"/>
              <a:gd name="connsiteY22" fmla="*/ 7876877 h 7876877"/>
              <a:gd name="connsiteX23" fmla="*/ 430624 w 3646587"/>
              <a:gd name="connsiteY23" fmla="*/ 7876877 h 7876877"/>
              <a:gd name="connsiteX24" fmla="*/ 366123 w 3646587"/>
              <a:gd name="connsiteY24" fmla="*/ 7870156 h 7876877"/>
              <a:gd name="connsiteX25" fmla="*/ 99586 w 3646587"/>
              <a:gd name="connsiteY25" fmla="*/ 7717794 h 7876877"/>
              <a:gd name="connsiteX26" fmla="*/ 11716 w 3646587"/>
              <a:gd name="connsiteY26" fmla="*/ 7506830 h 7876877"/>
              <a:gd name="connsiteX27" fmla="*/ 2929 w 3646587"/>
              <a:gd name="connsiteY27" fmla="*/ 7310515 h 7876877"/>
              <a:gd name="connsiteX28" fmla="*/ 0 w 3646587"/>
              <a:gd name="connsiteY28" fmla="*/ 5523175 h 7876877"/>
              <a:gd name="connsiteX29" fmla="*/ 0 w 3646587"/>
              <a:gd name="connsiteY29" fmla="*/ 3940940 h 7876877"/>
              <a:gd name="connsiteX30" fmla="*/ 0 w 3646587"/>
              <a:gd name="connsiteY30" fmla="*/ 618244 h 7876877"/>
              <a:gd name="connsiteX31" fmla="*/ 8788 w 3646587"/>
              <a:gd name="connsiteY31" fmla="*/ 416070 h 7876877"/>
              <a:gd name="connsiteX32" fmla="*/ 76153 w 3646587"/>
              <a:gd name="connsiteY32" fmla="*/ 196316 h 7876877"/>
              <a:gd name="connsiteX33" fmla="*/ 348550 w 3646587"/>
              <a:gd name="connsiteY33" fmla="*/ 17581 h 7876877"/>
              <a:gd name="connsiteX34" fmla="*/ 515502 w 3646587"/>
              <a:gd name="connsiteY34" fmla="*/ 0 h 7876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646587" h="7876877">
                <a:moveTo>
                  <a:pt x="515502" y="0"/>
                </a:moveTo>
                <a:lnTo>
                  <a:pt x="764466" y="0"/>
                </a:lnTo>
                <a:cubicBezTo>
                  <a:pt x="773253" y="0"/>
                  <a:pt x="782041" y="0"/>
                  <a:pt x="790826" y="2931"/>
                </a:cubicBezTo>
                <a:cubicBezTo>
                  <a:pt x="820117" y="5861"/>
                  <a:pt x="837692" y="23442"/>
                  <a:pt x="840618" y="55672"/>
                </a:cubicBezTo>
                <a:cubicBezTo>
                  <a:pt x="840618" y="70321"/>
                  <a:pt x="843548" y="84973"/>
                  <a:pt x="843548" y="99623"/>
                </a:cubicBezTo>
                <a:cubicBezTo>
                  <a:pt x="849406" y="210966"/>
                  <a:pt x="931416" y="293007"/>
                  <a:pt x="1051505" y="298868"/>
                </a:cubicBezTo>
                <a:cubicBezTo>
                  <a:pt x="1066151" y="298868"/>
                  <a:pt x="1083724" y="298868"/>
                  <a:pt x="1101297" y="298868"/>
                </a:cubicBezTo>
                <a:cubicBezTo>
                  <a:pt x="1584581" y="298868"/>
                  <a:pt x="2067864" y="298868"/>
                  <a:pt x="2548219" y="298868"/>
                </a:cubicBezTo>
                <a:cubicBezTo>
                  <a:pt x="2583365" y="298868"/>
                  <a:pt x="2621443" y="298868"/>
                  <a:pt x="2656590" y="290077"/>
                </a:cubicBezTo>
                <a:cubicBezTo>
                  <a:pt x="2735673" y="266636"/>
                  <a:pt x="2797182" y="196316"/>
                  <a:pt x="2803039" y="108413"/>
                </a:cubicBezTo>
                <a:cubicBezTo>
                  <a:pt x="2805971" y="90832"/>
                  <a:pt x="2805971" y="73252"/>
                  <a:pt x="2808897" y="55672"/>
                </a:cubicBezTo>
                <a:cubicBezTo>
                  <a:pt x="2811825" y="23442"/>
                  <a:pt x="2829401" y="5861"/>
                  <a:pt x="2858689" y="0"/>
                </a:cubicBezTo>
                <a:lnTo>
                  <a:pt x="2867476" y="0"/>
                </a:lnTo>
                <a:cubicBezTo>
                  <a:pt x="2987565" y="2931"/>
                  <a:pt x="3107653" y="2931"/>
                  <a:pt x="3227742" y="8791"/>
                </a:cubicBezTo>
                <a:cubicBezTo>
                  <a:pt x="3306826" y="11722"/>
                  <a:pt x="3382977" y="32231"/>
                  <a:pt x="3450347" y="76182"/>
                </a:cubicBezTo>
                <a:cubicBezTo>
                  <a:pt x="3549931" y="140644"/>
                  <a:pt x="3605580" y="231474"/>
                  <a:pt x="3629014" y="345748"/>
                </a:cubicBezTo>
                <a:cubicBezTo>
                  <a:pt x="3640728" y="407279"/>
                  <a:pt x="3646587" y="468812"/>
                  <a:pt x="3646587" y="530344"/>
                </a:cubicBezTo>
                <a:cubicBezTo>
                  <a:pt x="3646587" y="785259"/>
                  <a:pt x="3646587" y="1040173"/>
                  <a:pt x="3646587" y="1295089"/>
                </a:cubicBezTo>
                <a:cubicBezTo>
                  <a:pt x="3646587" y="3284604"/>
                  <a:pt x="3646587" y="5277050"/>
                  <a:pt x="3646587" y="7266563"/>
                </a:cubicBezTo>
                <a:cubicBezTo>
                  <a:pt x="3646587" y="7333957"/>
                  <a:pt x="3643658" y="7401347"/>
                  <a:pt x="3640728" y="7468738"/>
                </a:cubicBezTo>
                <a:cubicBezTo>
                  <a:pt x="3631941" y="7559570"/>
                  <a:pt x="3608511" y="7644541"/>
                  <a:pt x="3549931" y="7717794"/>
                </a:cubicBezTo>
                <a:cubicBezTo>
                  <a:pt x="3482564" y="7805694"/>
                  <a:pt x="3391765" y="7852577"/>
                  <a:pt x="3286322" y="7870156"/>
                </a:cubicBezTo>
                <a:lnTo>
                  <a:pt x="3198979" y="7876877"/>
                </a:lnTo>
                <a:lnTo>
                  <a:pt x="430624" y="7876877"/>
                </a:lnTo>
                <a:lnTo>
                  <a:pt x="366123" y="7870156"/>
                </a:lnTo>
                <a:cubicBezTo>
                  <a:pt x="257751" y="7852577"/>
                  <a:pt x="166954" y="7805694"/>
                  <a:pt x="99586" y="7717794"/>
                </a:cubicBezTo>
                <a:cubicBezTo>
                  <a:pt x="49792" y="7656262"/>
                  <a:pt x="23432" y="7585942"/>
                  <a:pt x="11716" y="7506830"/>
                </a:cubicBezTo>
                <a:cubicBezTo>
                  <a:pt x="2929" y="7442366"/>
                  <a:pt x="2929" y="7377906"/>
                  <a:pt x="2929" y="7310515"/>
                </a:cubicBezTo>
                <a:cubicBezTo>
                  <a:pt x="2929" y="6715711"/>
                  <a:pt x="0" y="6117977"/>
                  <a:pt x="0" y="5523175"/>
                </a:cubicBezTo>
                <a:cubicBezTo>
                  <a:pt x="0" y="4995763"/>
                  <a:pt x="0" y="4468350"/>
                  <a:pt x="0" y="3940940"/>
                </a:cubicBezTo>
                <a:cubicBezTo>
                  <a:pt x="0" y="2833375"/>
                  <a:pt x="0" y="1725809"/>
                  <a:pt x="0" y="618244"/>
                </a:cubicBezTo>
                <a:cubicBezTo>
                  <a:pt x="0" y="550855"/>
                  <a:pt x="2929" y="483461"/>
                  <a:pt x="8788" y="416070"/>
                </a:cubicBezTo>
                <a:cubicBezTo>
                  <a:pt x="14646" y="339889"/>
                  <a:pt x="35148" y="263707"/>
                  <a:pt x="76153" y="196316"/>
                </a:cubicBezTo>
                <a:cubicBezTo>
                  <a:pt x="140591" y="96693"/>
                  <a:pt x="234319" y="41022"/>
                  <a:pt x="348550" y="17581"/>
                </a:cubicBezTo>
                <a:cubicBezTo>
                  <a:pt x="404201" y="8791"/>
                  <a:pt x="459851" y="2931"/>
                  <a:pt x="515502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3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62000" y="1164891"/>
            <a:ext cx="6400800" cy="4184289"/>
          </a:xfrm>
          <a:custGeom>
            <a:avLst/>
            <a:gdLst>
              <a:gd name="connsiteX0" fmla="*/ 0 w 6400800"/>
              <a:gd name="connsiteY0" fmla="*/ 0 h 4184289"/>
              <a:gd name="connsiteX1" fmla="*/ 73100 w 6400800"/>
              <a:gd name="connsiteY1" fmla="*/ 0 h 4184289"/>
              <a:gd name="connsiteX2" fmla="*/ 6327700 w 6400800"/>
              <a:gd name="connsiteY2" fmla="*/ 0 h 4184289"/>
              <a:gd name="connsiteX3" fmla="*/ 6400800 w 6400800"/>
              <a:gd name="connsiteY3" fmla="*/ 0 h 4184289"/>
              <a:gd name="connsiteX4" fmla="*/ 6400800 w 6400800"/>
              <a:gd name="connsiteY4" fmla="*/ 73100 h 4184289"/>
              <a:gd name="connsiteX5" fmla="*/ 6400800 w 6400800"/>
              <a:gd name="connsiteY5" fmla="*/ 847528 h 4184289"/>
              <a:gd name="connsiteX6" fmla="*/ 6400800 w 6400800"/>
              <a:gd name="connsiteY6" fmla="*/ 4111189 h 4184289"/>
              <a:gd name="connsiteX7" fmla="*/ 6327700 w 6400800"/>
              <a:gd name="connsiteY7" fmla="*/ 4184289 h 4184289"/>
              <a:gd name="connsiteX8" fmla="*/ 73100 w 6400800"/>
              <a:gd name="connsiteY8" fmla="*/ 4184289 h 4184289"/>
              <a:gd name="connsiteX9" fmla="*/ 0 w 6400800"/>
              <a:gd name="connsiteY9" fmla="*/ 4111189 h 4184289"/>
              <a:gd name="connsiteX10" fmla="*/ 0 w 6400800"/>
              <a:gd name="connsiteY10" fmla="*/ 847528 h 4184289"/>
              <a:gd name="connsiteX11" fmla="*/ 0 w 6400800"/>
              <a:gd name="connsiteY11" fmla="*/ 73100 h 4184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400800" h="4184289">
                <a:moveTo>
                  <a:pt x="0" y="0"/>
                </a:moveTo>
                <a:lnTo>
                  <a:pt x="73100" y="0"/>
                </a:lnTo>
                <a:lnTo>
                  <a:pt x="6327700" y="0"/>
                </a:lnTo>
                <a:lnTo>
                  <a:pt x="6400800" y="0"/>
                </a:lnTo>
                <a:lnTo>
                  <a:pt x="6400800" y="73100"/>
                </a:lnTo>
                <a:lnTo>
                  <a:pt x="6400800" y="847528"/>
                </a:lnTo>
                <a:lnTo>
                  <a:pt x="6400800" y="4111189"/>
                </a:lnTo>
                <a:cubicBezTo>
                  <a:pt x="6400800" y="4151561"/>
                  <a:pt x="6368072" y="4184289"/>
                  <a:pt x="6327700" y="4184289"/>
                </a:cubicBezTo>
                <a:lnTo>
                  <a:pt x="73100" y="4184289"/>
                </a:lnTo>
                <a:cubicBezTo>
                  <a:pt x="32728" y="4184289"/>
                  <a:pt x="0" y="4151561"/>
                  <a:pt x="0" y="4111189"/>
                </a:cubicBezTo>
                <a:lnTo>
                  <a:pt x="0" y="847528"/>
                </a:lnTo>
                <a:lnTo>
                  <a:pt x="0" y="73100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8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079698" y="599209"/>
            <a:ext cx="5659582" cy="5659582"/>
          </a:xfrm>
          <a:custGeom>
            <a:avLst/>
            <a:gdLst>
              <a:gd name="connsiteX0" fmla="*/ 2829791 w 5659582"/>
              <a:gd name="connsiteY0" fmla="*/ 0 h 5659582"/>
              <a:gd name="connsiteX1" fmla="*/ 5659582 w 5659582"/>
              <a:gd name="connsiteY1" fmla="*/ 2829791 h 5659582"/>
              <a:gd name="connsiteX2" fmla="*/ 2829791 w 5659582"/>
              <a:gd name="connsiteY2" fmla="*/ 5659582 h 5659582"/>
              <a:gd name="connsiteX3" fmla="*/ 0 w 5659582"/>
              <a:gd name="connsiteY3" fmla="*/ 2829791 h 5659582"/>
              <a:gd name="connsiteX4" fmla="*/ 2829791 w 5659582"/>
              <a:gd name="connsiteY4" fmla="*/ 0 h 565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9582" h="5659582">
                <a:moveTo>
                  <a:pt x="2829791" y="0"/>
                </a:moveTo>
                <a:cubicBezTo>
                  <a:pt x="4392641" y="0"/>
                  <a:pt x="5659582" y="1266941"/>
                  <a:pt x="5659582" y="2829791"/>
                </a:cubicBezTo>
                <a:cubicBezTo>
                  <a:pt x="5659582" y="4392641"/>
                  <a:pt x="4392641" y="5659582"/>
                  <a:pt x="2829791" y="5659582"/>
                </a:cubicBezTo>
                <a:cubicBezTo>
                  <a:pt x="1266941" y="5659582"/>
                  <a:pt x="0" y="4392641"/>
                  <a:pt x="0" y="2829791"/>
                </a:cubicBezTo>
                <a:cubicBezTo>
                  <a:pt x="0" y="1266941"/>
                  <a:pt x="1266941" y="0"/>
                  <a:pt x="2829791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1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359871" y="638461"/>
            <a:ext cx="2653856" cy="5732509"/>
          </a:xfrm>
          <a:custGeom>
            <a:avLst/>
            <a:gdLst>
              <a:gd name="connsiteX0" fmla="*/ 375164 w 2653856"/>
              <a:gd name="connsiteY0" fmla="*/ 0 h 5732509"/>
              <a:gd name="connsiteX1" fmla="*/ 556351 w 2653856"/>
              <a:gd name="connsiteY1" fmla="*/ 0 h 5732509"/>
              <a:gd name="connsiteX2" fmla="*/ 575535 w 2653856"/>
              <a:gd name="connsiteY2" fmla="*/ 2133 h 5732509"/>
              <a:gd name="connsiteX3" fmla="*/ 611771 w 2653856"/>
              <a:gd name="connsiteY3" fmla="*/ 40516 h 5732509"/>
              <a:gd name="connsiteX4" fmla="*/ 613904 w 2653856"/>
              <a:gd name="connsiteY4" fmla="*/ 72502 h 5732509"/>
              <a:gd name="connsiteX5" fmla="*/ 765248 w 2653856"/>
              <a:gd name="connsiteY5" fmla="*/ 217505 h 5732509"/>
              <a:gd name="connsiteX6" fmla="*/ 801485 w 2653856"/>
              <a:gd name="connsiteY6" fmla="*/ 217505 h 5732509"/>
              <a:gd name="connsiteX7" fmla="*/ 1854503 w 2653856"/>
              <a:gd name="connsiteY7" fmla="*/ 217505 h 5732509"/>
              <a:gd name="connsiteX8" fmla="*/ 1933371 w 2653856"/>
              <a:gd name="connsiteY8" fmla="*/ 211108 h 5732509"/>
              <a:gd name="connsiteX9" fmla="*/ 2039952 w 2653856"/>
              <a:gd name="connsiteY9" fmla="*/ 78899 h 5732509"/>
              <a:gd name="connsiteX10" fmla="*/ 2044215 w 2653856"/>
              <a:gd name="connsiteY10" fmla="*/ 40516 h 5732509"/>
              <a:gd name="connsiteX11" fmla="*/ 2080452 w 2653856"/>
              <a:gd name="connsiteY11" fmla="*/ 0 h 5732509"/>
              <a:gd name="connsiteX12" fmla="*/ 2086847 w 2653856"/>
              <a:gd name="connsiteY12" fmla="*/ 0 h 5732509"/>
              <a:gd name="connsiteX13" fmla="*/ 2349035 w 2653856"/>
              <a:gd name="connsiteY13" fmla="*/ 6398 h 5732509"/>
              <a:gd name="connsiteX14" fmla="*/ 2511039 w 2653856"/>
              <a:gd name="connsiteY14" fmla="*/ 55443 h 5732509"/>
              <a:gd name="connsiteX15" fmla="*/ 2641067 w 2653856"/>
              <a:gd name="connsiteY15" fmla="*/ 251623 h 5732509"/>
              <a:gd name="connsiteX16" fmla="*/ 2653856 w 2653856"/>
              <a:gd name="connsiteY16" fmla="*/ 385965 h 5732509"/>
              <a:gd name="connsiteX17" fmla="*/ 2653856 w 2653856"/>
              <a:gd name="connsiteY17" fmla="*/ 942519 h 5732509"/>
              <a:gd name="connsiteX18" fmla="*/ 2653856 w 2653856"/>
              <a:gd name="connsiteY18" fmla="*/ 5288344 h 5732509"/>
              <a:gd name="connsiteX19" fmla="*/ 2649592 w 2653856"/>
              <a:gd name="connsiteY19" fmla="*/ 5435480 h 5732509"/>
              <a:gd name="connsiteX20" fmla="*/ 2583513 w 2653856"/>
              <a:gd name="connsiteY20" fmla="*/ 5616734 h 5732509"/>
              <a:gd name="connsiteX21" fmla="*/ 2391668 w 2653856"/>
              <a:gd name="connsiteY21" fmla="*/ 5727618 h 5732509"/>
              <a:gd name="connsiteX22" fmla="*/ 2328103 w 2653856"/>
              <a:gd name="connsiteY22" fmla="*/ 5732509 h 5732509"/>
              <a:gd name="connsiteX23" fmla="*/ 313393 w 2653856"/>
              <a:gd name="connsiteY23" fmla="*/ 5732509 h 5732509"/>
              <a:gd name="connsiteX24" fmla="*/ 266451 w 2653856"/>
              <a:gd name="connsiteY24" fmla="*/ 5727618 h 5732509"/>
              <a:gd name="connsiteX25" fmla="*/ 72475 w 2653856"/>
              <a:gd name="connsiteY25" fmla="*/ 5616734 h 5732509"/>
              <a:gd name="connsiteX26" fmla="*/ 8526 w 2653856"/>
              <a:gd name="connsiteY26" fmla="*/ 5463202 h 5732509"/>
              <a:gd name="connsiteX27" fmla="*/ 2132 w 2653856"/>
              <a:gd name="connsiteY27" fmla="*/ 5320331 h 5732509"/>
              <a:gd name="connsiteX28" fmla="*/ 0 w 2653856"/>
              <a:gd name="connsiteY28" fmla="*/ 4019569 h 5732509"/>
              <a:gd name="connsiteX29" fmla="*/ 0 w 2653856"/>
              <a:gd name="connsiteY29" fmla="*/ 2868075 h 5732509"/>
              <a:gd name="connsiteX30" fmla="*/ 0 w 2653856"/>
              <a:gd name="connsiteY30" fmla="*/ 449936 h 5732509"/>
              <a:gd name="connsiteX31" fmla="*/ 6396 w 2653856"/>
              <a:gd name="connsiteY31" fmla="*/ 302801 h 5732509"/>
              <a:gd name="connsiteX32" fmla="*/ 55422 w 2653856"/>
              <a:gd name="connsiteY32" fmla="*/ 142872 h 5732509"/>
              <a:gd name="connsiteX33" fmla="*/ 253662 w 2653856"/>
              <a:gd name="connsiteY33" fmla="*/ 12795 h 5732509"/>
              <a:gd name="connsiteX34" fmla="*/ 375164 w 2653856"/>
              <a:gd name="connsiteY34" fmla="*/ 0 h 573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653856" h="5732509">
                <a:moveTo>
                  <a:pt x="375164" y="0"/>
                </a:moveTo>
                <a:lnTo>
                  <a:pt x="556351" y="0"/>
                </a:lnTo>
                <a:cubicBezTo>
                  <a:pt x="562746" y="0"/>
                  <a:pt x="569141" y="0"/>
                  <a:pt x="575535" y="2133"/>
                </a:cubicBezTo>
                <a:cubicBezTo>
                  <a:pt x="596852" y="4265"/>
                  <a:pt x="609642" y="17060"/>
                  <a:pt x="611771" y="40516"/>
                </a:cubicBezTo>
                <a:cubicBezTo>
                  <a:pt x="611771" y="51177"/>
                  <a:pt x="613904" y="61840"/>
                  <a:pt x="613904" y="72502"/>
                </a:cubicBezTo>
                <a:cubicBezTo>
                  <a:pt x="618167" y="153534"/>
                  <a:pt x="677852" y="213240"/>
                  <a:pt x="765248" y="217505"/>
                </a:cubicBezTo>
                <a:cubicBezTo>
                  <a:pt x="775907" y="217505"/>
                  <a:pt x="788696" y="217505"/>
                  <a:pt x="801485" y="217505"/>
                </a:cubicBezTo>
                <a:cubicBezTo>
                  <a:pt x="1153202" y="217505"/>
                  <a:pt x="1504917" y="217505"/>
                  <a:pt x="1854503" y="217505"/>
                </a:cubicBezTo>
                <a:cubicBezTo>
                  <a:pt x="1880081" y="217505"/>
                  <a:pt x="1907793" y="217505"/>
                  <a:pt x="1933371" y="211108"/>
                </a:cubicBezTo>
                <a:cubicBezTo>
                  <a:pt x="1990925" y="194048"/>
                  <a:pt x="2035689" y="142872"/>
                  <a:pt x="2039952" y="78899"/>
                </a:cubicBezTo>
                <a:cubicBezTo>
                  <a:pt x="2042085" y="66104"/>
                  <a:pt x="2042085" y="53310"/>
                  <a:pt x="2044215" y="40516"/>
                </a:cubicBezTo>
                <a:cubicBezTo>
                  <a:pt x="2046345" y="17060"/>
                  <a:pt x="2059137" y="4265"/>
                  <a:pt x="2080452" y="0"/>
                </a:cubicBezTo>
                <a:lnTo>
                  <a:pt x="2086847" y="0"/>
                </a:lnTo>
                <a:cubicBezTo>
                  <a:pt x="2174243" y="2133"/>
                  <a:pt x="2261639" y="2133"/>
                  <a:pt x="2349035" y="6398"/>
                </a:cubicBezTo>
                <a:cubicBezTo>
                  <a:pt x="2406590" y="8531"/>
                  <a:pt x="2462010" y="23457"/>
                  <a:pt x="2511039" y="55443"/>
                </a:cubicBezTo>
                <a:cubicBezTo>
                  <a:pt x="2583513" y="102356"/>
                  <a:pt x="2624013" y="168459"/>
                  <a:pt x="2641067" y="251623"/>
                </a:cubicBezTo>
                <a:cubicBezTo>
                  <a:pt x="2649592" y="296403"/>
                  <a:pt x="2653856" y="341185"/>
                  <a:pt x="2653856" y="385965"/>
                </a:cubicBezTo>
                <a:cubicBezTo>
                  <a:pt x="2653856" y="571484"/>
                  <a:pt x="2653856" y="757001"/>
                  <a:pt x="2653856" y="942519"/>
                </a:cubicBezTo>
                <a:cubicBezTo>
                  <a:pt x="2653856" y="2390417"/>
                  <a:pt x="2653856" y="3840448"/>
                  <a:pt x="2653856" y="5288344"/>
                </a:cubicBezTo>
                <a:cubicBezTo>
                  <a:pt x="2653856" y="5337391"/>
                  <a:pt x="2651725" y="5386436"/>
                  <a:pt x="2649592" y="5435480"/>
                </a:cubicBezTo>
                <a:cubicBezTo>
                  <a:pt x="2643197" y="5501585"/>
                  <a:pt x="2626145" y="5563424"/>
                  <a:pt x="2583513" y="5616734"/>
                </a:cubicBezTo>
                <a:cubicBezTo>
                  <a:pt x="2534486" y="5680705"/>
                  <a:pt x="2468406" y="5714825"/>
                  <a:pt x="2391668" y="5727618"/>
                </a:cubicBezTo>
                <a:lnTo>
                  <a:pt x="2328103" y="5732509"/>
                </a:lnTo>
                <a:lnTo>
                  <a:pt x="313393" y="5732509"/>
                </a:lnTo>
                <a:lnTo>
                  <a:pt x="266451" y="5727618"/>
                </a:lnTo>
                <a:cubicBezTo>
                  <a:pt x="187582" y="5714825"/>
                  <a:pt x="121503" y="5680705"/>
                  <a:pt x="72475" y="5616734"/>
                </a:cubicBezTo>
                <a:cubicBezTo>
                  <a:pt x="36237" y="5571954"/>
                  <a:pt x="17053" y="5520777"/>
                  <a:pt x="8526" y="5463202"/>
                </a:cubicBezTo>
                <a:cubicBezTo>
                  <a:pt x="2132" y="5416288"/>
                  <a:pt x="2132" y="5369376"/>
                  <a:pt x="2132" y="5320331"/>
                </a:cubicBezTo>
                <a:cubicBezTo>
                  <a:pt x="2132" y="4887454"/>
                  <a:pt x="0" y="4452445"/>
                  <a:pt x="0" y="4019569"/>
                </a:cubicBezTo>
                <a:cubicBezTo>
                  <a:pt x="0" y="3635737"/>
                  <a:pt x="0" y="3251905"/>
                  <a:pt x="0" y="2868075"/>
                </a:cubicBezTo>
                <a:cubicBezTo>
                  <a:pt x="0" y="2062029"/>
                  <a:pt x="0" y="1255982"/>
                  <a:pt x="0" y="449936"/>
                </a:cubicBezTo>
                <a:cubicBezTo>
                  <a:pt x="0" y="400892"/>
                  <a:pt x="2132" y="351846"/>
                  <a:pt x="6396" y="302801"/>
                </a:cubicBezTo>
                <a:cubicBezTo>
                  <a:pt x="10659" y="247359"/>
                  <a:pt x="25579" y="191916"/>
                  <a:pt x="55422" y="142872"/>
                </a:cubicBezTo>
                <a:cubicBezTo>
                  <a:pt x="102317" y="70370"/>
                  <a:pt x="170529" y="29854"/>
                  <a:pt x="253662" y="12795"/>
                </a:cubicBezTo>
                <a:cubicBezTo>
                  <a:pt x="294163" y="6398"/>
                  <a:pt x="334663" y="2133"/>
                  <a:pt x="375164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6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5B574C-8C4C-4F1D-8140-600213C7C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38EB5-887B-4BB3-A686-50C999D50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AF1D6-56D7-4A96-A401-203D4656C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A665-785B-4FF9-8708-93283B7EAC5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0EC42-EE23-42A1-9E30-6BFDD3378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C21C2-26E8-48F8-A4A0-6A327E26A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913FC-5605-4FA1-B545-0BCC6D457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9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51" r:id="rId4"/>
    <p:sldLayoutId id="2147483752" r:id="rId5"/>
    <p:sldLayoutId id="2147483757" r:id="rId6"/>
    <p:sldLayoutId id="2147483758" r:id="rId7"/>
    <p:sldLayoutId id="2147483759" r:id="rId8"/>
    <p:sldLayoutId id="214748376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>
            <a:extLst>
              <a:ext uri="{FF2B5EF4-FFF2-40B4-BE49-F238E27FC236}">
                <a16:creationId xmlns:a16="http://schemas.microsoft.com/office/drawing/2014/main" id="{6595D4B2-87F9-4172-B5B9-A93FA7895F9F}"/>
              </a:ext>
            </a:extLst>
          </p:cNvPr>
          <p:cNvGrpSpPr/>
          <p:nvPr/>
        </p:nvGrpSpPr>
        <p:grpSpPr>
          <a:xfrm rot="10800000">
            <a:off x="1206299" y="-206477"/>
            <a:ext cx="6638206" cy="6183364"/>
            <a:chOff x="0" y="1"/>
            <a:chExt cx="6858000" cy="6858000"/>
          </a:xfrm>
        </p:grpSpPr>
        <p:sp>
          <p:nvSpPr>
            <p:cNvPr id="70" name="Freeform 16">
              <a:extLst>
                <a:ext uri="{FF2B5EF4-FFF2-40B4-BE49-F238E27FC236}">
                  <a16:creationId xmlns:a16="http://schemas.microsoft.com/office/drawing/2014/main" id="{ED8B42E7-9936-468E-807F-1293F1F6480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1"/>
              <a:ext cx="6688555" cy="6858000"/>
            </a:xfrm>
            <a:custGeom>
              <a:avLst/>
              <a:gdLst>
                <a:gd name="connsiteX0" fmla="*/ 3021022 w 6688555"/>
                <a:gd name="connsiteY0" fmla="*/ 0 h 6858000"/>
                <a:gd name="connsiteX1" fmla="*/ 6688555 w 6688555"/>
                <a:gd name="connsiteY1" fmla="*/ 0 h 6858000"/>
                <a:gd name="connsiteX2" fmla="*/ 6688555 w 6688555"/>
                <a:gd name="connsiteY2" fmla="*/ 2061555 h 6858000"/>
                <a:gd name="connsiteX3" fmla="*/ 6688555 w 6688555"/>
                <a:gd name="connsiteY3" fmla="*/ 3287978 h 6858000"/>
                <a:gd name="connsiteX4" fmla="*/ 6688555 w 6688555"/>
                <a:gd name="connsiteY4" fmla="*/ 6857999 h 6858000"/>
                <a:gd name="connsiteX5" fmla="*/ 3324913 w 6688555"/>
                <a:gd name="connsiteY5" fmla="*/ 6857999 h 6858000"/>
                <a:gd name="connsiteX6" fmla="*/ 3324912 w 6688555"/>
                <a:gd name="connsiteY6" fmla="*/ 6858000 h 6858000"/>
                <a:gd name="connsiteX7" fmla="*/ 0 w 6688555"/>
                <a:gd name="connsiteY7" fmla="*/ 6858000 h 6858000"/>
                <a:gd name="connsiteX8" fmla="*/ 11917 w 6688555"/>
                <a:gd name="connsiteY8" fmla="*/ 6763985 h 6858000"/>
                <a:gd name="connsiteX9" fmla="*/ 26814 w 6688555"/>
                <a:gd name="connsiteY9" fmla="*/ 6723330 h 6858000"/>
                <a:gd name="connsiteX10" fmla="*/ 47669 w 6688555"/>
                <a:gd name="connsiteY10" fmla="*/ 6705544 h 6858000"/>
                <a:gd name="connsiteX11" fmla="*/ 77462 w 6688555"/>
                <a:gd name="connsiteY11" fmla="*/ 6565792 h 6858000"/>
                <a:gd name="connsiteX12" fmla="*/ 59586 w 6688555"/>
                <a:gd name="connsiteY12" fmla="*/ 6525137 h 6858000"/>
                <a:gd name="connsiteX13" fmla="*/ 86400 w 6688555"/>
                <a:gd name="connsiteY13" fmla="*/ 6476859 h 6858000"/>
                <a:gd name="connsiteX14" fmla="*/ 128111 w 6688555"/>
                <a:gd name="connsiteY14" fmla="*/ 6448909 h 6858000"/>
                <a:gd name="connsiteX15" fmla="*/ 205573 w 6688555"/>
                <a:gd name="connsiteY15" fmla="*/ 6332025 h 6858000"/>
                <a:gd name="connsiteX16" fmla="*/ 217490 w 6688555"/>
                <a:gd name="connsiteY16" fmla="*/ 6255797 h 6858000"/>
                <a:gd name="connsiteX17" fmla="*/ 223449 w 6688555"/>
                <a:gd name="connsiteY17" fmla="*/ 6182110 h 6858000"/>
                <a:gd name="connsiteX18" fmla="*/ 259200 w 6688555"/>
                <a:gd name="connsiteY18" fmla="*/ 6131291 h 6858000"/>
                <a:gd name="connsiteX19" fmla="*/ 271118 w 6688555"/>
                <a:gd name="connsiteY19" fmla="*/ 6034735 h 6858000"/>
                <a:gd name="connsiteX20" fmla="*/ 247283 w 6688555"/>
                <a:gd name="connsiteY20" fmla="*/ 5983917 h 6858000"/>
                <a:gd name="connsiteX21" fmla="*/ 268138 w 6688555"/>
                <a:gd name="connsiteY21" fmla="*/ 5897525 h 6858000"/>
                <a:gd name="connsiteX22" fmla="*/ 342621 w 6688555"/>
                <a:gd name="connsiteY22" fmla="*/ 5834001 h 6858000"/>
                <a:gd name="connsiteX23" fmla="*/ 363476 w 6688555"/>
                <a:gd name="connsiteY23" fmla="*/ 5762855 h 6858000"/>
                <a:gd name="connsiteX24" fmla="*/ 303890 w 6688555"/>
                <a:gd name="connsiteY24" fmla="*/ 5612939 h 6858000"/>
                <a:gd name="connsiteX25" fmla="*/ 283035 w 6688555"/>
                <a:gd name="connsiteY25" fmla="*/ 5584989 h 6858000"/>
                <a:gd name="connsiteX26" fmla="*/ 190676 w 6688555"/>
                <a:gd name="connsiteY26" fmla="*/ 5516383 h 6858000"/>
                <a:gd name="connsiteX27" fmla="*/ 154924 w 6688555"/>
                <a:gd name="connsiteY27" fmla="*/ 5463024 h 6858000"/>
                <a:gd name="connsiteX28" fmla="*/ 157904 w 6688555"/>
                <a:gd name="connsiteY28" fmla="*/ 5465565 h 6858000"/>
                <a:gd name="connsiteX29" fmla="*/ 163862 w 6688555"/>
                <a:gd name="connsiteY29" fmla="*/ 5379173 h 6858000"/>
                <a:gd name="connsiteX30" fmla="*/ 178759 w 6688555"/>
                <a:gd name="connsiteY30" fmla="*/ 5180979 h 6858000"/>
                <a:gd name="connsiteX31" fmla="*/ 178759 w 6688555"/>
                <a:gd name="connsiteY31" fmla="*/ 5155570 h 6858000"/>
                <a:gd name="connsiteX32" fmla="*/ 187697 w 6688555"/>
                <a:gd name="connsiteY32" fmla="*/ 5107292 h 6858000"/>
                <a:gd name="connsiteX33" fmla="*/ 256221 w 6688555"/>
                <a:gd name="connsiteY33" fmla="*/ 5043768 h 6858000"/>
                <a:gd name="connsiteX34" fmla="*/ 291973 w 6688555"/>
                <a:gd name="connsiteY34" fmla="*/ 5033605 h 6858000"/>
                <a:gd name="connsiteX35" fmla="*/ 426042 w 6688555"/>
                <a:gd name="connsiteY35" fmla="*/ 4998031 h 6858000"/>
                <a:gd name="connsiteX36" fmla="*/ 491587 w 6688555"/>
                <a:gd name="connsiteY36" fmla="*/ 4921803 h 6858000"/>
                <a:gd name="connsiteX37" fmla="*/ 494566 w 6688555"/>
                <a:gd name="connsiteY37" fmla="*/ 4873525 h 6858000"/>
                <a:gd name="connsiteX38" fmla="*/ 554152 w 6688555"/>
                <a:gd name="connsiteY38" fmla="*/ 4802379 h 6858000"/>
                <a:gd name="connsiteX39" fmla="*/ 709076 w 6688555"/>
                <a:gd name="connsiteY39" fmla="*/ 4726151 h 6858000"/>
                <a:gd name="connsiteX40" fmla="*/ 792497 w 6688555"/>
                <a:gd name="connsiteY40" fmla="*/ 4632136 h 6858000"/>
                <a:gd name="connsiteX41" fmla="*/ 825270 w 6688555"/>
                <a:gd name="connsiteY41" fmla="*/ 4560990 h 6858000"/>
                <a:gd name="connsiteX42" fmla="*/ 825270 w 6688555"/>
                <a:gd name="connsiteY42" fmla="*/ 4451729 h 6858000"/>
                <a:gd name="connsiteX43" fmla="*/ 804414 w 6688555"/>
                <a:gd name="connsiteY43" fmla="*/ 4400910 h 6858000"/>
                <a:gd name="connsiteX44" fmla="*/ 822290 w 6688555"/>
                <a:gd name="connsiteY44" fmla="*/ 4311977 h 6858000"/>
                <a:gd name="connsiteX45" fmla="*/ 866980 w 6688555"/>
                <a:gd name="connsiteY45" fmla="*/ 4261158 h 6858000"/>
                <a:gd name="connsiteX46" fmla="*/ 884856 w 6688555"/>
                <a:gd name="connsiteY46" fmla="*/ 4200176 h 6858000"/>
                <a:gd name="connsiteX47" fmla="*/ 884856 w 6688555"/>
                <a:gd name="connsiteY47" fmla="*/ 4156980 h 6858000"/>
                <a:gd name="connsiteX48" fmla="*/ 869959 w 6688555"/>
                <a:gd name="connsiteY48" fmla="*/ 4027392 h 6858000"/>
                <a:gd name="connsiteX49" fmla="*/ 866980 w 6688555"/>
                <a:gd name="connsiteY49" fmla="*/ 4019769 h 6858000"/>
                <a:gd name="connsiteX50" fmla="*/ 890814 w 6688555"/>
                <a:gd name="connsiteY50" fmla="*/ 3981655 h 6858000"/>
                <a:gd name="connsiteX51" fmla="*/ 953380 w 6688555"/>
                <a:gd name="connsiteY51" fmla="*/ 3933377 h 6858000"/>
                <a:gd name="connsiteX52" fmla="*/ 983173 w 6688555"/>
                <a:gd name="connsiteY52" fmla="*/ 3895263 h 6858000"/>
                <a:gd name="connsiteX53" fmla="*/ 1057656 w 6688555"/>
                <a:gd name="connsiteY53" fmla="*/ 3834280 h 6858000"/>
                <a:gd name="connsiteX54" fmla="*/ 1126180 w 6688555"/>
                <a:gd name="connsiteY54" fmla="*/ 3801248 h 6858000"/>
                <a:gd name="connsiteX55" fmla="*/ 1266208 w 6688555"/>
                <a:gd name="connsiteY55" fmla="*/ 3750429 h 6858000"/>
                <a:gd name="connsiteX56" fmla="*/ 1400277 w 6688555"/>
                <a:gd name="connsiteY56" fmla="*/ 3717397 h 6858000"/>
                <a:gd name="connsiteX57" fmla="*/ 1483697 w 6688555"/>
                <a:gd name="connsiteY57" fmla="*/ 3661496 h 6858000"/>
                <a:gd name="connsiteX58" fmla="*/ 1498594 w 6688555"/>
                <a:gd name="connsiteY58" fmla="*/ 3636087 h 6858000"/>
                <a:gd name="connsiteX59" fmla="*/ 1561160 w 6688555"/>
                <a:gd name="connsiteY59" fmla="*/ 3577645 h 6858000"/>
                <a:gd name="connsiteX60" fmla="*/ 1629684 w 6688555"/>
                <a:gd name="connsiteY60" fmla="*/ 3552236 h 6858000"/>
                <a:gd name="connsiteX61" fmla="*/ 1680332 w 6688555"/>
                <a:gd name="connsiteY61" fmla="*/ 3536990 h 6858000"/>
                <a:gd name="connsiteX62" fmla="*/ 1754815 w 6688555"/>
                <a:gd name="connsiteY62" fmla="*/ 3476008 h 6858000"/>
                <a:gd name="connsiteX63" fmla="*/ 1766732 w 6688555"/>
                <a:gd name="connsiteY63" fmla="*/ 3328633 h 6858000"/>
                <a:gd name="connsiteX64" fmla="*/ 1781629 w 6688555"/>
                <a:gd name="connsiteY64" fmla="*/ 3125358 h 6858000"/>
                <a:gd name="connsiteX65" fmla="*/ 1817380 w 6688555"/>
                <a:gd name="connsiteY65" fmla="*/ 3046588 h 6858000"/>
                <a:gd name="connsiteX66" fmla="*/ 1841215 w 6688555"/>
                <a:gd name="connsiteY66" fmla="*/ 3016097 h 6858000"/>
                <a:gd name="connsiteX67" fmla="*/ 1888884 w 6688555"/>
                <a:gd name="connsiteY67" fmla="*/ 2830609 h 6858000"/>
                <a:gd name="connsiteX68" fmla="*/ 1835256 w 6688555"/>
                <a:gd name="connsiteY68" fmla="*/ 2744217 h 6858000"/>
                <a:gd name="connsiteX69" fmla="*/ 1796525 w 6688555"/>
                <a:gd name="connsiteY69" fmla="*/ 2688316 h 6858000"/>
                <a:gd name="connsiteX70" fmla="*/ 1748856 w 6688555"/>
                <a:gd name="connsiteY70" fmla="*/ 2632415 h 6858000"/>
                <a:gd name="connsiteX71" fmla="*/ 1728001 w 6688555"/>
                <a:gd name="connsiteY71" fmla="*/ 2568892 h 6858000"/>
                <a:gd name="connsiteX72" fmla="*/ 1742898 w 6688555"/>
                <a:gd name="connsiteY72" fmla="*/ 2533318 h 6858000"/>
                <a:gd name="connsiteX73" fmla="*/ 1742898 w 6688555"/>
                <a:gd name="connsiteY73" fmla="*/ 2479959 h 6858000"/>
                <a:gd name="connsiteX74" fmla="*/ 1739918 w 6688555"/>
                <a:gd name="connsiteY74" fmla="*/ 2439304 h 6858000"/>
                <a:gd name="connsiteX75" fmla="*/ 1730980 w 6688555"/>
                <a:gd name="connsiteY75" fmla="*/ 2360534 h 6858000"/>
                <a:gd name="connsiteX76" fmla="*/ 1722042 w 6688555"/>
                <a:gd name="connsiteY76" fmla="*/ 2342748 h 6858000"/>
                <a:gd name="connsiteX77" fmla="*/ 1730980 w 6688555"/>
                <a:gd name="connsiteY77" fmla="*/ 2289388 h 6858000"/>
                <a:gd name="connsiteX78" fmla="*/ 1751836 w 6688555"/>
                <a:gd name="connsiteY78" fmla="*/ 2261438 h 6858000"/>
                <a:gd name="connsiteX79" fmla="*/ 1763753 w 6688555"/>
                <a:gd name="connsiteY79" fmla="*/ 2190291 h 6858000"/>
                <a:gd name="connsiteX80" fmla="*/ 1739918 w 6688555"/>
                <a:gd name="connsiteY80" fmla="*/ 2142014 h 6858000"/>
                <a:gd name="connsiteX81" fmla="*/ 1757794 w 6688555"/>
                <a:gd name="connsiteY81" fmla="*/ 2004803 h 6858000"/>
                <a:gd name="connsiteX82" fmla="*/ 1793546 w 6688555"/>
                <a:gd name="connsiteY82" fmla="*/ 1961607 h 6858000"/>
                <a:gd name="connsiteX83" fmla="*/ 1879946 w 6688555"/>
                <a:gd name="connsiteY83" fmla="*/ 1791364 h 6858000"/>
                <a:gd name="connsiteX84" fmla="*/ 1885905 w 6688555"/>
                <a:gd name="connsiteY84" fmla="*/ 1651612 h 6858000"/>
                <a:gd name="connsiteX85" fmla="*/ 1847174 w 6688555"/>
                <a:gd name="connsiteY85" fmla="*/ 1562679 h 6858000"/>
                <a:gd name="connsiteX86" fmla="*/ 1876967 w 6688555"/>
                <a:gd name="connsiteY86" fmla="*/ 1430550 h 6858000"/>
                <a:gd name="connsiteX87" fmla="*/ 1942511 w 6688555"/>
                <a:gd name="connsiteY87" fmla="*/ 1374649 h 6858000"/>
                <a:gd name="connsiteX88" fmla="*/ 2022953 w 6688555"/>
                <a:gd name="connsiteY88" fmla="*/ 1300962 h 6858000"/>
                <a:gd name="connsiteX89" fmla="*/ 2058705 w 6688555"/>
                <a:gd name="connsiteY89" fmla="*/ 1262848 h 6858000"/>
                <a:gd name="connsiteX90" fmla="*/ 2136167 w 6688555"/>
                <a:gd name="connsiteY90" fmla="*/ 1214570 h 6858000"/>
                <a:gd name="connsiteX91" fmla="*/ 2222567 w 6688555"/>
                <a:gd name="connsiteY91" fmla="*/ 1189161 h 6858000"/>
                <a:gd name="connsiteX92" fmla="*/ 2329822 w 6688555"/>
                <a:gd name="connsiteY92" fmla="*/ 1135801 h 6858000"/>
                <a:gd name="connsiteX93" fmla="*/ 2389408 w 6688555"/>
                <a:gd name="connsiteY93" fmla="*/ 1074818 h 6858000"/>
                <a:gd name="connsiteX94" fmla="*/ 2416222 w 6688555"/>
                <a:gd name="connsiteY94" fmla="*/ 1023999 h 6858000"/>
                <a:gd name="connsiteX95" fmla="*/ 2422181 w 6688555"/>
                <a:gd name="connsiteY95" fmla="*/ 912198 h 6858000"/>
                <a:gd name="connsiteX96" fmla="*/ 2440056 w 6688555"/>
                <a:gd name="connsiteY96" fmla="*/ 841052 h 6858000"/>
                <a:gd name="connsiteX97" fmla="*/ 2529436 w 6688555"/>
                <a:gd name="connsiteY97" fmla="*/ 764823 h 6858000"/>
                <a:gd name="connsiteX98" fmla="*/ 2606898 w 6688555"/>
                <a:gd name="connsiteY98" fmla="*/ 673350 h 6858000"/>
                <a:gd name="connsiteX99" fmla="*/ 2615836 w 6688555"/>
                <a:gd name="connsiteY99" fmla="*/ 635235 h 6858000"/>
                <a:gd name="connsiteX100" fmla="*/ 2633712 w 6688555"/>
                <a:gd name="connsiteY100" fmla="*/ 599662 h 6858000"/>
                <a:gd name="connsiteX101" fmla="*/ 2696277 w 6688555"/>
                <a:gd name="connsiteY101" fmla="*/ 515811 h 6858000"/>
                <a:gd name="connsiteX102" fmla="*/ 2770760 w 6688555"/>
                <a:gd name="connsiteY102" fmla="*/ 472615 h 6858000"/>
                <a:gd name="connsiteX103" fmla="*/ 2827367 w 6688555"/>
                <a:gd name="connsiteY103" fmla="*/ 457370 h 6858000"/>
                <a:gd name="connsiteX104" fmla="*/ 2895891 w 6688555"/>
                <a:gd name="connsiteY104" fmla="*/ 391305 h 6858000"/>
                <a:gd name="connsiteX105" fmla="*/ 2907808 w 6688555"/>
                <a:gd name="connsiteY105" fmla="*/ 355732 h 6858000"/>
                <a:gd name="connsiteX106" fmla="*/ 2940581 w 6688555"/>
                <a:gd name="connsiteY106" fmla="*/ 307454 h 6858000"/>
                <a:gd name="connsiteX107" fmla="*/ 2964415 w 6688555"/>
                <a:gd name="connsiteY107" fmla="*/ 284585 h 6858000"/>
                <a:gd name="connsiteX108" fmla="*/ 2991229 w 6688555"/>
                <a:gd name="connsiteY108" fmla="*/ 203275 h 6858000"/>
                <a:gd name="connsiteX109" fmla="*/ 2988250 w 6688555"/>
                <a:gd name="connsiteY109" fmla="*/ 147375 h 6858000"/>
                <a:gd name="connsiteX110" fmla="*/ 3021022 w 6688555"/>
                <a:gd name="connsiteY110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688555" h="6858000">
                  <a:moveTo>
                    <a:pt x="3021022" y="0"/>
                  </a:moveTo>
                  <a:cubicBezTo>
                    <a:pt x="4242540" y="0"/>
                    <a:pt x="5464058" y="0"/>
                    <a:pt x="6688555" y="0"/>
                  </a:cubicBezTo>
                  <a:lnTo>
                    <a:pt x="6688555" y="2061555"/>
                  </a:lnTo>
                  <a:lnTo>
                    <a:pt x="6688555" y="3287978"/>
                  </a:lnTo>
                  <a:lnTo>
                    <a:pt x="6688555" y="6857999"/>
                  </a:lnTo>
                  <a:lnTo>
                    <a:pt x="3324913" y="6857999"/>
                  </a:lnTo>
                  <a:lnTo>
                    <a:pt x="3324912" y="6858000"/>
                  </a:lnTo>
                  <a:cubicBezTo>
                    <a:pt x="2216608" y="6858000"/>
                    <a:pt x="1108304" y="6858000"/>
                    <a:pt x="0" y="6858000"/>
                  </a:cubicBezTo>
                  <a:cubicBezTo>
                    <a:pt x="11917" y="6827509"/>
                    <a:pt x="20855" y="6797018"/>
                    <a:pt x="11917" y="6763985"/>
                  </a:cubicBezTo>
                  <a:cubicBezTo>
                    <a:pt x="8938" y="6748740"/>
                    <a:pt x="14897" y="6733494"/>
                    <a:pt x="26814" y="6723330"/>
                  </a:cubicBezTo>
                  <a:cubicBezTo>
                    <a:pt x="32773" y="6718248"/>
                    <a:pt x="41711" y="6713167"/>
                    <a:pt x="47669" y="6705544"/>
                  </a:cubicBezTo>
                  <a:cubicBezTo>
                    <a:pt x="89380" y="6664889"/>
                    <a:pt x="101297" y="6616611"/>
                    <a:pt x="77462" y="6565792"/>
                  </a:cubicBezTo>
                  <a:cubicBezTo>
                    <a:pt x="71504" y="6550546"/>
                    <a:pt x="65545" y="6537842"/>
                    <a:pt x="59586" y="6525137"/>
                  </a:cubicBezTo>
                  <a:cubicBezTo>
                    <a:pt x="44690" y="6489564"/>
                    <a:pt x="44690" y="6487023"/>
                    <a:pt x="86400" y="6476859"/>
                  </a:cubicBezTo>
                  <a:cubicBezTo>
                    <a:pt x="104276" y="6471777"/>
                    <a:pt x="122152" y="6466695"/>
                    <a:pt x="128111" y="6448909"/>
                  </a:cubicBezTo>
                  <a:cubicBezTo>
                    <a:pt x="145987" y="6405713"/>
                    <a:pt x="175780" y="6370140"/>
                    <a:pt x="205573" y="6332025"/>
                  </a:cubicBezTo>
                  <a:cubicBezTo>
                    <a:pt x="223449" y="6306616"/>
                    <a:pt x="232387" y="6283748"/>
                    <a:pt x="217490" y="6255797"/>
                  </a:cubicBezTo>
                  <a:cubicBezTo>
                    <a:pt x="205573" y="6230388"/>
                    <a:pt x="208552" y="6204978"/>
                    <a:pt x="223449" y="6182110"/>
                  </a:cubicBezTo>
                  <a:cubicBezTo>
                    <a:pt x="235366" y="6164323"/>
                    <a:pt x="247283" y="6149078"/>
                    <a:pt x="259200" y="6131291"/>
                  </a:cubicBezTo>
                  <a:cubicBezTo>
                    <a:pt x="286014" y="6100800"/>
                    <a:pt x="286014" y="6067768"/>
                    <a:pt x="271118" y="6034735"/>
                  </a:cubicBezTo>
                  <a:cubicBezTo>
                    <a:pt x="262180" y="6016949"/>
                    <a:pt x="256221" y="6001703"/>
                    <a:pt x="247283" y="5983917"/>
                  </a:cubicBezTo>
                  <a:cubicBezTo>
                    <a:pt x="235366" y="5953425"/>
                    <a:pt x="241324" y="5922934"/>
                    <a:pt x="268138" y="5897525"/>
                  </a:cubicBezTo>
                  <a:cubicBezTo>
                    <a:pt x="291973" y="5877197"/>
                    <a:pt x="315807" y="5854329"/>
                    <a:pt x="342621" y="5834001"/>
                  </a:cubicBezTo>
                  <a:cubicBezTo>
                    <a:pt x="369435" y="5813673"/>
                    <a:pt x="375394" y="5793346"/>
                    <a:pt x="363476" y="5762855"/>
                  </a:cubicBezTo>
                  <a:cubicBezTo>
                    <a:pt x="342621" y="5714577"/>
                    <a:pt x="324745" y="5663758"/>
                    <a:pt x="303890" y="5612939"/>
                  </a:cubicBezTo>
                  <a:cubicBezTo>
                    <a:pt x="300911" y="5602775"/>
                    <a:pt x="291973" y="5592612"/>
                    <a:pt x="283035" y="5584989"/>
                  </a:cubicBezTo>
                  <a:cubicBezTo>
                    <a:pt x="256221" y="5562120"/>
                    <a:pt x="223449" y="5541793"/>
                    <a:pt x="190676" y="5516383"/>
                  </a:cubicBezTo>
                  <a:cubicBezTo>
                    <a:pt x="190676" y="5516383"/>
                    <a:pt x="190676" y="5516383"/>
                    <a:pt x="154924" y="5463024"/>
                  </a:cubicBezTo>
                  <a:cubicBezTo>
                    <a:pt x="154924" y="5463024"/>
                    <a:pt x="154924" y="5463024"/>
                    <a:pt x="157904" y="5465565"/>
                  </a:cubicBezTo>
                  <a:cubicBezTo>
                    <a:pt x="157904" y="5435073"/>
                    <a:pt x="157904" y="5407123"/>
                    <a:pt x="163862" y="5379173"/>
                  </a:cubicBezTo>
                  <a:cubicBezTo>
                    <a:pt x="175780" y="5313108"/>
                    <a:pt x="181738" y="5247044"/>
                    <a:pt x="178759" y="5180979"/>
                  </a:cubicBezTo>
                  <a:cubicBezTo>
                    <a:pt x="178759" y="5173356"/>
                    <a:pt x="178759" y="5163193"/>
                    <a:pt x="178759" y="5155570"/>
                  </a:cubicBezTo>
                  <a:cubicBezTo>
                    <a:pt x="181738" y="5137783"/>
                    <a:pt x="184718" y="5122537"/>
                    <a:pt x="187697" y="5107292"/>
                  </a:cubicBezTo>
                  <a:cubicBezTo>
                    <a:pt x="196635" y="5074260"/>
                    <a:pt x="217490" y="5053932"/>
                    <a:pt x="256221" y="5043768"/>
                  </a:cubicBezTo>
                  <a:cubicBezTo>
                    <a:pt x="268138" y="5041227"/>
                    <a:pt x="280056" y="5038686"/>
                    <a:pt x="291973" y="5033605"/>
                  </a:cubicBezTo>
                  <a:cubicBezTo>
                    <a:pt x="336662" y="5023441"/>
                    <a:pt x="381352" y="5008195"/>
                    <a:pt x="426042" y="4998031"/>
                  </a:cubicBezTo>
                  <a:cubicBezTo>
                    <a:pt x="473711" y="4985327"/>
                    <a:pt x="491587" y="4959917"/>
                    <a:pt x="491587" y="4921803"/>
                  </a:cubicBezTo>
                  <a:cubicBezTo>
                    <a:pt x="494566" y="4904017"/>
                    <a:pt x="494566" y="4888771"/>
                    <a:pt x="494566" y="4873525"/>
                  </a:cubicBezTo>
                  <a:cubicBezTo>
                    <a:pt x="494566" y="4835411"/>
                    <a:pt x="512442" y="4812543"/>
                    <a:pt x="554152" y="4802379"/>
                  </a:cubicBezTo>
                  <a:cubicBezTo>
                    <a:pt x="610759" y="4784592"/>
                    <a:pt x="661407" y="4756642"/>
                    <a:pt x="709076" y="4726151"/>
                  </a:cubicBezTo>
                  <a:cubicBezTo>
                    <a:pt x="747807" y="4700741"/>
                    <a:pt x="777601" y="4670250"/>
                    <a:pt x="792497" y="4632136"/>
                  </a:cubicBezTo>
                  <a:cubicBezTo>
                    <a:pt x="804414" y="4606726"/>
                    <a:pt x="813352" y="4583858"/>
                    <a:pt x="825270" y="4560990"/>
                  </a:cubicBezTo>
                  <a:cubicBezTo>
                    <a:pt x="840166" y="4522875"/>
                    <a:pt x="840166" y="4487302"/>
                    <a:pt x="825270" y="4451729"/>
                  </a:cubicBezTo>
                  <a:cubicBezTo>
                    <a:pt x="816332" y="4433942"/>
                    <a:pt x="810373" y="4418697"/>
                    <a:pt x="804414" y="4400910"/>
                  </a:cubicBezTo>
                  <a:cubicBezTo>
                    <a:pt x="789518" y="4367878"/>
                    <a:pt x="795476" y="4337387"/>
                    <a:pt x="822290" y="4311977"/>
                  </a:cubicBezTo>
                  <a:cubicBezTo>
                    <a:pt x="837187" y="4294191"/>
                    <a:pt x="852083" y="4278945"/>
                    <a:pt x="866980" y="4261158"/>
                  </a:cubicBezTo>
                  <a:cubicBezTo>
                    <a:pt x="881877" y="4243372"/>
                    <a:pt x="887835" y="4223044"/>
                    <a:pt x="884856" y="4200176"/>
                  </a:cubicBezTo>
                  <a:cubicBezTo>
                    <a:pt x="881877" y="4187471"/>
                    <a:pt x="881877" y="4172225"/>
                    <a:pt x="884856" y="4156980"/>
                  </a:cubicBezTo>
                  <a:cubicBezTo>
                    <a:pt x="896773" y="4113784"/>
                    <a:pt x="896773" y="4068047"/>
                    <a:pt x="869959" y="4027392"/>
                  </a:cubicBezTo>
                  <a:cubicBezTo>
                    <a:pt x="869959" y="4024851"/>
                    <a:pt x="866980" y="4022310"/>
                    <a:pt x="866980" y="4019769"/>
                  </a:cubicBezTo>
                  <a:cubicBezTo>
                    <a:pt x="861021" y="3999441"/>
                    <a:pt x="864001" y="3986737"/>
                    <a:pt x="890814" y="3981655"/>
                  </a:cubicBezTo>
                  <a:cubicBezTo>
                    <a:pt x="917628" y="3971491"/>
                    <a:pt x="938483" y="3956245"/>
                    <a:pt x="953380" y="3933377"/>
                  </a:cubicBezTo>
                  <a:cubicBezTo>
                    <a:pt x="965297" y="3920672"/>
                    <a:pt x="974235" y="3907968"/>
                    <a:pt x="983173" y="3895263"/>
                  </a:cubicBezTo>
                  <a:cubicBezTo>
                    <a:pt x="1001049" y="3867312"/>
                    <a:pt x="1024883" y="3846985"/>
                    <a:pt x="1057656" y="3834280"/>
                  </a:cubicBezTo>
                  <a:cubicBezTo>
                    <a:pt x="1081490" y="3824116"/>
                    <a:pt x="1105325" y="3813953"/>
                    <a:pt x="1126180" y="3801248"/>
                  </a:cubicBezTo>
                  <a:cubicBezTo>
                    <a:pt x="1170870" y="3778380"/>
                    <a:pt x="1218539" y="3763134"/>
                    <a:pt x="1266208" y="3750429"/>
                  </a:cubicBezTo>
                  <a:cubicBezTo>
                    <a:pt x="1310897" y="3740265"/>
                    <a:pt x="1355587" y="3727561"/>
                    <a:pt x="1400277" y="3717397"/>
                  </a:cubicBezTo>
                  <a:cubicBezTo>
                    <a:pt x="1439008" y="3707233"/>
                    <a:pt x="1465822" y="3689447"/>
                    <a:pt x="1483697" y="3661496"/>
                  </a:cubicBezTo>
                  <a:cubicBezTo>
                    <a:pt x="1486677" y="3651332"/>
                    <a:pt x="1492635" y="3643710"/>
                    <a:pt x="1498594" y="3636087"/>
                  </a:cubicBezTo>
                  <a:cubicBezTo>
                    <a:pt x="1510511" y="3610677"/>
                    <a:pt x="1531366" y="3592891"/>
                    <a:pt x="1561160" y="3577645"/>
                  </a:cubicBezTo>
                  <a:cubicBezTo>
                    <a:pt x="1584994" y="3567481"/>
                    <a:pt x="1608829" y="3559859"/>
                    <a:pt x="1629684" y="3552236"/>
                  </a:cubicBezTo>
                  <a:cubicBezTo>
                    <a:pt x="1647560" y="3544613"/>
                    <a:pt x="1662456" y="3542072"/>
                    <a:pt x="1680332" y="3536990"/>
                  </a:cubicBezTo>
                  <a:cubicBezTo>
                    <a:pt x="1713104" y="3526826"/>
                    <a:pt x="1739918" y="3506499"/>
                    <a:pt x="1754815" y="3476008"/>
                  </a:cubicBezTo>
                  <a:cubicBezTo>
                    <a:pt x="1778649" y="3427730"/>
                    <a:pt x="1781629" y="3379452"/>
                    <a:pt x="1766732" y="3328633"/>
                  </a:cubicBezTo>
                  <a:cubicBezTo>
                    <a:pt x="1745877" y="3260028"/>
                    <a:pt x="1748856" y="3191422"/>
                    <a:pt x="1781629" y="3125358"/>
                  </a:cubicBezTo>
                  <a:cubicBezTo>
                    <a:pt x="1793546" y="3099948"/>
                    <a:pt x="1805463" y="3071998"/>
                    <a:pt x="1817380" y="3046588"/>
                  </a:cubicBezTo>
                  <a:cubicBezTo>
                    <a:pt x="1823339" y="3036425"/>
                    <a:pt x="1829298" y="3023720"/>
                    <a:pt x="1841215" y="3016097"/>
                  </a:cubicBezTo>
                  <a:cubicBezTo>
                    <a:pt x="1894842" y="2967819"/>
                    <a:pt x="1918677" y="2891591"/>
                    <a:pt x="1888884" y="2830609"/>
                  </a:cubicBezTo>
                  <a:cubicBezTo>
                    <a:pt x="1873987" y="2800117"/>
                    <a:pt x="1853132" y="2772167"/>
                    <a:pt x="1835256" y="2744217"/>
                  </a:cubicBezTo>
                  <a:cubicBezTo>
                    <a:pt x="1823339" y="2726430"/>
                    <a:pt x="1808442" y="2708643"/>
                    <a:pt x="1796525" y="2688316"/>
                  </a:cubicBezTo>
                  <a:cubicBezTo>
                    <a:pt x="1784608" y="2667988"/>
                    <a:pt x="1772691" y="2647661"/>
                    <a:pt x="1748856" y="2632415"/>
                  </a:cubicBezTo>
                  <a:cubicBezTo>
                    <a:pt x="1725022" y="2617169"/>
                    <a:pt x="1716084" y="2594301"/>
                    <a:pt x="1728001" y="2568892"/>
                  </a:cubicBezTo>
                  <a:cubicBezTo>
                    <a:pt x="1733960" y="2556187"/>
                    <a:pt x="1739918" y="2546023"/>
                    <a:pt x="1742898" y="2533318"/>
                  </a:cubicBezTo>
                  <a:cubicBezTo>
                    <a:pt x="1751836" y="2515532"/>
                    <a:pt x="1754815" y="2497745"/>
                    <a:pt x="1742898" y="2479959"/>
                  </a:cubicBezTo>
                  <a:cubicBezTo>
                    <a:pt x="1736939" y="2467254"/>
                    <a:pt x="1733960" y="2452009"/>
                    <a:pt x="1739918" y="2439304"/>
                  </a:cubicBezTo>
                  <a:cubicBezTo>
                    <a:pt x="1748856" y="2411353"/>
                    <a:pt x="1745877" y="2385944"/>
                    <a:pt x="1730980" y="2360534"/>
                  </a:cubicBezTo>
                  <a:cubicBezTo>
                    <a:pt x="1728001" y="2355453"/>
                    <a:pt x="1725022" y="2347830"/>
                    <a:pt x="1722042" y="2342748"/>
                  </a:cubicBezTo>
                  <a:cubicBezTo>
                    <a:pt x="1713104" y="2324961"/>
                    <a:pt x="1716084" y="2307175"/>
                    <a:pt x="1730980" y="2289388"/>
                  </a:cubicBezTo>
                  <a:cubicBezTo>
                    <a:pt x="1736939" y="2279224"/>
                    <a:pt x="1742898" y="2269061"/>
                    <a:pt x="1751836" y="2261438"/>
                  </a:cubicBezTo>
                  <a:cubicBezTo>
                    <a:pt x="1769711" y="2238569"/>
                    <a:pt x="1772691" y="2215701"/>
                    <a:pt x="1763753" y="2190291"/>
                  </a:cubicBezTo>
                  <a:cubicBezTo>
                    <a:pt x="1754815" y="2175046"/>
                    <a:pt x="1748856" y="2157259"/>
                    <a:pt x="1739918" y="2142014"/>
                  </a:cubicBezTo>
                  <a:cubicBezTo>
                    <a:pt x="1707146" y="2091195"/>
                    <a:pt x="1713104" y="2047999"/>
                    <a:pt x="1757794" y="2004803"/>
                  </a:cubicBezTo>
                  <a:cubicBezTo>
                    <a:pt x="1772691" y="1992098"/>
                    <a:pt x="1784608" y="1976852"/>
                    <a:pt x="1793546" y="1961607"/>
                  </a:cubicBezTo>
                  <a:cubicBezTo>
                    <a:pt x="1823339" y="1903165"/>
                    <a:pt x="1850153" y="1847264"/>
                    <a:pt x="1879946" y="1791364"/>
                  </a:cubicBezTo>
                  <a:cubicBezTo>
                    <a:pt x="1903780" y="1745627"/>
                    <a:pt x="1906760" y="1699890"/>
                    <a:pt x="1885905" y="1651612"/>
                  </a:cubicBezTo>
                  <a:cubicBezTo>
                    <a:pt x="1871008" y="1621121"/>
                    <a:pt x="1859091" y="1593170"/>
                    <a:pt x="1847174" y="1562679"/>
                  </a:cubicBezTo>
                  <a:cubicBezTo>
                    <a:pt x="1826318" y="1514401"/>
                    <a:pt x="1838236" y="1468664"/>
                    <a:pt x="1876967" y="1430550"/>
                  </a:cubicBezTo>
                  <a:cubicBezTo>
                    <a:pt x="1897822" y="1410222"/>
                    <a:pt x="1921656" y="1392436"/>
                    <a:pt x="1942511" y="1374649"/>
                  </a:cubicBezTo>
                  <a:cubicBezTo>
                    <a:pt x="1969325" y="1349240"/>
                    <a:pt x="1999118" y="1326371"/>
                    <a:pt x="2022953" y="1300962"/>
                  </a:cubicBezTo>
                  <a:cubicBezTo>
                    <a:pt x="2037849" y="1288257"/>
                    <a:pt x="2046787" y="1275553"/>
                    <a:pt x="2058705" y="1262848"/>
                  </a:cubicBezTo>
                  <a:cubicBezTo>
                    <a:pt x="2079560" y="1239979"/>
                    <a:pt x="2103394" y="1222193"/>
                    <a:pt x="2136167" y="1214570"/>
                  </a:cubicBezTo>
                  <a:cubicBezTo>
                    <a:pt x="2162980" y="1204406"/>
                    <a:pt x="2192774" y="1196783"/>
                    <a:pt x="2222567" y="1189161"/>
                  </a:cubicBezTo>
                  <a:cubicBezTo>
                    <a:pt x="2264277" y="1178997"/>
                    <a:pt x="2303008" y="1161210"/>
                    <a:pt x="2329822" y="1135801"/>
                  </a:cubicBezTo>
                  <a:cubicBezTo>
                    <a:pt x="2350677" y="1115473"/>
                    <a:pt x="2371532" y="1095146"/>
                    <a:pt x="2389408" y="1074818"/>
                  </a:cubicBezTo>
                  <a:cubicBezTo>
                    <a:pt x="2401325" y="1059573"/>
                    <a:pt x="2410263" y="1041786"/>
                    <a:pt x="2416222" y="1023999"/>
                  </a:cubicBezTo>
                  <a:cubicBezTo>
                    <a:pt x="2425160" y="985885"/>
                    <a:pt x="2428139" y="950312"/>
                    <a:pt x="2422181" y="912198"/>
                  </a:cubicBezTo>
                  <a:cubicBezTo>
                    <a:pt x="2416222" y="886789"/>
                    <a:pt x="2425160" y="863920"/>
                    <a:pt x="2440056" y="841052"/>
                  </a:cubicBezTo>
                  <a:cubicBezTo>
                    <a:pt x="2460912" y="808019"/>
                    <a:pt x="2490705" y="782610"/>
                    <a:pt x="2529436" y="764823"/>
                  </a:cubicBezTo>
                  <a:cubicBezTo>
                    <a:pt x="2574126" y="744496"/>
                    <a:pt x="2597960" y="714005"/>
                    <a:pt x="2606898" y="673350"/>
                  </a:cubicBezTo>
                  <a:cubicBezTo>
                    <a:pt x="2609877" y="660645"/>
                    <a:pt x="2612857" y="647940"/>
                    <a:pt x="2615836" y="635235"/>
                  </a:cubicBezTo>
                  <a:cubicBezTo>
                    <a:pt x="2621795" y="625072"/>
                    <a:pt x="2624774" y="612367"/>
                    <a:pt x="2633712" y="599662"/>
                  </a:cubicBezTo>
                  <a:cubicBezTo>
                    <a:pt x="2651588" y="571712"/>
                    <a:pt x="2672443" y="543761"/>
                    <a:pt x="2696277" y="515811"/>
                  </a:cubicBezTo>
                  <a:cubicBezTo>
                    <a:pt x="2714153" y="495484"/>
                    <a:pt x="2737988" y="480238"/>
                    <a:pt x="2770760" y="472615"/>
                  </a:cubicBezTo>
                  <a:cubicBezTo>
                    <a:pt x="2788636" y="467533"/>
                    <a:pt x="2806512" y="462451"/>
                    <a:pt x="2827367" y="457370"/>
                  </a:cubicBezTo>
                  <a:cubicBezTo>
                    <a:pt x="2863119" y="444665"/>
                    <a:pt x="2886953" y="424337"/>
                    <a:pt x="2895891" y="391305"/>
                  </a:cubicBezTo>
                  <a:cubicBezTo>
                    <a:pt x="2901850" y="378600"/>
                    <a:pt x="2904829" y="368437"/>
                    <a:pt x="2907808" y="355732"/>
                  </a:cubicBezTo>
                  <a:cubicBezTo>
                    <a:pt x="2913767" y="337945"/>
                    <a:pt x="2922705" y="320159"/>
                    <a:pt x="2940581" y="307454"/>
                  </a:cubicBezTo>
                  <a:cubicBezTo>
                    <a:pt x="2949519" y="299831"/>
                    <a:pt x="2955477" y="292208"/>
                    <a:pt x="2964415" y="284585"/>
                  </a:cubicBezTo>
                  <a:cubicBezTo>
                    <a:pt x="2991229" y="261717"/>
                    <a:pt x="2997188" y="233767"/>
                    <a:pt x="2991229" y="203275"/>
                  </a:cubicBezTo>
                  <a:cubicBezTo>
                    <a:pt x="2988250" y="185489"/>
                    <a:pt x="2985271" y="165161"/>
                    <a:pt x="2988250" y="147375"/>
                  </a:cubicBezTo>
                  <a:cubicBezTo>
                    <a:pt x="2997188" y="99097"/>
                    <a:pt x="3009105" y="48278"/>
                    <a:pt x="3021022" y="0"/>
                  </a:cubicBezTo>
                  <a:close/>
                </a:path>
              </a:pathLst>
            </a:custGeom>
            <a:solidFill>
              <a:srgbClr val="1976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AC7BAD14-ACF6-460E-9CC9-29C54FD6732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67683" y="1"/>
              <a:ext cx="2988076" cy="5466183"/>
            </a:xfrm>
            <a:custGeom>
              <a:avLst/>
              <a:gdLst>
                <a:gd name="T0" fmla="*/ 993 w 1003"/>
                <a:gd name="T1" fmla="*/ 80 h 2151"/>
                <a:gd name="T2" fmla="*/ 965 w 1003"/>
                <a:gd name="T3" fmla="*/ 140 h 2151"/>
                <a:gd name="T4" fmla="*/ 919 w 1003"/>
                <a:gd name="T5" fmla="*/ 186 h 2151"/>
                <a:gd name="T6" fmla="*/ 867 w 1003"/>
                <a:gd name="T7" fmla="*/ 250 h 2151"/>
                <a:gd name="T8" fmla="*/ 808 w 1003"/>
                <a:gd name="T9" fmla="*/ 331 h 2151"/>
                <a:gd name="T10" fmla="*/ 791 w 1003"/>
                <a:gd name="T11" fmla="*/ 423 h 2151"/>
                <a:gd name="T12" fmla="*/ 706 w 1003"/>
                <a:gd name="T13" fmla="*/ 478 h 2151"/>
                <a:gd name="T14" fmla="*/ 641 w 1003"/>
                <a:gd name="T15" fmla="*/ 541 h 2151"/>
                <a:gd name="T16" fmla="*/ 622 w 1003"/>
                <a:gd name="T17" fmla="*/ 650 h 2151"/>
                <a:gd name="T18" fmla="*/ 579 w 1003"/>
                <a:gd name="T19" fmla="*/ 789 h 2151"/>
                <a:gd name="T20" fmla="*/ 577 w 1003"/>
                <a:gd name="T21" fmla="*/ 890 h 2151"/>
                <a:gd name="T22" fmla="*/ 570 w 1003"/>
                <a:gd name="T23" fmla="*/ 929 h 2151"/>
                <a:gd name="T24" fmla="*/ 574 w 1003"/>
                <a:gd name="T25" fmla="*/ 997 h 2151"/>
                <a:gd name="T26" fmla="*/ 592 w 1003"/>
                <a:gd name="T27" fmla="*/ 1058 h 2151"/>
                <a:gd name="T28" fmla="*/ 607 w 1003"/>
                <a:gd name="T29" fmla="*/ 1187 h 2151"/>
                <a:gd name="T30" fmla="*/ 582 w 1003"/>
                <a:gd name="T31" fmla="*/ 1310 h 2151"/>
                <a:gd name="T32" fmla="*/ 536 w 1003"/>
                <a:gd name="T33" fmla="*/ 1398 h 2151"/>
                <a:gd name="T34" fmla="*/ 487 w 1003"/>
                <a:gd name="T35" fmla="*/ 1441 h 2151"/>
                <a:gd name="T36" fmla="*/ 367 w 1003"/>
                <a:gd name="T37" fmla="*/ 1496 h 2151"/>
                <a:gd name="T38" fmla="*/ 309 w 1003"/>
                <a:gd name="T39" fmla="*/ 1548 h 2151"/>
                <a:gd name="T40" fmla="*/ 281 w 1003"/>
                <a:gd name="T41" fmla="*/ 1585 h 2151"/>
                <a:gd name="T42" fmla="*/ 280 w 1003"/>
                <a:gd name="T43" fmla="*/ 1677 h 2151"/>
                <a:gd name="T44" fmla="*/ 266 w 1003"/>
                <a:gd name="T45" fmla="*/ 1752 h 2151"/>
                <a:gd name="T46" fmla="*/ 227 w 1003"/>
                <a:gd name="T47" fmla="*/ 1860 h 2151"/>
                <a:gd name="T48" fmla="*/ 154 w 1003"/>
                <a:gd name="T49" fmla="*/ 1937 h 2151"/>
                <a:gd name="T50" fmla="*/ 75 w 1003"/>
                <a:gd name="T51" fmla="*/ 1985 h 2151"/>
                <a:gd name="T52" fmla="*/ 49 w 1003"/>
                <a:gd name="T53" fmla="*/ 2039 h 2151"/>
                <a:gd name="T54" fmla="*/ 37 w 1003"/>
                <a:gd name="T55" fmla="*/ 2148 h 2151"/>
                <a:gd name="T56" fmla="*/ 7 w 1003"/>
                <a:gd name="T57" fmla="*/ 2045 h 2151"/>
                <a:gd name="T58" fmla="*/ 39 w 1003"/>
                <a:gd name="T59" fmla="*/ 1940 h 2151"/>
                <a:gd name="T60" fmla="*/ 115 w 1003"/>
                <a:gd name="T61" fmla="*/ 1871 h 2151"/>
                <a:gd name="T62" fmla="*/ 219 w 1003"/>
                <a:gd name="T63" fmla="*/ 1770 h 2151"/>
                <a:gd name="T64" fmla="*/ 217 w 1003"/>
                <a:gd name="T65" fmla="*/ 1685 h 2151"/>
                <a:gd name="T66" fmla="*/ 246 w 1003"/>
                <a:gd name="T67" fmla="*/ 1609 h 2151"/>
                <a:gd name="T68" fmla="*/ 241 w 1003"/>
                <a:gd name="T69" fmla="*/ 1543 h 2151"/>
                <a:gd name="T70" fmla="*/ 276 w 1003"/>
                <a:gd name="T71" fmla="*/ 1493 h 2151"/>
                <a:gd name="T72" fmla="*/ 421 w 1003"/>
                <a:gd name="T73" fmla="*/ 1419 h 2151"/>
                <a:gd name="T74" fmla="*/ 487 w 1003"/>
                <a:gd name="T75" fmla="*/ 1358 h 2151"/>
                <a:gd name="T76" fmla="*/ 542 w 1003"/>
                <a:gd name="T77" fmla="*/ 1267 h 2151"/>
                <a:gd name="T78" fmla="*/ 560 w 1003"/>
                <a:gd name="T79" fmla="*/ 1154 h 2151"/>
                <a:gd name="T80" fmla="*/ 576 w 1003"/>
                <a:gd name="T81" fmla="*/ 1055 h 2151"/>
                <a:gd name="T82" fmla="*/ 535 w 1003"/>
                <a:gd name="T83" fmla="*/ 992 h 2151"/>
                <a:gd name="T84" fmla="*/ 535 w 1003"/>
                <a:gd name="T85" fmla="*/ 935 h 2151"/>
                <a:gd name="T86" fmla="*/ 529 w 1003"/>
                <a:gd name="T87" fmla="*/ 884 h 2151"/>
                <a:gd name="T88" fmla="*/ 527 w 1003"/>
                <a:gd name="T89" fmla="*/ 783 h 2151"/>
                <a:gd name="T90" fmla="*/ 559 w 1003"/>
                <a:gd name="T91" fmla="*/ 708 h 2151"/>
                <a:gd name="T92" fmla="*/ 584 w 1003"/>
                <a:gd name="T93" fmla="*/ 613 h 2151"/>
                <a:gd name="T94" fmla="*/ 578 w 1003"/>
                <a:gd name="T95" fmla="*/ 520 h 2151"/>
                <a:gd name="T96" fmla="*/ 638 w 1003"/>
                <a:gd name="T97" fmla="*/ 455 h 2151"/>
                <a:gd name="T98" fmla="*/ 729 w 1003"/>
                <a:gd name="T99" fmla="*/ 405 h 2151"/>
                <a:gd name="T100" fmla="*/ 794 w 1003"/>
                <a:gd name="T101" fmla="*/ 260 h 2151"/>
                <a:gd name="T102" fmla="*/ 839 w 1003"/>
                <a:gd name="T103" fmla="*/ 182 h 2151"/>
                <a:gd name="T104" fmla="*/ 898 w 1003"/>
                <a:gd name="T105" fmla="*/ 136 h 2151"/>
                <a:gd name="T106" fmla="*/ 938 w 1003"/>
                <a:gd name="T107" fmla="*/ 74 h 2151"/>
                <a:gd name="T108" fmla="*/ 953 w 1003"/>
                <a:gd name="T109" fmla="*/ 4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03" h="2151">
                  <a:moveTo>
                    <a:pt x="1003" y="0"/>
                  </a:moveTo>
                  <a:cubicBezTo>
                    <a:pt x="999" y="19"/>
                    <a:pt x="995" y="39"/>
                    <a:pt x="992" y="58"/>
                  </a:cubicBezTo>
                  <a:cubicBezTo>
                    <a:pt x="991" y="65"/>
                    <a:pt x="992" y="73"/>
                    <a:pt x="993" y="80"/>
                  </a:cubicBezTo>
                  <a:cubicBezTo>
                    <a:pt x="995" y="92"/>
                    <a:pt x="993" y="103"/>
                    <a:pt x="984" y="112"/>
                  </a:cubicBezTo>
                  <a:cubicBezTo>
                    <a:pt x="981" y="115"/>
                    <a:pt x="979" y="118"/>
                    <a:pt x="976" y="121"/>
                  </a:cubicBezTo>
                  <a:cubicBezTo>
                    <a:pt x="970" y="126"/>
                    <a:pt x="967" y="133"/>
                    <a:pt x="965" y="140"/>
                  </a:cubicBezTo>
                  <a:cubicBezTo>
                    <a:pt x="964" y="145"/>
                    <a:pt x="963" y="149"/>
                    <a:pt x="961" y="154"/>
                  </a:cubicBezTo>
                  <a:cubicBezTo>
                    <a:pt x="958" y="167"/>
                    <a:pt x="950" y="175"/>
                    <a:pt x="938" y="180"/>
                  </a:cubicBezTo>
                  <a:cubicBezTo>
                    <a:pt x="931" y="182"/>
                    <a:pt x="925" y="184"/>
                    <a:pt x="919" y="186"/>
                  </a:cubicBezTo>
                  <a:cubicBezTo>
                    <a:pt x="908" y="189"/>
                    <a:pt x="900" y="195"/>
                    <a:pt x="894" y="203"/>
                  </a:cubicBezTo>
                  <a:cubicBezTo>
                    <a:pt x="886" y="214"/>
                    <a:pt x="879" y="225"/>
                    <a:pt x="873" y="236"/>
                  </a:cubicBezTo>
                  <a:cubicBezTo>
                    <a:pt x="870" y="241"/>
                    <a:pt x="869" y="246"/>
                    <a:pt x="867" y="250"/>
                  </a:cubicBezTo>
                  <a:cubicBezTo>
                    <a:pt x="866" y="255"/>
                    <a:pt x="865" y="260"/>
                    <a:pt x="864" y="265"/>
                  </a:cubicBezTo>
                  <a:cubicBezTo>
                    <a:pt x="861" y="281"/>
                    <a:pt x="853" y="293"/>
                    <a:pt x="838" y="301"/>
                  </a:cubicBezTo>
                  <a:cubicBezTo>
                    <a:pt x="825" y="308"/>
                    <a:pt x="815" y="318"/>
                    <a:pt x="808" y="331"/>
                  </a:cubicBezTo>
                  <a:cubicBezTo>
                    <a:pt x="803" y="340"/>
                    <a:pt x="800" y="349"/>
                    <a:pt x="802" y="359"/>
                  </a:cubicBezTo>
                  <a:cubicBezTo>
                    <a:pt x="804" y="374"/>
                    <a:pt x="803" y="388"/>
                    <a:pt x="800" y="403"/>
                  </a:cubicBezTo>
                  <a:cubicBezTo>
                    <a:pt x="798" y="410"/>
                    <a:pt x="795" y="417"/>
                    <a:pt x="791" y="423"/>
                  </a:cubicBezTo>
                  <a:cubicBezTo>
                    <a:pt x="785" y="431"/>
                    <a:pt x="778" y="439"/>
                    <a:pt x="771" y="447"/>
                  </a:cubicBezTo>
                  <a:cubicBezTo>
                    <a:pt x="762" y="457"/>
                    <a:pt x="749" y="464"/>
                    <a:pt x="735" y="468"/>
                  </a:cubicBezTo>
                  <a:cubicBezTo>
                    <a:pt x="725" y="471"/>
                    <a:pt x="715" y="474"/>
                    <a:pt x="706" y="478"/>
                  </a:cubicBezTo>
                  <a:cubicBezTo>
                    <a:pt x="695" y="481"/>
                    <a:pt x="687" y="488"/>
                    <a:pt x="680" y="497"/>
                  </a:cubicBezTo>
                  <a:cubicBezTo>
                    <a:pt x="676" y="502"/>
                    <a:pt x="673" y="507"/>
                    <a:pt x="668" y="512"/>
                  </a:cubicBezTo>
                  <a:cubicBezTo>
                    <a:pt x="660" y="522"/>
                    <a:pt x="650" y="531"/>
                    <a:pt x="641" y="541"/>
                  </a:cubicBezTo>
                  <a:cubicBezTo>
                    <a:pt x="634" y="548"/>
                    <a:pt x="626" y="555"/>
                    <a:pt x="619" y="563"/>
                  </a:cubicBezTo>
                  <a:cubicBezTo>
                    <a:pt x="606" y="578"/>
                    <a:pt x="602" y="596"/>
                    <a:pt x="609" y="615"/>
                  </a:cubicBezTo>
                  <a:cubicBezTo>
                    <a:pt x="613" y="627"/>
                    <a:pt x="617" y="638"/>
                    <a:pt x="622" y="650"/>
                  </a:cubicBezTo>
                  <a:cubicBezTo>
                    <a:pt x="629" y="669"/>
                    <a:pt x="628" y="687"/>
                    <a:pt x="620" y="705"/>
                  </a:cubicBezTo>
                  <a:cubicBezTo>
                    <a:pt x="610" y="727"/>
                    <a:pt x="601" y="749"/>
                    <a:pt x="591" y="772"/>
                  </a:cubicBezTo>
                  <a:cubicBezTo>
                    <a:pt x="588" y="778"/>
                    <a:pt x="584" y="784"/>
                    <a:pt x="579" y="789"/>
                  </a:cubicBezTo>
                  <a:cubicBezTo>
                    <a:pt x="564" y="806"/>
                    <a:pt x="562" y="823"/>
                    <a:pt x="573" y="843"/>
                  </a:cubicBezTo>
                  <a:cubicBezTo>
                    <a:pt x="576" y="849"/>
                    <a:pt x="578" y="856"/>
                    <a:pt x="581" y="862"/>
                  </a:cubicBezTo>
                  <a:cubicBezTo>
                    <a:pt x="584" y="872"/>
                    <a:pt x="583" y="881"/>
                    <a:pt x="577" y="890"/>
                  </a:cubicBezTo>
                  <a:cubicBezTo>
                    <a:pt x="574" y="893"/>
                    <a:pt x="572" y="897"/>
                    <a:pt x="570" y="901"/>
                  </a:cubicBezTo>
                  <a:cubicBezTo>
                    <a:pt x="565" y="908"/>
                    <a:pt x="564" y="915"/>
                    <a:pt x="567" y="922"/>
                  </a:cubicBezTo>
                  <a:cubicBezTo>
                    <a:pt x="568" y="924"/>
                    <a:pt x="569" y="927"/>
                    <a:pt x="570" y="929"/>
                  </a:cubicBezTo>
                  <a:cubicBezTo>
                    <a:pt x="575" y="939"/>
                    <a:pt x="576" y="949"/>
                    <a:pt x="573" y="960"/>
                  </a:cubicBezTo>
                  <a:cubicBezTo>
                    <a:pt x="571" y="965"/>
                    <a:pt x="572" y="971"/>
                    <a:pt x="574" y="976"/>
                  </a:cubicBezTo>
                  <a:cubicBezTo>
                    <a:pt x="578" y="983"/>
                    <a:pt x="577" y="990"/>
                    <a:pt x="574" y="997"/>
                  </a:cubicBezTo>
                  <a:cubicBezTo>
                    <a:pt x="573" y="1002"/>
                    <a:pt x="571" y="1006"/>
                    <a:pt x="569" y="1011"/>
                  </a:cubicBezTo>
                  <a:cubicBezTo>
                    <a:pt x="565" y="1021"/>
                    <a:pt x="568" y="1030"/>
                    <a:pt x="576" y="1036"/>
                  </a:cubicBezTo>
                  <a:cubicBezTo>
                    <a:pt x="584" y="1042"/>
                    <a:pt x="588" y="1050"/>
                    <a:pt x="592" y="1058"/>
                  </a:cubicBezTo>
                  <a:cubicBezTo>
                    <a:pt x="596" y="1066"/>
                    <a:pt x="601" y="1073"/>
                    <a:pt x="605" y="1080"/>
                  </a:cubicBezTo>
                  <a:cubicBezTo>
                    <a:pt x="611" y="1091"/>
                    <a:pt x="618" y="1102"/>
                    <a:pt x="623" y="1114"/>
                  </a:cubicBezTo>
                  <a:cubicBezTo>
                    <a:pt x="633" y="1138"/>
                    <a:pt x="625" y="1168"/>
                    <a:pt x="607" y="1187"/>
                  </a:cubicBezTo>
                  <a:cubicBezTo>
                    <a:pt x="603" y="1190"/>
                    <a:pt x="601" y="1195"/>
                    <a:pt x="599" y="1199"/>
                  </a:cubicBezTo>
                  <a:cubicBezTo>
                    <a:pt x="595" y="1209"/>
                    <a:pt x="591" y="1220"/>
                    <a:pt x="587" y="1230"/>
                  </a:cubicBezTo>
                  <a:cubicBezTo>
                    <a:pt x="576" y="1256"/>
                    <a:pt x="575" y="1283"/>
                    <a:pt x="582" y="1310"/>
                  </a:cubicBezTo>
                  <a:cubicBezTo>
                    <a:pt x="587" y="1330"/>
                    <a:pt x="586" y="1349"/>
                    <a:pt x="578" y="1368"/>
                  </a:cubicBezTo>
                  <a:cubicBezTo>
                    <a:pt x="573" y="1380"/>
                    <a:pt x="564" y="1388"/>
                    <a:pt x="553" y="1392"/>
                  </a:cubicBezTo>
                  <a:cubicBezTo>
                    <a:pt x="547" y="1394"/>
                    <a:pt x="542" y="1395"/>
                    <a:pt x="536" y="1398"/>
                  </a:cubicBezTo>
                  <a:cubicBezTo>
                    <a:pt x="529" y="1401"/>
                    <a:pt x="521" y="1404"/>
                    <a:pt x="513" y="1408"/>
                  </a:cubicBezTo>
                  <a:cubicBezTo>
                    <a:pt x="503" y="1414"/>
                    <a:pt x="496" y="1421"/>
                    <a:pt x="492" y="1431"/>
                  </a:cubicBezTo>
                  <a:cubicBezTo>
                    <a:pt x="490" y="1434"/>
                    <a:pt x="488" y="1437"/>
                    <a:pt x="487" y="1441"/>
                  </a:cubicBezTo>
                  <a:cubicBezTo>
                    <a:pt x="481" y="1452"/>
                    <a:pt x="472" y="1459"/>
                    <a:pt x="459" y="1463"/>
                  </a:cubicBezTo>
                  <a:cubicBezTo>
                    <a:pt x="444" y="1467"/>
                    <a:pt x="429" y="1472"/>
                    <a:pt x="414" y="1476"/>
                  </a:cubicBezTo>
                  <a:cubicBezTo>
                    <a:pt x="398" y="1481"/>
                    <a:pt x="382" y="1487"/>
                    <a:pt x="367" y="1496"/>
                  </a:cubicBezTo>
                  <a:cubicBezTo>
                    <a:pt x="360" y="1501"/>
                    <a:pt x="352" y="1505"/>
                    <a:pt x="344" y="1509"/>
                  </a:cubicBezTo>
                  <a:cubicBezTo>
                    <a:pt x="333" y="1514"/>
                    <a:pt x="325" y="1522"/>
                    <a:pt x="319" y="1533"/>
                  </a:cubicBezTo>
                  <a:cubicBezTo>
                    <a:pt x="316" y="1538"/>
                    <a:pt x="313" y="1543"/>
                    <a:pt x="309" y="1548"/>
                  </a:cubicBezTo>
                  <a:cubicBezTo>
                    <a:pt x="304" y="1557"/>
                    <a:pt x="297" y="1563"/>
                    <a:pt x="288" y="1567"/>
                  </a:cubicBezTo>
                  <a:cubicBezTo>
                    <a:pt x="279" y="1569"/>
                    <a:pt x="278" y="1574"/>
                    <a:pt x="280" y="1582"/>
                  </a:cubicBezTo>
                  <a:cubicBezTo>
                    <a:pt x="280" y="1583"/>
                    <a:pt x="281" y="1584"/>
                    <a:pt x="281" y="1585"/>
                  </a:cubicBezTo>
                  <a:cubicBezTo>
                    <a:pt x="290" y="1601"/>
                    <a:pt x="290" y="1619"/>
                    <a:pt x="286" y="1636"/>
                  </a:cubicBezTo>
                  <a:cubicBezTo>
                    <a:pt x="285" y="1642"/>
                    <a:pt x="285" y="1648"/>
                    <a:pt x="286" y="1653"/>
                  </a:cubicBezTo>
                  <a:cubicBezTo>
                    <a:pt x="287" y="1662"/>
                    <a:pt x="285" y="1670"/>
                    <a:pt x="280" y="1677"/>
                  </a:cubicBezTo>
                  <a:cubicBezTo>
                    <a:pt x="275" y="1684"/>
                    <a:pt x="270" y="1690"/>
                    <a:pt x="265" y="1697"/>
                  </a:cubicBezTo>
                  <a:cubicBezTo>
                    <a:pt x="256" y="1707"/>
                    <a:pt x="254" y="1719"/>
                    <a:pt x="259" y="1732"/>
                  </a:cubicBezTo>
                  <a:cubicBezTo>
                    <a:pt x="261" y="1739"/>
                    <a:pt x="263" y="1745"/>
                    <a:pt x="266" y="1752"/>
                  </a:cubicBezTo>
                  <a:cubicBezTo>
                    <a:pt x="271" y="1766"/>
                    <a:pt x="271" y="1780"/>
                    <a:pt x="266" y="1795"/>
                  </a:cubicBezTo>
                  <a:cubicBezTo>
                    <a:pt x="262" y="1804"/>
                    <a:pt x="259" y="1813"/>
                    <a:pt x="255" y="1823"/>
                  </a:cubicBezTo>
                  <a:cubicBezTo>
                    <a:pt x="250" y="1838"/>
                    <a:pt x="240" y="1850"/>
                    <a:pt x="227" y="1860"/>
                  </a:cubicBezTo>
                  <a:cubicBezTo>
                    <a:pt x="211" y="1872"/>
                    <a:pt x="194" y="1883"/>
                    <a:pt x="175" y="1890"/>
                  </a:cubicBezTo>
                  <a:cubicBezTo>
                    <a:pt x="161" y="1894"/>
                    <a:pt x="155" y="1903"/>
                    <a:pt x="155" y="1918"/>
                  </a:cubicBezTo>
                  <a:cubicBezTo>
                    <a:pt x="155" y="1924"/>
                    <a:pt x="155" y="1930"/>
                    <a:pt x="154" y="1937"/>
                  </a:cubicBezTo>
                  <a:cubicBezTo>
                    <a:pt x="154" y="1952"/>
                    <a:pt x="148" y="1962"/>
                    <a:pt x="132" y="1967"/>
                  </a:cubicBezTo>
                  <a:cubicBezTo>
                    <a:pt x="117" y="1971"/>
                    <a:pt x="102" y="1977"/>
                    <a:pt x="87" y="1981"/>
                  </a:cubicBezTo>
                  <a:cubicBezTo>
                    <a:pt x="83" y="1983"/>
                    <a:pt x="79" y="1984"/>
                    <a:pt x="75" y="1985"/>
                  </a:cubicBezTo>
                  <a:cubicBezTo>
                    <a:pt x="62" y="1989"/>
                    <a:pt x="55" y="1997"/>
                    <a:pt x="52" y="2010"/>
                  </a:cubicBezTo>
                  <a:cubicBezTo>
                    <a:pt x="51" y="2016"/>
                    <a:pt x="50" y="2022"/>
                    <a:pt x="49" y="2029"/>
                  </a:cubicBezTo>
                  <a:cubicBezTo>
                    <a:pt x="49" y="2032"/>
                    <a:pt x="49" y="2036"/>
                    <a:pt x="49" y="2039"/>
                  </a:cubicBezTo>
                  <a:cubicBezTo>
                    <a:pt x="50" y="2065"/>
                    <a:pt x="48" y="2091"/>
                    <a:pt x="44" y="2117"/>
                  </a:cubicBezTo>
                  <a:cubicBezTo>
                    <a:pt x="42" y="2128"/>
                    <a:pt x="42" y="2139"/>
                    <a:pt x="42" y="2151"/>
                  </a:cubicBezTo>
                  <a:cubicBezTo>
                    <a:pt x="40" y="2150"/>
                    <a:pt x="38" y="2149"/>
                    <a:pt x="37" y="2148"/>
                  </a:cubicBezTo>
                  <a:cubicBezTo>
                    <a:pt x="31" y="2143"/>
                    <a:pt x="26" y="2139"/>
                    <a:pt x="20" y="2134"/>
                  </a:cubicBezTo>
                  <a:cubicBezTo>
                    <a:pt x="5" y="2122"/>
                    <a:pt x="0" y="2107"/>
                    <a:pt x="2" y="2089"/>
                  </a:cubicBezTo>
                  <a:cubicBezTo>
                    <a:pt x="3" y="2074"/>
                    <a:pt x="5" y="2060"/>
                    <a:pt x="7" y="2045"/>
                  </a:cubicBezTo>
                  <a:cubicBezTo>
                    <a:pt x="8" y="2037"/>
                    <a:pt x="8" y="2029"/>
                    <a:pt x="9" y="2020"/>
                  </a:cubicBezTo>
                  <a:cubicBezTo>
                    <a:pt x="9" y="2005"/>
                    <a:pt x="9" y="1989"/>
                    <a:pt x="10" y="1973"/>
                  </a:cubicBezTo>
                  <a:cubicBezTo>
                    <a:pt x="12" y="1956"/>
                    <a:pt x="21" y="1945"/>
                    <a:pt x="39" y="1940"/>
                  </a:cubicBezTo>
                  <a:cubicBezTo>
                    <a:pt x="56" y="1935"/>
                    <a:pt x="74" y="1930"/>
                    <a:pt x="91" y="1924"/>
                  </a:cubicBezTo>
                  <a:cubicBezTo>
                    <a:pt x="108" y="1918"/>
                    <a:pt x="113" y="1911"/>
                    <a:pt x="114" y="1892"/>
                  </a:cubicBezTo>
                  <a:cubicBezTo>
                    <a:pt x="115" y="1885"/>
                    <a:pt x="115" y="1878"/>
                    <a:pt x="115" y="1871"/>
                  </a:cubicBezTo>
                  <a:cubicBezTo>
                    <a:pt x="115" y="1859"/>
                    <a:pt x="121" y="1851"/>
                    <a:pt x="133" y="1847"/>
                  </a:cubicBezTo>
                  <a:cubicBezTo>
                    <a:pt x="149" y="1842"/>
                    <a:pt x="163" y="1833"/>
                    <a:pt x="177" y="1824"/>
                  </a:cubicBezTo>
                  <a:cubicBezTo>
                    <a:pt x="197" y="1811"/>
                    <a:pt x="212" y="1793"/>
                    <a:pt x="219" y="1770"/>
                  </a:cubicBezTo>
                  <a:cubicBezTo>
                    <a:pt x="220" y="1763"/>
                    <a:pt x="224" y="1756"/>
                    <a:pt x="226" y="1749"/>
                  </a:cubicBezTo>
                  <a:cubicBezTo>
                    <a:pt x="231" y="1736"/>
                    <a:pt x="231" y="1723"/>
                    <a:pt x="226" y="1710"/>
                  </a:cubicBezTo>
                  <a:cubicBezTo>
                    <a:pt x="223" y="1702"/>
                    <a:pt x="220" y="1694"/>
                    <a:pt x="217" y="1685"/>
                  </a:cubicBezTo>
                  <a:cubicBezTo>
                    <a:pt x="214" y="1675"/>
                    <a:pt x="216" y="1665"/>
                    <a:pt x="223" y="1656"/>
                  </a:cubicBezTo>
                  <a:cubicBezTo>
                    <a:pt x="228" y="1649"/>
                    <a:pt x="234" y="1642"/>
                    <a:pt x="239" y="1635"/>
                  </a:cubicBezTo>
                  <a:cubicBezTo>
                    <a:pt x="245" y="1627"/>
                    <a:pt x="246" y="1619"/>
                    <a:pt x="246" y="1609"/>
                  </a:cubicBezTo>
                  <a:cubicBezTo>
                    <a:pt x="245" y="1601"/>
                    <a:pt x="246" y="1592"/>
                    <a:pt x="248" y="1583"/>
                  </a:cubicBezTo>
                  <a:cubicBezTo>
                    <a:pt x="250" y="1570"/>
                    <a:pt x="248" y="1558"/>
                    <a:pt x="243" y="1546"/>
                  </a:cubicBezTo>
                  <a:cubicBezTo>
                    <a:pt x="242" y="1545"/>
                    <a:pt x="242" y="1544"/>
                    <a:pt x="241" y="1543"/>
                  </a:cubicBezTo>
                  <a:cubicBezTo>
                    <a:pt x="236" y="1531"/>
                    <a:pt x="238" y="1527"/>
                    <a:pt x="250" y="1522"/>
                  </a:cubicBezTo>
                  <a:cubicBezTo>
                    <a:pt x="257" y="1520"/>
                    <a:pt x="262" y="1515"/>
                    <a:pt x="266" y="1509"/>
                  </a:cubicBezTo>
                  <a:cubicBezTo>
                    <a:pt x="270" y="1504"/>
                    <a:pt x="273" y="1499"/>
                    <a:pt x="276" y="1493"/>
                  </a:cubicBezTo>
                  <a:cubicBezTo>
                    <a:pt x="283" y="1480"/>
                    <a:pt x="294" y="1470"/>
                    <a:pt x="308" y="1463"/>
                  </a:cubicBezTo>
                  <a:cubicBezTo>
                    <a:pt x="337" y="1446"/>
                    <a:pt x="368" y="1433"/>
                    <a:pt x="401" y="1425"/>
                  </a:cubicBezTo>
                  <a:cubicBezTo>
                    <a:pt x="407" y="1424"/>
                    <a:pt x="414" y="1421"/>
                    <a:pt x="421" y="1419"/>
                  </a:cubicBezTo>
                  <a:cubicBezTo>
                    <a:pt x="432" y="1416"/>
                    <a:pt x="440" y="1409"/>
                    <a:pt x="445" y="1399"/>
                  </a:cubicBezTo>
                  <a:cubicBezTo>
                    <a:pt x="447" y="1397"/>
                    <a:pt x="448" y="1395"/>
                    <a:pt x="449" y="1392"/>
                  </a:cubicBezTo>
                  <a:cubicBezTo>
                    <a:pt x="456" y="1375"/>
                    <a:pt x="470" y="1364"/>
                    <a:pt x="487" y="1358"/>
                  </a:cubicBezTo>
                  <a:cubicBezTo>
                    <a:pt x="495" y="1355"/>
                    <a:pt x="502" y="1352"/>
                    <a:pt x="510" y="1349"/>
                  </a:cubicBezTo>
                  <a:cubicBezTo>
                    <a:pt x="524" y="1345"/>
                    <a:pt x="533" y="1335"/>
                    <a:pt x="539" y="1321"/>
                  </a:cubicBezTo>
                  <a:cubicBezTo>
                    <a:pt x="545" y="1303"/>
                    <a:pt x="547" y="1285"/>
                    <a:pt x="542" y="1267"/>
                  </a:cubicBezTo>
                  <a:cubicBezTo>
                    <a:pt x="536" y="1247"/>
                    <a:pt x="536" y="1226"/>
                    <a:pt x="540" y="1206"/>
                  </a:cubicBezTo>
                  <a:cubicBezTo>
                    <a:pt x="542" y="1200"/>
                    <a:pt x="544" y="1195"/>
                    <a:pt x="546" y="1190"/>
                  </a:cubicBezTo>
                  <a:cubicBezTo>
                    <a:pt x="550" y="1178"/>
                    <a:pt x="555" y="1166"/>
                    <a:pt x="560" y="1154"/>
                  </a:cubicBezTo>
                  <a:cubicBezTo>
                    <a:pt x="561" y="1150"/>
                    <a:pt x="564" y="1146"/>
                    <a:pt x="568" y="1142"/>
                  </a:cubicBezTo>
                  <a:cubicBezTo>
                    <a:pt x="573" y="1138"/>
                    <a:pt x="577" y="1132"/>
                    <a:pt x="580" y="1125"/>
                  </a:cubicBezTo>
                  <a:cubicBezTo>
                    <a:pt x="590" y="1101"/>
                    <a:pt x="590" y="1078"/>
                    <a:pt x="576" y="1055"/>
                  </a:cubicBezTo>
                  <a:cubicBezTo>
                    <a:pt x="571" y="1047"/>
                    <a:pt x="566" y="1038"/>
                    <a:pt x="561" y="1030"/>
                  </a:cubicBezTo>
                  <a:cubicBezTo>
                    <a:pt x="558" y="1026"/>
                    <a:pt x="555" y="1021"/>
                    <a:pt x="553" y="1016"/>
                  </a:cubicBezTo>
                  <a:cubicBezTo>
                    <a:pt x="549" y="1007"/>
                    <a:pt x="543" y="999"/>
                    <a:pt x="535" y="992"/>
                  </a:cubicBezTo>
                  <a:cubicBezTo>
                    <a:pt x="527" y="986"/>
                    <a:pt x="525" y="977"/>
                    <a:pt x="529" y="967"/>
                  </a:cubicBezTo>
                  <a:cubicBezTo>
                    <a:pt x="531" y="962"/>
                    <a:pt x="533" y="956"/>
                    <a:pt x="535" y="950"/>
                  </a:cubicBezTo>
                  <a:cubicBezTo>
                    <a:pt x="537" y="945"/>
                    <a:pt x="537" y="940"/>
                    <a:pt x="535" y="935"/>
                  </a:cubicBezTo>
                  <a:cubicBezTo>
                    <a:pt x="531" y="928"/>
                    <a:pt x="531" y="921"/>
                    <a:pt x="533" y="914"/>
                  </a:cubicBezTo>
                  <a:cubicBezTo>
                    <a:pt x="536" y="905"/>
                    <a:pt x="534" y="897"/>
                    <a:pt x="531" y="889"/>
                  </a:cubicBezTo>
                  <a:cubicBezTo>
                    <a:pt x="530" y="887"/>
                    <a:pt x="529" y="885"/>
                    <a:pt x="529" y="884"/>
                  </a:cubicBezTo>
                  <a:cubicBezTo>
                    <a:pt x="523" y="873"/>
                    <a:pt x="524" y="863"/>
                    <a:pt x="532" y="854"/>
                  </a:cubicBezTo>
                  <a:cubicBezTo>
                    <a:pt x="544" y="839"/>
                    <a:pt x="544" y="823"/>
                    <a:pt x="536" y="807"/>
                  </a:cubicBezTo>
                  <a:cubicBezTo>
                    <a:pt x="532" y="799"/>
                    <a:pt x="530" y="791"/>
                    <a:pt x="527" y="783"/>
                  </a:cubicBezTo>
                  <a:cubicBezTo>
                    <a:pt x="524" y="775"/>
                    <a:pt x="525" y="766"/>
                    <a:pt x="530" y="759"/>
                  </a:cubicBezTo>
                  <a:cubicBezTo>
                    <a:pt x="531" y="757"/>
                    <a:pt x="532" y="755"/>
                    <a:pt x="534" y="753"/>
                  </a:cubicBezTo>
                  <a:cubicBezTo>
                    <a:pt x="546" y="740"/>
                    <a:pt x="553" y="724"/>
                    <a:pt x="559" y="708"/>
                  </a:cubicBezTo>
                  <a:cubicBezTo>
                    <a:pt x="563" y="696"/>
                    <a:pt x="569" y="684"/>
                    <a:pt x="574" y="672"/>
                  </a:cubicBezTo>
                  <a:cubicBezTo>
                    <a:pt x="577" y="665"/>
                    <a:pt x="580" y="659"/>
                    <a:pt x="583" y="652"/>
                  </a:cubicBezTo>
                  <a:cubicBezTo>
                    <a:pt x="588" y="639"/>
                    <a:pt x="588" y="626"/>
                    <a:pt x="584" y="613"/>
                  </a:cubicBezTo>
                  <a:cubicBezTo>
                    <a:pt x="579" y="601"/>
                    <a:pt x="574" y="589"/>
                    <a:pt x="570" y="576"/>
                  </a:cubicBezTo>
                  <a:cubicBezTo>
                    <a:pt x="566" y="564"/>
                    <a:pt x="563" y="552"/>
                    <a:pt x="567" y="540"/>
                  </a:cubicBezTo>
                  <a:cubicBezTo>
                    <a:pt x="570" y="533"/>
                    <a:pt x="574" y="526"/>
                    <a:pt x="578" y="520"/>
                  </a:cubicBezTo>
                  <a:cubicBezTo>
                    <a:pt x="585" y="512"/>
                    <a:pt x="592" y="505"/>
                    <a:pt x="600" y="498"/>
                  </a:cubicBezTo>
                  <a:cubicBezTo>
                    <a:pt x="612" y="489"/>
                    <a:pt x="622" y="478"/>
                    <a:pt x="630" y="466"/>
                  </a:cubicBezTo>
                  <a:cubicBezTo>
                    <a:pt x="633" y="462"/>
                    <a:pt x="635" y="459"/>
                    <a:pt x="638" y="455"/>
                  </a:cubicBezTo>
                  <a:cubicBezTo>
                    <a:pt x="645" y="445"/>
                    <a:pt x="655" y="438"/>
                    <a:pt x="667" y="434"/>
                  </a:cubicBezTo>
                  <a:cubicBezTo>
                    <a:pt x="676" y="430"/>
                    <a:pt x="686" y="427"/>
                    <a:pt x="696" y="424"/>
                  </a:cubicBezTo>
                  <a:cubicBezTo>
                    <a:pt x="709" y="421"/>
                    <a:pt x="720" y="415"/>
                    <a:pt x="729" y="405"/>
                  </a:cubicBezTo>
                  <a:cubicBezTo>
                    <a:pt x="731" y="404"/>
                    <a:pt x="732" y="402"/>
                    <a:pt x="734" y="400"/>
                  </a:cubicBezTo>
                  <a:cubicBezTo>
                    <a:pt x="757" y="379"/>
                    <a:pt x="766" y="353"/>
                    <a:pt x="762" y="324"/>
                  </a:cubicBezTo>
                  <a:cubicBezTo>
                    <a:pt x="758" y="294"/>
                    <a:pt x="772" y="276"/>
                    <a:pt x="794" y="260"/>
                  </a:cubicBezTo>
                  <a:cubicBezTo>
                    <a:pt x="794" y="259"/>
                    <a:pt x="795" y="259"/>
                    <a:pt x="795" y="259"/>
                  </a:cubicBezTo>
                  <a:cubicBezTo>
                    <a:pt x="813" y="250"/>
                    <a:pt x="822" y="236"/>
                    <a:pt x="825" y="217"/>
                  </a:cubicBezTo>
                  <a:cubicBezTo>
                    <a:pt x="826" y="204"/>
                    <a:pt x="831" y="193"/>
                    <a:pt x="839" y="182"/>
                  </a:cubicBezTo>
                  <a:cubicBezTo>
                    <a:pt x="843" y="176"/>
                    <a:pt x="847" y="170"/>
                    <a:pt x="851" y="163"/>
                  </a:cubicBezTo>
                  <a:cubicBezTo>
                    <a:pt x="858" y="152"/>
                    <a:pt x="868" y="145"/>
                    <a:pt x="881" y="142"/>
                  </a:cubicBezTo>
                  <a:cubicBezTo>
                    <a:pt x="887" y="140"/>
                    <a:pt x="892" y="138"/>
                    <a:pt x="898" y="136"/>
                  </a:cubicBezTo>
                  <a:cubicBezTo>
                    <a:pt x="910" y="132"/>
                    <a:pt x="918" y="123"/>
                    <a:pt x="921" y="111"/>
                  </a:cubicBezTo>
                  <a:cubicBezTo>
                    <a:pt x="922" y="108"/>
                    <a:pt x="922" y="106"/>
                    <a:pt x="923" y="103"/>
                  </a:cubicBezTo>
                  <a:cubicBezTo>
                    <a:pt x="925" y="92"/>
                    <a:pt x="930" y="82"/>
                    <a:pt x="938" y="74"/>
                  </a:cubicBezTo>
                  <a:cubicBezTo>
                    <a:pt x="941" y="72"/>
                    <a:pt x="944" y="68"/>
                    <a:pt x="947" y="65"/>
                  </a:cubicBezTo>
                  <a:cubicBezTo>
                    <a:pt x="952" y="58"/>
                    <a:pt x="955" y="51"/>
                    <a:pt x="953" y="42"/>
                  </a:cubicBezTo>
                  <a:cubicBezTo>
                    <a:pt x="951" y="29"/>
                    <a:pt x="951" y="16"/>
                    <a:pt x="953" y="4"/>
                  </a:cubicBezTo>
                  <a:cubicBezTo>
                    <a:pt x="954" y="3"/>
                    <a:pt x="953" y="1"/>
                    <a:pt x="953" y="0"/>
                  </a:cubicBezTo>
                  <a:cubicBezTo>
                    <a:pt x="970" y="0"/>
                    <a:pt x="987" y="0"/>
                    <a:pt x="1003" y="0"/>
                  </a:cubicBezTo>
                  <a:close/>
                </a:path>
              </a:pathLst>
            </a:custGeom>
            <a:solidFill>
              <a:srgbClr val="B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9" name="Freeform 7">
              <a:extLst>
                <a:ext uri="{FF2B5EF4-FFF2-40B4-BE49-F238E27FC236}">
                  <a16:creationId xmlns:a16="http://schemas.microsoft.com/office/drawing/2014/main" id="{FBA61405-0D79-42B8-A81B-50542655163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313222" y="5515948"/>
              <a:ext cx="544778" cy="1342053"/>
            </a:xfrm>
            <a:custGeom>
              <a:avLst/>
              <a:gdLst>
                <a:gd name="T0" fmla="*/ 0 w 183"/>
                <a:gd name="T1" fmla="*/ 528 h 528"/>
                <a:gd name="T2" fmla="*/ 15 w 183"/>
                <a:gd name="T3" fmla="*/ 491 h 528"/>
                <a:gd name="T4" fmla="*/ 20 w 183"/>
                <a:gd name="T5" fmla="*/ 474 h 528"/>
                <a:gd name="T6" fmla="*/ 21 w 183"/>
                <a:gd name="T7" fmla="*/ 451 h 528"/>
                <a:gd name="T8" fmla="*/ 29 w 183"/>
                <a:gd name="T9" fmla="*/ 428 h 528"/>
                <a:gd name="T10" fmla="*/ 46 w 183"/>
                <a:gd name="T11" fmla="*/ 397 h 528"/>
                <a:gd name="T12" fmla="*/ 43 w 183"/>
                <a:gd name="T13" fmla="*/ 369 h 528"/>
                <a:gd name="T14" fmla="*/ 35 w 183"/>
                <a:gd name="T15" fmla="*/ 348 h 528"/>
                <a:gd name="T16" fmla="*/ 42 w 183"/>
                <a:gd name="T17" fmla="*/ 335 h 528"/>
                <a:gd name="T18" fmla="*/ 63 w 183"/>
                <a:gd name="T19" fmla="*/ 317 h 528"/>
                <a:gd name="T20" fmla="*/ 75 w 183"/>
                <a:gd name="T21" fmla="*/ 293 h 528"/>
                <a:gd name="T22" fmla="*/ 88 w 183"/>
                <a:gd name="T23" fmla="*/ 274 h 528"/>
                <a:gd name="T24" fmla="*/ 91 w 183"/>
                <a:gd name="T25" fmla="*/ 250 h 528"/>
                <a:gd name="T26" fmla="*/ 95 w 183"/>
                <a:gd name="T27" fmla="*/ 214 h 528"/>
                <a:gd name="T28" fmla="*/ 106 w 183"/>
                <a:gd name="T29" fmla="*/ 196 h 528"/>
                <a:gd name="T30" fmla="*/ 109 w 183"/>
                <a:gd name="T31" fmla="*/ 165 h 528"/>
                <a:gd name="T32" fmla="*/ 101 w 183"/>
                <a:gd name="T33" fmla="*/ 145 h 528"/>
                <a:gd name="T34" fmla="*/ 109 w 183"/>
                <a:gd name="T35" fmla="*/ 104 h 528"/>
                <a:gd name="T36" fmla="*/ 129 w 183"/>
                <a:gd name="T37" fmla="*/ 85 h 528"/>
                <a:gd name="T38" fmla="*/ 137 w 183"/>
                <a:gd name="T39" fmla="*/ 51 h 528"/>
                <a:gd name="T40" fmla="*/ 122 w 183"/>
                <a:gd name="T41" fmla="*/ 7 h 528"/>
                <a:gd name="T42" fmla="*/ 121 w 183"/>
                <a:gd name="T43" fmla="*/ 0 h 528"/>
                <a:gd name="T44" fmla="*/ 152 w 183"/>
                <a:gd name="T45" fmla="*/ 27 h 528"/>
                <a:gd name="T46" fmla="*/ 159 w 183"/>
                <a:gd name="T47" fmla="*/ 38 h 528"/>
                <a:gd name="T48" fmla="*/ 179 w 183"/>
                <a:gd name="T49" fmla="*/ 97 h 528"/>
                <a:gd name="T50" fmla="*/ 172 w 183"/>
                <a:gd name="T51" fmla="*/ 125 h 528"/>
                <a:gd name="T52" fmla="*/ 147 w 183"/>
                <a:gd name="T53" fmla="*/ 150 h 528"/>
                <a:gd name="T54" fmla="*/ 140 w 183"/>
                <a:gd name="T55" fmla="*/ 184 h 528"/>
                <a:gd name="T56" fmla="*/ 148 w 183"/>
                <a:gd name="T57" fmla="*/ 204 h 528"/>
                <a:gd name="T58" fmla="*/ 144 w 183"/>
                <a:gd name="T59" fmla="*/ 242 h 528"/>
                <a:gd name="T60" fmla="*/ 132 w 183"/>
                <a:gd name="T61" fmla="*/ 262 h 528"/>
                <a:gd name="T62" fmla="*/ 130 w 183"/>
                <a:gd name="T63" fmla="*/ 291 h 528"/>
                <a:gd name="T64" fmla="*/ 126 w 183"/>
                <a:gd name="T65" fmla="*/ 321 h 528"/>
                <a:gd name="T66" fmla="*/ 100 w 183"/>
                <a:gd name="T67" fmla="*/ 367 h 528"/>
                <a:gd name="T68" fmla="*/ 86 w 183"/>
                <a:gd name="T69" fmla="*/ 378 h 528"/>
                <a:gd name="T70" fmla="*/ 77 w 183"/>
                <a:gd name="T71" fmla="*/ 397 h 528"/>
                <a:gd name="T72" fmla="*/ 83 w 183"/>
                <a:gd name="T73" fmla="*/ 413 h 528"/>
                <a:gd name="T74" fmla="*/ 73 w 183"/>
                <a:gd name="T75" fmla="*/ 468 h 528"/>
                <a:gd name="T76" fmla="*/ 66 w 183"/>
                <a:gd name="T77" fmla="*/ 475 h 528"/>
                <a:gd name="T78" fmla="*/ 61 w 183"/>
                <a:gd name="T79" fmla="*/ 491 h 528"/>
                <a:gd name="T80" fmla="*/ 57 w 183"/>
                <a:gd name="T81" fmla="*/ 528 h 528"/>
                <a:gd name="T82" fmla="*/ 0 w 183"/>
                <a:gd name="T83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3" h="528">
                  <a:moveTo>
                    <a:pt x="0" y="528"/>
                  </a:moveTo>
                  <a:cubicBezTo>
                    <a:pt x="9" y="518"/>
                    <a:pt x="11" y="504"/>
                    <a:pt x="15" y="491"/>
                  </a:cubicBezTo>
                  <a:cubicBezTo>
                    <a:pt x="17" y="485"/>
                    <a:pt x="19" y="480"/>
                    <a:pt x="20" y="474"/>
                  </a:cubicBezTo>
                  <a:cubicBezTo>
                    <a:pt x="22" y="467"/>
                    <a:pt x="23" y="459"/>
                    <a:pt x="21" y="451"/>
                  </a:cubicBezTo>
                  <a:cubicBezTo>
                    <a:pt x="19" y="442"/>
                    <a:pt x="22" y="434"/>
                    <a:pt x="29" y="428"/>
                  </a:cubicBezTo>
                  <a:cubicBezTo>
                    <a:pt x="39" y="420"/>
                    <a:pt x="44" y="409"/>
                    <a:pt x="46" y="397"/>
                  </a:cubicBezTo>
                  <a:cubicBezTo>
                    <a:pt x="48" y="387"/>
                    <a:pt x="47" y="378"/>
                    <a:pt x="43" y="369"/>
                  </a:cubicBezTo>
                  <a:cubicBezTo>
                    <a:pt x="40" y="362"/>
                    <a:pt x="37" y="355"/>
                    <a:pt x="35" y="348"/>
                  </a:cubicBezTo>
                  <a:cubicBezTo>
                    <a:pt x="32" y="340"/>
                    <a:pt x="33" y="337"/>
                    <a:pt x="42" y="335"/>
                  </a:cubicBezTo>
                  <a:cubicBezTo>
                    <a:pt x="53" y="333"/>
                    <a:pt x="59" y="327"/>
                    <a:pt x="63" y="317"/>
                  </a:cubicBezTo>
                  <a:cubicBezTo>
                    <a:pt x="66" y="309"/>
                    <a:pt x="71" y="301"/>
                    <a:pt x="75" y="293"/>
                  </a:cubicBezTo>
                  <a:cubicBezTo>
                    <a:pt x="79" y="287"/>
                    <a:pt x="84" y="280"/>
                    <a:pt x="88" y="274"/>
                  </a:cubicBezTo>
                  <a:cubicBezTo>
                    <a:pt x="93" y="266"/>
                    <a:pt x="94" y="259"/>
                    <a:pt x="91" y="250"/>
                  </a:cubicBezTo>
                  <a:cubicBezTo>
                    <a:pt x="85" y="237"/>
                    <a:pt x="87" y="225"/>
                    <a:pt x="95" y="214"/>
                  </a:cubicBezTo>
                  <a:cubicBezTo>
                    <a:pt x="98" y="208"/>
                    <a:pt x="102" y="202"/>
                    <a:pt x="106" y="196"/>
                  </a:cubicBezTo>
                  <a:cubicBezTo>
                    <a:pt x="112" y="186"/>
                    <a:pt x="113" y="176"/>
                    <a:pt x="109" y="165"/>
                  </a:cubicBezTo>
                  <a:cubicBezTo>
                    <a:pt x="107" y="158"/>
                    <a:pt x="104" y="152"/>
                    <a:pt x="101" y="145"/>
                  </a:cubicBezTo>
                  <a:cubicBezTo>
                    <a:pt x="95" y="130"/>
                    <a:pt x="97" y="116"/>
                    <a:pt x="109" y="104"/>
                  </a:cubicBezTo>
                  <a:cubicBezTo>
                    <a:pt x="115" y="98"/>
                    <a:pt x="122" y="91"/>
                    <a:pt x="129" y="85"/>
                  </a:cubicBezTo>
                  <a:cubicBezTo>
                    <a:pt x="143" y="71"/>
                    <a:pt x="144" y="69"/>
                    <a:pt x="137" y="51"/>
                  </a:cubicBezTo>
                  <a:cubicBezTo>
                    <a:pt x="132" y="36"/>
                    <a:pt x="127" y="22"/>
                    <a:pt x="122" y="7"/>
                  </a:cubicBezTo>
                  <a:cubicBezTo>
                    <a:pt x="122" y="5"/>
                    <a:pt x="121" y="3"/>
                    <a:pt x="121" y="0"/>
                  </a:cubicBezTo>
                  <a:cubicBezTo>
                    <a:pt x="132" y="10"/>
                    <a:pt x="143" y="18"/>
                    <a:pt x="152" y="27"/>
                  </a:cubicBezTo>
                  <a:cubicBezTo>
                    <a:pt x="155" y="30"/>
                    <a:pt x="158" y="34"/>
                    <a:pt x="159" y="38"/>
                  </a:cubicBezTo>
                  <a:cubicBezTo>
                    <a:pt x="166" y="58"/>
                    <a:pt x="172" y="78"/>
                    <a:pt x="179" y="97"/>
                  </a:cubicBezTo>
                  <a:cubicBezTo>
                    <a:pt x="183" y="109"/>
                    <a:pt x="181" y="117"/>
                    <a:pt x="172" y="125"/>
                  </a:cubicBezTo>
                  <a:cubicBezTo>
                    <a:pt x="163" y="133"/>
                    <a:pt x="155" y="142"/>
                    <a:pt x="147" y="150"/>
                  </a:cubicBezTo>
                  <a:cubicBezTo>
                    <a:pt x="138" y="160"/>
                    <a:pt x="136" y="172"/>
                    <a:pt x="140" y="184"/>
                  </a:cubicBezTo>
                  <a:cubicBezTo>
                    <a:pt x="143" y="191"/>
                    <a:pt x="145" y="197"/>
                    <a:pt x="148" y="204"/>
                  </a:cubicBezTo>
                  <a:cubicBezTo>
                    <a:pt x="153" y="217"/>
                    <a:pt x="153" y="230"/>
                    <a:pt x="144" y="242"/>
                  </a:cubicBezTo>
                  <a:cubicBezTo>
                    <a:pt x="140" y="249"/>
                    <a:pt x="136" y="255"/>
                    <a:pt x="132" y="262"/>
                  </a:cubicBezTo>
                  <a:cubicBezTo>
                    <a:pt x="127" y="271"/>
                    <a:pt x="126" y="281"/>
                    <a:pt x="130" y="291"/>
                  </a:cubicBezTo>
                  <a:cubicBezTo>
                    <a:pt x="135" y="302"/>
                    <a:pt x="132" y="311"/>
                    <a:pt x="126" y="321"/>
                  </a:cubicBezTo>
                  <a:cubicBezTo>
                    <a:pt x="116" y="336"/>
                    <a:pt x="106" y="350"/>
                    <a:pt x="100" y="367"/>
                  </a:cubicBezTo>
                  <a:cubicBezTo>
                    <a:pt x="98" y="374"/>
                    <a:pt x="92" y="376"/>
                    <a:pt x="86" y="378"/>
                  </a:cubicBezTo>
                  <a:cubicBezTo>
                    <a:pt x="72" y="382"/>
                    <a:pt x="72" y="383"/>
                    <a:pt x="77" y="397"/>
                  </a:cubicBezTo>
                  <a:cubicBezTo>
                    <a:pt x="79" y="402"/>
                    <a:pt x="81" y="407"/>
                    <a:pt x="83" y="413"/>
                  </a:cubicBezTo>
                  <a:cubicBezTo>
                    <a:pt x="91" y="433"/>
                    <a:pt x="87" y="452"/>
                    <a:pt x="73" y="468"/>
                  </a:cubicBezTo>
                  <a:cubicBezTo>
                    <a:pt x="71" y="471"/>
                    <a:pt x="68" y="473"/>
                    <a:pt x="66" y="475"/>
                  </a:cubicBezTo>
                  <a:cubicBezTo>
                    <a:pt x="62" y="479"/>
                    <a:pt x="60" y="485"/>
                    <a:pt x="61" y="491"/>
                  </a:cubicBezTo>
                  <a:cubicBezTo>
                    <a:pt x="64" y="504"/>
                    <a:pt x="61" y="516"/>
                    <a:pt x="57" y="528"/>
                  </a:cubicBezTo>
                  <a:cubicBezTo>
                    <a:pt x="38" y="528"/>
                    <a:pt x="19" y="528"/>
                    <a:pt x="0" y="528"/>
                  </a:cubicBezTo>
                  <a:close/>
                </a:path>
              </a:pathLst>
            </a:custGeom>
            <a:solidFill>
              <a:srgbClr val="B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612B989-B37B-43F6-9A70-1813334A82CA}"/>
              </a:ext>
            </a:extLst>
          </p:cNvPr>
          <p:cNvGrpSpPr/>
          <p:nvPr/>
        </p:nvGrpSpPr>
        <p:grpSpPr>
          <a:xfrm>
            <a:off x="3473861" y="-206477"/>
            <a:ext cx="8316581" cy="7090184"/>
            <a:chOff x="0" y="1"/>
            <a:chExt cx="6858000" cy="6858000"/>
          </a:xfrm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DBA9C135-ECB2-4EFB-A8B0-46DD8A730B7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67683" y="1"/>
              <a:ext cx="2988076" cy="5466183"/>
            </a:xfrm>
            <a:custGeom>
              <a:avLst/>
              <a:gdLst>
                <a:gd name="T0" fmla="*/ 993 w 1003"/>
                <a:gd name="T1" fmla="*/ 80 h 2151"/>
                <a:gd name="T2" fmla="*/ 965 w 1003"/>
                <a:gd name="T3" fmla="*/ 140 h 2151"/>
                <a:gd name="T4" fmla="*/ 919 w 1003"/>
                <a:gd name="T5" fmla="*/ 186 h 2151"/>
                <a:gd name="T6" fmla="*/ 867 w 1003"/>
                <a:gd name="T7" fmla="*/ 250 h 2151"/>
                <a:gd name="T8" fmla="*/ 808 w 1003"/>
                <a:gd name="T9" fmla="*/ 331 h 2151"/>
                <a:gd name="T10" fmla="*/ 791 w 1003"/>
                <a:gd name="T11" fmla="*/ 423 h 2151"/>
                <a:gd name="T12" fmla="*/ 706 w 1003"/>
                <a:gd name="T13" fmla="*/ 478 h 2151"/>
                <a:gd name="T14" fmla="*/ 641 w 1003"/>
                <a:gd name="T15" fmla="*/ 541 h 2151"/>
                <a:gd name="T16" fmla="*/ 622 w 1003"/>
                <a:gd name="T17" fmla="*/ 650 h 2151"/>
                <a:gd name="T18" fmla="*/ 579 w 1003"/>
                <a:gd name="T19" fmla="*/ 789 h 2151"/>
                <a:gd name="T20" fmla="*/ 577 w 1003"/>
                <a:gd name="T21" fmla="*/ 890 h 2151"/>
                <a:gd name="T22" fmla="*/ 570 w 1003"/>
                <a:gd name="T23" fmla="*/ 929 h 2151"/>
                <a:gd name="T24" fmla="*/ 574 w 1003"/>
                <a:gd name="T25" fmla="*/ 997 h 2151"/>
                <a:gd name="T26" fmla="*/ 592 w 1003"/>
                <a:gd name="T27" fmla="*/ 1058 h 2151"/>
                <a:gd name="T28" fmla="*/ 607 w 1003"/>
                <a:gd name="T29" fmla="*/ 1187 h 2151"/>
                <a:gd name="T30" fmla="*/ 582 w 1003"/>
                <a:gd name="T31" fmla="*/ 1310 h 2151"/>
                <a:gd name="T32" fmla="*/ 536 w 1003"/>
                <a:gd name="T33" fmla="*/ 1398 h 2151"/>
                <a:gd name="T34" fmla="*/ 487 w 1003"/>
                <a:gd name="T35" fmla="*/ 1441 h 2151"/>
                <a:gd name="T36" fmla="*/ 367 w 1003"/>
                <a:gd name="T37" fmla="*/ 1496 h 2151"/>
                <a:gd name="T38" fmla="*/ 309 w 1003"/>
                <a:gd name="T39" fmla="*/ 1548 h 2151"/>
                <a:gd name="T40" fmla="*/ 281 w 1003"/>
                <a:gd name="T41" fmla="*/ 1585 h 2151"/>
                <a:gd name="T42" fmla="*/ 280 w 1003"/>
                <a:gd name="T43" fmla="*/ 1677 h 2151"/>
                <a:gd name="T44" fmla="*/ 266 w 1003"/>
                <a:gd name="T45" fmla="*/ 1752 h 2151"/>
                <a:gd name="T46" fmla="*/ 227 w 1003"/>
                <a:gd name="T47" fmla="*/ 1860 h 2151"/>
                <a:gd name="T48" fmla="*/ 154 w 1003"/>
                <a:gd name="T49" fmla="*/ 1937 h 2151"/>
                <a:gd name="T50" fmla="*/ 75 w 1003"/>
                <a:gd name="T51" fmla="*/ 1985 h 2151"/>
                <a:gd name="T52" fmla="*/ 49 w 1003"/>
                <a:gd name="T53" fmla="*/ 2039 h 2151"/>
                <a:gd name="T54" fmla="*/ 37 w 1003"/>
                <a:gd name="T55" fmla="*/ 2148 h 2151"/>
                <a:gd name="T56" fmla="*/ 7 w 1003"/>
                <a:gd name="T57" fmla="*/ 2045 h 2151"/>
                <a:gd name="T58" fmla="*/ 39 w 1003"/>
                <a:gd name="T59" fmla="*/ 1940 h 2151"/>
                <a:gd name="T60" fmla="*/ 115 w 1003"/>
                <a:gd name="T61" fmla="*/ 1871 h 2151"/>
                <a:gd name="T62" fmla="*/ 219 w 1003"/>
                <a:gd name="T63" fmla="*/ 1770 h 2151"/>
                <a:gd name="T64" fmla="*/ 217 w 1003"/>
                <a:gd name="T65" fmla="*/ 1685 h 2151"/>
                <a:gd name="T66" fmla="*/ 246 w 1003"/>
                <a:gd name="T67" fmla="*/ 1609 h 2151"/>
                <a:gd name="T68" fmla="*/ 241 w 1003"/>
                <a:gd name="T69" fmla="*/ 1543 h 2151"/>
                <a:gd name="T70" fmla="*/ 276 w 1003"/>
                <a:gd name="T71" fmla="*/ 1493 h 2151"/>
                <a:gd name="T72" fmla="*/ 421 w 1003"/>
                <a:gd name="T73" fmla="*/ 1419 h 2151"/>
                <a:gd name="T74" fmla="*/ 487 w 1003"/>
                <a:gd name="T75" fmla="*/ 1358 h 2151"/>
                <a:gd name="T76" fmla="*/ 542 w 1003"/>
                <a:gd name="T77" fmla="*/ 1267 h 2151"/>
                <a:gd name="T78" fmla="*/ 560 w 1003"/>
                <a:gd name="T79" fmla="*/ 1154 h 2151"/>
                <a:gd name="T80" fmla="*/ 576 w 1003"/>
                <a:gd name="T81" fmla="*/ 1055 h 2151"/>
                <a:gd name="T82" fmla="*/ 535 w 1003"/>
                <a:gd name="T83" fmla="*/ 992 h 2151"/>
                <a:gd name="T84" fmla="*/ 535 w 1003"/>
                <a:gd name="T85" fmla="*/ 935 h 2151"/>
                <a:gd name="T86" fmla="*/ 529 w 1003"/>
                <a:gd name="T87" fmla="*/ 884 h 2151"/>
                <a:gd name="T88" fmla="*/ 527 w 1003"/>
                <a:gd name="T89" fmla="*/ 783 h 2151"/>
                <a:gd name="T90" fmla="*/ 559 w 1003"/>
                <a:gd name="T91" fmla="*/ 708 h 2151"/>
                <a:gd name="T92" fmla="*/ 584 w 1003"/>
                <a:gd name="T93" fmla="*/ 613 h 2151"/>
                <a:gd name="T94" fmla="*/ 578 w 1003"/>
                <a:gd name="T95" fmla="*/ 520 h 2151"/>
                <a:gd name="T96" fmla="*/ 638 w 1003"/>
                <a:gd name="T97" fmla="*/ 455 h 2151"/>
                <a:gd name="T98" fmla="*/ 729 w 1003"/>
                <a:gd name="T99" fmla="*/ 405 h 2151"/>
                <a:gd name="T100" fmla="*/ 794 w 1003"/>
                <a:gd name="T101" fmla="*/ 260 h 2151"/>
                <a:gd name="T102" fmla="*/ 839 w 1003"/>
                <a:gd name="T103" fmla="*/ 182 h 2151"/>
                <a:gd name="T104" fmla="*/ 898 w 1003"/>
                <a:gd name="T105" fmla="*/ 136 h 2151"/>
                <a:gd name="T106" fmla="*/ 938 w 1003"/>
                <a:gd name="T107" fmla="*/ 74 h 2151"/>
                <a:gd name="T108" fmla="*/ 953 w 1003"/>
                <a:gd name="T109" fmla="*/ 4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03" h="2151">
                  <a:moveTo>
                    <a:pt x="1003" y="0"/>
                  </a:moveTo>
                  <a:cubicBezTo>
                    <a:pt x="999" y="19"/>
                    <a:pt x="995" y="39"/>
                    <a:pt x="992" y="58"/>
                  </a:cubicBezTo>
                  <a:cubicBezTo>
                    <a:pt x="991" y="65"/>
                    <a:pt x="992" y="73"/>
                    <a:pt x="993" y="80"/>
                  </a:cubicBezTo>
                  <a:cubicBezTo>
                    <a:pt x="995" y="92"/>
                    <a:pt x="993" y="103"/>
                    <a:pt x="984" y="112"/>
                  </a:cubicBezTo>
                  <a:cubicBezTo>
                    <a:pt x="981" y="115"/>
                    <a:pt x="979" y="118"/>
                    <a:pt x="976" y="121"/>
                  </a:cubicBezTo>
                  <a:cubicBezTo>
                    <a:pt x="970" y="126"/>
                    <a:pt x="967" y="133"/>
                    <a:pt x="965" y="140"/>
                  </a:cubicBezTo>
                  <a:cubicBezTo>
                    <a:pt x="964" y="145"/>
                    <a:pt x="963" y="149"/>
                    <a:pt x="961" y="154"/>
                  </a:cubicBezTo>
                  <a:cubicBezTo>
                    <a:pt x="958" y="167"/>
                    <a:pt x="950" y="175"/>
                    <a:pt x="938" y="180"/>
                  </a:cubicBezTo>
                  <a:cubicBezTo>
                    <a:pt x="931" y="182"/>
                    <a:pt x="925" y="184"/>
                    <a:pt x="919" y="186"/>
                  </a:cubicBezTo>
                  <a:cubicBezTo>
                    <a:pt x="908" y="189"/>
                    <a:pt x="900" y="195"/>
                    <a:pt x="894" y="203"/>
                  </a:cubicBezTo>
                  <a:cubicBezTo>
                    <a:pt x="886" y="214"/>
                    <a:pt x="879" y="225"/>
                    <a:pt x="873" y="236"/>
                  </a:cubicBezTo>
                  <a:cubicBezTo>
                    <a:pt x="870" y="241"/>
                    <a:pt x="869" y="246"/>
                    <a:pt x="867" y="250"/>
                  </a:cubicBezTo>
                  <a:cubicBezTo>
                    <a:pt x="866" y="255"/>
                    <a:pt x="865" y="260"/>
                    <a:pt x="864" y="265"/>
                  </a:cubicBezTo>
                  <a:cubicBezTo>
                    <a:pt x="861" y="281"/>
                    <a:pt x="853" y="293"/>
                    <a:pt x="838" y="301"/>
                  </a:cubicBezTo>
                  <a:cubicBezTo>
                    <a:pt x="825" y="308"/>
                    <a:pt x="815" y="318"/>
                    <a:pt x="808" y="331"/>
                  </a:cubicBezTo>
                  <a:cubicBezTo>
                    <a:pt x="803" y="340"/>
                    <a:pt x="800" y="349"/>
                    <a:pt x="802" y="359"/>
                  </a:cubicBezTo>
                  <a:cubicBezTo>
                    <a:pt x="804" y="374"/>
                    <a:pt x="803" y="388"/>
                    <a:pt x="800" y="403"/>
                  </a:cubicBezTo>
                  <a:cubicBezTo>
                    <a:pt x="798" y="410"/>
                    <a:pt x="795" y="417"/>
                    <a:pt x="791" y="423"/>
                  </a:cubicBezTo>
                  <a:cubicBezTo>
                    <a:pt x="785" y="431"/>
                    <a:pt x="778" y="439"/>
                    <a:pt x="771" y="447"/>
                  </a:cubicBezTo>
                  <a:cubicBezTo>
                    <a:pt x="762" y="457"/>
                    <a:pt x="749" y="464"/>
                    <a:pt x="735" y="468"/>
                  </a:cubicBezTo>
                  <a:cubicBezTo>
                    <a:pt x="725" y="471"/>
                    <a:pt x="715" y="474"/>
                    <a:pt x="706" y="478"/>
                  </a:cubicBezTo>
                  <a:cubicBezTo>
                    <a:pt x="695" y="481"/>
                    <a:pt x="687" y="488"/>
                    <a:pt x="680" y="497"/>
                  </a:cubicBezTo>
                  <a:cubicBezTo>
                    <a:pt x="676" y="502"/>
                    <a:pt x="673" y="507"/>
                    <a:pt x="668" y="512"/>
                  </a:cubicBezTo>
                  <a:cubicBezTo>
                    <a:pt x="660" y="522"/>
                    <a:pt x="650" y="531"/>
                    <a:pt x="641" y="541"/>
                  </a:cubicBezTo>
                  <a:cubicBezTo>
                    <a:pt x="634" y="548"/>
                    <a:pt x="626" y="555"/>
                    <a:pt x="619" y="563"/>
                  </a:cubicBezTo>
                  <a:cubicBezTo>
                    <a:pt x="606" y="578"/>
                    <a:pt x="602" y="596"/>
                    <a:pt x="609" y="615"/>
                  </a:cubicBezTo>
                  <a:cubicBezTo>
                    <a:pt x="613" y="627"/>
                    <a:pt x="617" y="638"/>
                    <a:pt x="622" y="650"/>
                  </a:cubicBezTo>
                  <a:cubicBezTo>
                    <a:pt x="629" y="669"/>
                    <a:pt x="628" y="687"/>
                    <a:pt x="620" y="705"/>
                  </a:cubicBezTo>
                  <a:cubicBezTo>
                    <a:pt x="610" y="727"/>
                    <a:pt x="601" y="749"/>
                    <a:pt x="591" y="772"/>
                  </a:cubicBezTo>
                  <a:cubicBezTo>
                    <a:pt x="588" y="778"/>
                    <a:pt x="584" y="784"/>
                    <a:pt x="579" y="789"/>
                  </a:cubicBezTo>
                  <a:cubicBezTo>
                    <a:pt x="564" y="806"/>
                    <a:pt x="562" y="823"/>
                    <a:pt x="573" y="843"/>
                  </a:cubicBezTo>
                  <a:cubicBezTo>
                    <a:pt x="576" y="849"/>
                    <a:pt x="578" y="856"/>
                    <a:pt x="581" y="862"/>
                  </a:cubicBezTo>
                  <a:cubicBezTo>
                    <a:pt x="584" y="872"/>
                    <a:pt x="583" y="881"/>
                    <a:pt x="577" y="890"/>
                  </a:cubicBezTo>
                  <a:cubicBezTo>
                    <a:pt x="574" y="893"/>
                    <a:pt x="572" y="897"/>
                    <a:pt x="570" y="901"/>
                  </a:cubicBezTo>
                  <a:cubicBezTo>
                    <a:pt x="565" y="908"/>
                    <a:pt x="564" y="915"/>
                    <a:pt x="567" y="922"/>
                  </a:cubicBezTo>
                  <a:cubicBezTo>
                    <a:pt x="568" y="924"/>
                    <a:pt x="569" y="927"/>
                    <a:pt x="570" y="929"/>
                  </a:cubicBezTo>
                  <a:cubicBezTo>
                    <a:pt x="575" y="939"/>
                    <a:pt x="576" y="949"/>
                    <a:pt x="573" y="960"/>
                  </a:cubicBezTo>
                  <a:cubicBezTo>
                    <a:pt x="571" y="965"/>
                    <a:pt x="572" y="971"/>
                    <a:pt x="574" y="976"/>
                  </a:cubicBezTo>
                  <a:cubicBezTo>
                    <a:pt x="578" y="983"/>
                    <a:pt x="577" y="990"/>
                    <a:pt x="574" y="997"/>
                  </a:cubicBezTo>
                  <a:cubicBezTo>
                    <a:pt x="573" y="1002"/>
                    <a:pt x="571" y="1006"/>
                    <a:pt x="569" y="1011"/>
                  </a:cubicBezTo>
                  <a:cubicBezTo>
                    <a:pt x="565" y="1021"/>
                    <a:pt x="568" y="1030"/>
                    <a:pt x="576" y="1036"/>
                  </a:cubicBezTo>
                  <a:cubicBezTo>
                    <a:pt x="584" y="1042"/>
                    <a:pt x="588" y="1050"/>
                    <a:pt x="592" y="1058"/>
                  </a:cubicBezTo>
                  <a:cubicBezTo>
                    <a:pt x="596" y="1066"/>
                    <a:pt x="601" y="1073"/>
                    <a:pt x="605" y="1080"/>
                  </a:cubicBezTo>
                  <a:cubicBezTo>
                    <a:pt x="611" y="1091"/>
                    <a:pt x="618" y="1102"/>
                    <a:pt x="623" y="1114"/>
                  </a:cubicBezTo>
                  <a:cubicBezTo>
                    <a:pt x="633" y="1138"/>
                    <a:pt x="625" y="1168"/>
                    <a:pt x="607" y="1187"/>
                  </a:cubicBezTo>
                  <a:cubicBezTo>
                    <a:pt x="603" y="1190"/>
                    <a:pt x="601" y="1195"/>
                    <a:pt x="599" y="1199"/>
                  </a:cubicBezTo>
                  <a:cubicBezTo>
                    <a:pt x="595" y="1209"/>
                    <a:pt x="591" y="1220"/>
                    <a:pt x="587" y="1230"/>
                  </a:cubicBezTo>
                  <a:cubicBezTo>
                    <a:pt x="576" y="1256"/>
                    <a:pt x="575" y="1283"/>
                    <a:pt x="582" y="1310"/>
                  </a:cubicBezTo>
                  <a:cubicBezTo>
                    <a:pt x="587" y="1330"/>
                    <a:pt x="586" y="1349"/>
                    <a:pt x="578" y="1368"/>
                  </a:cubicBezTo>
                  <a:cubicBezTo>
                    <a:pt x="573" y="1380"/>
                    <a:pt x="564" y="1388"/>
                    <a:pt x="553" y="1392"/>
                  </a:cubicBezTo>
                  <a:cubicBezTo>
                    <a:pt x="547" y="1394"/>
                    <a:pt x="542" y="1395"/>
                    <a:pt x="536" y="1398"/>
                  </a:cubicBezTo>
                  <a:cubicBezTo>
                    <a:pt x="529" y="1401"/>
                    <a:pt x="521" y="1404"/>
                    <a:pt x="513" y="1408"/>
                  </a:cubicBezTo>
                  <a:cubicBezTo>
                    <a:pt x="503" y="1414"/>
                    <a:pt x="496" y="1421"/>
                    <a:pt x="492" y="1431"/>
                  </a:cubicBezTo>
                  <a:cubicBezTo>
                    <a:pt x="490" y="1434"/>
                    <a:pt x="488" y="1437"/>
                    <a:pt x="487" y="1441"/>
                  </a:cubicBezTo>
                  <a:cubicBezTo>
                    <a:pt x="481" y="1452"/>
                    <a:pt x="472" y="1459"/>
                    <a:pt x="459" y="1463"/>
                  </a:cubicBezTo>
                  <a:cubicBezTo>
                    <a:pt x="444" y="1467"/>
                    <a:pt x="429" y="1472"/>
                    <a:pt x="414" y="1476"/>
                  </a:cubicBezTo>
                  <a:cubicBezTo>
                    <a:pt x="398" y="1481"/>
                    <a:pt x="382" y="1487"/>
                    <a:pt x="367" y="1496"/>
                  </a:cubicBezTo>
                  <a:cubicBezTo>
                    <a:pt x="360" y="1501"/>
                    <a:pt x="352" y="1505"/>
                    <a:pt x="344" y="1509"/>
                  </a:cubicBezTo>
                  <a:cubicBezTo>
                    <a:pt x="333" y="1514"/>
                    <a:pt x="325" y="1522"/>
                    <a:pt x="319" y="1533"/>
                  </a:cubicBezTo>
                  <a:cubicBezTo>
                    <a:pt x="316" y="1538"/>
                    <a:pt x="313" y="1543"/>
                    <a:pt x="309" y="1548"/>
                  </a:cubicBezTo>
                  <a:cubicBezTo>
                    <a:pt x="304" y="1557"/>
                    <a:pt x="297" y="1563"/>
                    <a:pt x="288" y="1567"/>
                  </a:cubicBezTo>
                  <a:cubicBezTo>
                    <a:pt x="279" y="1569"/>
                    <a:pt x="278" y="1574"/>
                    <a:pt x="280" y="1582"/>
                  </a:cubicBezTo>
                  <a:cubicBezTo>
                    <a:pt x="280" y="1583"/>
                    <a:pt x="281" y="1584"/>
                    <a:pt x="281" y="1585"/>
                  </a:cubicBezTo>
                  <a:cubicBezTo>
                    <a:pt x="290" y="1601"/>
                    <a:pt x="290" y="1619"/>
                    <a:pt x="286" y="1636"/>
                  </a:cubicBezTo>
                  <a:cubicBezTo>
                    <a:pt x="285" y="1642"/>
                    <a:pt x="285" y="1648"/>
                    <a:pt x="286" y="1653"/>
                  </a:cubicBezTo>
                  <a:cubicBezTo>
                    <a:pt x="287" y="1662"/>
                    <a:pt x="285" y="1670"/>
                    <a:pt x="280" y="1677"/>
                  </a:cubicBezTo>
                  <a:cubicBezTo>
                    <a:pt x="275" y="1684"/>
                    <a:pt x="270" y="1690"/>
                    <a:pt x="265" y="1697"/>
                  </a:cubicBezTo>
                  <a:cubicBezTo>
                    <a:pt x="256" y="1707"/>
                    <a:pt x="254" y="1719"/>
                    <a:pt x="259" y="1732"/>
                  </a:cubicBezTo>
                  <a:cubicBezTo>
                    <a:pt x="261" y="1739"/>
                    <a:pt x="263" y="1745"/>
                    <a:pt x="266" y="1752"/>
                  </a:cubicBezTo>
                  <a:cubicBezTo>
                    <a:pt x="271" y="1766"/>
                    <a:pt x="271" y="1780"/>
                    <a:pt x="266" y="1795"/>
                  </a:cubicBezTo>
                  <a:cubicBezTo>
                    <a:pt x="262" y="1804"/>
                    <a:pt x="259" y="1813"/>
                    <a:pt x="255" y="1823"/>
                  </a:cubicBezTo>
                  <a:cubicBezTo>
                    <a:pt x="250" y="1838"/>
                    <a:pt x="240" y="1850"/>
                    <a:pt x="227" y="1860"/>
                  </a:cubicBezTo>
                  <a:cubicBezTo>
                    <a:pt x="211" y="1872"/>
                    <a:pt x="194" y="1883"/>
                    <a:pt x="175" y="1890"/>
                  </a:cubicBezTo>
                  <a:cubicBezTo>
                    <a:pt x="161" y="1894"/>
                    <a:pt x="155" y="1903"/>
                    <a:pt x="155" y="1918"/>
                  </a:cubicBezTo>
                  <a:cubicBezTo>
                    <a:pt x="155" y="1924"/>
                    <a:pt x="155" y="1930"/>
                    <a:pt x="154" y="1937"/>
                  </a:cubicBezTo>
                  <a:cubicBezTo>
                    <a:pt x="154" y="1952"/>
                    <a:pt x="148" y="1962"/>
                    <a:pt x="132" y="1967"/>
                  </a:cubicBezTo>
                  <a:cubicBezTo>
                    <a:pt x="117" y="1971"/>
                    <a:pt x="102" y="1977"/>
                    <a:pt x="87" y="1981"/>
                  </a:cubicBezTo>
                  <a:cubicBezTo>
                    <a:pt x="83" y="1983"/>
                    <a:pt x="79" y="1984"/>
                    <a:pt x="75" y="1985"/>
                  </a:cubicBezTo>
                  <a:cubicBezTo>
                    <a:pt x="62" y="1989"/>
                    <a:pt x="55" y="1997"/>
                    <a:pt x="52" y="2010"/>
                  </a:cubicBezTo>
                  <a:cubicBezTo>
                    <a:pt x="51" y="2016"/>
                    <a:pt x="50" y="2022"/>
                    <a:pt x="49" y="2029"/>
                  </a:cubicBezTo>
                  <a:cubicBezTo>
                    <a:pt x="49" y="2032"/>
                    <a:pt x="49" y="2036"/>
                    <a:pt x="49" y="2039"/>
                  </a:cubicBezTo>
                  <a:cubicBezTo>
                    <a:pt x="50" y="2065"/>
                    <a:pt x="48" y="2091"/>
                    <a:pt x="44" y="2117"/>
                  </a:cubicBezTo>
                  <a:cubicBezTo>
                    <a:pt x="42" y="2128"/>
                    <a:pt x="42" y="2139"/>
                    <a:pt x="42" y="2151"/>
                  </a:cubicBezTo>
                  <a:cubicBezTo>
                    <a:pt x="40" y="2150"/>
                    <a:pt x="38" y="2149"/>
                    <a:pt x="37" y="2148"/>
                  </a:cubicBezTo>
                  <a:cubicBezTo>
                    <a:pt x="31" y="2143"/>
                    <a:pt x="26" y="2139"/>
                    <a:pt x="20" y="2134"/>
                  </a:cubicBezTo>
                  <a:cubicBezTo>
                    <a:pt x="5" y="2122"/>
                    <a:pt x="0" y="2107"/>
                    <a:pt x="2" y="2089"/>
                  </a:cubicBezTo>
                  <a:cubicBezTo>
                    <a:pt x="3" y="2074"/>
                    <a:pt x="5" y="2060"/>
                    <a:pt x="7" y="2045"/>
                  </a:cubicBezTo>
                  <a:cubicBezTo>
                    <a:pt x="8" y="2037"/>
                    <a:pt x="8" y="2029"/>
                    <a:pt x="9" y="2020"/>
                  </a:cubicBezTo>
                  <a:cubicBezTo>
                    <a:pt x="9" y="2005"/>
                    <a:pt x="9" y="1989"/>
                    <a:pt x="10" y="1973"/>
                  </a:cubicBezTo>
                  <a:cubicBezTo>
                    <a:pt x="12" y="1956"/>
                    <a:pt x="21" y="1945"/>
                    <a:pt x="39" y="1940"/>
                  </a:cubicBezTo>
                  <a:cubicBezTo>
                    <a:pt x="56" y="1935"/>
                    <a:pt x="74" y="1930"/>
                    <a:pt x="91" y="1924"/>
                  </a:cubicBezTo>
                  <a:cubicBezTo>
                    <a:pt x="108" y="1918"/>
                    <a:pt x="113" y="1911"/>
                    <a:pt x="114" y="1892"/>
                  </a:cubicBezTo>
                  <a:cubicBezTo>
                    <a:pt x="115" y="1885"/>
                    <a:pt x="115" y="1878"/>
                    <a:pt x="115" y="1871"/>
                  </a:cubicBezTo>
                  <a:cubicBezTo>
                    <a:pt x="115" y="1859"/>
                    <a:pt x="121" y="1851"/>
                    <a:pt x="133" y="1847"/>
                  </a:cubicBezTo>
                  <a:cubicBezTo>
                    <a:pt x="149" y="1842"/>
                    <a:pt x="163" y="1833"/>
                    <a:pt x="177" y="1824"/>
                  </a:cubicBezTo>
                  <a:cubicBezTo>
                    <a:pt x="197" y="1811"/>
                    <a:pt x="212" y="1793"/>
                    <a:pt x="219" y="1770"/>
                  </a:cubicBezTo>
                  <a:cubicBezTo>
                    <a:pt x="220" y="1763"/>
                    <a:pt x="224" y="1756"/>
                    <a:pt x="226" y="1749"/>
                  </a:cubicBezTo>
                  <a:cubicBezTo>
                    <a:pt x="231" y="1736"/>
                    <a:pt x="231" y="1723"/>
                    <a:pt x="226" y="1710"/>
                  </a:cubicBezTo>
                  <a:cubicBezTo>
                    <a:pt x="223" y="1702"/>
                    <a:pt x="220" y="1694"/>
                    <a:pt x="217" y="1685"/>
                  </a:cubicBezTo>
                  <a:cubicBezTo>
                    <a:pt x="214" y="1675"/>
                    <a:pt x="216" y="1665"/>
                    <a:pt x="223" y="1656"/>
                  </a:cubicBezTo>
                  <a:cubicBezTo>
                    <a:pt x="228" y="1649"/>
                    <a:pt x="234" y="1642"/>
                    <a:pt x="239" y="1635"/>
                  </a:cubicBezTo>
                  <a:cubicBezTo>
                    <a:pt x="245" y="1627"/>
                    <a:pt x="246" y="1619"/>
                    <a:pt x="246" y="1609"/>
                  </a:cubicBezTo>
                  <a:cubicBezTo>
                    <a:pt x="245" y="1601"/>
                    <a:pt x="246" y="1592"/>
                    <a:pt x="248" y="1583"/>
                  </a:cubicBezTo>
                  <a:cubicBezTo>
                    <a:pt x="250" y="1570"/>
                    <a:pt x="248" y="1558"/>
                    <a:pt x="243" y="1546"/>
                  </a:cubicBezTo>
                  <a:cubicBezTo>
                    <a:pt x="242" y="1545"/>
                    <a:pt x="242" y="1544"/>
                    <a:pt x="241" y="1543"/>
                  </a:cubicBezTo>
                  <a:cubicBezTo>
                    <a:pt x="236" y="1531"/>
                    <a:pt x="238" y="1527"/>
                    <a:pt x="250" y="1522"/>
                  </a:cubicBezTo>
                  <a:cubicBezTo>
                    <a:pt x="257" y="1520"/>
                    <a:pt x="262" y="1515"/>
                    <a:pt x="266" y="1509"/>
                  </a:cubicBezTo>
                  <a:cubicBezTo>
                    <a:pt x="270" y="1504"/>
                    <a:pt x="273" y="1499"/>
                    <a:pt x="276" y="1493"/>
                  </a:cubicBezTo>
                  <a:cubicBezTo>
                    <a:pt x="283" y="1480"/>
                    <a:pt x="294" y="1470"/>
                    <a:pt x="308" y="1463"/>
                  </a:cubicBezTo>
                  <a:cubicBezTo>
                    <a:pt x="337" y="1446"/>
                    <a:pt x="368" y="1433"/>
                    <a:pt x="401" y="1425"/>
                  </a:cubicBezTo>
                  <a:cubicBezTo>
                    <a:pt x="407" y="1424"/>
                    <a:pt x="414" y="1421"/>
                    <a:pt x="421" y="1419"/>
                  </a:cubicBezTo>
                  <a:cubicBezTo>
                    <a:pt x="432" y="1416"/>
                    <a:pt x="440" y="1409"/>
                    <a:pt x="445" y="1399"/>
                  </a:cubicBezTo>
                  <a:cubicBezTo>
                    <a:pt x="447" y="1397"/>
                    <a:pt x="448" y="1395"/>
                    <a:pt x="449" y="1392"/>
                  </a:cubicBezTo>
                  <a:cubicBezTo>
                    <a:pt x="456" y="1375"/>
                    <a:pt x="470" y="1364"/>
                    <a:pt x="487" y="1358"/>
                  </a:cubicBezTo>
                  <a:cubicBezTo>
                    <a:pt x="495" y="1355"/>
                    <a:pt x="502" y="1352"/>
                    <a:pt x="510" y="1349"/>
                  </a:cubicBezTo>
                  <a:cubicBezTo>
                    <a:pt x="524" y="1345"/>
                    <a:pt x="533" y="1335"/>
                    <a:pt x="539" y="1321"/>
                  </a:cubicBezTo>
                  <a:cubicBezTo>
                    <a:pt x="545" y="1303"/>
                    <a:pt x="547" y="1285"/>
                    <a:pt x="542" y="1267"/>
                  </a:cubicBezTo>
                  <a:cubicBezTo>
                    <a:pt x="536" y="1247"/>
                    <a:pt x="536" y="1226"/>
                    <a:pt x="540" y="1206"/>
                  </a:cubicBezTo>
                  <a:cubicBezTo>
                    <a:pt x="542" y="1200"/>
                    <a:pt x="544" y="1195"/>
                    <a:pt x="546" y="1190"/>
                  </a:cubicBezTo>
                  <a:cubicBezTo>
                    <a:pt x="550" y="1178"/>
                    <a:pt x="555" y="1166"/>
                    <a:pt x="560" y="1154"/>
                  </a:cubicBezTo>
                  <a:cubicBezTo>
                    <a:pt x="561" y="1150"/>
                    <a:pt x="564" y="1146"/>
                    <a:pt x="568" y="1142"/>
                  </a:cubicBezTo>
                  <a:cubicBezTo>
                    <a:pt x="573" y="1138"/>
                    <a:pt x="577" y="1132"/>
                    <a:pt x="580" y="1125"/>
                  </a:cubicBezTo>
                  <a:cubicBezTo>
                    <a:pt x="590" y="1101"/>
                    <a:pt x="590" y="1078"/>
                    <a:pt x="576" y="1055"/>
                  </a:cubicBezTo>
                  <a:cubicBezTo>
                    <a:pt x="571" y="1047"/>
                    <a:pt x="566" y="1038"/>
                    <a:pt x="561" y="1030"/>
                  </a:cubicBezTo>
                  <a:cubicBezTo>
                    <a:pt x="558" y="1026"/>
                    <a:pt x="555" y="1021"/>
                    <a:pt x="553" y="1016"/>
                  </a:cubicBezTo>
                  <a:cubicBezTo>
                    <a:pt x="549" y="1007"/>
                    <a:pt x="543" y="999"/>
                    <a:pt x="535" y="992"/>
                  </a:cubicBezTo>
                  <a:cubicBezTo>
                    <a:pt x="527" y="986"/>
                    <a:pt x="525" y="977"/>
                    <a:pt x="529" y="967"/>
                  </a:cubicBezTo>
                  <a:cubicBezTo>
                    <a:pt x="531" y="962"/>
                    <a:pt x="533" y="956"/>
                    <a:pt x="535" y="950"/>
                  </a:cubicBezTo>
                  <a:cubicBezTo>
                    <a:pt x="537" y="945"/>
                    <a:pt x="537" y="940"/>
                    <a:pt x="535" y="935"/>
                  </a:cubicBezTo>
                  <a:cubicBezTo>
                    <a:pt x="531" y="928"/>
                    <a:pt x="531" y="921"/>
                    <a:pt x="533" y="914"/>
                  </a:cubicBezTo>
                  <a:cubicBezTo>
                    <a:pt x="536" y="905"/>
                    <a:pt x="534" y="897"/>
                    <a:pt x="531" y="889"/>
                  </a:cubicBezTo>
                  <a:cubicBezTo>
                    <a:pt x="530" y="887"/>
                    <a:pt x="529" y="885"/>
                    <a:pt x="529" y="884"/>
                  </a:cubicBezTo>
                  <a:cubicBezTo>
                    <a:pt x="523" y="873"/>
                    <a:pt x="524" y="863"/>
                    <a:pt x="532" y="854"/>
                  </a:cubicBezTo>
                  <a:cubicBezTo>
                    <a:pt x="544" y="839"/>
                    <a:pt x="544" y="823"/>
                    <a:pt x="536" y="807"/>
                  </a:cubicBezTo>
                  <a:cubicBezTo>
                    <a:pt x="532" y="799"/>
                    <a:pt x="530" y="791"/>
                    <a:pt x="527" y="783"/>
                  </a:cubicBezTo>
                  <a:cubicBezTo>
                    <a:pt x="524" y="775"/>
                    <a:pt x="525" y="766"/>
                    <a:pt x="530" y="759"/>
                  </a:cubicBezTo>
                  <a:cubicBezTo>
                    <a:pt x="531" y="757"/>
                    <a:pt x="532" y="755"/>
                    <a:pt x="534" y="753"/>
                  </a:cubicBezTo>
                  <a:cubicBezTo>
                    <a:pt x="546" y="740"/>
                    <a:pt x="553" y="724"/>
                    <a:pt x="559" y="708"/>
                  </a:cubicBezTo>
                  <a:cubicBezTo>
                    <a:pt x="563" y="696"/>
                    <a:pt x="569" y="684"/>
                    <a:pt x="574" y="672"/>
                  </a:cubicBezTo>
                  <a:cubicBezTo>
                    <a:pt x="577" y="665"/>
                    <a:pt x="580" y="659"/>
                    <a:pt x="583" y="652"/>
                  </a:cubicBezTo>
                  <a:cubicBezTo>
                    <a:pt x="588" y="639"/>
                    <a:pt x="588" y="626"/>
                    <a:pt x="584" y="613"/>
                  </a:cubicBezTo>
                  <a:cubicBezTo>
                    <a:pt x="579" y="601"/>
                    <a:pt x="574" y="589"/>
                    <a:pt x="570" y="576"/>
                  </a:cubicBezTo>
                  <a:cubicBezTo>
                    <a:pt x="566" y="564"/>
                    <a:pt x="563" y="552"/>
                    <a:pt x="567" y="540"/>
                  </a:cubicBezTo>
                  <a:cubicBezTo>
                    <a:pt x="570" y="533"/>
                    <a:pt x="574" y="526"/>
                    <a:pt x="578" y="520"/>
                  </a:cubicBezTo>
                  <a:cubicBezTo>
                    <a:pt x="585" y="512"/>
                    <a:pt x="592" y="505"/>
                    <a:pt x="600" y="498"/>
                  </a:cubicBezTo>
                  <a:cubicBezTo>
                    <a:pt x="612" y="489"/>
                    <a:pt x="622" y="478"/>
                    <a:pt x="630" y="466"/>
                  </a:cubicBezTo>
                  <a:cubicBezTo>
                    <a:pt x="633" y="462"/>
                    <a:pt x="635" y="459"/>
                    <a:pt x="638" y="455"/>
                  </a:cubicBezTo>
                  <a:cubicBezTo>
                    <a:pt x="645" y="445"/>
                    <a:pt x="655" y="438"/>
                    <a:pt x="667" y="434"/>
                  </a:cubicBezTo>
                  <a:cubicBezTo>
                    <a:pt x="676" y="430"/>
                    <a:pt x="686" y="427"/>
                    <a:pt x="696" y="424"/>
                  </a:cubicBezTo>
                  <a:cubicBezTo>
                    <a:pt x="709" y="421"/>
                    <a:pt x="720" y="415"/>
                    <a:pt x="729" y="405"/>
                  </a:cubicBezTo>
                  <a:cubicBezTo>
                    <a:pt x="731" y="404"/>
                    <a:pt x="732" y="402"/>
                    <a:pt x="734" y="400"/>
                  </a:cubicBezTo>
                  <a:cubicBezTo>
                    <a:pt x="757" y="379"/>
                    <a:pt x="766" y="353"/>
                    <a:pt x="762" y="324"/>
                  </a:cubicBezTo>
                  <a:cubicBezTo>
                    <a:pt x="758" y="294"/>
                    <a:pt x="772" y="276"/>
                    <a:pt x="794" y="260"/>
                  </a:cubicBezTo>
                  <a:cubicBezTo>
                    <a:pt x="794" y="259"/>
                    <a:pt x="795" y="259"/>
                    <a:pt x="795" y="259"/>
                  </a:cubicBezTo>
                  <a:cubicBezTo>
                    <a:pt x="813" y="250"/>
                    <a:pt x="822" y="236"/>
                    <a:pt x="825" y="217"/>
                  </a:cubicBezTo>
                  <a:cubicBezTo>
                    <a:pt x="826" y="204"/>
                    <a:pt x="831" y="193"/>
                    <a:pt x="839" y="182"/>
                  </a:cubicBezTo>
                  <a:cubicBezTo>
                    <a:pt x="843" y="176"/>
                    <a:pt x="847" y="170"/>
                    <a:pt x="851" y="163"/>
                  </a:cubicBezTo>
                  <a:cubicBezTo>
                    <a:pt x="858" y="152"/>
                    <a:pt x="868" y="145"/>
                    <a:pt x="881" y="142"/>
                  </a:cubicBezTo>
                  <a:cubicBezTo>
                    <a:pt x="887" y="140"/>
                    <a:pt x="892" y="138"/>
                    <a:pt x="898" y="136"/>
                  </a:cubicBezTo>
                  <a:cubicBezTo>
                    <a:pt x="910" y="132"/>
                    <a:pt x="918" y="123"/>
                    <a:pt x="921" y="111"/>
                  </a:cubicBezTo>
                  <a:cubicBezTo>
                    <a:pt x="922" y="108"/>
                    <a:pt x="922" y="106"/>
                    <a:pt x="923" y="103"/>
                  </a:cubicBezTo>
                  <a:cubicBezTo>
                    <a:pt x="925" y="92"/>
                    <a:pt x="930" y="82"/>
                    <a:pt x="938" y="74"/>
                  </a:cubicBezTo>
                  <a:cubicBezTo>
                    <a:pt x="941" y="72"/>
                    <a:pt x="944" y="68"/>
                    <a:pt x="947" y="65"/>
                  </a:cubicBezTo>
                  <a:cubicBezTo>
                    <a:pt x="952" y="58"/>
                    <a:pt x="955" y="51"/>
                    <a:pt x="953" y="42"/>
                  </a:cubicBezTo>
                  <a:cubicBezTo>
                    <a:pt x="951" y="29"/>
                    <a:pt x="951" y="16"/>
                    <a:pt x="953" y="4"/>
                  </a:cubicBezTo>
                  <a:cubicBezTo>
                    <a:pt x="954" y="3"/>
                    <a:pt x="953" y="1"/>
                    <a:pt x="953" y="0"/>
                  </a:cubicBezTo>
                  <a:cubicBezTo>
                    <a:pt x="970" y="0"/>
                    <a:pt x="987" y="0"/>
                    <a:pt x="1003" y="0"/>
                  </a:cubicBezTo>
                  <a:close/>
                </a:path>
              </a:pathLst>
            </a:custGeom>
            <a:solidFill>
              <a:srgbClr val="B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F85E6788-B0C6-4F0A-A390-5882D630B3E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313222" y="5515948"/>
              <a:ext cx="544778" cy="1342053"/>
            </a:xfrm>
            <a:custGeom>
              <a:avLst/>
              <a:gdLst>
                <a:gd name="T0" fmla="*/ 0 w 183"/>
                <a:gd name="T1" fmla="*/ 528 h 528"/>
                <a:gd name="T2" fmla="*/ 15 w 183"/>
                <a:gd name="T3" fmla="*/ 491 h 528"/>
                <a:gd name="T4" fmla="*/ 20 w 183"/>
                <a:gd name="T5" fmla="*/ 474 h 528"/>
                <a:gd name="T6" fmla="*/ 21 w 183"/>
                <a:gd name="T7" fmla="*/ 451 h 528"/>
                <a:gd name="T8" fmla="*/ 29 w 183"/>
                <a:gd name="T9" fmla="*/ 428 h 528"/>
                <a:gd name="T10" fmla="*/ 46 w 183"/>
                <a:gd name="T11" fmla="*/ 397 h 528"/>
                <a:gd name="T12" fmla="*/ 43 w 183"/>
                <a:gd name="T13" fmla="*/ 369 h 528"/>
                <a:gd name="T14" fmla="*/ 35 w 183"/>
                <a:gd name="T15" fmla="*/ 348 h 528"/>
                <a:gd name="T16" fmla="*/ 42 w 183"/>
                <a:gd name="T17" fmla="*/ 335 h 528"/>
                <a:gd name="T18" fmla="*/ 63 w 183"/>
                <a:gd name="T19" fmla="*/ 317 h 528"/>
                <a:gd name="T20" fmla="*/ 75 w 183"/>
                <a:gd name="T21" fmla="*/ 293 h 528"/>
                <a:gd name="T22" fmla="*/ 88 w 183"/>
                <a:gd name="T23" fmla="*/ 274 h 528"/>
                <a:gd name="T24" fmla="*/ 91 w 183"/>
                <a:gd name="T25" fmla="*/ 250 h 528"/>
                <a:gd name="T26" fmla="*/ 95 w 183"/>
                <a:gd name="T27" fmla="*/ 214 h 528"/>
                <a:gd name="T28" fmla="*/ 106 w 183"/>
                <a:gd name="T29" fmla="*/ 196 h 528"/>
                <a:gd name="T30" fmla="*/ 109 w 183"/>
                <a:gd name="T31" fmla="*/ 165 h 528"/>
                <a:gd name="T32" fmla="*/ 101 w 183"/>
                <a:gd name="T33" fmla="*/ 145 h 528"/>
                <a:gd name="T34" fmla="*/ 109 w 183"/>
                <a:gd name="T35" fmla="*/ 104 h 528"/>
                <a:gd name="T36" fmla="*/ 129 w 183"/>
                <a:gd name="T37" fmla="*/ 85 h 528"/>
                <a:gd name="T38" fmla="*/ 137 w 183"/>
                <a:gd name="T39" fmla="*/ 51 h 528"/>
                <a:gd name="T40" fmla="*/ 122 w 183"/>
                <a:gd name="T41" fmla="*/ 7 h 528"/>
                <a:gd name="T42" fmla="*/ 121 w 183"/>
                <a:gd name="T43" fmla="*/ 0 h 528"/>
                <a:gd name="T44" fmla="*/ 152 w 183"/>
                <a:gd name="T45" fmla="*/ 27 h 528"/>
                <a:gd name="T46" fmla="*/ 159 w 183"/>
                <a:gd name="T47" fmla="*/ 38 h 528"/>
                <a:gd name="T48" fmla="*/ 179 w 183"/>
                <a:gd name="T49" fmla="*/ 97 h 528"/>
                <a:gd name="T50" fmla="*/ 172 w 183"/>
                <a:gd name="T51" fmla="*/ 125 h 528"/>
                <a:gd name="T52" fmla="*/ 147 w 183"/>
                <a:gd name="T53" fmla="*/ 150 h 528"/>
                <a:gd name="T54" fmla="*/ 140 w 183"/>
                <a:gd name="T55" fmla="*/ 184 h 528"/>
                <a:gd name="T56" fmla="*/ 148 w 183"/>
                <a:gd name="T57" fmla="*/ 204 h 528"/>
                <a:gd name="T58" fmla="*/ 144 w 183"/>
                <a:gd name="T59" fmla="*/ 242 h 528"/>
                <a:gd name="T60" fmla="*/ 132 w 183"/>
                <a:gd name="T61" fmla="*/ 262 h 528"/>
                <a:gd name="T62" fmla="*/ 130 w 183"/>
                <a:gd name="T63" fmla="*/ 291 h 528"/>
                <a:gd name="T64" fmla="*/ 126 w 183"/>
                <a:gd name="T65" fmla="*/ 321 h 528"/>
                <a:gd name="T66" fmla="*/ 100 w 183"/>
                <a:gd name="T67" fmla="*/ 367 h 528"/>
                <a:gd name="T68" fmla="*/ 86 w 183"/>
                <a:gd name="T69" fmla="*/ 378 h 528"/>
                <a:gd name="T70" fmla="*/ 77 w 183"/>
                <a:gd name="T71" fmla="*/ 397 h 528"/>
                <a:gd name="T72" fmla="*/ 83 w 183"/>
                <a:gd name="T73" fmla="*/ 413 h 528"/>
                <a:gd name="T74" fmla="*/ 73 w 183"/>
                <a:gd name="T75" fmla="*/ 468 h 528"/>
                <a:gd name="T76" fmla="*/ 66 w 183"/>
                <a:gd name="T77" fmla="*/ 475 h 528"/>
                <a:gd name="T78" fmla="*/ 61 w 183"/>
                <a:gd name="T79" fmla="*/ 491 h 528"/>
                <a:gd name="T80" fmla="*/ 57 w 183"/>
                <a:gd name="T81" fmla="*/ 528 h 528"/>
                <a:gd name="T82" fmla="*/ 0 w 183"/>
                <a:gd name="T83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3" h="528">
                  <a:moveTo>
                    <a:pt x="0" y="528"/>
                  </a:moveTo>
                  <a:cubicBezTo>
                    <a:pt x="9" y="518"/>
                    <a:pt x="11" y="504"/>
                    <a:pt x="15" y="491"/>
                  </a:cubicBezTo>
                  <a:cubicBezTo>
                    <a:pt x="17" y="485"/>
                    <a:pt x="19" y="480"/>
                    <a:pt x="20" y="474"/>
                  </a:cubicBezTo>
                  <a:cubicBezTo>
                    <a:pt x="22" y="467"/>
                    <a:pt x="23" y="459"/>
                    <a:pt x="21" y="451"/>
                  </a:cubicBezTo>
                  <a:cubicBezTo>
                    <a:pt x="19" y="442"/>
                    <a:pt x="22" y="434"/>
                    <a:pt x="29" y="428"/>
                  </a:cubicBezTo>
                  <a:cubicBezTo>
                    <a:pt x="39" y="420"/>
                    <a:pt x="44" y="409"/>
                    <a:pt x="46" y="397"/>
                  </a:cubicBezTo>
                  <a:cubicBezTo>
                    <a:pt x="48" y="387"/>
                    <a:pt x="47" y="378"/>
                    <a:pt x="43" y="369"/>
                  </a:cubicBezTo>
                  <a:cubicBezTo>
                    <a:pt x="40" y="362"/>
                    <a:pt x="37" y="355"/>
                    <a:pt x="35" y="348"/>
                  </a:cubicBezTo>
                  <a:cubicBezTo>
                    <a:pt x="32" y="340"/>
                    <a:pt x="33" y="337"/>
                    <a:pt x="42" y="335"/>
                  </a:cubicBezTo>
                  <a:cubicBezTo>
                    <a:pt x="53" y="333"/>
                    <a:pt x="59" y="327"/>
                    <a:pt x="63" y="317"/>
                  </a:cubicBezTo>
                  <a:cubicBezTo>
                    <a:pt x="66" y="309"/>
                    <a:pt x="71" y="301"/>
                    <a:pt x="75" y="293"/>
                  </a:cubicBezTo>
                  <a:cubicBezTo>
                    <a:pt x="79" y="287"/>
                    <a:pt x="84" y="280"/>
                    <a:pt x="88" y="274"/>
                  </a:cubicBezTo>
                  <a:cubicBezTo>
                    <a:pt x="93" y="266"/>
                    <a:pt x="94" y="259"/>
                    <a:pt x="91" y="250"/>
                  </a:cubicBezTo>
                  <a:cubicBezTo>
                    <a:pt x="85" y="237"/>
                    <a:pt x="87" y="225"/>
                    <a:pt x="95" y="214"/>
                  </a:cubicBezTo>
                  <a:cubicBezTo>
                    <a:pt x="98" y="208"/>
                    <a:pt x="102" y="202"/>
                    <a:pt x="106" y="196"/>
                  </a:cubicBezTo>
                  <a:cubicBezTo>
                    <a:pt x="112" y="186"/>
                    <a:pt x="113" y="176"/>
                    <a:pt x="109" y="165"/>
                  </a:cubicBezTo>
                  <a:cubicBezTo>
                    <a:pt x="107" y="158"/>
                    <a:pt x="104" y="152"/>
                    <a:pt x="101" y="145"/>
                  </a:cubicBezTo>
                  <a:cubicBezTo>
                    <a:pt x="95" y="130"/>
                    <a:pt x="97" y="116"/>
                    <a:pt x="109" y="104"/>
                  </a:cubicBezTo>
                  <a:cubicBezTo>
                    <a:pt x="115" y="98"/>
                    <a:pt x="122" y="91"/>
                    <a:pt x="129" y="85"/>
                  </a:cubicBezTo>
                  <a:cubicBezTo>
                    <a:pt x="143" y="71"/>
                    <a:pt x="144" y="69"/>
                    <a:pt x="137" y="51"/>
                  </a:cubicBezTo>
                  <a:cubicBezTo>
                    <a:pt x="132" y="36"/>
                    <a:pt x="127" y="22"/>
                    <a:pt x="122" y="7"/>
                  </a:cubicBezTo>
                  <a:cubicBezTo>
                    <a:pt x="122" y="5"/>
                    <a:pt x="121" y="3"/>
                    <a:pt x="121" y="0"/>
                  </a:cubicBezTo>
                  <a:cubicBezTo>
                    <a:pt x="132" y="10"/>
                    <a:pt x="143" y="18"/>
                    <a:pt x="152" y="27"/>
                  </a:cubicBezTo>
                  <a:cubicBezTo>
                    <a:pt x="155" y="30"/>
                    <a:pt x="158" y="34"/>
                    <a:pt x="159" y="38"/>
                  </a:cubicBezTo>
                  <a:cubicBezTo>
                    <a:pt x="166" y="58"/>
                    <a:pt x="172" y="78"/>
                    <a:pt x="179" y="97"/>
                  </a:cubicBezTo>
                  <a:cubicBezTo>
                    <a:pt x="183" y="109"/>
                    <a:pt x="181" y="117"/>
                    <a:pt x="172" y="125"/>
                  </a:cubicBezTo>
                  <a:cubicBezTo>
                    <a:pt x="163" y="133"/>
                    <a:pt x="155" y="142"/>
                    <a:pt x="147" y="150"/>
                  </a:cubicBezTo>
                  <a:cubicBezTo>
                    <a:pt x="138" y="160"/>
                    <a:pt x="136" y="172"/>
                    <a:pt x="140" y="184"/>
                  </a:cubicBezTo>
                  <a:cubicBezTo>
                    <a:pt x="143" y="191"/>
                    <a:pt x="145" y="197"/>
                    <a:pt x="148" y="204"/>
                  </a:cubicBezTo>
                  <a:cubicBezTo>
                    <a:pt x="153" y="217"/>
                    <a:pt x="153" y="230"/>
                    <a:pt x="144" y="242"/>
                  </a:cubicBezTo>
                  <a:cubicBezTo>
                    <a:pt x="140" y="249"/>
                    <a:pt x="136" y="255"/>
                    <a:pt x="132" y="262"/>
                  </a:cubicBezTo>
                  <a:cubicBezTo>
                    <a:pt x="127" y="271"/>
                    <a:pt x="126" y="281"/>
                    <a:pt x="130" y="291"/>
                  </a:cubicBezTo>
                  <a:cubicBezTo>
                    <a:pt x="135" y="302"/>
                    <a:pt x="132" y="311"/>
                    <a:pt x="126" y="321"/>
                  </a:cubicBezTo>
                  <a:cubicBezTo>
                    <a:pt x="116" y="336"/>
                    <a:pt x="106" y="350"/>
                    <a:pt x="100" y="367"/>
                  </a:cubicBezTo>
                  <a:cubicBezTo>
                    <a:pt x="98" y="374"/>
                    <a:pt x="92" y="376"/>
                    <a:pt x="86" y="378"/>
                  </a:cubicBezTo>
                  <a:cubicBezTo>
                    <a:pt x="72" y="382"/>
                    <a:pt x="72" y="383"/>
                    <a:pt x="77" y="397"/>
                  </a:cubicBezTo>
                  <a:cubicBezTo>
                    <a:pt x="79" y="402"/>
                    <a:pt x="81" y="407"/>
                    <a:pt x="83" y="413"/>
                  </a:cubicBezTo>
                  <a:cubicBezTo>
                    <a:pt x="91" y="433"/>
                    <a:pt x="87" y="452"/>
                    <a:pt x="73" y="468"/>
                  </a:cubicBezTo>
                  <a:cubicBezTo>
                    <a:pt x="71" y="471"/>
                    <a:pt x="68" y="473"/>
                    <a:pt x="66" y="475"/>
                  </a:cubicBezTo>
                  <a:cubicBezTo>
                    <a:pt x="62" y="479"/>
                    <a:pt x="60" y="485"/>
                    <a:pt x="61" y="491"/>
                  </a:cubicBezTo>
                  <a:cubicBezTo>
                    <a:pt x="64" y="504"/>
                    <a:pt x="61" y="516"/>
                    <a:pt x="57" y="528"/>
                  </a:cubicBezTo>
                  <a:cubicBezTo>
                    <a:pt x="38" y="528"/>
                    <a:pt x="19" y="528"/>
                    <a:pt x="0" y="528"/>
                  </a:cubicBezTo>
                  <a:close/>
                </a:path>
              </a:pathLst>
            </a:custGeom>
            <a:solidFill>
              <a:srgbClr val="B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DA07C8AE-A30C-4C42-9224-76FF099DECC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1"/>
              <a:ext cx="6688555" cy="6858000"/>
            </a:xfrm>
            <a:custGeom>
              <a:avLst/>
              <a:gdLst>
                <a:gd name="connsiteX0" fmla="*/ 3021022 w 6688555"/>
                <a:gd name="connsiteY0" fmla="*/ 0 h 6858000"/>
                <a:gd name="connsiteX1" fmla="*/ 6688555 w 6688555"/>
                <a:gd name="connsiteY1" fmla="*/ 0 h 6858000"/>
                <a:gd name="connsiteX2" fmla="*/ 6688555 w 6688555"/>
                <a:gd name="connsiteY2" fmla="*/ 2061555 h 6858000"/>
                <a:gd name="connsiteX3" fmla="*/ 6688555 w 6688555"/>
                <a:gd name="connsiteY3" fmla="*/ 3287978 h 6858000"/>
                <a:gd name="connsiteX4" fmla="*/ 6688555 w 6688555"/>
                <a:gd name="connsiteY4" fmla="*/ 6857999 h 6858000"/>
                <a:gd name="connsiteX5" fmla="*/ 3324913 w 6688555"/>
                <a:gd name="connsiteY5" fmla="*/ 6857999 h 6858000"/>
                <a:gd name="connsiteX6" fmla="*/ 3324912 w 6688555"/>
                <a:gd name="connsiteY6" fmla="*/ 6858000 h 6858000"/>
                <a:gd name="connsiteX7" fmla="*/ 0 w 6688555"/>
                <a:gd name="connsiteY7" fmla="*/ 6858000 h 6858000"/>
                <a:gd name="connsiteX8" fmla="*/ 11917 w 6688555"/>
                <a:gd name="connsiteY8" fmla="*/ 6763985 h 6858000"/>
                <a:gd name="connsiteX9" fmla="*/ 26814 w 6688555"/>
                <a:gd name="connsiteY9" fmla="*/ 6723330 h 6858000"/>
                <a:gd name="connsiteX10" fmla="*/ 47669 w 6688555"/>
                <a:gd name="connsiteY10" fmla="*/ 6705544 h 6858000"/>
                <a:gd name="connsiteX11" fmla="*/ 77462 w 6688555"/>
                <a:gd name="connsiteY11" fmla="*/ 6565792 h 6858000"/>
                <a:gd name="connsiteX12" fmla="*/ 59586 w 6688555"/>
                <a:gd name="connsiteY12" fmla="*/ 6525137 h 6858000"/>
                <a:gd name="connsiteX13" fmla="*/ 86400 w 6688555"/>
                <a:gd name="connsiteY13" fmla="*/ 6476859 h 6858000"/>
                <a:gd name="connsiteX14" fmla="*/ 128111 w 6688555"/>
                <a:gd name="connsiteY14" fmla="*/ 6448909 h 6858000"/>
                <a:gd name="connsiteX15" fmla="*/ 205573 w 6688555"/>
                <a:gd name="connsiteY15" fmla="*/ 6332025 h 6858000"/>
                <a:gd name="connsiteX16" fmla="*/ 217490 w 6688555"/>
                <a:gd name="connsiteY16" fmla="*/ 6255797 h 6858000"/>
                <a:gd name="connsiteX17" fmla="*/ 223449 w 6688555"/>
                <a:gd name="connsiteY17" fmla="*/ 6182110 h 6858000"/>
                <a:gd name="connsiteX18" fmla="*/ 259200 w 6688555"/>
                <a:gd name="connsiteY18" fmla="*/ 6131291 h 6858000"/>
                <a:gd name="connsiteX19" fmla="*/ 271118 w 6688555"/>
                <a:gd name="connsiteY19" fmla="*/ 6034735 h 6858000"/>
                <a:gd name="connsiteX20" fmla="*/ 247283 w 6688555"/>
                <a:gd name="connsiteY20" fmla="*/ 5983917 h 6858000"/>
                <a:gd name="connsiteX21" fmla="*/ 268138 w 6688555"/>
                <a:gd name="connsiteY21" fmla="*/ 5897525 h 6858000"/>
                <a:gd name="connsiteX22" fmla="*/ 342621 w 6688555"/>
                <a:gd name="connsiteY22" fmla="*/ 5834001 h 6858000"/>
                <a:gd name="connsiteX23" fmla="*/ 363476 w 6688555"/>
                <a:gd name="connsiteY23" fmla="*/ 5762855 h 6858000"/>
                <a:gd name="connsiteX24" fmla="*/ 303890 w 6688555"/>
                <a:gd name="connsiteY24" fmla="*/ 5612939 h 6858000"/>
                <a:gd name="connsiteX25" fmla="*/ 283035 w 6688555"/>
                <a:gd name="connsiteY25" fmla="*/ 5584989 h 6858000"/>
                <a:gd name="connsiteX26" fmla="*/ 190676 w 6688555"/>
                <a:gd name="connsiteY26" fmla="*/ 5516383 h 6858000"/>
                <a:gd name="connsiteX27" fmla="*/ 154924 w 6688555"/>
                <a:gd name="connsiteY27" fmla="*/ 5463024 h 6858000"/>
                <a:gd name="connsiteX28" fmla="*/ 157904 w 6688555"/>
                <a:gd name="connsiteY28" fmla="*/ 5465565 h 6858000"/>
                <a:gd name="connsiteX29" fmla="*/ 163862 w 6688555"/>
                <a:gd name="connsiteY29" fmla="*/ 5379173 h 6858000"/>
                <a:gd name="connsiteX30" fmla="*/ 178759 w 6688555"/>
                <a:gd name="connsiteY30" fmla="*/ 5180979 h 6858000"/>
                <a:gd name="connsiteX31" fmla="*/ 178759 w 6688555"/>
                <a:gd name="connsiteY31" fmla="*/ 5155570 h 6858000"/>
                <a:gd name="connsiteX32" fmla="*/ 187697 w 6688555"/>
                <a:gd name="connsiteY32" fmla="*/ 5107292 h 6858000"/>
                <a:gd name="connsiteX33" fmla="*/ 256221 w 6688555"/>
                <a:gd name="connsiteY33" fmla="*/ 5043768 h 6858000"/>
                <a:gd name="connsiteX34" fmla="*/ 291973 w 6688555"/>
                <a:gd name="connsiteY34" fmla="*/ 5033605 h 6858000"/>
                <a:gd name="connsiteX35" fmla="*/ 426042 w 6688555"/>
                <a:gd name="connsiteY35" fmla="*/ 4998031 h 6858000"/>
                <a:gd name="connsiteX36" fmla="*/ 491587 w 6688555"/>
                <a:gd name="connsiteY36" fmla="*/ 4921803 h 6858000"/>
                <a:gd name="connsiteX37" fmla="*/ 494566 w 6688555"/>
                <a:gd name="connsiteY37" fmla="*/ 4873525 h 6858000"/>
                <a:gd name="connsiteX38" fmla="*/ 554152 w 6688555"/>
                <a:gd name="connsiteY38" fmla="*/ 4802379 h 6858000"/>
                <a:gd name="connsiteX39" fmla="*/ 709076 w 6688555"/>
                <a:gd name="connsiteY39" fmla="*/ 4726151 h 6858000"/>
                <a:gd name="connsiteX40" fmla="*/ 792497 w 6688555"/>
                <a:gd name="connsiteY40" fmla="*/ 4632136 h 6858000"/>
                <a:gd name="connsiteX41" fmla="*/ 825270 w 6688555"/>
                <a:gd name="connsiteY41" fmla="*/ 4560990 h 6858000"/>
                <a:gd name="connsiteX42" fmla="*/ 825270 w 6688555"/>
                <a:gd name="connsiteY42" fmla="*/ 4451729 h 6858000"/>
                <a:gd name="connsiteX43" fmla="*/ 804414 w 6688555"/>
                <a:gd name="connsiteY43" fmla="*/ 4400910 h 6858000"/>
                <a:gd name="connsiteX44" fmla="*/ 822290 w 6688555"/>
                <a:gd name="connsiteY44" fmla="*/ 4311977 h 6858000"/>
                <a:gd name="connsiteX45" fmla="*/ 866980 w 6688555"/>
                <a:gd name="connsiteY45" fmla="*/ 4261158 h 6858000"/>
                <a:gd name="connsiteX46" fmla="*/ 884856 w 6688555"/>
                <a:gd name="connsiteY46" fmla="*/ 4200176 h 6858000"/>
                <a:gd name="connsiteX47" fmla="*/ 884856 w 6688555"/>
                <a:gd name="connsiteY47" fmla="*/ 4156980 h 6858000"/>
                <a:gd name="connsiteX48" fmla="*/ 869959 w 6688555"/>
                <a:gd name="connsiteY48" fmla="*/ 4027392 h 6858000"/>
                <a:gd name="connsiteX49" fmla="*/ 866980 w 6688555"/>
                <a:gd name="connsiteY49" fmla="*/ 4019769 h 6858000"/>
                <a:gd name="connsiteX50" fmla="*/ 890814 w 6688555"/>
                <a:gd name="connsiteY50" fmla="*/ 3981655 h 6858000"/>
                <a:gd name="connsiteX51" fmla="*/ 953380 w 6688555"/>
                <a:gd name="connsiteY51" fmla="*/ 3933377 h 6858000"/>
                <a:gd name="connsiteX52" fmla="*/ 983173 w 6688555"/>
                <a:gd name="connsiteY52" fmla="*/ 3895263 h 6858000"/>
                <a:gd name="connsiteX53" fmla="*/ 1057656 w 6688555"/>
                <a:gd name="connsiteY53" fmla="*/ 3834280 h 6858000"/>
                <a:gd name="connsiteX54" fmla="*/ 1126180 w 6688555"/>
                <a:gd name="connsiteY54" fmla="*/ 3801248 h 6858000"/>
                <a:gd name="connsiteX55" fmla="*/ 1266208 w 6688555"/>
                <a:gd name="connsiteY55" fmla="*/ 3750429 h 6858000"/>
                <a:gd name="connsiteX56" fmla="*/ 1400277 w 6688555"/>
                <a:gd name="connsiteY56" fmla="*/ 3717397 h 6858000"/>
                <a:gd name="connsiteX57" fmla="*/ 1483697 w 6688555"/>
                <a:gd name="connsiteY57" fmla="*/ 3661496 h 6858000"/>
                <a:gd name="connsiteX58" fmla="*/ 1498594 w 6688555"/>
                <a:gd name="connsiteY58" fmla="*/ 3636087 h 6858000"/>
                <a:gd name="connsiteX59" fmla="*/ 1561160 w 6688555"/>
                <a:gd name="connsiteY59" fmla="*/ 3577645 h 6858000"/>
                <a:gd name="connsiteX60" fmla="*/ 1629684 w 6688555"/>
                <a:gd name="connsiteY60" fmla="*/ 3552236 h 6858000"/>
                <a:gd name="connsiteX61" fmla="*/ 1680332 w 6688555"/>
                <a:gd name="connsiteY61" fmla="*/ 3536990 h 6858000"/>
                <a:gd name="connsiteX62" fmla="*/ 1754815 w 6688555"/>
                <a:gd name="connsiteY62" fmla="*/ 3476008 h 6858000"/>
                <a:gd name="connsiteX63" fmla="*/ 1766732 w 6688555"/>
                <a:gd name="connsiteY63" fmla="*/ 3328633 h 6858000"/>
                <a:gd name="connsiteX64" fmla="*/ 1781629 w 6688555"/>
                <a:gd name="connsiteY64" fmla="*/ 3125358 h 6858000"/>
                <a:gd name="connsiteX65" fmla="*/ 1817380 w 6688555"/>
                <a:gd name="connsiteY65" fmla="*/ 3046588 h 6858000"/>
                <a:gd name="connsiteX66" fmla="*/ 1841215 w 6688555"/>
                <a:gd name="connsiteY66" fmla="*/ 3016097 h 6858000"/>
                <a:gd name="connsiteX67" fmla="*/ 1888884 w 6688555"/>
                <a:gd name="connsiteY67" fmla="*/ 2830609 h 6858000"/>
                <a:gd name="connsiteX68" fmla="*/ 1835256 w 6688555"/>
                <a:gd name="connsiteY68" fmla="*/ 2744217 h 6858000"/>
                <a:gd name="connsiteX69" fmla="*/ 1796525 w 6688555"/>
                <a:gd name="connsiteY69" fmla="*/ 2688316 h 6858000"/>
                <a:gd name="connsiteX70" fmla="*/ 1748856 w 6688555"/>
                <a:gd name="connsiteY70" fmla="*/ 2632415 h 6858000"/>
                <a:gd name="connsiteX71" fmla="*/ 1728001 w 6688555"/>
                <a:gd name="connsiteY71" fmla="*/ 2568892 h 6858000"/>
                <a:gd name="connsiteX72" fmla="*/ 1742898 w 6688555"/>
                <a:gd name="connsiteY72" fmla="*/ 2533318 h 6858000"/>
                <a:gd name="connsiteX73" fmla="*/ 1742898 w 6688555"/>
                <a:gd name="connsiteY73" fmla="*/ 2479959 h 6858000"/>
                <a:gd name="connsiteX74" fmla="*/ 1739918 w 6688555"/>
                <a:gd name="connsiteY74" fmla="*/ 2439304 h 6858000"/>
                <a:gd name="connsiteX75" fmla="*/ 1730980 w 6688555"/>
                <a:gd name="connsiteY75" fmla="*/ 2360534 h 6858000"/>
                <a:gd name="connsiteX76" fmla="*/ 1722042 w 6688555"/>
                <a:gd name="connsiteY76" fmla="*/ 2342748 h 6858000"/>
                <a:gd name="connsiteX77" fmla="*/ 1730980 w 6688555"/>
                <a:gd name="connsiteY77" fmla="*/ 2289388 h 6858000"/>
                <a:gd name="connsiteX78" fmla="*/ 1751836 w 6688555"/>
                <a:gd name="connsiteY78" fmla="*/ 2261438 h 6858000"/>
                <a:gd name="connsiteX79" fmla="*/ 1763753 w 6688555"/>
                <a:gd name="connsiteY79" fmla="*/ 2190291 h 6858000"/>
                <a:gd name="connsiteX80" fmla="*/ 1739918 w 6688555"/>
                <a:gd name="connsiteY80" fmla="*/ 2142014 h 6858000"/>
                <a:gd name="connsiteX81" fmla="*/ 1757794 w 6688555"/>
                <a:gd name="connsiteY81" fmla="*/ 2004803 h 6858000"/>
                <a:gd name="connsiteX82" fmla="*/ 1793546 w 6688555"/>
                <a:gd name="connsiteY82" fmla="*/ 1961607 h 6858000"/>
                <a:gd name="connsiteX83" fmla="*/ 1879946 w 6688555"/>
                <a:gd name="connsiteY83" fmla="*/ 1791364 h 6858000"/>
                <a:gd name="connsiteX84" fmla="*/ 1885905 w 6688555"/>
                <a:gd name="connsiteY84" fmla="*/ 1651612 h 6858000"/>
                <a:gd name="connsiteX85" fmla="*/ 1847174 w 6688555"/>
                <a:gd name="connsiteY85" fmla="*/ 1562679 h 6858000"/>
                <a:gd name="connsiteX86" fmla="*/ 1876967 w 6688555"/>
                <a:gd name="connsiteY86" fmla="*/ 1430550 h 6858000"/>
                <a:gd name="connsiteX87" fmla="*/ 1942511 w 6688555"/>
                <a:gd name="connsiteY87" fmla="*/ 1374649 h 6858000"/>
                <a:gd name="connsiteX88" fmla="*/ 2022953 w 6688555"/>
                <a:gd name="connsiteY88" fmla="*/ 1300962 h 6858000"/>
                <a:gd name="connsiteX89" fmla="*/ 2058705 w 6688555"/>
                <a:gd name="connsiteY89" fmla="*/ 1262848 h 6858000"/>
                <a:gd name="connsiteX90" fmla="*/ 2136167 w 6688555"/>
                <a:gd name="connsiteY90" fmla="*/ 1214570 h 6858000"/>
                <a:gd name="connsiteX91" fmla="*/ 2222567 w 6688555"/>
                <a:gd name="connsiteY91" fmla="*/ 1189161 h 6858000"/>
                <a:gd name="connsiteX92" fmla="*/ 2329822 w 6688555"/>
                <a:gd name="connsiteY92" fmla="*/ 1135801 h 6858000"/>
                <a:gd name="connsiteX93" fmla="*/ 2389408 w 6688555"/>
                <a:gd name="connsiteY93" fmla="*/ 1074818 h 6858000"/>
                <a:gd name="connsiteX94" fmla="*/ 2416222 w 6688555"/>
                <a:gd name="connsiteY94" fmla="*/ 1023999 h 6858000"/>
                <a:gd name="connsiteX95" fmla="*/ 2422181 w 6688555"/>
                <a:gd name="connsiteY95" fmla="*/ 912198 h 6858000"/>
                <a:gd name="connsiteX96" fmla="*/ 2440056 w 6688555"/>
                <a:gd name="connsiteY96" fmla="*/ 841052 h 6858000"/>
                <a:gd name="connsiteX97" fmla="*/ 2529436 w 6688555"/>
                <a:gd name="connsiteY97" fmla="*/ 764823 h 6858000"/>
                <a:gd name="connsiteX98" fmla="*/ 2606898 w 6688555"/>
                <a:gd name="connsiteY98" fmla="*/ 673350 h 6858000"/>
                <a:gd name="connsiteX99" fmla="*/ 2615836 w 6688555"/>
                <a:gd name="connsiteY99" fmla="*/ 635235 h 6858000"/>
                <a:gd name="connsiteX100" fmla="*/ 2633712 w 6688555"/>
                <a:gd name="connsiteY100" fmla="*/ 599662 h 6858000"/>
                <a:gd name="connsiteX101" fmla="*/ 2696277 w 6688555"/>
                <a:gd name="connsiteY101" fmla="*/ 515811 h 6858000"/>
                <a:gd name="connsiteX102" fmla="*/ 2770760 w 6688555"/>
                <a:gd name="connsiteY102" fmla="*/ 472615 h 6858000"/>
                <a:gd name="connsiteX103" fmla="*/ 2827367 w 6688555"/>
                <a:gd name="connsiteY103" fmla="*/ 457370 h 6858000"/>
                <a:gd name="connsiteX104" fmla="*/ 2895891 w 6688555"/>
                <a:gd name="connsiteY104" fmla="*/ 391305 h 6858000"/>
                <a:gd name="connsiteX105" fmla="*/ 2907808 w 6688555"/>
                <a:gd name="connsiteY105" fmla="*/ 355732 h 6858000"/>
                <a:gd name="connsiteX106" fmla="*/ 2940581 w 6688555"/>
                <a:gd name="connsiteY106" fmla="*/ 307454 h 6858000"/>
                <a:gd name="connsiteX107" fmla="*/ 2964415 w 6688555"/>
                <a:gd name="connsiteY107" fmla="*/ 284585 h 6858000"/>
                <a:gd name="connsiteX108" fmla="*/ 2991229 w 6688555"/>
                <a:gd name="connsiteY108" fmla="*/ 203275 h 6858000"/>
                <a:gd name="connsiteX109" fmla="*/ 2988250 w 6688555"/>
                <a:gd name="connsiteY109" fmla="*/ 147375 h 6858000"/>
                <a:gd name="connsiteX110" fmla="*/ 3021022 w 6688555"/>
                <a:gd name="connsiteY110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688555" h="6858000">
                  <a:moveTo>
                    <a:pt x="3021022" y="0"/>
                  </a:moveTo>
                  <a:cubicBezTo>
                    <a:pt x="4242540" y="0"/>
                    <a:pt x="5464058" y="0"/>
                    <a:pt x="6688555" y="0"/>
                  </a:cubicBezTo>
                  <a:lnTo>
                    <a:pt x="6688555" y="2061555"/>
                  </a:lnTo>
                  <a:lnTo>
                    <a:pt x="6688555" y="3287978"/>
                  </a:lnTo>
                  <a:lnTo>
                    <a:pt x="6688555" y="6857999"/>
                  </a:lnTo>
                  <a:lnTo>
                    <a:pt x="3324913" y="6857999"/>
                  </a:lnTo>
                  <a:lnTo>
                    <a:pt x="3324912" y="6858000"/>
                  </a:lnTo>
                  <a:cubicBezTo>
                    <a:pt x="2216608" y="6858000"/>
                    <a:pt x="1108304" y="6858000"/>
                    <a:pt x="0" y="6858000"/>
                  </a:cubicBezTo>
                  <a:cubicBezTo>
                    <a:pt x="11917" y="6827509"/>
                    <a:pt x="20855" y="6797018"/>
                    <a:pt x="11917" y="6763985"/>
                  </a:cubicBezTo>
                  <a:cubicBezTo>
                    <a:pt x="8938" y="6748740"/>
                    <a:pt x="14897" y="6733494"/>
                    <a:pt x="26814" y="6723330"/>
                  </a:cubicBezTo>
                  <a:cubicBezTo>
                    <a:pt x="32773" y="6718248"/>
                    <a:pt x="41711" y="6713167"/>
                    <a:pt x="47669" y="6705544"/>
                  </a:cubicBezTo>
                  <a:cubicBezTo>
                    <a:pt x="89380" y="6664889"/>
                    <a:pt x="101297" y="6616611"/>
                    <a:pt x="77462" y="6565792"/>
                  </a:cubicBezTo>
                  <a:cubicBezTo>
                    <a:pt x="71504" y="6550546"/>
                    <a:pt x="65545" y="6537842"/>
                    <a:pt x="59586" y="6525137"/>
                  </a:cubicBezTo>
                  <a:cubicBezTo>
                    <a:pt x="44690" y="6489564"/>
                    <a:pt x="44690" y="6487023"/>
                    <a:pt x="86400" y="6476859"/>
                  </a:cubicBezTo>
                  <a:cubicBezTo>
                    <a:pt x="104276" y="6471777"/>
                    <a:pt x="122152" y="6466695"/>
                    <a:pt x="128111" y="6448909"/>
                  </a:cubicBezTo>
                  <a:cubicBezTo>
                    <a:pt x="145987" y="6405713"/>
                    <a:pt x="175780" y="6370140"/>
                    <a:pt x="205573" y="6332025"/>
                  </a:cubicBezTo>
                  <a:cubicBezTo>
                    <a:pt x="223449" y="6306616"/>
                    <a:pt x="232387" y="6283748"/>
                    <a:pt x="217490" y="6255797"/>
                  </a:cubicBezTo>
                  <a:cubicBezTo>
                    <a:pt x="205573" y="6230388"/>
                    <a:pt x="208552" y="6204978"/>
                    <a:pt x="223449" y="6182110"/>
                  </a:cubicBezTo>
                  <a:cubicBezTo>
                    <a:pt x="235366" y="6164323"/>
                    <a:pt x="247283" y="6149078"/>
                    <a:pt x="259200" y="6131291"/>
                  </a:cubicBezTo>
                  <a:cubicBezTo>
                    <a:pt x="286014" y="6100800"/>
                    <a:pt x="286014" y="6067768"/>
                    <a:pt x="271118" y="6034735"/>
                  </a:cubicBezTo>
                  <a:cubicBezTo>
                    <a:pt x="262180" y="6016949"/>
                    <a:pt x="256221" y="6001703"/>
                    <a:pt x="247283" y="5983917"/>
                  </a:cubicBezTo>
                  <a:cubicBezTo>
                    <a:pt x="235366" y="5953425"/>
                    <a:pt x="241324" y="5922934"/>
                    <a:pt x="268138" y="5897525"/>
                  </a:cubicBezTo>
                  <a:cubicBezTo>
                    <a:pt x="291973" y="5877197"/>
                    <a:pt x="315807" y="5854329"/>
                    <a:pt x="342621" y="5834001"/>
                  </a:cubicBezTo>
                  <a:cubicBezTo>
                    <a:pt x="369435" y="5813673"/>
                    <a:pt x="375394" y="5793346"/>
                    <a:pt x="363476" y="5762855"/>
                  </a:cubicBezTo>
                  <a:cubicBezTo>
                    <a:pt x="342621" y="5714577"/>
                    <a:pt x="324745" y="5663758"/>
                    <a:pt x="303890" y="5612939"/>
                  </a:cubicBezTo>
                  <a:cubicBezTo>
                    <a:pt x="300911" y="5602775"/>
                    <a:pt x="291973" y="5592612"/>
                    <a:pt x="283035" y="5584989"/>
                  </a:cubicBezTo>
                  <a:cubicBezTo>
                    <a:pt x="256221" y="5562120"/>
                    <a:pt x="223449" y="5541793"/>
                    <a:pt x="190676" y="5516383"/>
                  </a:cubicBezTo>
                  <a:cubicBezTo>
                    <a:pt x="190676" y="5516383"/>
                    <a:pt x="190676" y="5516383"/>
                    <a:pt x="154924" y="5463024"/>
                  </a:cubicBezTo>
                  <a:cubicBezTo>
                    <a:pt x="154924" y="5463024"/>
                    <a:pt x="154924" y="5463024"/>
                    <a:pt x="157904" y="5465565"/>
                  </a:cubicBezTo>
                  <a:cubicBezTo>
                    <a:pt x="157904" y="5435073"/>
                    <a:pt x="157904" y="5407123"/>
                    <a:pt x="163862" y="5379173"/>
                  </a:cubicBezTo>
                  <a:cubicBezTo>
                    <a:pt x="175780" y="5313108"/>
                    <a:pt x="181738" y="5247044"/>
                    <a:pt x="178759" y="5180979"/>
                  </a:cubicBezTo>
                  <a:cubicBezTo>
                    <a:pt x="178759" y="5173356"/>
                    <a:pt x="178759" y="5163193"/>
                    <a:pt x="178759" y="5155570"/>
                  </a:cubicBezTo>
                  <a:cubicBezTo>
                    <a:pt x="181738" y="5137783"/>
                    <a:pt x="184718" y="5122537"/>
                    <a:pt x="187697" y="5107292"/>
                  </a:cubicBezTo>
                  <a:cubicBezTo>
                    <a:pt x="196635" y="5074260"/>
                    <a:pt x="217490" y="5053932"/>
                    <a:pt x="256221" y="5043768"/>
                  </a:cubicBezTo>
                  <a:cubicBezTo>
                    <a:pt x="268138" y="5041227"/>
                    <a:pt x="280056" y="5038686"/>
                    <a:pt x="291973" y="5033605"/>
                  </a:cubicBezTo>
                  <a:cubicBezTo>
                    <a:pt x="336662" y="5023441"/>
                    <a:pt x="381352" y="5008195"/>
                    <a:pt x="426042" y="4998031"/>
                  </a:cubicBezTo>
                  <a:cubicBezTo>
                    <a:pt x="473711" y="4985327"/>
                    <a:pt x="491587" y="4959917"/>
                    <a:pt x="491587" y="4921803"/>
                  </a:cubicBezTo>
                  <a:cubicBezTo>
                    <a:pt x="494566" y="4904017"/>
                    <a:pt x="494566" y="4888771"/>
                    <a:pt x="494566" y="4873525"/>
                  </a:cubicBezTo>
                  <a:cubicBezTo>
                    <a:pt x="494566" y="4835411"/>
                    <a:pt x="512442" y="4812543"/>
                    <a:pt x="554152" y="4802379"/>
                  </a:cubicBezTo>
                  <a:cubicBezTo>
                    <a:pt x="610759" y="4784592"/>
                    <a:pt x="661407" y="4756642"/>
                    <a:pt x="709076" y="4726151"/>
                  </a:cubicBezTo>
                  <a:cubicBezTo>
                    <a:pt x="747807" y="4700741"/>
                    <a:pt x="777601" y="4670250"/>
                    <a:pt x="792497" y="4632136"/>
                  </a:cubicBezTo>
                  <a:cubicBezTo>
                    <a:pt x="804414" y="4606726"/>
                    <a:pt x="813352" y="4583858"/>
                    <a:pt x="825270" y="4560990"/>
                  </a:cubicBezTo>
                  <a:cubicBezTo>
                    <a:pt x="840166" y="4522875"/>
                    <a:pt x="840166" y="4487302"/>
                    <a:pt x="825270" y="4451729"/>
                  </a:cubicBezTo>
                  <a:cubicBezTo>
                    <a:pt x="816332" y="4433942"/>
                    <a:pt x="810373" y="4418697"/>
                    <a:pt x="804414" y="4400910"/>
                  </a:cubicBezTo>
                  <a:cubicBezTo>
                    <a:pt x="789518" y="4367878"/>
                    <a:pt x="795476" y="4337387"/>
                    <a:pt x="822290" y="4311977"/>
                  </a:cubicBezTo>
                  <a:cubicBezTo>
                    <a:pt x="837187" y="4294191"/>
                    <a:pt x="852083" y="4278945"/>
                    <a:pt x="866980" y="4261158"/>
                  </a:cubicBezTo>
                  <a:cubicBezTo>
                    <a:pt x="881877" y="4243372"/>
                    <a:pt x="887835" y="4223044"/>
                    <a:pt x="884856" y="4200176"/>
                  </a:cubicBezTo>
                  <a:cubicBezTo>
                    <a:pt x="881877" y="4187471"/>
                    <a:pt x="881877" y="4172225"/>
                    <a:pt x="884856" y="4156980"/>
                  </a:cubicBezTo>
                  <a:cubicBezTo>
                    <a:pt x="896773" y="4113784"/>
                    <a:pt x="896773" y="4068047"/>
                    <a:pt x="869959" y="4027392"/>
                  </a:cubicBezTo>
                  <a:cubicBezTo>
                    <a:pt x="869959" y="4024851"/>
                    <a:pt x="866980" y="4022310"/>
                    <a:pt x="866980" y="4019769"/>
                  </a:cubicBezTo>
                  <a:cubicBezTo>
                    <a:pt x="861021" y="3999441"/>
                    <a:pt x="864001" y="3986737"/>
                    <a:pt x="890814" y="3981655"/>
                  </a:cubicBezTo>
                  <a:cubicBezTo>
                    <a:pt x="917628" y="3971491"/>
                    <a:pt x="938483" y="3956245"/>
                    <a:pt x="953380" y="3933377"/>
                  </a:cubicBezTo>
                  <a:cubicBezTo>
                    <a:pt x="965297" y="3920672"/>
                    <a:pt x="974235" y="3907968"/>
                    <a:pt x="983173" y="3895263"/>
                  </a:cubicBezTo>
                  <a:cubicBezTo>
                    <a:pt x="1001049" y="3867312"/>
                    <a:pt x="1024883" y="3846985"/>
                    <a:pt x="1057656" y="3834280"/>
                  </a:cubicBezTo>
                  <a:cubicBezTo>
                    <a:pt x="1081490" y="3824116"/>
                    <a:pt x="1105325" y="3813953"/>
                    <a:pt x="1126180" y="3801248"/>
                  </a:cubicBezTo>
                  <a:cubicBezTo>
                    <a:pt x="1170870" y="3778380"/>
                    <a:pt x="1218539" y="3763134"/>
                    <a:pt x="1266208" y="3750429"/>
                  </a:cubicBezTo>
                  <a:cubicBezTo>
                    <a:pt x="1310897" y="3740265"/>
                    <a:pt x="1355587" y="3727561"/>
                    <a:pt x="1400277" y="3717397"/>
                  </a:cubicBezTo>
                  <a:cubicBezTo>
                    <a:pt x="1439008" y="3707233"/>
                    <a:pt x="1465822" y="3689447"/>
                    <a:pt x="1483697" y="3661496"/>
                  </a:cubicBezTo>
                  <a:cubicBezTo>
                    <a:pt x="1486677" y="3651332"/>
                    <a:pt x="1492635" y="3643710"/>
                    <a:pt x="1498594" y="3636087"/>
                  </a:cubicBezTo>
                  <a:cubicBezTo>
                    <a:pt x="1510511" y="3610677"/>
                    <a:pt x="1531366" y="3592891"/>
                    <a:pt x="1561160" y="3577645"/>
                  </a:cubicBezTo>
                  <a:cubicBezTo>
                    <a:pt x="1584994" y="3567481"/>
                    <a:pt x="1608829" y="3559859"/>
                    <a:pt x="1629684" y="3552236"/>
                  </a:cubicBezTo>
                  <a:cubicBezTo>
                    <a:pt x="1647560" y="3544613"/>
                    <a:pt x="1662456" y="3542072"/>
                    <a:pt x="1680332" y="3536990"/>
                  </a:cubicBezTo>
                  <a:cubicBezTo>
                    <a:pt x="1713104" y="3526826"/>
                    <a:pt x="1739918" y="3506499"/>
                    <a:pt x="1754815" y="3476008"/>
                  </a:cubicBezTo>
                  <a:cubicBezTo>
                    <a:pt x="1778649" y="3427730"/>
                    <a:pt x="1781629" y="3379452"/>
                    <a:pt x="1766732" y="3328633"/>
                  </a:cubicBezTo>
                  <a:cubicBezTo>
                    <a:pt x="1745877" y="3260028"/>
                    <a:pt x="1748856" y="3191422"/>
                    <a:pt x="1781629" y="3125358"/>
                  </a:cubicBezTo>
                  <a:cubicBezTo>
                    <a:pt x="1793546" y="3099948"/>
                    <a:pt x="1805463" y="3071998"/>
                    <a:pt x="1817380" y="3046588"/>
                  </a:cubicBezTo>
                  <a:cubicBezTo>
                    <a:pt x="1823339" y="3036425"/>
                    <a:pt x="1829298" y="3023720"/>
                    <a:pt x="1841215" y="3016097"/>
                  </a:cubicBezTo>
                  <a:cubicBezTo>
                    <a:pt x="1894842" y="2967819"/>
                    <a:pt x="1918677" y="2891591"/>
                    <a:pt x="1888884" y="2830609"/>
                  </a:cubicBezTo>
                  <a:cubicBezTo>
                    <a:pt x="1873987" y="2800117"/>
                    <a:pt x="1853132" y="2772167"/>
                    <a:pt x="1835256" y="2744217"/>
                  </a:cubicBezTo>
                  <a:cubicBezTo>
                    <a:pt x="1823339" y="2726430"/>
                    <a:pt x="1808442" y="2708643"/>
                    <a:pt x="1796525" y="2688316"/>
                  </a:cubicBezTo>
                  <a:cubicBezTo>
                    <a:pt x="1784608" y="2667988"/>
                    <a:pt x="1772691" y="2647661"/>
                    <a:pt x="1748856" y="2632415"/>
                  </a:cubicBezTo>
                  <a:cubicBezTo>
                    <a:pt x="1725022" y="2617169"/>
                    <a:pt x="1716084" y="2594301"/>
                    <a:pt x="1728001" y="2568892"/>
                  </a:cubicBezTo>
                  <a:cubicBezTo>
                    <a:pt x="1733960" y="2556187"/>
                    <a:pt x="1739918" y="2546023"/>
                    <a:pt x="1742898" y="2533318"/>
                  </a:cubicBezTo>
                  <a:cubicBezTo>
                    <a:pt x="1751836" y="2515532"/>
                    <a:pt x="1754815" y="2497745"/>
                    <a:pt x="1742898" y="2479959"/>
                  </a:cubicBezTo>
                  <a:cubicBezTo>
                    <a:pt x="1736939" y="2467254"/>
                    <a:pt x="1733960" y="2452009"/>
                    <a:pt x="1739918" y="2439304"/>
                  </a:cubicBezTo>
                  <a:cubicBezTo>
                    <a:pt x="1748856" y="2411353"/>
                    <a:pt x="1745877" y="2385944"/>
                    <a:pt x="1730980" y="2360534"/>
                  </a:cubicBezTo>
                  <a:cubicBezTo>
                    <a:pt x="1728001" y="2355453"/>
                    <a:pt x="1725022" y="2347830"/>
                    <a:pt x="1722042" y="2342748"/>
                  </a:cubicBezTo>
                  <a:cubicBezTo>
                    <a:pt x="1713104" y="2324961"/>
                    <a:pt x="1716084" y="2307175"/>
                    <a:pt x="1730980" y="2289388"/>
                  </a:cubicBezTo>
                  <a:cubicBezTo>
                    <a:pt x="1736939" y="2279224"/>
                    <a:pt x="1742898" y="2269061"/>
                    <a:pt x="1751836" y="2261438"/>
                  </a:cubicBezTo>
                  <a:cubicBezTo>
                    <a:pt x="1769711" y="2238569"/>
                    <a:pt x="1772691" y="2215701"/>
                    <a:pt x="1763753" y="2190291"/>
                  </a:cubicBezTo>
                  <a:cubicBezTo>
                    <a:pt x="1754815" y="2175046"/>
                    <a:pt x="1748856" y="2157259"/>
                    <a:pt x="1739918" y="2142014"/>
                  </a:cubicBezTo>
                  <a:cubicBezTo>
                    <a:pt x="1707146" y="2091195"/>
                    <a:pt x="1713104" y="2047999"/>
                    <a:pt x="1757794" y="2004803"/>
                  </a:cubicBezTo>
                  <a:cubicBezTo>
                    <a:pt x="1772691" y="1992098"/>
                    <a:pt x="1784608" y="1976852"/>
                    <a:pt x="1793546" y="1961607"/>
                  </a:cubicBezTo>
                  <a:cubicBezTo>
                    <a:pt x="1823339" y="1903165"/>
                    <a:pt x="1850153" y="1847264"/>
                    <a:pt x="1879946" y="1791364"/>
                  </a:cubicBezTo>
                  <a:cubicBezTo>
                    <a:pt x="1903780" y="1745627"/>
                    <a:pt x="1906760" y="1699890"/>
                    <a:pt x="1885905" y="1651612"/>
                  </a:cubicBezTo>
                  <a:cubicBezTo>
                    <a:pt x="1871008" y="1621121"/>
                    <a:pt x="1859091" y="1593170"/>
                    <a:pt x="1847174" y="1562679"/>
                  </a:cubicBezTo>
                  <a:cubicBezTo>
                    <a:pt x="1826318" y="1514401"/>
                    <a:pt x="1838236" y="1468664"/>
                    <a:pt x="1876967" y="1430550"/>
                  </a:cubicBezTo>
                  <a:cubicBezTo>
                    <a:pt x="1897822" y="1410222"/>
                    <a:pt x="1921656" y="1392436"/>
                    <a:pt x="1942511" y="1374649"/>
                  </a:cubicBezTo>
                  <a:cubicBezTo>
                    <a:pt x="1969325" y="1349240"/>
                    <a:pt x="1999118" y="1326371"/>
                    <a:pt x="2022953" y="1300962"/>
                  </a:cubicBezTo>
                  <a:cubicBezTo>
                    <a:pt x="2037849" y="1288257"/>
                    <a:pt x="2046787" y="1275553"/>
                    <a:pt x="2058705" y="1262848"/>
                  </a:cubicBezTo>
                  <a:cubicBezTo>
                    <a:pt x="2079560" y="1239979"/>
                    <a:pt x="2103394" y="1222193"/>
                    <a:pt x="2136167" y="1214570"/>
                  </a:cubicBezTo>
                  <a:cubicBezTo>
                    <a:pt x="2162980" y="1204406"/>
                    <a:pt x="2192774" y="1196783"/>
                    <a:pt x="2222567" y="1189161"/>
                  </a:cubicBezTo>
                  <a:cubicBezTo>
                    <a:pt x="2264277" y="1178997"/>
                    <a:pt x="2303008" y="1161210"/>
                    <a:pt x="2329822" y="1135801"/>
                  </a:cubicBezTo>
                  <a:cubicBezTo>
                    <a:pt x="2350677" y="1115473"/>
                    <a:pt x="2371532" y="1095146"/>
                    <a:pt x="2389408" y="1074818"/>
                  </a:cubicBezTo>
                  <a:cubicBezTo>
                    <a:pt x="2401325" y="1059573"/>
                    <a:pt x="2410263" y="1041786"/>
                    <a:pt x="2416222" y="1023999"/>
                  </a:cubicBezTo>
                  <a:cubicBezTo>
                    <a:pt x="2425160" y="985885"/>
                    <a:pt x="2428139" y="950312"/>
                    <a:pt x="2422181" y="912198"/>
                  </a:cubicBezTo>
                  <a:cubicBezTo>
                    <a:pt x="2416222" y="886789"/>
                    <a:pt x="2425160" y="863920"/>
                    <a:pt x="2440056" y="841052"/>
                  </a:cubicBezTo>
                  <a:cubicBezTo>
                    <a:pt x="2460912" y="808019"/>
                    <a:pt x="2490705" y="782610"/>
                    <a:pt x="2529436" y="764823"/>
                  </a:cubicBezTo>
                  <a:cubicBezTo>
                    <a:pt x="2574126" y="744496"/>
                    <a:pt x="2597960" y="714005"/>
                    <a:pt x="2606898" y="673350"/>
                  </a:cubicBezTo>
                  <a:cubicBezTo>
                    <a:pt x="2609877" y="660645"/>
                    <a:pt x="2612857" y="647940"/>
                    <a:pt x="2615836" y="635235"/>
                  </a:cubicBezTo>
                  <a:cubicBezTo>
                    <a:pt x="2621795" y="625072"/>
                    <a:pt x="2624774" y="612367"/>
                    <a:pt x="2633712" y="599662"/>
                  </a:cubicBezTo>
                  <a:cubicBezTo>
                    <a:pt x="2651588" y="571712"/>
                    <a:pt x="2672443" y="543761"/>
                    <a:pt x="2696277" y="515811"/>
                  </a:cubicBezTo>
                  <a:cubicBezTo>
                    <a:pt x="2714153" y="495484"/>
                    <a:pt x="2737988" y="480238"/>
                    <a:pt x="2770760" y="472615"/>
                  </a:cubicBezTo>
                  <a:cubicBezTo>
                    <a:pt x="2788636" y="467533"/>
                    <a:pt x="2806512" y="462451"/>
                    <a:pt x="2827367" y="457370"/>
                  </a:cubicBezTo>
                  <a:cubicBezTo>
                    <a:pt x="2863119" y="444665"/>
                    <a:pt x="2886953" y="424337"/>
                    <a:pt x="2895891" y="391305"/>
                  </a:cubicBezTo>
                  <a:cubicBezTo>
                    <a:pt x="2901850" y="378600"/>
                    <a:pt x="2904829" y="368437"/>
                    <a:pt x="2907808" y="355732"/>
                  </a:cubicBezTo>
                  <a:cubicBezTo>
                    <a:pt x="2913767" y="337945"/>
                    <a:pt x="2922705" y="320159"/>
                    <a:pt x="2940581" y="307454"/>
                  </a:cubicBezTo>
                  <a:cubicBezTo>
                    <a:pt x="2949519" y="299831"/>
                    <a:pt x="2955477" y="292208"/>
                    <a:pt x="2964415" y="284585"/>
                  </a:cubicBezTo>
                  <a:cubicBezTo>
                    <a:pt x="2991229" y="261717"/>
                    <a:pt x="2997188" y="233767"/>
                    <a:pt x="2991229" y="203275"/>
                  </a:cubicBezTo>
                  <a:cubicBezTo>
                    <a:pt x="2988250" y="185489"/>
                    <a:pt x="2985271" y="165161"/>
                    <a:pt x="2988250" y="147375"/>
                  </a:cubicBezTo>
                  <a:cubicBezTo>
                    <a:pt x="2997188" y="99097"/>
                    <a:pt x="3009105" y="48278"/>
                    <a:pt x="3021022" y="0"/>
                  </a:cubicBezTo>
                  <a:close/>
                </a:path>
              </a:pathLst>
            </a:custGeom>
            <a:solidFill>
              <a:srgbClr val="1976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C6F5021-972A-4101-B55A-116DDD593BD8}"/>
              </a:ext>
            </a:extLst>
          </p:cNvPr>
          <p:cNvGrpSpPr/>
          <p:nvPr/>
        </p:nvGrpSpPr>
        <p:grpSpPr>
          <a:xfrm flipH="1">
            <a:off x="3420432" y="3866186"/>
            <a:ext cx="2433933" cy="3017521"/>
            <a:chOff x="8828592" y="3287486"/>
            <a:chExt cx="3363408" cy="3570515"/>
          </a:xfrm>
        </p:grpSpPr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2B928524-94A6-4779-8A87-250D9833C443}"/>
                </a:ext>
              </a:extLst>
            </p:cNvPr>
            <p:cNvSpPr/>
            <p:nvPr/>
          </p:nvSpPr>
          <p:spPr>
            <a:xfrm>
              <a:off x="9177149" y="3434882"/>
              <a:ext cx="3014851" cy="3423119"/>
            </a:xfrm>
            <a:custGeom>
              <a:avLst/>
              <a:gdLst>
                <a:gd name="connsiteX0" fmla="*/ 2600620 w 2600620"/>
                <a:gd name="connsiteY0" fmla="*/ 0 h 3423119"/>
                <a:gd name="connsiteX1" fmla="*/ 2600620 w 2600620"/>
                <a:gd name="connsiteY1" fmla="*/ 3423119 h 3423119"/>
                <a:gd name="connsiteX2" fmla="*/ 0 w 2600620"/>
                <a:gd name="connsiteY2" fmla="*/ 3423119 h 3423119"/>
                <a:gd name="connsiteX3" fmla="*/ 19272 w 2600620"/>
                <a:gd name="connsiteY3" fmla="*/ 3409143 h 3423119"/>
                <a:gd name="connsiteX4" fmla="*/ 38545 w 2600620"/>
                <a:gd name="connsiteY4" fmla="*/ 3395166 h 3423119"/>
                <a:gd name="connsiteX5" fmla="*/ 141337 w 2600620"/>
                <a:gd name="connsiteY5" fmla="*/ 3357047 h 3423119"/>
                <a:gd name="connsiteX6" fmla="*/ 213291 w 2600620"/>
                <a:gd name="connsiteY6" fmla="*/ 3293514 h 3423119"/>
                <a:gd name="connsiteX7" fmla="*/ 249268 w 2600620"/>
                <a:gd name="connsiteY7" fmla="*/ 3207110 h 3423119"/>
                <a:gd name="connsiteX8" fmla="*/ 267256 w 2600620"/>
                <a:gd name="connsiteY8" fmla="*/ 3128330 h 3423119"/>
                <a:gd name="connsiteX9" fmla="*/ 298094 w 2600620"/>
                <a:gd name="connsiteY9" fmla="*/ 3069881 h 3423119"/>
                <a:gd name="connsiteX10" fmla="*/ 323792 w 2600620"/>
                <a:gd name="connsiteY10" fmla="*/ 3049550 h 3423119"/>
                <a:gd name="connsiteX11" fmla="*/ 377757 w 2600620"/>
                <a:gd name="connsiteY11" fmla="*/ 2988559 h 3423119"/>
                <a:gd name="connsiteX12" fmla="*/ 385466 w 2600620"/>
                <a:gd name="connsiteY12" fmla="*/ 2973311 h 3423119"/>
                <a:gd name="connsiteX13" fmla="*/ 462560 w 2600620"/>
                <a:gd name="connsiteY13" fmla="*/ 2919944 h 3423119"/>
                <a:gd name="connsiteX14" fmla="*/ 501107 w 2600620"/>
                <a:gd name="connsiteY14" fmla="*/ 2917403 h 3423119"/>
                <a:gd name="connsiteX15" fmla="*/ 593619 w 2600620"/>
                <a:gd name="connsiteY15" fmla="*/ 2879284 h 3423119"/>
                <a:gd name="connsiteX16" fmla="*/ 698980 w 2600620"/>
                <a:gd name="connsiteY16" fmla="*/ 2744595 h 3423119"/>
                <a:gd name="connsiteX17" fmla="*/ 701550 w 2600620"/>
                <a:gd name="connsiteY17" fmla="*/ 2742054 h 3423119"/>
                <a:gd name="connsiteX18" fmla="*/ 768364 w 2600620"/>
                <a:gd name="connsiteY18" fmla="*/ 2681063 h 3423119"/>
                <a:gd name="connsiteX19" fmla="*/ 791492 w 2600620"/>
                <a:gd name="connsiteY19" fmla="*/ 2675980 h 3423119"/>
                <a:gd name="connsiteX20" fmla="*/ 876295 w 2600620"/>
                <a:gd name="connsiteY20" fmla="*/ 2620072 h 3423119"/>
                <a:gd name="connsiteX21" fmla="*/ 907132 w 2600620"/>
                <a:gd name="connsiteY21" fmla="*/ 2551457 h 3423119"/>
                <a:gd name="connsiteX22" fmla="*/ 930260 w 2600620"/>
                <a:gd name="connsiteY22" fmla="*/ 2465053 h 3423119"/>
                <a:gd name="connsiteX23" fmla="*/ 958528 w 2600620"/>
                <a:gd name="connsiteY23" fmla="*/ 2414227 h 3423119"/>
                <a:gd name="connsiteX24" fmla="*/ 1151262 w 2600620"/>
                <a:gd name="connsiteY24" fmla="*/ 2322741 h 3423119"/>
                <a:gd name="connsiteX25" fmla="*/ 1174390 w 2600620"/>
                <a:gd name="connsiteY25" fmla="*/ 2320199 h 3423119"/>
                <a:gd name="connsiteX26" fmla="*/ 1315728 w 2600620"/>
                <a:gd name="connsiteY26" fmla="*/ 2261750 h 3423119"/>
                <a:gd name="connsiteX27" fmla="*/ 1421089 w 2600620"/>
                <a:gd name="connsiteY27" fmla="*/ 2190594 h 3423119"/>
                <a:gd name="connsiteX28" fmla="*/ 1482764 w 2600620"/>
                <a:gd name="connsiteY28" fmla="*/ 2152474 h 3423119"/>
                <a:gd name="connsiteX29" fmla="*/ 1536730 w 2600620"/>
                <a:gd name="connsiteY29" fmla="*/ 2027951 h 3423119"/>
                <a:gd name="connsiteX30" fmla="*/ 1526450 w 2600620"/>
                <a:gd name="connsiteY30" fmla="*/ 1954253 h 3423119"/>
                <a:gd name="connsiteX31" fmla="*/ 1570137 w 2600620"/>
                <a:gd name="connsiteY31" fmla="*/ 1791611 h 3423119"/>
                <a:gd name="connsiteX32" fmla="*/ 1585555 w 2600620"/>
                <a:gd name="connsiteY32" fmla="*/ 1771281 h 3423119"/>
                <a:gd name="connsiteX33" fmla="*/ 1639521 w 2600620"/>
                <a:gd name="connsiteY33" fmla="*/ 1700124 h 3423119"/>
                <a:gd name="connsiteX34" fmla="*/ 1729463 w 2600620"/>
                <a:gd name="connsiteY34" fmla="*/ 1601014 h 3423119"/>
                <a:gd name="connsiteX35" fmla="*/ 1739742 w 2600620"/>
                <a:gd name="connsiteY35" fmla="*/ 1590849 h 3423119"/>
                <a:gd name="connsiteX36" fmla="*/ 1762870 w 2600620"/>
                <a:gd name="connsiteY36" fmla="*/ 1527316 h 3423119"/>
                <a:gd name="connsiteX37" fmla="*/ 1755161 w 2600620"/>
                <a:gd name="connsiteY37" fmla="*/ 1466325 h 3423119"/>
                <a:gd name="connsiteX38" fmla="*/ 1791138 w 2600620"/>
                <a:gd name="connsiteY38" fmla="*/ 1354509 h 3423119"/>
                <a:gd name="connsiteX39" fmla="*/ 1816836 w 2600620"/>
                <a:gd name="connsiteY39" fmla="*/ 1278270 h 3423119"/>
                <a:gd name="connsiteX40" fmla="*/ 1827115 w 2600620"/>
                <a:gd name="connsiteY40" fmla="*/ 1194407 h 3423119"/>
                <a:gd name="connsiteX41" fmla="*/ 1832254 w 2600620"/>
                <a:gd name="connsiteY41" fmla="*/ 1161370 h 3423119"/>
                <a:gd name="connsiteX42" fmla="*/ 1847673 w 2600620"/>
                <a:gd name="connsiteY42" fmla="*/ 1100379 h 3423119"/>
                <a:gd name="connsiteX43" fmla="*/ 1860522 w 2600620"/>
                <a:gd name="connsiteY43" fmla="*/ 1080049 h 3423119"/>
                <a:gd name="connsiteX44" fmla="*/ 1860522 w 2600620"/>
                <a:gd name="connsiteY44" fmla="*/ 1001269 h 3423119"/>
                <a:gd name="connsiteX45" fmla="*/ 1839964 w 2600620"/>
                <a:gd name="connsiteY45" fmla="*/ 968232 h 3423119"/>
                <a:gd name="connsiteX46" fmla="*/ 1803987 w 2600620"/>
                <a:gd name="connsiteY46" fmla="*/ 846250 h 3423119"/>
                <a:gd name="connsiteX47" fmla="*/ 1796278 w 2600620"/>
                <a:gd name="connsiteY47" fmla="*/ 820837 h 3423119"/>
                <a:gd name="connsiteX48" fmla="*/ 1837394 w 2600620"/>
                <a:gd name="connsiteY48" fmla="*/ 642947 h 3423119"/>
                <a:gd name="connsiteX49" fmla="*/ 1865662 w 2600620"/>
                <a:gd name="connsiteY49" fmla="*/ 622617 h 3423119"/>
                <a:gd name="connsiteX50" fmla="*/ 1901639 w 2600620"/>
                <a:gd name="connsiteY50" fmla="*/ 587038 h 3423119"/>
                <a:gd name="connsiteX51" fmla="*/ 1942755 w 2600620"/>
                <a:gd name="connsiteY51" fmla="*/ 526047 h 3423119"/>
                <a:gd name="connsiteX52" fmla="*/ 1989012 w 2600620"/>
                <a:gd name="connsiteY52" fmla="*/ 439644 h 3423119"/>
                <a:gd name="connsiteX53" fmla="*/ 2007000 w 2600620"/>
                <a:gd name="connsiteY53" fmla="*/ 317662 h 3423119"/>
                <a:gd name="connsiteX54" fmla="*/ 2050686 w 2600620"/>
                <a:gd name="connsiteY54" fmla="*/ 182973 h 3423119"/>
                <a:gd name="connsiteX55" fmla="*/ 2127780 w 2600620"/>
                <a:gd name="connsiteY55" fmla="*/ 139771 h 3423119"/>
                <a:gd name="connsiteX56" fmla="*/ 2168896 w 2600620"/>
                <a:gd name="connsiteY56" fmla="*/ 134689 h 3423119"/>
                <a:gd name="connsiteX57" fmla="*/ 2315374 w 2600620"/>
                <a:gd name="connsiteY57" fmla="*/ 60991 h 3423119"/>
                <a:gd name="connsiteX58" fmla="*/ 2323083 w 2600620"/>
                <a:gd name="connsiteY58" fmla="*/ 55908 h 3423119"/>
                <a:gd name="connsiteX59" fmla="*/ 2397607 w 2600620"/>
                <a:gd name="connsiteY59" fmla="*/ 17789 h 3423119"/>
                <a:gd name="connsiteX60" fmla="*/ 2533806 w 2600620"/>
                <a:gd name="connsiteY60" fmla="*/ 7624 h 3423119"/>
                <a:gd name="connsiteX61" fmla="*/ 2600620 w 2600620"/>
                <a:gd name="connsiteY61" fmla="*/ 0 h 3423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2600620" h="3423119">
                  <a:moveTo>
                    <a:pt x="2600620" y="0"/>
                  </a:moveTo>
                  <a:lnTo>
                    <a:pt x="2600620" y="3423119"/>
                  </a:lnTo>
                  <a:lnTo>
                    <a:pt x="0" y="3423119"/>
                  </a:lnTo>
                  <a:lnTo>
                    <a:pt x="19272" y="3409143"/>
                  </a:lnTo>
                  <a:cubicBezTo>
                    <a:pt x="25697" y="3404061"/>
                    <a:pt x="32121" y="3398978"/>
                    <a:pt x="38545" y="3395166"/>
                  </a:cubicBezTo>
                  <a:cubicBezTo>
                    <a:pt x="71953" y="3382459"/>
                    <a:pt x="107930" y="3367212"/>
                    <a:pt x="141337" y="3357047"/>
                  </a:cubicBezTo>
                  <a:cubicBezTo>
                    <a:pt x="174744" y="3346881"/>
                    <a:pt x="200442" y="3326551"/>
                    <a:pt x="213291" y="3293514"/>
                  </a:cubicBezTo>
                  <a:cubicBezTo>
                    <a:pt x="223570" y="3265560"/>
                    <a:pt x="236419" y="3237606"/>
                    <a:pt x="249268" y="3207110"/>
                  </a:cubicBezTo>
                  <a:cubicBezTo>
                    <a:pt x="259547" y="3181697"/>
                    <a:pt x="267256" y="3156284"/>
                    <a:pt x="267256" y="3128330"/>
                  </a:cubicBezTo>
                  <a:cubicBezTo>
                    <a:pt x="267256" y="3102917"/>
                    <a:pt x="277535" y="3085128"/>
                    <a:pt x="298094" y="3069881"/>
                  </a:cubicBezTo>
                  <a:cubicBezTo>
                    <a:pt x="305803" y="3062257"/>
                    <a:pt x="313512" y="3054633"/>
                    <a:pt x="323792" y="3049550"/>
                  </a:cubicBezTo>
                  <a:cubicBezTo>
                    <a:pt x="349489" y="3036844"/>
                    <a:pt x="367478" y="3013972"/>
                    <a:pt x="377757" y="2988559"/>
                  </a:cubicBezTo>
                  <a:cubicBezTo>
                    <a:pt x="380327" y="2983477"/>
                    <a:pt x="382896" y="2978394"/>
                    <a:pt x="385466" y="2973311"/>
                  </a:cubicBezTo>
                  <a:cubicBezTo>
                    <a:pt x="403455" y="2942816"/>
                    <a:pt x="426583" y="2925027"/>
                    <a:pt x="462560" y="2919944"/>
                  </a:cubicBezTo>
                  <a:cubicBezTo>
                    <a:pt x="475409" y="2919944"/>
                    <a:pt x="488258" y="2917403"/>
                    <a:pt x="501107" y="2917403"/>
                  </a:cubicBezTo>
                  <a:cubicBezTo>
                    <a:pt x="537084" y="2917403"/>
                    <a:pt x="567921" y="2904697"/>
                    <a:pt x="593619" y="2879284"/>
                  </a:cubicBezTo>
                  <a:cubicBezTo>
                    <a:pt x="637305" y="2841164"/>
                    <a:pt x="680991" y="2800504"/>
                    <a:pt x="698980" y="2744595"/>
                  </a:cubicBezTo>
                  <a:cubicBezTo>
                    <a:pt x="701550" y="2742054"/>
                    <a:pt x="701550" y="2742054"/>
                    <a:pt x="701550" y="2742054"/>
                  </a:cubicBezTo>
                  <a:cubicBezTo>
                    <a:pt x="714399" y="2711558"/>
                    <a:pt x="737527" y="2691228"/>
                    <a:pt x="768364" y="2681063"/>
                  </a:cubicBezTo>
                  <a:cubicBezTo>
                    <a:pt x="776074" y="2681063"/>
                    <a:pt x="783783" y="2678522"/>
                    <a:pt x="791492" y="2675980"/>
                  </a:cubicBezTo>
                  <a:cubicBezTo>
                    <a:pt x="824899" y="2663274"/>
                    <a:pt x="850597" y="2642944"/>
                    <a:pt x="876295" y="2620072"/>
                  </a:cubicBezTo>
                  <a:cubicBezTo>
                    <a:pt x="894284" y="2599742"/>
                    <a:pt x="901993" y="2576870"/>
                    <a:pt x="907132" y="2551457"/>
                  </a:cubicBezTo>
                  <a:cubicBezTo>
                    <a:pt x="912272" y="2523503"/>
                    <a:pt x="919981" y="2493007"/>
                    <a:pt x="930260" y="2465053"/>
                  </a:cubicBezTo>
                  <a:cubicBezTo>
                    <a:pt x="935400" y="2447264"/>
                    <a:pt x="945679" y="2426934"/>
                    <a:pt x="958528" y="2414227"/>
                  </a:cubicBezTo>
                  <a:cubicBezTo>
                    <a:pt x="1009924" y="2360860"/>
                    <a:pt x="1071599" y="2320199"/>
                    <a:pt x="1151262" y="2322741"/>
                  </a:cubicBezTo>
                  <a:cubicBezTo>
                    <a:pt x="1158971" y="2322741"/>
                    <a:pt x="1166681" y="2320199"/>
                    <a:pt x="1174390" y="2320199"/>
                  </a:cubicBezTo>
                  <a:cubicBezTo>
                    <a:pt x="1228355" y="2320199"/>
                    <a:pt x="1277181" y="2302410"/>
                    <a:pt x="1315728" y="2261750"/>
                  </a:cubicBezTo>
                  <a:cubicBezTo>
                    <a:pt x="1346566" y="2233796"/>
                    <a:pt x="1382542" y="2210924"/>
                    <a:pt x="1421089" y="2190594"/>
                  </a:cubicBezTo>
                  <a:cubicBezTo>
                    <a:pt x="1444217" y="2180428"/>
                    <a:pt x="1464776" y="2167722"/>
                    <a:pt x="1482764" y="2152474"/>
                  </a:cubicBezTo>
                  <a:cubicBezTo>
                    <a:pt x="1526450" y="2121979"/>
                    <a:pt x="1541869" y="2078777"/>
                    <a:pt x="1536730" y="2027951"/>
                  </a:cubicBezTo>
                  <a:cubicBezTo>
                    <a:pt x="1534160" y="2005079"/>
                    <a:pt x="1531590" y="1979666"/>
                    <a:pt x="1526450" y="1954253"/>
                  </a:cubicBezTo>
                  <a:cubicBezTo>
                    <a:pt x="1516171" y="1893263"/>
                    <a:pt x="1529020" y="1837354"/>
                    <a:pt x="1570137" y="1791611"/>
                  </a:cubicBezTo>
                  <a:cubicBezTo>
                    <a:pt x="1575276" y="1783987"/>
                    <a:pt x="1580416" y="1778904"/>
                    <a:pt x="1585555" y="1771281"/>
                  </a:cubicBezTo>
                  <a:cubicBezTo>
                    <a:pt x="1603544" y="1748409"/>
                    <a:pt x="1624102" y="1725537"/>
                    <a:pt x="1639521" y="1700124"/>
                  </a:cubicBezTo>
                  <a:cubicBezTo>
                    <a:pt x="1665219" y="1662005"/>
                    <a:pt x="1690916" y="1628968"/>
                    <a:pt x="1729463" y="1601014"/>
                  </a:cubicBezTo>
                  <a:cubicBezTo>
                    <a:pt x="1732033" y="1598473"/>
                    <a:pt x="1737173" y="1593390"/>
                    <a:pt x="1739742" y="1590849"/>
                  </a:cubicBezTo>
                  <a:cubicBezTo>
                    <a:pt x="1757731" y="1573060"/>
                    <a:pt x="1765440" y="1552729"/>
                    <a:pt x="1762870" y="1527316"/>
                  </a:cubicBezTo>
                  <a:cubicBezTo>
                    <a:pt x="1762870" y="1506986"/>
                    <a:pt x="1760301" y="1486656"/>
                    <a:pt x="1755161" y="1466325"/>
                  </a:cubicBezTo>
                  <a:cubicBezTo>
                    <a:pt x="1744882" y="1420582"/>
                    <a:pt x="1752591" y="1385004"/>
                    <a:pt x="1791138" y="1354509"/>
                  </a:cubicBezTo>
                  <a:cubicBezTo>
                    <a:pt x="1816836" y="1336720"/>
                    <a:pt x="1824545" y="1311307"/>
                    <a:pt x="1816836" y="1278270"/>
                  </a:cubicBezTo>
                  <a:cubicBezTo>
                    <a:pt x="1809126" y="1250316"/>
                    <a:pt x="1811696" y="1222361"/>
                    <a:pt x="1827115" y="1194407"/>
                  </a:cubicBezTo>
                  <a:cubicBezTo>
                    <a:pt x="1832254" y="1184242"/>
                    <a:pt x="1834824" y="1171536"/>
                    <a:pt x="1832254" y="1161370"/>
                  </a:cubicBezTo>
                  <a:cubicBezTo>
                    <a:pt x="1827115" y="1138499"/>
                    <a:pt x="1834824" y="1118169"/>
                    <a:pt x="1847673" y="1100379"/>
                  </a:cubicBezTo>
                  <a:cubicBezTo>
                    <a:pt x="1852813" y="1092756"/>
                    <a:pt x="1857952" y="1087673"/>
                    <a:pt x="1860522" y="1080049"/>
                  </a:cubicBezTo>
                  <a:cubicBezTo>
                    <a:pt x="1881080" y="1052095"/>
                    <a:pt x="1881080" y="1029223"/>
                    <a:pt x="1860522" y="1001269"/>
                  </a:cubicBezTo>
                  <a:cubicBezTo>
                    <a:pt x="1852813" y="991104"/>
                    <a:pt x="1845104" y="980939"/>
                    <a:pt x="1839964" y="968232"/>
                  </a:cubicBezTo>
                  <a:cubicBezTo>
                    <a:pt x="1827115" y="927572"/>
                    <a:pt x="1814266" y="886911"/>
                    <a:pt x="1803987" y="846250"/>
                  </a:cubicBezTo>
                  <a:cubicBezTo>
                    <a:pt x="1801417" y="838626"/>
                    <a:pt x="1798848" y="831003"/>
                    <a:pt x="1796278" y="820837"/>
                  </a:cubicBezTo>
                  <a:cubicBezTo>
                    <a:pt x="1773150" y="752222"/>
                    <a:pt x="1796278" y="696314"/>
                    <a:pt x="1837394" y="642947"/>
                  </a:cubicBezTo>
                  <a:cubicBezTo>
                    <a:pt x="1845104" y="632782"/>
                    <a:pt x="1855383" y="627699"/>
                    <a:pt x="1865662" y="622617"/>
                  </a:cubicBezTo>
                  <a:cubicBezTo>
                    <a:pt x="1881080" y="612451"/>
                    <a:pt x="1891360" y="602286"/>
                    <a:pt x="1901639" y="587038"/>
                  </a:cubicBezTo>
                  <a:cubicBezTo>
                    <a:pt x="1914488" y="566708"/>
                    <a:pt x="1927336" y="546378"/>
                    <a:pt x="1942755" y="526047"/>
                  </a:cubicBezTo>
                  <a:cubicBezTo>
                    <a:pt x="1963314" y="500635"/>
                    <a:pt x="1978732" y="470139"/>
                    <a:pt x="1989012" y="439644"/>
                  </a:cubicBezTo>
                  <a:cubicBezTo>
                    <a:pt x="2001860" y="401524"/>
                    <a:pt x="2007000" y="360864"/>
                    <a:pt x="2007000" y="317662"/>
                  </a:cubicBezTo>
                  <a:cubicBezTo>
                    <a:pt x="2004430" y="266836"/>
                    <a:pt x="2022419" y="223634"/>
                    <a:pt x="2050686" y="182973"/>
                  </a:cubicBezTo>
                  <a:cubicBezTo>
                    <a:pt x="2071244" y="157560"/>
                    <a:pt x="2094372" y="142312"/>
                    <a:pt x="2127780" y="139771"/>
                  </a:cubicBezTo>
                  <a:cubicBezTo>
                    <a:pt x="2140629" y="137230"/>
                    <a:pt x="2156048" y="137230"/>
                    <a:pt x="2168896" y="134689"/>
                  </a:cubicBezTo>
                  <a:cubicBezTo>
                    <a:pt x="2228001" y="129606"/>
                    <a:pt x="2279397" y="114358"/>
                    <a:pt x="2315374" y="60991"/>
                  </a:cubicBezTo>
                  <a:cubicBezTo>
                    <a:pt x="2317944" y="58450"/>
                    <a:pt x="2320514" y="55908"/>
                    <a:pt x="2323083" y="55908"/>
                  </a:cubicBezTo>
                  <a:cubicBezTo>
                    <a:pt x="2341072" y="33037"/>
                    <a:pt x="2366770" y="20330"/>
                    <a:pt x="2397607" y="17789"/>
                  </a:cubicBezTo>
                  <a:cubicBezTo>
                    <a:pt x="2443863" y="15248"/>
                    <a:pt x="2490119" y="12707"/>
                    <a:pt x="2533806" y="7624"/>
                  </a:cubicBezTo>
                  <a:cubicBezTo>
                    <a:pt x="2556934" y="7624"/>
                    <a:pt x="2577492" y="2541"/>
                    <a:pt x="2600620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D72E298A-ABE5-459E-B320-506EFA681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8592" y="3287486"/>
              <a:ext cx="3363408" cy="3570515"/>
            </a:xfrm>
            <a:custGeom>
              <a:avLst/>
              <a:gdLst>
                <a:gd name="T0" fmla="*/ 1103 w 1129"/>
                <a:gd name="T1" fmla="*/ 61 h 1405"/>
                <a:gd name="T2" fmla="*/ 1021 w 1129"/>
                <a:gd name="T3" fmla="*/ 80 h 1405"/>
                <a:gd name="T4" fmla="*/ 961 w 1129"/>
                <a:gd name="T5" fmla="*/ 111 h 1405"/>
                <a:gd name="T6" fmla="*/ 915 w 1129"/>
                <a:gd name="T7" fmla="*/ 130 h 1405"/>
                <a:gd name="T8" fmla="*/ 891 w 1129"/>
                <a:gd name="T9" fmla="*/ 231 h 1405"/>
                <a:gd name="T10" fmla="*/ 857 w 1129"/>
                <a:gd name="T11" fmla="*/ 289 h 1405"/>
                <a:gd name="T12" fmla="*/ 832 w 1129"/>
                <a:gd name="T13" fmla="*/ 311 h 1405"/>
                <a:gd name="T14" fmla="*/ 819 w 1129"/>
                <a:gd name="T15" fmla="*/ 391 h 1405"/>
                <a:gd name="T16" fmla="*/ 841 w 1129"/>
                <a:gd name="T17" fmla="*/ 452 h 1405"/>
                <a:gd name="T18" fmla="*/ 836 w 1129"/>
                <a:gd name="T19" fmla="*/ 491 h 1405"/>
                <a:gd name="T20" fmla="*/ 828 w 1129"/>
                <a:gd name="T21" fmla="*/ 528 h 1405"/>
                <a:gd name="T22" fmla="*/ 814 w 1129"/>
                <a:gd name="T23" fmla="*/ 591 h 1405"/>
                <a:gd name="T24" fmla="*/ 803 w 1129"/>
                <a:gd name="T25" fmla="*/ 659 h 1405"/>
                <a:gd name="T26" fmla="*/ 790 w 1129"/>
                <a:gd name="T27" fmla="*/ 688 h 1405"/>
                <a:gd name="T28" fmla="*/ 734 w 1129"/>
                <a:gd name="T29" fmla="*/ 755 h 1405"/>
                <a:gd name="T30" fmla="*/ 711 w 1129"/>
                <a:gd name="T31" fmla="*/ 827 h 1405"/>
                <a:gd name="T32" fmla="*/ 694 w 1129"/>
                <a:gd name="T33" fmla="*/ 905 h 1405"/>
                <a:gd name="T34" fmla="*/ 629 w 1129"/>
                <a:gd name="T35" fmla="*/ 948 h 1405"/>
                <a:gd name="T36" fmla="*/ 565 w 1129"/>
                <a:gd name="T37" fmla="*/ 972 h 1405"/>
                <a:gd name="T38" fmla="*/ 479 w 1129"/>
                <a:gd name="T39" fmla="*/ 1028 h 1405"/>
                <a:gd name="T40" fmla="*/ 458 w 1129"/>
                <a:gd name="T41" fmla="*/ 1089 h 1405"/>
                <a:gd name="T42" fmla="*/ 416 w 1129"/>
                <a:gd name="T43" fmla="*/ 1113 h 1405"/>
                <a:gd name="T44" fmla="*/ 389 w 1129"/>
                <a:gd name="T45" fmla="*/ 1138 h 1405"/>
                <a:gd name="T46" fmla="*/ 312 w 1129"/>
                <a:gd name="T47" fmla="*/ 1206 h 1405"/>
                <a:gd name="T48" fmla="*/ 267 w 1129"/>
                <a:gd name="T49" fmla="*/ 1228 h 1405"/>
                <a:gd name="T50" fmla="*/ 243 w 1129"/>
                <a:gd name="T51" fmla="*/ 1258 h 1405"/>
                <a:gd name="T52" fmla="*/ 221 w 1129"/>
                <a:gd name="T53" fmla="*/ 1289 h 1405"/>
                <a:gd name="T54" fmla="*/ 200 w 1129"/>
                <a:gd name="T55" fmla="*/ 1354 h 1405"/>
                <a:gd name="T56" fmla="*/ 132 w 1129"/>
                <a:gd name="T57" fmla="*/ 1394 h 1405"/>
                <a:gd name="T58" fmla="*/ 0 w 1129"/>
                <a:gd name="T59" fmla="*/ 1405 h 1405"/>
                <a:gd name="T60" fmla="*/ 33 w 1129"/>
                <a:gd name="T61" fmla="*/ 1372 h 1405"/>
                <a:gd name="T62" fmla="*/ 70 w 1129"/>
                <a:gd name="T63" fmla="*/ 1357 h 1405"/>
                <a:gd name="T64" fmla="*/ 137 w 1129"/>
                <a:gd name="T65" fmla="*/ 1329 h 1405"/>
                <a:gd name="T66" fmla="*/ 181 w 1129"/>
                <a:gd name="T67" fmla="*/ 1277 h 1405"/>
                <a:gd name="T68" fmla="*/ 205 w 1129"/>
                <a:gd name="T69" fmla="*/ 1213 h 1405"/>
                <a:gd name="T70" fmla="*/ 268 w 1129"/>
                <a:gd name="T71" fmla="*/ 1156 h 1405"/>
                <a:gd name="T72" fmla="*/ 316 w 1129"/>
                <a:gd name="T73" fmla="*/ 1142 h 1405"/>
                <a:gd name="T74" fmla="*/ 352 w 1129"/>
                <a:gd name="T75" fmla="*/ 1103 h 1405"/>
                <a:gd name="T76" fmla="*/ 391 w 1129"/>
                <a:gd name="T77" fmla="*/ 1061 h 1405"/>
                <a:gd name="T78" fmla="*/ 440 w 1129"/>
                <a:gd name="T79" fmla="*/ 1013 h 1405"/>
                <a:gd name="T80" fmla="*/ 507 w 1129"/>
                <a:gd name="T81" fmla="*/ 924 h 1405"/>
                <a:gd name="T82" fmla="*/ 560 w 1129"/>
                <a:gd name="T83" fmla="*/ 918 h 1405"/>
                <a:gd name="T84" fmla="*/ 604 w 1129"/>
                <a:gd name="T85" fmla="*/ 893 h 1405"/>
                <a:gd name="T86" fmla="*/ 662 w 1129"/>
                <a:gd name="T87" fmla="*/ 856 h 1405"/>
                <a:gd name="T88" fmla="*/ 681 w 1129"/>
                <a:gd name="T89" fmla="*/ 768 h 1405"/>
                <a:gd name="T90" fmla="*/ 704 w 1129"/>
                <a:gd name="T91" fmla="*/ 705 h 1405"/>
                <a:gd name="T92" fmla="*/ 759 w 1129"/>
                <a:gd name="T93" fmla="*/ 638 h 1405"/>
                <a:gd name="T94" fmla="*/ 769 w 1129"/>
                <a:gd name="T95" fmla="*/ 574 h 1405"/>
                <a:gd name="T96" fmla="*/ 794 w 1129"/>
                <a:gd name="T97" fmla="*/ 504 h 1405"/>
                <a:gd name="T98" fmla="*/ 800 w 1129"/>
                <a:gd name="T99" fmla="*/ 461 h 1405"/>
                <a:gd name="T100" fmla="*/ 813 w 1129"/>
                <a:gd name="T101" fmla="*/ 430 h 1405"/>
                <a:gd name="T102" fmla="*/ 801 w 1129"/>
                <a:gd name="T103" fmla="*/ 379 h 1405"/>
                <a:gd name="T104" fmla="*/ 784 w 1129"/>
                <a:gd name="T105" fmla="*/ 311 h 1405"/>
                <a:gd name="T106" fmla="*/ 826 w 1129"/>
                <a:gd name="T107" fmla="*/ 239 h 1405"/>
                <a:gd name="T108" fmla="*/ 868 w 1129"/>
                <a:gd name="T109" fmla="*/ 144 h 1405"/>
                <a:gd name="T110" fmla="*/ 885 w 1129"/>
                <a:gd name="T111" fmla="*/ 79 h 1405"/>
                <a:gd name="T112" fmla="*/ 946 w 1129"/>
                <a:gd name="T113" fmla="*/ 58 h 1405"/>
                <a:gd name="T114" fmla="*/ 1028 w 1129"/>
                <a:gd name="T115" fmla="*/ 13 h 1405"/>
                <a:gd name="T116" fmla="*/ 1120 w 1129"/>
                <a:gd name="T117" fmla="*/ 2 h 1405"/>
                <a:gd name="T118" fmla="*/ 1129 w 1129"/>
                <a:gd name="T119" fmla="*/ 58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29" h="1405">
                  <a:moveTo>
                    <a:pt x="1129" y="58"/>
                  </a:moveTo>
                  <a:cubicBezTo>
                    <a:pt x="1120" y="59"/>
                    <a:pt x="1112" y="61"/>
                    <a:pt x="1103" y="61"/>
                  </a:cubicBezTo>
                  <a:cubicBezTo>
                    <a:pt x="1086" y="63"/>
                    <a:pt x="1068" y="64"/>
                    <a:pt x="1050" y="65"/>
                  </a:cubicBezTo>
                  <a:cubicBezTo>
                    <a:pt x="1038" y="66"/>
                    <a:pt x="1028" y="71"/>
                    <a:pt x="1021" y="80"/>
                  </a:cubicBezTo>
                  <a:cubicBezTo>
                    <a:pt x="1020" y="80"/>
                    <a:pt x="1019" y="81"/>
                    <a:pt x="1018" y="82"/>
                  </a:cubicBezTo>
                  <a:cubicBezTo>
                    <a:pt x="1004" y="103"/>
                    <a:pt x="984" y="109"/>
                    <a:pt x="961" y="111"/>
                  </a:cubicBezTo>
                  <a:cubicBezTo>
                    <a:pt x="956" y="112"/>
                    <a:pt x="950" y="112"/>
                    <a:pt x="945" y="113"/>
                  </a:cubicBezTo>
                  <a:cubicBezTo>
                    <a:pt x="932" y="114"/>
                    <a:pt x="923" y="120"/>
                    <a:pt x="915" y="130"/>
                  </a:cubicBezTo>
                  <a:cubicBezTo>
                    <a:pt x="904" y="146"/>
                    <a:pt x="897" y="163"/>
                    <a:pt x="898" y="183"/>
                  </a:cubicBezTo>
                  <a:cubicBezTo>
                    <a:pt x="898" y="200"/>
                    <a:pt x="896" y="216"/>
                    <a:pt x="891" y="231"/>
                  </a:cubicBezTo>
                  <a:cubicBezTo>
                    <a:pt x="887" y="243"/>
                    <a:pt x="881" y="255"/>
                    <a:pt x="873" y="265"/>
                  </a:cubicBezTo>
                  <a:cubicBezTo>
                    <a:pt x="867" y="273"/>
                    <a:pt x="862" y="281"/>
                    <a:pt x="857" y="289"/>
                  </a:cubicBezTo>
                  <a:cubicBezTo>
                    <a:pt x="853" y="295"/>
                    <a:pt x="849" y="299"/>
                    <a:pt x="843" y="303"/>
                  </a:cubicBezTo>
                  <a:cubicBezTo>
                    <a:pt x="839" y="305"/>
                    <a:pt x="835" y="307"/>
                    <a:pt x="832" y="311"/>
                  </a:cubicBezTo>
                  <a:cubicBezTo>
                    <a:pt x="816" y="332"/>
                    <a:pt x="807" y="354"/>
                    <a:pt x="816" y="381"/>
                  </a:cubicBezTo>
                  <a:cubicBezTo>
                    <a:pt x="817" y="385"/>
                    <a:pt x="818" y="388"/>
                    <a:pt x="819" y="391"/>
                  </a:cubicBezTo>
                  <a:cubicBezTo>
                    <a:pt x="823" y="407"/>
                    <a:pt x="828" y="423"/>
                    <a:pt x="833" y="439"/>
                  </a:cubicBezTo>
                  <a:cubicBezTo>
                    <a:pt x="835" y="444"/>
                    <a:pt x="838" y="448"/>
                    <a:pt x="841" y="452"/>
                  </a:cubicBezTo>
                  <a:cubicBezTo>
                    <a:pt x="849" y="463"/>
                    <a:pt x="849" y="472"/>
                    <a:pt x="841" y="483"/>
                  </a:cubicBezTo>
                  <a:cubicBezTo>
                    <a:pt x="840" y="486"/>
                    <a:pt x="838" y="488"/>
                    <a:pt x="836" y="491"/>
                  </a:cubicBezTo>
                  <a:cubicBezTo>
                    <a:pt x="831" y="498"/>
                    <a:pt x="828" y="506"/>
                    <a:pt x="830" y="515"/>
                  </a:cubicBezTo>
                  <a:cubicBezTo>
                    <a:pt x="831" y="519"/>
                    <a:pt x="830" y="524"/>
                    <a:pt x="828" y="528"/>
                  </a:cubicBezTo>
                  <a:cubicBezTo>
                    <a:pt x="822" y="539"/>
                    <a:pt x="821" y="550"/>
                    <a:pt x="824" y="561"/>
                  </a:cubicBezTo>
                  <a:cubicBezTo>
                    <a:pt x="827" y="574"/>
                    <a:pt x="824" y="584"/>
                    <a:pt x="814" y="591"/>
                  </a:cubicBezTo>
                  <a:cubicBezTo>
                    <a:pt x="799" y="603"/>
                    <a:pt x="796" y="617"/>
                    <a:pt x="800" y="635"/>
                  </a:cubicBezTo>
                  <a:cubicBezTo>
                    <a:pt x="802" y="643"/>
                    <a:pt x="803" y="651"/>
                    <a:pt x="803" y="659"/>
                  </a:cubicBezTo>
                  <a:cubicBezTo>
                    <a:pt x="804" y="669"/>
                    <a:pt x="801" y="677"/>
                    <a:pt x="794" y="684"/>
                  </a:cubicBezTo>
                  <a:cubicBezTo>
                    <a:pt x="793" y="685"/>
                    <a:pt x="791" y="687"/>
                    <a:pt x="790" y="688"/>
                  </a:cubicBezTo>
                  <a:cubicBezTo>
                    <a:pt x="775" y="699"/>
                    <a:pt x="765" y="712"/>
                    <a:pt x="755" y="727"/>
                  </a:cubicBezTo>
                  <a:cubicBezTo>
                    <a:pt x="749" y="737"/>
                    <a:pt x="741" y="746"/>
                    <a:pt x="734" y="755"/>
                  </a:cubicBezTo>
                  <a:cubicBezTo>
                    <a:pt x="732" y="758"/>
                    <a:pt x="730" y="760"/>
                    <a:pt x="728" y="763"/>
                  </a:cubicBezTo>
                  <a:cubicBezTo>
                    <a:pt x="712" y="781"/>
                    <a:pt x="707" y="803"/>
                    <a:pt x="711" y="827"/>
                  </a:cubicBezTo>
                  <a:cubicBezTo>
                    <a:pt x="713" y="837"/>
                    <a:pt x="714" y="847"/>
                    <a:pt x="715" y="856"/>
                  </a:cubicBezTo>
                  <a:cubicBezTo>
                    <a:pt x="717" y="876"/>
                    <a:pt x="711" y="893"/>
                    <a:pt x="694" y="905"/>
                  </a:cubicBezTo>
                  <a:cubicBezTo>
                    <a:pt x="687" y="911"/>
                    <a:pt x="679" y="916"/>
                    <a:pt x="670" y="920"/>
                  </a:cubicBezTo>
                  <a:cubicBezTo>
                    <a:pt x="655" y="928"/>
                    <a:pt x="641" y="937"/>
                    <a:pt x="629" y="948"/>
                  </a:cubicBezTo>
                  <a:cubicBezTo>
                    <a:pt x="614" y="964"/>
                    <a:pt x="595" y="971"/>
                    <a:pt x="574" y="971"/>
                  </a:cubicBezTo>
                  <a:cubicBezTo>
                    <a:pt x="571" y="971"/>
                    <a:pt x="568" y="972"/>
                    <a:pt x="565" y="972"/>
                  </a:cubicBezTo>
                  <a:cubicBezTo>
                    <a:pt x="534" y="971"/>
                    <a:pt x="510" y="987"/>
                    <a:pt x="490" y="1008"/>
                  </a:cubicBezTo>
                  <a:cubicBezTo>
                    <a:pt x="485" y="1013"/>
                    <a:pt x="481" y="1021"/>
                    <a:pt x="479" y="1028"/>
                  </a:cubicBezTo>
                  <a:cubicBezTo>
                    <a:pt x="475" y="1039"/>
                    <a:pt x="472" y="1051"/>
                    <a:pt x="470" y="1062"/>
                  </a:cubicBezTo>
                  <a:cubicBezTo>
                    <a:pt x="468" y="1072"/>
                    <a:pt x="465" y="1081"/>
                    <a:pt x="458" y="1089"/>
                  </a:cubicBezTo>
                  <a:cubicBezTo>
                    <a:pt x="448" y="1098"/>
                    <a:pt x="438" y="1106"/>
                    <a:pt x="425" y="1111"/>
                  </a:cubicBezTo>
                  <a:cubicBezTo>
                    <a:pt x="422" y="1112"/>
                    <a:pt x="419" y="1113"/>
                    <a:pt x="416" y="1113"/>
                  </a:cubicBezTo>
                  <a:cubicBezTo>
                    <a:pt x="404" y="1117"/>
                    <a:pt x="395" y="1125"/>
                    <a:pt x="390" y="1137"/>
                  </a:cubicBezTo>
                  <a:cubicBezTo>
                    <a:pt x="390" y="1137"/>
                    <a:pt x="390" y="1137"/>
                    <a:pt x="389" y="1138"/>
                  </a:cubicBezTo>
                  <a:cubicBezTo>
                    <a:pt x="382" y="1160"/>
                    <a:pt x="365" y="1176"/>
                    <a:pt x="348" y="1191"/>
                  </a:cubicBezTo>
                  <a:cubicBezTo>
                    <a:pt x="338" y="1201"/>
                    <a:pt x="326" y="1206"/>
                    <a:pt x="312" y="1206"/>
                  </a:cubicBezTo>
                  <a:cubicBezTo>
                    <a:pt x="307" y="1206"/>
                    <a:pt x="302" y="1207"/>
                    <a:pt x="297" y="1207"/>
                  </a:cubicBezTo>
                  <a:cubicBezTo>
                    <a:pt x="283" y="1209"/>
                    <a:pt x="274" y="1216"/>
                    <a:pt x="267" y="1228"/>
                  </a:cubicBezTo>
                  <a:cubicBezTo>
                    <a:pt x="266" y="1230"/>
                    <a:pt x="265" y="1232"/>
                    <a:pt x="264" y="1234"/>
                  </a:cubicBezTo>
                  <a:cubicBezTo>
                    <a:pt x="260" y="1244"/>
                    <a:pt x="253" y="1253"/>
                    <a:pt x="243" y="1258"/>
                  </a:cubicBezTo>
                  <a:cubicBezTo>
                    <a:pt x="239" y="1260"/>
                    <a:pt x="236" y="1263"/>
                    <a:pt x="233" y="1266"/>
                  </a:cubicBezTo>
                  <a:cubicBezTo>
                    <a:pt x="225" y="1272"/>
                    <a:pt x="221" y="1279"/>
                    <a:pt x="221" y="1289"/>
                  </a:cubicBezTo>
                  <a:cubicBezTo>
                    <a:pt x="221" y="1300"/>
                    <a:pt x="218" y="1310"/>
                    <a:pt x="214" y="1320"/>
                  </a:cubicBezTo>
                  <a:cubicBezTo>
                    <a:pt x="209" y="1332"/>
                    <a:pt x="204" y="1343"/>
                    <a:pt x="200" y="1354"/>
                  </a:cubicBezTo>
                  <a:cubicBezTo>
                    <a:pt x="195" y="1367"/>
                    <a:pt x="185" y="1375"/>
                    <a:pt x="172" y="1379"/>
                  </a:cubicBezTo>
                  <a:cubicBezTo>
                    <a:pt x="159" y="1383"/>
                    <a:pt x="145" y="1389"/>
                    <a:pt x="132" y="1394"/>
                  </a:cubicBezTo>
                  <a:cubicBezTo>
                    <a:pt x="127" y="1397"/>
                    <a:pt x="122" y="1402"/>
                    <a:pt x="117" y="1405"/>
                  </a:cubicBezTo>
                  <a:cubicBezTo>
                    <a:pt x="78" y="1405"/>
                    <a:pt x="39" y="1405"/>
                    <a:pt x="0" y="1405"/>
                  </a:cubicBezTo>
                  <a:cubicBezTo>
                    <a:pt x="5" y="1400"/>
                    <a:pt x="11" y="1395"/>
                    <a:pt x="16" y="1390"/>
                  </a:cubicBezTo>
                  <a:cubicBezTo>
                    <a:pt x="22" y="1384"/>
                    <a:pt x="28" y="1378"/>
                    <a:pt x="33" y="1372"/>
                  </a:cubicBezTo>
                  <a:cubicBezTo>
                    <a:pt x="40" y="1363"/>
                    <a:pt x="47" y="1358"/>
                    <a:pt x="58" y="1358"/>
                  </a:cubicBezTo>
                  <a:cubicBezTo>
                    <a:pt x="62" y="1358"/>
                    <a:pt x="66" y="1357"/>
                    <a:pt x="70" y="1357"/>
                  </a:cubicBezTo>
                  <a:cubicBezTo>
                    <a:pt x="78" y="1357"/>
                    <a:pt x="86" y="1354"/>
                    <a:pt x="93" y="1349"/>
                  </a:cubicBezTo>
                  <a:cubicBezTo>
                    <a:pt x="106" y="1339"/>
                    <a:pt x="121" y="1333"/>
                    <a:pt x="137" y="1329"/>
                  </a:cubicBezTo>
                  <a:cubicBezTo>
                    <a:pt x="156" y="1325"/>
                    <a:pt x="167" y="1314"/>
                    <a:pt x="173" y="1297"/>
                  </a:cubicBezTo>
                  <a:cubicBezTo>
                    <a:pt x="175" y="1290"/>
                    <a:pt x="178" y="1283"/>
                    <a:pt x="181" y="1277"/>
                  </a:cubicBezTo>
                  <a:cubicBezTo>
                    <a:pt x="187" y="1264"/>
                    <a:pt x="191" y="1251"/>
                    <a:pt x="191" y="1237"/>
                  </a:cubicBezTo>
                  <a:cubicBezTo>
                    <a:pt x="192" y="1226"/>
                    <a:pt x="196" y="1218"/>
                    <a:pt x="205" y="1213"/>
                  </a:cubicBezTo>
                  <a:cubicBezTo>
                    <a:pt x="221" y="1204"/>
                    <a:pt x="232" y="1191"/>
                    <a:pt x="239" y="1174"/>
                  </a:cubicBezTo>
                  <a:cubicBezTo>
                    <a:pt x="245" y="1162"/>
                    <a:pt x="256" y="1157"/>
                    <a:pt x="268" y="1156"/>
                  </a:cubicBezTo>
                  <a:cubicBezTo>
                    <a:pt x="274" y="1155"/>
                    <a:pt x="280" y="1155"/>
                    <a:pt x="286" y="1154"/>
                  </a:cubicBezTo>
                  <a:cubicBezTo>
                    <a:pt x="298" y="1154"/>
                    <a:pt x="308" y="1150"/>
                    <a:pt x="316" y="1142"/>
                  </a:cubicBezTo>
                  <a:cubicBezTo>
                    <a:pt x="325" y="1134"/>
                    <a:pt x="334" y="1125"/>
                    <a:pt x="343" y="1116"/>
                  </a:cubicBezTo>
                  <a:cubicBezTo>
                    <a:pt x="347" y="1112"/>
                    <a:pt x="349" y="1107"/>
                    <a:pt x="352" y="1103"/>
                  </a:cubicBezTo>
                  <a:cubicBezTo>
                    <a:pt x="354" y="1099"/>
                    <a:pt x="356" y="1095"/>
                    <a:pt x="358" y="1091"/>
                  </a:cubicBezTo>
                  <a:cubicBezTo>
                    <a:pt x="364" y="1075"/>
                    <a:pt x="375" y="1065"/>
                    <a:pt x="391" y="1061"/>
                  </a:cubicBezTo>
                  <a:cubicBezTo>
                    <a:pt x="408" y="1056"/>
                    <a:pt x="421" y="1046"/>
                    <a:pt x="432" y="1033"/>
                  </a:cubicBezTo>
                  <a:cubicBezTo>
                    <a:pt x="437" y="1027"/>
                    <a:pt x="440" y="1021"/>
                    <a:pt x="440" y="1013"/>
                  </a:cubicBezTo>
                  <a:cubicBezTo>
                    <a:pt x="440" y="1008"/>
                    <a:pt x="441" y="1004"/>
                    <a:pt x="442" y="1000"/>
                  </a:cubicBezTo>
                  <a:cubicBezTo>
                    <a:pt x="448" y="961"/>
                    <a:pt x="473" y="939"/>
                    <a:pt x="507" y="924"/>
                  </a:cubicBezTo>
                  <a:cubicBezTo>
                    <a:pt x="512" y="922"/>
                    <a:pt x="517" y="922"/>
                    <a:pt x="522" y="921"/>
                  </a:cubicBezTo>
                  <a:cubicBezTo>
                    <a:pt x="535" y="920"/>
                    <a:pt x="547" y="919"/>
                    <a:pt x="560" y="918"/>
                  </a:cubicBezTo>
                  <a:cubicBezTo>
                    <a:pt x="571" y="917"/>
                    <a:pt x="581" y="912"/>
                    <a:pt x="590" y="905"/>
                  </a:cubicBezTo>
                  <a:cubicBezTo>
                    <a:pt x="594" y="901"/>
                    <a:pt x="599" y="897"/>
                    <a:pt x="604" y="893"/>
                  </a:cubicBezTo>
                  <a:cubicBezTo>
                    <a:pt x="614" y="885"/>
                    <a:pt x="625" y="877"/>
                    <a:pt x="637" y="871"/>
                  </a:cubicBezTo>
                  <a:cubicBezTo>
                    <a:pt x="645" y="867"/>
                    <a:pt x="654" y="862"/>
                    <a:pt x="662" y="856"/>
                  </a:cubicBezTo>
                  <a:cubicBezTo>
                    <a:pt x="679" y="845"/>
                    <a:pt x="687" y="828"/>
                    <a:pt x="685" y="807"/>
                  </a:cubicBezTo>
                  <a:cubicBezTo>
                    <a:pt x="684" y="794"/>
                    <a:pt x="683" y="781"/>
                    <a:pt x="681" y="768"/>
                  </a:cubicBezTo>
                  <a:cubicBezTo>
                    <a:pt x="678" y="750"/>
                    <a:pt x="682" y="735"/>
                    <a:pt x="692" y="720"/>
                  </a:cubicBezTo>
                  <a:cubicBezTo>
                    <a:pt x="696" y="715"/>
                    <a:pt x="700" y="710"/>
                    <a:pt x="704" y="705"/>
                  </a:cubicBezTo>
                  <a:cubicBezTo>
                    <a:pt x="712" y="694"/>
                    <a:pt x="720" y="684"/>
                    <a:pt x="727" y="673"/>
                  </a:cubicBezTo>
                  <a:cubicBezTo>
                    <a:pt x="736" y="660"/>
                    <a:pt x="746" y="647"/>
                    <a:pt x="759" y="638"/>
                  </a:cubicBezTo>
                  <a:cubicBezTo>
                    <a:pt x="773" y="628"/>
                    <a:pt x="776" y="615"/>
                    <a:pt x="773" y="599"/>
                  </a:cubicBezTo>
                  <a:cubicBezTo>
                    <a:pt x="772" y="591"/>
                    <a:pt x="770" y="582"/>
                    <a:pt x="769" y="574"/>
                  </a:cubicBezTo>
                  <a:cubicBezTo>
                    <a:pt x="767" y="563"/>
                    <a:pt x="770" y="552"/>
                    <a:pt x="779" y="545"/>
                  </a:cubicBezTo>
                  <a:cubicBezTo>
                    <a:pt x="793" y="534"/>
                    <a:pt x="798" y="521"/>
                    <a:pt x="794" y="504"/>
                  </a:cubicBezTo>
                  <a:cubicBezTo>
                    <a:pt x="791" y="496"/>
                    <a:pt x="793" y="488"/>
                    <a:pt x="797" y="481"/>
                  </a:cubicBezTo>
                  <a:cubicBezTo>
                    <a:pt x="800" y="474"/>
                    <a:pt x="802" y="468"/>
                    <a:pt x="800" y="461"/>
                  </a:cubicBezTo>
                  <a:cubicBezTo>
                    <a:pt x="799" y="454"/>
                    <a:pt x="801" y="447"/>
                    <a:pt x="805" y="441"/>
                  </a:cubicBezTo>
                  <a:cubicBezTo>
                    <a:pt x="808" y="438"/>
                    <a:pt x="811" y="434"/>
                    <a:pt x="813" y="430"/>
                  </a:cubicBezTo>
                  <a:cubicBezTo>
                    <a:pt x="819" y="420"/>
                    <a:pt x="819" y="412"/>
                    <a:pt x="812" y="403"/>
                  </a:cubicBezTo>
                  <a:cubicBezTo>
                    <a:pt x="806" y="395"/>
                    <a:pt x="804" y="387"/>
                    <a:pt x="801" y="379"/>
                  </a:cubicBezTo>
                  <a:cubicBezTo>
                    <a:pt x="799" y="368"/>
                    <a:pt x="795" y="359"/>
                    <a:pt x="792" y="348"/>
                  </a:cubicBezTo>
                  <a:cubicBezTo>
                    <a:pt x="789" y="336"/>
                    <a:pt x="784" y="324"/>
                    <a:pt x="784" y="311"/>
                  </a:cubicBezTo>
                  <a:cubicBezTo>
                    <a:pt x="782" y="285"/>
                    <a:pt x="794" y="264"/>
                    <a:pt x="816" y="249"/>
                  </a:cubicBezTo>
                  <a:cubicBezTo>
                    <a:pt x="820" y="247"/>
                    <a:pt x="823" y="243"/>
                    <a:pt x="826" y="239"/>
                  </a:cubicBezTo>
                  <a:cubicBezTo>
                    <a:pt x="833" y="230"/>
                    <a:pt x="839" y="221"/>
                    <a:pt x="845" y="212"/>
                  </a:cubicBezTo>
                  <a:cubicBezTo>
                    <a:pt x="860" y="191"/>
                    <a:pt x="867" y="169"/>
                    <a:pt x="868" y="144"/>
                  </a:cubicBezTo>
                  <a:cubicBezTo>
                    <a:pt x="868" y="135"/>
                    <a:pt x="868" y="126"/>
                    <a:pt x="869" y="117"/>
                  </a:cubicBezTo>
                  <a:cubicBezTo>
                    <a:pt x="871" y="103"/>
                    <a:pt x="877" y="91"/>
                    <a:pt x="885" y="79"/>
                  </a:cubicBezTo>
                  <a:cubicBezTo>
                    <a:pt x="893" y="69"/>
                    <a:pt x="904" y="63"/>
                    <a:pt x="917" y="61"/>
                  </a:cubicBezTo>
                  <a:cubicBezTo>
                    <a:pt x="927" y="60"/>
                    <a:pt x="937" y="59"/>
                    <a:pt x="946" y="58"/>
                  </a:cubicBezTo>
                  <a:cubicBezTo>
                    <a:pt x="962" y="55"/>
                    <a:pt x="976" y="48"/>
                    <a:pt x="985" y="35"/>
                  </a:cubicBezTo>
                  <a:cubicBezTo>
                    <a:pt x="996" y="21"/>
                    <a:pt x="1010" y="13"/>
                    <a:pt x="1028" y="13"/>
                  </a:cubicBezTo>
                  <a:cubicBezTo>
                    <a:pt x="1043" y="12"/>
                    <a:pt x="1059" y="11"/>
                    <a:pt x="1075" y="10"/>
                  </a:cubicBezTo>
                  <a:cubicBezTo>
                    <a:pt x="1090" y="9"/>
                    <a:pt x="1105" y="6"/>
                    <a:pt x="1120" y="2"/>
                  </a:cubicBezTo>
                  <a:cubicBezTo>
                    <a:pt x="1123" y="1"/>
                    <a:pt x="1126" y="1"/>
                    <a:pt x="1129" y="0"/>
                  </a:cubicBezTo>
                  <a:cubicBezTo>
                    <a:pt x="1129" y="19"/>
                    <a:pt x="1129" y="38"/>
                    <a:pt x="1129" y="58"/>
                  </a:cubicBezTo>
                  <a:close/>
                </a:path>
              </a:pathLst>
            </a:custGeom>
            <a:solidFill>
              <a:srgbClr val="539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438BF87-D438-4F62-88C6-97AF90CA5C87}"/>
              </a:ext>
            </a:extLst>
          </p:cNvPr>
          <p:cNvSpPr/>
          <p:nvPr/>
        </p:nvSpPr>
        <p:spPr>
          <a:xfrm>
            <a:off x="324464" y="3429000"/>
            <a:ext cx="11543071" cy="2547887"/>
          </a:xfrm>
          <a:prstGeom prst="roundRect">
            <a:avLst>
              <a:gd name="adj" fmla="val 48975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68372E-1BED-490D-8067-329B79C0383F}"/>
              </a:ext>
            </a:extLst>
          </p:cNvPr>
          <p:cNvGrpSpPr/>
          <p:nvPr/>
        </p:nvGrpSpPr>
        <p:grpSpPr>
          <a:xfrm>
            <a:off x="6937324" y="4073263"/>
            <a:ext cx="1252728" cy="1255565"/>
            <a:chOff x="2432153" y="3779838"/>
            <a:chExt cx="1708150" cy="1717675"/>
          </a:xfrm>
        </p:grpSpPr>
        <p:sp>
          <p:nvSpPr>
            <p:cNvPr id="43" name="Oval 12">
              <a:extLst>
                <a:ext uri="{FF2B5EF4-FFF2-40B4-BE49-F238E27FC236}">
                  <a16:creationId xmlns:a16="http://schemas.microsoft.com/office/drawing/2014/main" id="{F12C0742-F896-4486-B529-7A34D39CE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153" y="3779838"/>
              <a:ext cx="1708150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4" name="Oval 13">
              <a:extLst>
                <a:ext uri="{FF2B5EF4-FFF2-40B4-BE49-F238E27FC236}">
                  <a16:creationId xmlns:a16="http://schemas.microsoft.com/office/drawing/2014/main" id="{3D722A20-A206-49A3-AC49-D826B15EC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3815" y="4648200"/>
              <a:ext cx="503238" cy="70485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8AD19654-8A7E-4B57-A0C7-391128CC5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890" y="4248150"/>
              <a:ext cx="266700" cy="369888"/>
            </a:xfrm>
            <a:custGeom>
              <a:avLst/>
              <a:gdLst>
                <a:gd name="T0" fmla="*/ 60 w 63"/>
                <a:gd name="T1" fmla="*/ 47 h 87"/>
                <a:gd name="T2" fmla="*/ 26 w 63"/>
                <a:gd name="T3" fmla="*/ 85 h 87"/>
                <a:gd name="T4" fmla="*/ 3 w 63"/>
                <a:gd name="T5" fmla="*/ 40 h 87"/>
                <a:gd name="T6" fmla="*/ 37 w 63"/>
                <a:gd name="T7" fmla="*/ 2 h 87"/>
                <a:gd name="T8" fmla="*/ 60 w 63"/>
                <a:gd name="T9" fmla="*/ 4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7">
                  <a:moveTo>
                    <a:pt x="60" y="47"/>
                  </a:moveTo>
                  <a:cubicBezTo>
                    <a:pt x="57" y="70"/>
                    <a:pt x="42" y="87"/>
                    <a:pt x="26" y="85"/>
                  </a:cubicBezTo>
                  <a:cubicBezTo>
                    <a:pt x="11" y="82"/>
                    <a:pt x="0" y="62"/>
                    <a:pt x="3" y="40"/>
                  </a:cubicBezTo>
                  <a:cubicBezTo>
                    <a:pt x="7" y="17"/>
                    <a:pt x="22" y="0"/>
                    <a:pt x="37" y="2"/>
                  </a:cubicBezTo>
                  <a:cubicBezTo>
                    <a:pt x="53" y="4"/>
                    <a:pt x="63" y="24"/>
                    <a:pt x="60" y="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15DA694D-19F1-4D53-A2A5-A7EC545FB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190" y="3946525"/>
              <a:ext cx="292100" cy="134938"/>
            </a:xfrm>
            <a:custGeom>
              <a:avLst/>
              <a:gdLst>
                <a:gd name="T0" fmla="*/ 9 w 69"/>
                <a:gd name="T1" fmla="*/ 32 h 32"/>
                <a:gd name="T2" fmla="*/ 4 w 69"/>
                <a:gd name="T3" fmla="*/ 30 h 32"/>
                <a:gd name="T4" fmla="*/ 2 w 69"/>
                <a:gd name="T5" fmla="*/ 18 h 32"/>
                <a:gd name="T6" fmla="*/ 41 w 69"/>
                <a:gd name="T7" fmla="*/ 0 h 32"/>
                <a:gd name="T8" fmla="*/ 64 w 69"/>
                <a:gd name="T9" fmla="*/ 6 h 32"/>
                <a:gd name="T10" fmla="*/ 67 w 69"/>
                <a:gd name="T11" fmla="*/ 17 h 32"/>
                <a:gd name="T12" fmla="*/ 56 w 69"/>
                <a:gd name="T13" fmla="*/ 20 h 32"/>
                <a:gd name="T14" fmla="*/ 41 w 69"/>
                <a:gd name="T15" fmla="*/ 17 h 32"/>
                <a:gd name="T16" fmla="*/ 15 w 69"/>
                <a:gd name="T17" fmla="*/ 29 h 32"/>
                <a:gd name="T18" fmla="*/ 9 w 6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32">
                  <a:moveTo>
                    <a:pt x="9" y="32"/>
                  </a:moveTo>
                  <a:cubicBezTo>
                    <a:pt x="7" y="32"/>
                    <a:pt x="5" y="31"/>
                    <a:pt x="4" y="30"/>
                  </a:cubicBezTo>
                  <a:cubicBezTo>
                    <a:pt x="0" y="27"/>
                    <a:pt x="0" y="22"/>
                    <a:pt x="2" y="18"/>
                  </a:cubicBezTo>
                  <a:cubicBezTo>
                    <a:pt x="12" y="7"/>
                    <a:pt x="26" y="0"/>
                    <a:pt x="41" y="0"/>
                  </a:cubicBezTo>
                  <a:cubicBezTo>
                    <a:pt x="49" y="0"/>
                    <a:pt x="57" y="2"/>
                    <a:pt x="64" y="6"/>
                  </a:cubicBezTo>
                  <a:cubicBezTo>
                    <a:pt x="68" y="8"/>
                    <a:pt x="69" y="13"/>
                    <a:pt x="67" y="17"/>
                  </a:cubicBezTo>
                  <a:cubicBezTo>
                    <a:pt x="65" y="21"/>
                    <a:pt x="60" y="23"/>
                    <a:pt x="56" y="20"/>
                  </a:cubicBezTo>
                  <a:cubicBezTo>
                    <a:pt x="51" y="18"/>
                    <a:pt x="46" y="17"/>
                    <a:pt x="41" y="17"/>
                  </a:cubicBezTo>
                  <a:cubicBezTo>
                    <a:pt x="31" y="17"/>
                    <a:pt x="21" y="21"/>
                    <a:pt x="15" y="29"/>
                  </a:cubicBezTo>
                  <a:cubicBezTo>
                    <a:pt x="14" y="31"/>
                    <a:pt x="11" y="32"/>
                    <a:pt x="9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427AC18E-F18C-4AE9-99B1-8D6B08A65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278" y="4248150"/>
              <a:ext cx="266700" cy="369888"/>
            </a:xfrm>
            <a:custGeom>
              <a:avLst/>
              <a:gdLst>
                <a:gd name="T0" fmla="*/ 3 w 63"/>
                <a:gd name="T1" fmla="*/ 47 h 87"/>
                <a:gd name="T2" fmla="*/ 37 w 63"/>
                <a:gd name="T3" fmla="*/ 85 h 87"/>
                <a:gd name="T4" fmla="*/ 60 w 63"/>
                <a:gd name="T5" fmla="*/ 40 h 87"/>
                <a:gd name="T6" fmla="*/ 26 w 63"/>
                <a:gd name="T7" fmla="*/ 2 h 87"/>
                <a:gd name="T8" fmla="*/ 3 w 63"/>
                <a:gd name="T9" fmla="*/ 4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7">
                  <a:moveTo>
                    <a:pt x="3" y="47"/>
                  </a:moveTo>
                  <a:cubicBezTo>
                    <a:pt x="6" y="70"/>
                    <a:pt x="21" y="87"/>
                    <a:pt x="37" y="85"/>
                  </a:cubicBezTo>
                  <a:cubicBezTo>
                    <a:pt x="52" y="82"/>
                    <a:pt x="63" y="62"/>
                    <a:pt x="60" y="40"/>
                  </a:cubicBezTo>
                  <a:cubicBezTo>
                    <a:pt x="57" y="17"/>
                    <a:pt x="41" y="0"/>
                    <a:pt x="26" y="2"/>
                  </a:cubicBezTo>
                  <a:cubicBezTo>
                    <a:pt x="10" y="4"/>
                    <a:pt x="0" y="24"/>
                    <a:pt x="3" y="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0A7EA363-0488-4138-84AD-B82F7CE67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578" y="3946525"/>
              <a:ext cx="296863" cy="134938"/>
            </a:xfrm>
            <a:custGeom>
              <a:avLst/>
              <a:gdLst>
                <a:gd name="T0" fmla="*/ 60 w 70"/>
                <a:gd name="T1" fmla="*/ 32 h 32"/>
                <a:gd name="T2" fmla="*/ 65 w 70"/>
                <a:gd name="T3" fmla="*/ 30 h 32"/>
                <a:gd name="T4" fmla="*/ 67 w 70"/>
                <a:gd name="T5" fmla="*/ 18 h 32"/>
                <a:gd name="T6" fmla="*/ 28 w 70"/>
                <a:gd name="T7" fmla="*/ 0 h 32"/>
                <a:gd name="T8" fmla="*/ 5 w 70"/>
                <a:gd name="T9" fmla="*/ 6 h 32"/>
                <a:gd name="T10" fmla="*/ 2 w 70"/>
                <a:gd name="T11" fmla="*/ 17 h 32"/>
                <a:gd name="T12" fmla="*/ 13 w 70"/>
                <a:gd name="T13" fmla="*/ 20 h 32"/>
                <a:gd name="T14" fmla="*/ 28 w 70"/>
                <a:gd name="T15" fmla="*/ 17 h 32"/>
                <a:gd name="T16" fmla="*/ 54 w 70"/>
                <a:gd name="T17" fmla="*/ 29 h 32"/>
                <a:gd name="T18" fmla="*/ 60 w 70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32">
                  <a:moveTo>
                    <a:pt x="60" y="32"/>
                  </a:moveTo>
                  <a:cubicBezTo>
                    <a:pt x="62" y="32"/>
                    <a:pt x="64" y="31"/>
                    <a:pt x="65" y="30"/>
                  </a:cubicBezTo>
                  <a:cubicBezTo>
                    <a:pt x="69" y="27"/>
                    <a:pt x="70" y="22"/>
                    <a:pt x="67" y="18"/>
                  </a:cubicBezTo>
                  <a:cubicBezTo>
                    <a:pt x="57" y="7"/>
                    <a:pt x="43" y="0"/>
                    <a:pt x="28" y="0"/>
                  </a:cubicBezTo>
                  <a:cubicBezTo>
                    <a:pt x="20" y="0"/>
                    <a:pt x="13" y="2"/>
                    <a:pt x="5" y="6"/>
                  </a:cubicBezTo>
                  <a:cubicBezTo>
                    <a:pt x="1" y="8"/>
                    <a:pt x="0" y="13"/>
                    <a:pt x="2" y="17"/>
                  </a:cubicBezTo>
                  <a:cubicBezTo>
                    <a:pt x="4" y="21"/>
                    <a:pt x="9" y="23"/>
                    <a:pt x="13" y="20"/>
                  </a:cubicBezTo>
                  <a:cubicBezTo>
                    <a:pt x="18" y="18"/>
                    <a:pt x="23" y="17"/>
                    <a:pt x="28" y="17"/>
                  </a:cubicBezTo>
                  <a:cubicBezTo>
                    <a:pt x="38" y="17"/>
                    <a:pt x="48" y="21"/>
                    <a:pt x="54" y="29"/>
                  </a:cubicBezTo>
                  <a:cubicBezTo>
                    <a:pt x="56" y="31"/>
                    <a:pt x="58" y="32"/>
                    <a:pt x="60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7B817DF-1F6B-4BF4-941F-E7BFC20245D8}"/>
              </a:ext>
            </a:extLst>
          </p:cNvPr>
          <p:cNvGrpSpPr/>
          <p:nvPr/>
        </p:nvGrpSpPr>
        <p:grpSpPr>
          <a:xfrm>
            <a:off x="8436888" y="4073263"/>
            <a:ext cx="1252728" cy="1255565"/>
            <a:chOff x="4707040" y="3779838"/>
            <a:chExt cx="1712913" cy="1760538"/>
          </a:xfrm>
        </p:grpSpPr>
        <p:sp>
          <p:nvSpPr>
            <p:cNvPr id="36" name="Oval 18">
              <a:extLst>
                <a:ext uri="{FF2B5EF4-FFF2-40B4-BE49-F238E27FC236}">
                  <a16:creationId xmlns:a16="http://schemas.microsoft.com/office/drawing/2014/main" id="{9C8C2952-6974-46BA-8EDE-8CEFA50CB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040" y="3779838"/>
              <a:ext cx="1712913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F466CB56-F57D-4096-BD58-DAEBDCD8B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0765" y="5000625"/>
              <a:ext cx="530225" cy="195263"/>
            </a:xfrm>
            <a:custGeom>
              <a:avLst/>
              <a:gdLst>
                <a:gd name="T0" fmla="*/ 12 w 125"/>
                <a:gd name="T1" fmla="*/ 46 h 46"/>
                <a:gd name="T2" fmla="*/ 5 w 125"/>
                <a:gd name="T3" fmla="*/ 44 h 46"/>
                <a:gd name="T4" fmla="*/ 3 w 125"/>
                <a:gd name="T5" fmla="*/ 29 h 46"/>
                <a:gd name="T6" fmla="*/ 63 w 125"/>
                <a:gd name="T7" fmla="*/ 0 h 46"/>
                <a:gd name="T8" fmla="*/ 121 w 125"/>
                <a:gd name="T9" fmla="*/ 28 h 46"/>
                <a:gd name="T10" fmla="*/ 120 w 125"/>
                <a:gd name="T11" fmla="*/ 43 h 46"/>
                <a:gd name="T12" fmla="*/ 105 w 125"/>
                <a:gd name="T13" fmla="*/ 41 h 46"/>
                <a:gd name="T14" fmla="*/ 63 w 125"/>
                <a:gd name="T15" fmla="*/ 21 h 46"/>
                <a:gd name="T16" fmla="*/ 20 w 125"/>
                <a:gd name="T17" fmla="*/ 42 h 46"/>
                <a:gd name="T18" fmla="*/ 12 w 125"/>
                <a:gd name="T1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46">
                  <a:moveTo>
                    <a:pt x="12" y="46"/>
                  </a:moveTo>
                  <a:cubicBezTo>
                    <a:pt x="9" y="46"/>
                    <a:pt x="7" y="46"/>
                    <a:pt x="5" y="44"/>
                  </a:cubicBezTo>
                  <a:cubicBezTo>
                    <a:pt x="1" y="40"/>
                    <a:pt x="0" y="34"/>
                    <a:pt x="3" y="29"/>
                  </a:cubicBezTo>
                  <a:cubicBezTo>
                    <a:pt x="18" y="11"/>
                    <a:pt x="40" y="0"/>
                    <a:pt x="63" y="0"/>
                  </a:cubicBezTo>
                  <a:cubicBezTo>
                    <a:pt x="85" y="0"/>
                    <a:pt x="107" y="10"/>
                    <a:pt x="121" y="28"/>
                  </a:cubicBezTo>
                  <a:cubicBezTo>
                    <a:pt x="125" y="32"/>
                    <a:pt x="124" y="39"/>
                    <a:pt x="120" y="43"/>
                  </a:cubicBezTo>
                  <a:cubicBezTo>
                    <a:pt x="115" y="46"/>
                    <a:pt x="109" y="46"/>
                    <a:pt x="105" y="41"/>
                  </a:cubicBezTo>
                  <a:cubicBezTo>
                    <a:pt x="94" y="29"/>
                    <a:pt x="79" y="21"/>
                    <a:pt x="63" y="21"/>
                  </a:cubicBezTo>
                  <a:cubicBezTo>
                    <a:pt x="46" y="21"/>
                    <a:pt x="30" y="29"/>
                    <a:pt x="20" y="42"/>
                  </a:cubicBezTo>
                  <a:cubicBezTo>
                    <a:pt x="18" y="45"/>
                    <a:pt x="15" y="46"/>
                    <a:pt x="12" y="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D0FFD533-BEDA-4D8C-B15C-4875AA875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503" y="4387850"/>
              <a:ext cx="279400" cy="179388"/>
            </a:xfrm>
            <a:custGeom>
              <a:avLst/>
              <a:gdLst>
                <a:gd name="T0" fmla="*/ 61 w 66"/>
                <a:gd name="T1" fmla="*/ 18 h 42"/>
                <a:gd name="T2" fmla="*/ 64 w 66"/>
                <a:gd name="T3" fmla="*/ 14 h 42"/>
                <a:gd name="T4" fmla="*/ 59 w 66"/>
                <a:gd name="T5" fmla="*/ 4 h 42"/>
                <a:gd name="T6" fmla="*/ 17 w 66"/>
                <a:gd name="T7" fmla="*/ 11 h 42"/>
                <a:gd name="T8" fmla="*/ 2 w 66"/>
                <a:gd name="T9" fmla="*/ 29 h 42"/>
                <a:gd name="T10" fmla="*/ 5 w 66"/>
                <a:gd name="T11" fmla="*/ 40 h 42"/>
                <a:gd name="T12" fmla="*/ 16 w 66"/>
                <a:gd name="T13" fmla="*/ 36 h 42"/>
                <a:gd name="T14" fmla="*/ 26 w 66"/>
                <a:gd name="T15" fmla="*/ 24 h 42"/>
                <a:gd name="T16" fmla="*/ 54 w 66"/>
                <a:gd name="T17" fmla="*/ 19 h 42"/>
                <a:gd name="T18" fmla="*/ 61 w 66"/>
                <a:gd name="T1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42">
                  <a:moveTo>
                    <a:pt x="61" y="18"/>
                  </a:moveTo>
                  <a:cubicBezTo>
                    <a:pt x="63" y="17"/>
                    <a:pt x="64" y="16"/>
                    <a:pt x="64" y="14"/>
                  </a:cubicBezTo>
                  <a:cubicBezTo>
                    <a:pt x="66" y="9"/>
                    <a:pt x="63" y="5"/>
                    <a:pt x="59" y="4"/>
                  </a:cubicBezTo>
                  <a:cubicBezTo>
                    <a:pt x="44" y="0"/>
                    <a:pt x="29" y="2"/>
                    <a:pt x="17" y="11"/>
                  </a:cubicBezTo>
                  <a:cubicBezTo>
                    <a:pt x="10" y="16"/>
                    <a:pt x="5" y="22"/>
                    <a:pt x="2" y="29"/>
                  </a:cubicBezTo>
                  <a:cubicBezTo>
                    <a:pt x="0" y="33"/>
                    <a:pt x="1" y="38"/>
                    <a:pt x="5" y="40"/>
                  </a:cubicBezTo>
                  <a:cubicBezTo>
                    <a:pt x="9" y="42"/>
                    <a:pt x="14" y="40"/>
                    <a:pt x="16" y="36"/>
                  </a:cubicBezTo>
                  <a:cubicBezTo>
                    <a:pt x="19" y="32"/>
                    <a:pt x="22" y="28"/>
                    <a:pt x="26" y="24"/>
                  </a:cubicBezTo>
                  <a:cubicBezTo>
                    <a:pt x="35" y="19"/>
                    <a:pt x="45" y="17"/>
                    <a:pt x="54" y="19"/>
                  </a:cubicBezTo>
                  <a:cubicBezTo>
                    <a:pt x="57" y="20"/>
                    <a:pt x="59" y="20"/>
                    <a:pt x="61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9" name="Oval 21">
              <a:extLst>
                <a:ext uri="{FF2B5EF4-FFF2-40B4-BE49-F238E27FC236}">
                  <a16:creationId xmlns:a16="http://schemas.microsoft.com/office/drawing/2014/main" id="{C86D042D-F38D-4662-8EC0-96D838303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2165" y="4592638"/>
              <a:ext cx="215900" cy="228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" name="Freeform 22">
              <a:extLst>
                <a:ext uri="{FF2B5EF4-FFF2-40B4-BE49-F238E27FC236}">
                  <a16:creationId xmlns:a16="http://schemas.microsoft.com/office/drawing/2014/main" id="{B997B0E9-29C0-4A47-8B2C-DAC61BFB1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3853" y="4387850"/>
              <a:ext cx="279400" cy="179388"/>
            </a:xfrm>
            <a:custGeom>
              <a:avLst/>
              <a:gdLst>
                <a:gd name="T0" fmla="*/ 5 w 66"/>
                <a:gd name="T1" fmla="*/ 18 h 42"/>
                <a:gd name="T2" fmla="*/ 1 w 66"/>
                <a:gd name="T3" fmla="*/ 14 h 42"/>
                <a:gd name="T4" fmla="*/ 7 w 66"/>
                <a:gd name="T5" fmla="*/ 4 h 42"/>
                <a:gd name="T6" fmla="*/ 49 w 66"/>
                <a:gd name="T7" fmla="*/ 11 h 42"/>
                <a:gd name="T8" fmla="*/ 64 w 66"/>
                <a:gd name="T9" fmla="*/ 29 h 42"/>
                <a:gd name="T10" fmla="*/ 61 w 66"/>
                <a:gd name="T11" fmla="*/ 40 h 42"/>
                <a:gd name="T12" fmla="*/ 50 w 66"/>
                <a:gd name="T13" fmla="*/ 36 h 42"/>
                <a:gd name="T14" fmla="*/ 39 w 66"/>
                <a:gd name="T15" fmla="*/ 24 h 42"/>
                <a:gd name="T16" fmla="*/ 12 w 66"/>
                <a:gd name="T17" fmla="*/ 19 h 42"/>
                <a:gd name="T18" fmla="*/ 5 w 66"/>
                <a:gd name="T1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42">
                  <a:moveTo>
                    <a:pt x="5" y="18"/>
                  </a:moveTo>
                  <a:cubicBezTo>
                    <a:pt x="3" y="17"/>
                    <a:pt x="2" y="16"/>
                    <a:pt x="1" y="14"/>
                  </a:cubicBezTo>
                  <a:cubicBezTo>
                    <a:pt x="0" y="9"/>
                    <a:pt x="3" y="5"/>
                    <a:pt x="7" y="4"/>
                  </a:cubicBezTo>
                  <a:cubicBezTo>
                    <a:pt x="22" y="0"/>
                    <a:pt x="37" y="2"/>
                    <a:pt x="49" y="11"/>
                  </a:cubicBezTo>
                  <a:cubicBezTo>
                    <a:pt x="55" y="16"/>
                    <a:pt x="61" y="22"/>
                    <a:pt x="64" y="29"/>
                  </a:cubicBezTo>
                  <a:cubicBezTo>
                    <a:pt x="66" y="33"/>
                    <a:pt x="65" y="38"/>
                    <a:pt x="61" y="40"/>
                  </a:cubicBezTo>
                  <a:cubicBezTo>
                    <a:pt x="57" y="42"/>
                    <a:pt x="52" y="40"/>
                    <a:pt x="50" y="36"/>
                  </a:cubicBezTo>
                  <a:cubicBezTo>
                    <a:pt x="47" y="32"/>
                    <a:pt x="44" y="28"/>
                    <a:pt x="39" y="24"/>
                  </a:cubicBezTo>
                  <a:cubicBezTo>
                    <a:pt x="31" y="19"/>
                    <a:pt x="21" y="17"/>
                    <a:pt x="12" y="19"/>
                  </a:cubicBezTo>
                  <a:cubicBezTo>
                    <a:pt x="9" y="20"/>
                    <a:pt x="7" y="20"/>
                    <a:pt x="5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1" name="Oval 23">
              <a:extLst>
                <a:ext uri="{FF2B5EF4-FFF2-40B4-BE49-F238E27FC236}">
                  <a16:creationId xmlns:a16="http://schemas.microsoft.com/office/drawing/2014/main" id="{22A6FA6D-5C33-4A4E-B3CC-4C818DE29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3690" y="4592638"/>
              <a:ext cx="215900" cy="228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2" name="Freeform 24">
              <a:extLst>
                <a:ext uri="{FF2B5EF4-FFF2-40B4-BE49-F238E27FC236}">
                  <a16:creationId xmlns:a16="http://schemas.microsoft.com/office/drawing/2014/main" id="{BF235BCD-EBAE-4A03-A7EC-8EE3166AC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953" y="5097463"/>
              <a:ext cx="300038" cy="442913"/>
            </a:xfrm>
            <a:custGeom>
              <a:avLst/>
              <a:gdLst>
                <a:gd name="T0" fmla="*/ 30 w 71"/>
                <a:gd name="T1" fmla="*/ 5 h 104"/>
                <a:gd name="T2" fmla="*/ 40 w 71"/>
                <a:gd name="T3" fmla="*/ 5 h 104"/>
                <a:gd name="T4" fmla="*/ 63 w 71"/>
                <a:gd name="T5" fmla="*/ 51 h 104"/>
                <a:gd name="T6" fmla="*/ 58 w 71"/>
                <a:gd name="T7" fmla="*/ 91 h 104"/>
                <a:gd name="T8" fmla="*/ 13 w 71"/>
                <a:gd name="T9" fmla="*/ 91 h 104"/>
                <a:gd name="T10" fmla="*/ 8 w 71"/>
                <a:gd name="T11" fmla="*/ 51 h 104"/>
                <a:gd name="T12" fmla="*/ 30 w 71"/>
                <a:gd name="T13" fmla="*/ 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104">
                  <a:moveTo>
                    <a:pt x="30" y="5"/>
                  </a:moveTo>
                  <a:cubicBezTo>
                    <a:pt x="32" y="0"/>
                    <a:pt x="38" y="0"/>
                    <a:pt x="40" y="5"/>
                  </a:cubicBezTo>
                  <a:cubicBezTo>
                    <a:pt x="63" y="51"/>
                    <a:pt x="63" y="51"/>
                    <a:pt x="63" y="51"/>
                  </a:cubicBezTo>
                  <a:cubicBezTo>
                    <a:pt x="71" y="64"/>
                    <a:pt x="69" y="80"/>
                    <a:pt x="58" y="91"/>
                  </a:cubicBezTo>
                  <a:cubicBezTo>
                    <a:pt x="46" y="104"/>
                    <a:pt x="25" y="104"/>
                    <a:pt x="13" y="91"/>
                  </a:cubicBezTo>
                  <a:cubicBezTo>
                    <a:pt x="2" y="80"/>
                    <a:pt x="0" y="64"/>
                    <a:pt x="8" y="51"/>
                  </a:cubicBezTo>
                  <a:lnTo>
                    <a:pt x="30" y="5"/>
                  </a:lnTo>
                  <a:close/>
                </a:path>
              </a:pathLst>
            </a:custGeom>
            <a:solidFill>
              <a:srgbClr val="4678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57568DD-D67F-43FE-8C8B-3DACF3A0D760}"/>
              </a:ext>
            </a:extLst>
          </p:cNvPr>
          <p:cNvGrpSpPr/>
          <p:nvPr/>
        </p:nvGrpSpPr>
        <p:grpSpPr>
          <a:xfrm>
            <a:off x="939068" y="4073263"/>
            <a:ext cx="1252728" cy="1255565"/>
            <a:chOff x="2427390" y="1317625"/>
            <a:chExt cx="1708150" cy="1717675"/>
          </a:xfrm>
        </p:grpSpPr>
        <p:sp>
          <p:nvSpPr>
            <p:cNvPr id="33" name="Oval 25">
              <a:extLst>
                <a:ext uri="{FF2B5EF4-FFF2-40B4-BE49-F238E27FC236}">
                  <a16:creationId xmlns:a16="http://schemas.microsoft.com/office/drawing/2014/main" id="{68225F0B-CAE6-4E95-92FE-5E4B92FF0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390" y="1317625"/>
              <a:ext cx="1708150" cy="1717675"/>
            </a:xfrm>
            <a:prstGeom prst="ellipse">
              <a:avLst/>
            </a:prstGeom>
            <a:solidFill>
              <a:srgbClr val="4678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9ABB855D-6B2F-4958-9226-B7D253ABB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853" y="2130425"/>
              <a:ext cx="258763" cy="514350"/>
            </a:xfrm>
            <a:custGeom>
              <a:avLst/>
              <a:gdLst>
                <a:gd name="T0" fmla="*/ 43 w 61"/>
                <a:gd name="T1" fmla="*/ 121 h 121"/>
                <a:gd name="T2" fmla="*/ 18 w 61"/>
                <a:gd name="T3" fmla="*/ 121 h 121"/>
                <a:gd name="T4" fmla="*/ 0 w 61"/>
                <a:gd name="T5" fmla="*/ 103 h 121"/>
                <a:gd name="T6" fmla="*/ 0 w 61"/>
                <a:gd name="T7" fmla="*/ 18 h 121"/>
                <a:gd name="T8" fmla="*/ 18 w 61"/>
                <a:gd name="T9" fmla="*/ 0 h 121"/>
                <a:gd name="T10" fmla="*/ 43 w 61"/>
                <a:gd name="T11" fmla="*/ 0 h 121"/>
                <a:gd name="T12" fmla="*/ 61 w 61"/>
                <a:gd name="T13" fmla="*/ 18 h 121"/>
                <a:gd name="T14" fmla="*/ 61 w 61"/>
                <a:gd name="T15" fmla="*/ 103 h 121"/>
                <a:gd name="T16" fmla="*/ 43 w 61"/>
                <a:gd name="T1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43" y="121"/>
                  </a:moveTo>
                  <a:cubicBezTo>
                    <a:pt x="18" y="121"/>
                    <a:pt x="18" y="121"/>
                    <a:pt x="18" y="121"/>
                  </a:cubicBezTo>
                  <a:cubicBezTo>
                    <a:pt x="8" y="121"/>
                    <a:pt x="0" y="113"/>
                    <a:pt x="0" y="10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53" y="0"/>
                    <a:pt x="61" y="8"/>
                    <a:pt x="61" y="18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1" y="113"/>
                    <a:pt x="53" y="121"/>
                    <a:pt x="43" y="1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8BA7AD37-9C31-4492-8597-DD292DFED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590" y="1679575"/>
              <a:ext cx="615950" cy="901700"/>
            </a:xfrm>
            <a:custGeom>
              <a:avLst/>
              <a:gdLst>
                <a:gd name="T0" fmla="*/ 142 w 145"/>
                <a:gd name="T1" fmla="*/ 138 h 212"/>
                <a:gd name="T2" fmla="*/ 129 w 145"/>
                <a:gd name="T3" fmla="*/ 120 h 212"/>
                <a:gd name="T4" fmla="*/ 142 w 145"/>
                <a:gd name="T5" fmla="*/ 97 h 212"/>
                <a:gd name="T6" fmla="*/ 125 w 145"/>
                <a:gd name="T7" fmla="*/ 85 h 212"/>
                <a:gd name="T8" fmla="*/ 124 w 145"/>
                <a:gd name="T9" fmla="*/ 85 h 212"/>
                <a:gd name="T10" fmla="*/ 67 w 145"/>
                <a:gd name="T11" fmla="*/ 85 h 212"/>
                <a:gd name="T12" fmla="*/ 78 w 145"/>
                <a:gd name="T13" fmla="*/ 47 h 212"/>
                <a:gd name="T14" fmla="*/ 81 w 145"/>
                <a:gd name="T15" fmla="*/ 27 h 212"/>
                <a:gd name="T16" fmla="*/ 81 w 145"/>
                <a:gd name="T17" fmla="*/ 21 h 212"/>
                <a:gd name="T18" fmla="*/ 59 w 145"/>
                <a:gd name="T19" fmla="*/ 0 h 212"/>
                <a:gd name="T20" fmla="*/ 47 w 145"/>
                <a:gd name="T21" fmla="*/ 13 h 212"/>
                <a:gd name="T22" fmla="*/ 47 w 145"/>
                <a:gd name="T23" fmla="*/ 26 h 212"/>
                <a:gd name="T24" fmla="*/ 40 w 145"/>
                <a:gd name="T25" fmla="*/ 45 h 212"/>
                <a:gd name="T26" fmla="*/ 8 w 145"/>
                <a:gd name="T27" fmla="*/ 87 h 212"/>
                <a:gd name="T28" fmla="*/ 0 w 145"/>
                <a:gd name="T29" fmla="*/ 110 h 212"/>
                <a:gd name="T30" fmla="*/ 0 w 145"/>
                <a:gd name="T31" fmla="*/ 201 h 212"/>
                <a:gd name="T32" fmla="*/ 11 w 145"/>
                <a:gd name="T33" fmla="*/ 212 h 212"/>
                <a:gd name="T34" fmla="*/ 120 w 145"/>
                <a:gd name="T35" fmla="*/ 211 h 212"/>
                <a:gd name="T36" fmla="*/ 133 w 145"/>
                <a:gd name="T37" fmla="*/ 198 h 212"/>
                <a:gd name="T38" fmla="*/ 133 w 145"/>
                <a:gd name="T39" fmla="*/ 196 h 212"/>
                <a:gd name="T40" fmla="*/ 124 w 145"/>
                <a:gd name="T41" fmla="*/ 184 h 212"/>
                <a:gd name="T42" fmla="*/ 138 w 145"/>
                <a:gd name="T43" fmla="*/ 168 h 212"/>
                <a:gd name="T44" fmla="*/ 125 w 145"/>
                <a:gd name="T45" fmla="*/ 153 h 212"/>
                <a:gd name="T46" fmla="*/ 126 w 145"/>
                <a:gd name="T47" fmla="*/ 153 h 212"/>
                <a:gd name="T48" fmla="*/ 142 w 145"/>
                <a:gd name="T49" fmla="*/ 13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12">
                  <a:moveTo>
                    <a:pt x="142" y="138"/>
                  </a:moveTo>
                  <a:cubicBezTo>
                    <a:pt x="143" y="129"/>
                    <a:pt x="137" y="121"/>
                    <a:pt x="129" y="120"/>
                  </a:cubicBezTo>
                  <a:cubicBezTo>
                    <a:pt x="138" y="117"/>
                    <a:pt x="145" y="108"/>
                    <a:pt x="142" y="97"/>
                  </a:cubicBezTo>
                  <a:cubicBezTo>
                    <a:pt x="139" y="90"/>
                    <a:pt x="132" y="85"/>
                    <a:pt x="125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80" y="40"/>
                    <a:pt x="81" y="33"/>
                    <a:pt x="81" y="27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9"/>
                    <a:pt x="71" y="0"/>
                    <a:pt x="59" y="0"/>
                  </a:cubicBezTo>
                  <a:cubicBezTo>
                    <a:pt x="52" y="0"/>
                    <a:pt x="47" y="6"/>
                    <a:pt x="47" y="13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33"/>
                    <a:pt x="44" y="39"/>
                    <a:pt x="40" y="45"/>
                  </a:cubicBezTo>
                  <a:cubicBezTo>
                    <a:pt x="8" y="87"/>
                    <a:pt x="8" y="87"/>
                    <a:pt x="8" y="87"/>
                  </a:cubicBezTo>
                  <a:cubicBezTo>
                    <a:pt x="3" y="94"/>
                    <a:pt x="0" y="102"/>
                    <a:pt x="0" y="110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0" y="207"/>
                    <a:pt x="5" y="212"/>
                    <a:pt x="11" y="212"/>
                  </a:cubicBezTo>
                  <a:cubicBezTo>
                    <a:pt x="120" y="211"/>
                    <a:pt x="120" y="211"/>
                    <a:pt x="120" y="211"/>
                  </a:cubicBezTo>
                  <a:cubicBezTo>
                    <a:pt x="127" y="211"/>
                    <a:pt x="133" y="205"/>
                    <a:pt x="133" y="198"/>
                  </a:cubicBezTo>
                  <a:cubicBezTo>
                    <a:pt x="133" y="196"/>
                    <a:pt x="133" y="196"/>
                    <a:pt x="133" y="196"/>
                  </a:cubicBezTo>
                  <a:cubicBezTo>
                    <a:pt x="133" y="190"/>
                    <a:pt x="130" y="185"/>
                    <a:pt x="124" y="184"/>
                  </a:cubicBezTo>
                  <a:cubicBezTo>
                    <a:pt x="132" y="183"/>
                    <a:pt x="138" y="176"/>
                    <a:pt x="138" y="168"/>
                  </a:cubicBezTo>
                  <a:cubicBezTo>
                    <a:pt x="138" y="160"/>
                    <a:pt x="132" y="154"/>
                    <a:pt x="125" y="153"/>
                  </a:cubicBezTo>
                  <a:cubicBezTo>
                    <a:pt x="126" y="153"/>
                    <a:pt x="126" y="153"/>
                    <a:pt x="126" y="153"/>
                  </a:cubicBezTo>
                  <a:cubicBezTo>
                    <a:pt x="134" y="153"/>
                    <a:pt x="142" y="146"/>
                    <a:pt x="142" y="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2605910-1BB0-4707-A23C-56E38FFECB97}"/>
              </a:ext>
            </a:extLst>
          </p:cNvPr>
          <p:cNvGrpSpPr/>
          <p:nvPr/>
        </p:nvGrpSpPr>
        <p:grpSpPr>
          <a:xfrm>
            <a:off x="2438632" y="4073263"/>
            <a:ext cx="1252728" cy="1255565"/>
            <a:chOff x="4703865" y="1317625"/>
            <a:chExt cx="1711325" cy="1717675"/>
          </a:xfrm>
        </p:grpSpPr>
        <p:sp>
          <p:nvSpPr>
            <p:cNvPr id="31" name="Oval 28">
              <a:extLst>
                <a:ext uri="{FF2B5EF4-FFF2-40B4-BE49-F238E27FC236}">
                  <a16:creationId xmlns:a16="http://schemas.microsoft.com/office/drawing/2014/main" id="{F156174D-ADB4-4505-A93C-29487C919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865" y="1317625"/>
              <a:ext cx="1711325" cy="1717675"/>
            </a:xfrm>
            <a:prstGeom prst="ellipse">
              <a:avLst/>
            </a:prstGeom>
            <a:solidFill>
              <a:srgbClr val="FE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DB832461-5110-4C89-8B7A-C215760FC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303" y="1776413"/>
              <a:ext cx="1060450" cy="911225"/>
            </a:xfrm>
            <a:custGeom>
              <a:avLst/>
              <a:gdLst>
                <a:gd name="T0" fmla="*/ 245 w 250"/>
                <a:gd name="T1" fmla="*/ 66 h 214"/>
                <a:gd name="T2" fmla="*/ 225 w 250"/>
                <a:gd name="T3" fmla="*/ 24 h 214"/>
                <a:gd name="T4" fmla="*/ 141 w 250"/>
                <a:gd name="T5" fmla="*/ 24 h 214"/>
                <a:gd name="T6" fmla="*/ 125 w 250"/>
                <a:gd name="T7" fmla="*/ 41 h 214"/>
                <a:gd name="T8" fmla="*/ 108 w 250"/>
                <a:gd name="T9" fmla="*/ 24 h 214"/>
                <a:gd name="T10" fmla="*/ 25 w 250"/>
                <a:gd name="T11" fmla="*/ 24 h 214"/>
                <a:gd name="T12" fmla="*/ 4 w 250"/>
                <a:gd name="T13" fmla="*/ 66 h 214"/>
                <a:gd name="T14" fmla="*/ 125 w 250"/>
                <a:gd name="T15" fmla="*/ 214 h 214"/>
                <a:gd name="T16" fmla="*/ 125 w 250"/>
                <a:gd name="T17" fmla="*/ 214 h 214"/>
                <a:gd name="T18" fmla="*/ 125 w 250"/>
                <a:gd name="T19" fmla="*/ 214 h 214"/>
                <a:gd name="T20" fmla="*/ 125 w 250"/>
                <a:gd name="T21" fmla="*/ 214 h 214"/>
                <a:gd name="T22" fmla="*/ 125 w 250"/>
                <a:gd name="T23" fmla="*/ 214 h 214"/>
                <a:gd name="T24" fmla="*/ 245 w 250"/>
                <a:gd name="T25" fmla="*/ 6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0" h="214">
                  <a:moveTo>
                    <a:pt x="245" y="66"/>
                  </a:moveTo>
                  <a:cubicBezTo>
                    <a:pt x="243" y="45"/>
                    <a:pt x="232" y="31"/>
                    <a:pt x="225" y="24"/>
                  </a:cubicBezTo>
                  <a:cubicBezTo>
                    <a:pt x="202" y="0"/>
                    <a:pt x="164" y="0"/>
                    <a:pt x="141" y="24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85" y="0"/>
                    <a:pt x="48" y="0"/>
                    <a:pt x="25" y="24"/>
                  </a:cubicBezTo>
                  <a:cubicBezTo>
                    <a:pt x="18" y="31"/>
                    <a:pt x="7" y="45"/>
                    <a:pt x="4" y="66"/>
                  </a:cubicBezTo>
                  <a:cubicBezTo>
                    <a:pt x="0" y="105"/>
                    <a:pt x="20" y="156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229" y="156"/>
                    <a:pt x="250" y="105"/>
                    <a:pt x="245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2BB225D-117D-4E5E-A8EE-4BA0F3B4BF20}"/>
              </a:ext>
            </a:extLst>
          </p:cNvPr>
          <p:cNvGrpSpPr/>
          <p:nvPr/>
        </p:nvGrpSpPr>
        <p:grpSpPr>
          <a:xfrm>
            <a:off x="5437760" y="4073263"/>
            <a:ext cx="1252728" cy="1255565"/>
            <a:chOff x="6978753" y="1317625"/>
            <a:chExt cx="1712913" cy="1717675"/>
          </a:xfrm>
        </p:grpSpPr>
        <p:sp>
          <p:nvSpPr>
            <p:cNvPr id="26" name="Oval 30">
              <a:extLst>
                <a:ext uri="{FF2B5EF4-FFF2-40B4-BE49-F238E27FC236}">
                  <a16:creationId xmlns:a16="http://schemas.microsoft.com/office/drawing/2014/main" id="{03970E92-C538-410E-889E-C03172558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8753" y="1317625"/>
              <a:ext cx="1712913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977DBD42-842A-4126-9159-5835AD5C5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740" y="1747838"/>
              <a:ext cx="317500" cy="327025"/>
            </a:xfrm>
            <a:custGeom>
              <a:avLst/>
              <a:gdLst>
                <a:gd name="T0" fmla="*/ 13 w 75"/>
                <a:gd name="T1" fmla="*/ 77 h 77"/>
                <a:gd name="T2" fmla="*/ 3 w 75"/>
                <a:gd name="T3" fmla="*/ 71 h 77"/>
                <a:gd name="T4" fmla="*/ 8 w 75"/>
                <a:gd name="T5" fmla="*/ 57 h 77"/>
                <a:gd name="T6" fmla="*/ 42 w 75"/>
                <a:gd name="T7" fmla="*/ 39 h 77"/>
                <a:gd name="T8" fmla="*/ 8 w 75"/>
                <a:gd name="T9" fmla="*/ 21 h 77"/>
                <a:gd name="T10" fmla="*/ 3 w 75"/>
                <a:gd name="T11" fmla="*/ 7 h 77"/>
                <a:gd name="T12" fmla="*/ 17 w 75"/>
                <a:gd name="T13" fmla="*/ 3 h 77"/>
                <a:gd name="T14" fmla="*/ 69 w 75"/>
                <a:gd name="T15" fmla="*/ 29 h 77"/>
                <a:gd name="T16" fmla="*/ 75 w 75"/>
                <a:gd name="T17" fmla="*/ 38 h 77"/>
                <a:gd name="T18" fmla="*/ 69 w 75"/>
                <a:gd name="T19" fmla="*/ 48 h 77"/>
                <a:gd name="T20" fmla="*/ 18 w 75"/>
                <a:gd name="T21" fmla="*/ 75 h 77"/>
                <a:gd name="T22" fmla="*/ 13 w 75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" h="77">
                  <a:moveTo>
                    <a:pt x="13" y="77"/>
                  </a:moveTo>
                  <a:cubicBezTo>
                    <a:pt x="9" y="77"/>
                    <a:pt x="5" y="74"/>
                    <a:pt x="3" y="71"/>
                  </a:cubicBezTo>
                  <a:cubicBezTo>
                    <a:pt x="1" y="66"/>
                    <a:pt x="3" y="59"/>
                    <a:pt x="8" y="57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2" y="19"/>
                    <a:pt x="0" y="12"/>
                    <a:pt x="3" y="7"/>
                  </a:cubicBezTo>
                  <a:cubicBezTo>
                    <a:pt x="6" y="2"/>
                    <a:pt x="12" y="0"/>
                    <a:pt x="17" y="3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73" y="31"/>
                    <a:pt x="75" y="35"/>
                    <a:pt x="75" y="38"/>
                  </a:cubicBezTo>
                  <a:cubicBezTo>
                    <a:pt x="75" y="42"/>
                    <a:pt x="73" y="46"/>
                    <a:pt x="69" y="48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16" y="76"/>
                    <a:pt x="14" y="77"/>
                    <a:pt x="13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96627321-A026-42E1-9CD4-54ED63229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4765" y="1747838"/>
              <a:ext cx="312738" cy="327025"/>
            </a:xfrm>
            <a:custGeom>
              <a:avLst/>
              <a:gdLst>
                <a:gd name="T0" fmla="*/ 62 w 74"/>
                <a:gd name="T1" fmla="*/ 77 h 77"/>
                <a:gd name="T2" fmla="*/ 57 w 74"/>
                <a:gd name="T3" fmla="*/ 75 h 77"/>
                <a:gd name="T4" fmla="*/ 5 w 74"/>
                <a:gd name="T5" fmla="*/ 48 h 77"/>
                <a:gd name="T6" fmla="*/ 0 w 74"/>
                <a:gd name="T7" fmla="*/ 38 h 77"/>
                <a:gd name="T8" fmla="*/ 5 w 74"/>
                <a:gd name="T9" fmla="*/ 29 h 77"/>
                <a:gd name="T10" fmla="*/ 58 w 74"/>
                <a:gd name="T11" fmla="*/ 3 h 77"/>
                <a:gd name="T12" fmla="*/ 72 w 74"/>
                <a:gd name="T13" fmla="*/ 7 h 77"/>
                <a:gd name="T14" fmla="*/ 67 w 74"/>
                <a:gd name="T15" fmla="*/ 21 h 77"/>
                <a:gd name="T16" fmla="*/ 33 w 74"/>
                <a:gd name="T17" fmla="*/ 39 h 77"/>
                <a:gd name="T18" fmla="*/ 67 w 74"/>
                <a:gd name="T19" fmla="*/ 57 h 77"/>
                <a:gd name="T20" fmla="*/ 71 w 74"/>
                <a:gd name="T21" fmla="*/ 71 h 77"/>
                <a:gd name="T22" fmla="*/ 62 w 74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" h="77">
                  <a:moveTo>
                    <a:pt x="62" y="77"/>
                  </a:moveTo>
                  <a:cubicBezTo>
                    <a:pt x="60" y="77"/>
                    <a:pt x="59" y="76"/>
                    <a:pt x="57" y="75"/>
                  </a:cubicBezTo>
                  <a:cubicBezTo>
                    <a:pt x="5" y="48"/>
                    <a:pt x="5" y="48"/>
                    <a:pt x="5" y="48"/>
                  </a:cubicBezTo>
                  <a:cubicBezTo>
                    <a:pt x="2" y="46"/>
                    <a:pt x="0" y="42"/>
                    <a:pt x="0" y="38"/>
                  </a:cubicBezTo>
                  <a:cubicBezTo>
                    <a:pt x="0" y="35"/>
                    <a:pt x="2" y="31"/>
                    <a:pt x="5" y="29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3" y="0"/>
                    <a:pt x="69" y="2"/>
                    <a:pt x="72" y="7"/>
                  </a:cubicBezTo>
                  <a:cubicBezTo>
                    <a:pt x="74" y="12"/>
                    <a:pt x="72" y="19"/>
                    <a:pt x="67" y="21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72" y="59"/>
                    <a:pt x="74" y="66"/>
                    <a:pt x="71" y="71"/>
                  </a:cubicBezTo>
                  <a:cubicBezTo>
                    <a:pt x="69" y="74"/>
                    <a:pt x="66" y="77"/>
                    <a:pt x="62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BBE0BD51-B918-4DFB-85E2-9F1E12A67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740" y="2236788"/>
              <a:ext cx="1152525" cy="560388"/>
            </a:xfrm>
            <a:custGeom>
              <a:avLst/>
              <a:gdLst>
                <a:gd name="T0" fmla="*/ 0 w 272"/>
                <a:gd name="T1" fmla="*/ 0 h 132"/>
                <a:gd name="T2" fmla="*/ 136 w 272"/>
                <a:gd name="T3" fmla="*/ 132 h 132"/>
                <a:gd name="T4" fmla="*/ 272 w 272"/>
                <a:gd name="T5" fmla="*/ 0 h 132"/>
                <a:gd name="T6" fmla="*/ 0 w 272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132">
                  <a:moveTo>
                    <a:pt x="0" y="0"/>
                  </a:moveTo>
                  <a:cubicBezTo>
                    <a:pt x="2" y="73"/>
                    <a:pt x="62" y="132"/>
                    <a:pt x="136" y="132"/>
                  </a:cubicBezTo>
                  <a:cubicBezTo>
                    <a:pt x="210" y="132"/>
                    <a:pt x="269" y="73"/>
                    <a:pt x="2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601E76E7-45E9-49F4-88D0-1F18F9A8C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85140" y="2381250"/>
              <a:ext cx="1101725" cy="441325"/>
            </a:xfrm>
            <a:custGeom>
              <a:avLst/>
              <a:gdLst>
                <a:gd name="T0" fmla="*/ 130 w 260"/>
                <a:gd name="T1" fmla="*/ 104 h 104"/>
                <a:gd name="T2" fmla="*/ 260 w 260"/>
                <a:gd name="T3" fmla="*/ 27 h 104"/>
                <a:gd name="T4" fmla="*/ 132 w 260"/>
                <a:gd name="T5" fmla="*/ 0 h 104"/>
                <a:gd name="T6" fmla="*/ 0 w 260"/>
                <a:gd name="T7" fmla="*/ 29 h 104"/>
                <a:gd name="T8" fmla="*/ 130 w 260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104">
                  <a:moveTo>
                    <a:pt x="130" y="104"/>
                  </a:moveTo>
                  <a:cubicBezTo>
                    <a:pt x="186" y="104"/>
                    <a:pt x="235" y="73"/>
                    <a:pt x="260" y="27"/>
                  </a:cubicBezTo>
                  <a:cubicBezTo>
                    <a:pt x="221" y="10"/>
                    <a:pt x="178" y="0"/>
                    <a:pt x="132" y="0"/>
                  </a:cubicBezTo>
                  <a:cubicBezTo>
                    <a:pt x="85" y="0"/>
                    <a:pt x="40" y="10"/>
                    <a:pt x="0" y="29"/>
                  </a:cubicBezTo>
                  <a:cubicBezTo>
                    <a:pt x="26" y="74"/>
                    <a:pt x="74" y="104"/>
                    <a:pt x="130" y="104"/>
                  </a:cubicBezTo>
                  <a:close/>
                </a:path>
              </a:pathLst>
            </a:custGeom>
            <a:solidFill>
              <a:srgbClr val="FE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70566E5-83A4-4231-99E1-EEB61F0A7FDB}"/>
              </a:ext>
            </a:extLst>
          </p:cNvPr>
          <p:cNvGrpSpPr/>
          <p:nvPr/>
        </p:nvGrpSpPr>
        <p:grpSpPr>
          <a:xfrm>
            <a:off x="3938196" y="4073263"/>
            <a:ext cx="1252728" cy="1255565"/>
            <a:chOff x="1995487" y="-3144521"/>
            <a:chExt cx="1296988" cy="1306513"/>
          </a:xfrm>
        </p:grpSpPr>
        <p:sp>
          <p:nvSpPr>
            <p:cNvPr id="19" name="Oval 32">
              <a:extLst>
                <a:ext uri="{FF2B5EF4-FFF2-40B4-BE49-F238E27FC236}">
                  <a16:creationId xmlns:a16="http://schemas.microsoft.com/office/drawing/2014/main" id="{5360A70C-B8D8-45BA-A9AE-AA71E36B8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487" y="-3144521"/>
              <a:ext cx="1296988" cy="1306513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0" name="Oval 10">
              <a:extLst>
                <a:ext uri="{FF2B5EF4-FFF2-40B4-BE49-F238E27FC236}">
                  <a16:creationId xmlns:a16="http://schemas.microsoft.com/office/drawing/2014/main" id="{9F1925C8-5459-4E1A-8655-636920B7A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353" y="-2789159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1" name="Oval 10">
              <a:extLst>
                <a:ext uri="{FF2B5EF4-FFF2-40B4-BE49-F238E27FC236}">
                  <a16:creationId xmlns:a16="http://schemas.microsoft.com/office/drawing/2014/main" id="{BC1BAD3E-791D-4A8A-A7EF-130D4009B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339" y="-2560798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047AB51-3F19-44AC-98EB-4FC8E56E6FF4}"/>
                </a:ext>
              </a:extLst>
            </p:cNvPr>
            <p:cNvGrpSpPr/>
            <p:nvPr/>
          </p:nvGrpSpPr>
          <p:grpSpPr>
            <a:xfrm>
              <a:off x="2151856" y="-2878615"/>
              <a:ext cx="830263" cy="647701"/>
              <a:chOff x="2151856" y="-2878615"/>
              <a:chExt cx="830263" cy="647701"/>
            </a:xfrm>
          </p:grpSpPr>
          <p:sp>
            <p:nvSpPr>
              <p:cNvPr id="23" name="Freeform 35">
                <a:extLst>
                  <a:ext uri="{FF2B5EF4-FFF2-40B4-BE49-F238E27FC236}">
                    <a16:creationId xmlns:a16="http://schemas.microsoft.com/office/drawing/2014/main" id="{E040140E-14B9-4258-8026-8617FC2D3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3981" y="-2878615"/>
                <a:ext cx="338138" cy="258763"/>
              </a:xfrm>
              <a:custGeom>
                <a:avLst/>
                <a:gdLst>
                  <a:gd name="T0" fmla="*/ 10 w 80"/>
                  <a:gd name="T1" fmla="*/ 61 h 61"/>
                  <a:gd name="T2" fmla="*/ 3 w 80"/>
                  <a:gd name="T3" fmla="*/ 55 h 61"/>
                  <a:gd name="T4" fmla="*/ 6 w 80"/>
                  <a:gd name="T5" fmla="*/ 25 h 61"/>
                  <a:gd name="T6" fmla="*/ 30 w 80"/>
                  <a:gd name="T7" fmla="*/ 6 h 61"/>
                  <a:gd name="T8" fmla="*/ 79 w 80"/>
                  <a:gd name="T9" fmla="*/ 33 h 61"/>
                  <a:gd name="T10" fmla="*/ 74 w 80"/>
                  <a:gd name="T11" fmla="*/ 42 h 61"/>
                  <a:gd name="T12" fmla="*/ 65 w 80"/>
                  <a:gd name="T13" fmla="*/ 37 h 61"/>
                  <a:gd name="T14" fmla="*/ 53 w 80"/>
                  <a:gd name="T15" fmla="*/ 23 h 61"/>
                  <a:gd name="T16" fmla="*/ 34 w 80"/>
                  <a:gd name="T17" fmla="*/ 21 h 61"/>
                  <a:gd name="T18" fmla="*/ 19 w 80"/>
                  <a:gd name="T19" fmla="*/ 32 h 61"/>
                  <a:gd name="T20" fmla="*/ 17 w 80"/>
                  <a:gd name="T21" fmla="*/ 51 h 61"/>
                  <a:gd name="T22" fmla="*/ 12 w 80"/>
                  <a:gd name="T23" fmla="*/ 60 h 61"/>
                  <a:gd name="T24" fmla="*/ 10 w 80"/>
                  <a:gd name="T2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61">
                    <a:moveTo>
                      <a:pt x="10" y="61"/>
                    </a:moveTo>
                    <a:cubicBezTo>
                      <a:pt x="7" y="61"/>
                      <a:pt x="4" y="58"/>
                      <a:pt x="3" y="55"/>
                    </a:cubicBezTo>
                    <a:cubicBezTo>
                      <a:pt x="0" y="45"/>
                      <a:pt x="1" y="35"/>
                      <a:pt x="6" y="25"/>
                    </a:cubicBezTo>
                    <a:cubicBezTo>
                      <a:pt x="11" y="16"/>
                      <a:pt x="20" y="9"/>
                      <a:pt x="30" y="6"/>
                    </a:cubicBezTo>
                    <a:cubicBezTo>
                      <a:pt x="51" y="0"/>
                      <a:pt x="73" y="13"/>
                      <a:pt x="79" y="33"/>
                    </a:cubicBezTo>
                    <a:cubicBezTo>
                      <a:pt x="80" y="37"/>
                      <a:pt x="78" y="41"/>
                      <a:pt x="74" y="42"/>
                    </a:cubicBezTo>
                    <a:cubicBezTo>
                      <a:pt x="70" y="44"/>
                      <a:pt x="66" y="41"/>
                      <a:pt x="65" y="37"/>
                    </a:cubicBezTo>
                    <a:cubicBezTo>
                      <a:pt x="63" y="31"/>
                      <a:pt x="59" y="26"/>
                      <a:pt x="53" y="23"/>
                    </a:cubicBezTo>
                    <a:cubicBezTo>
                      <a:pt x="47" y="20"/>
                      <a:pt x="40" y="19"/>
                      <a:pt x="34" y="21"/>
                    </a:cubicBezTo>
                    <a:cubicBezTo>
                      <a:pt x="28" y="22"/>
                      <a:pt x="22" y="27"/>
                      <a:pt x="19" y="32"/>
                    </a:cubicBezTo>
                    <a:cubicBezTo>
                      <a:pt x="16" y="38"/>
                      <a:pt x="15" y="45"/>
                      <a:pt x="17" y="51"/>
                    </a:cubicBezTo>
                    <a:cubicBezTo>
                      <a:pt x="18" y="55"/>
                      <a:pt x="16" y="59"/>
                      <a:pt x="12" y="60"/>
                    </a:cubicBezTo>
                    <a:cubicBezTo>
                      <a:pt x="11" y="60"/>
                      <a:pt x="11" y="61"/>
                      <a:pt x="10" y="61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4" name="Freeform 36">
                <a:extLst>
                  <a:ext uri="{FF2B5EF4-FFF2-40B4-BE49-F238E27FC236}">
                    <a16:creationId xmlns:a16="http://schemas.microsoft.com/office/drawing/2014/main" id="{28DDE367-99FA-44EA-86D9-9FFFFA120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856" y="-2734152"/>
                <a:ext cx="347663" cy="242888"/>
              </a:xfrm>
              <a:custGeom>
                <a:avLst/>
                <a:gdLst>
                  <a:gd name="T0" fmla="*/ 13 w 82"/>
                  <a:gd name="T1" fmla="*/ 57 h 57"/>
                  <a:gd name="T2" fmla="*/ 6 w 82"/>
                  <a:gd name="T3" fmla="*/ 52 h 57"/>
                  <a:gd name="T4" fmla="*/ 33 w 82"/>
                  <a:gd name="T5" fmla="*/ 3 h 57"/>
                  <a:gd name="T6" fmla="*/ 63 w 82"/>
                  <a:gd name="T7" fmla="*/ 7 h 57"/>
                  <a:gd name="T8" fmla="*/ 81 w 82"/>
                  <a:gd name="T9" fmla="*/ 30 h 57"/>
                  <a:gd name="T10" fmla="*/ 76 w 82"/>
                  <a:gd name="T11" fmla="*/ 39 h 57"/>
                  <a:gd name="T12" fmla="*/ 67 w 82"/>
                  <a:gd name="T13" fmla="*/ 34 h 57"/>
                  <a:gd name="T14" fmla="*/ 55 w 82"/>
                  <a:gd name="T15" fmla="*/ 20 h 57"/>
                  <a:gd name="T16" fmla="*/ 37 w 82"/>
                  <a:gd name="T17" fmla="*/ 18 h 57"/>
                  <a:gd name="T18" fmla="*/ 20 w 82"/>
                  <a:gd name="T19" fmla="*/ 48 h 57"/>
                  <a:gd name="T20" fmla="*/ 15 w 82"/>
                  <a:gd name="T21" fmla="*/ 57 h 57"/>
                  <a:gd name="T22" fmla="*/ 13 w 82"/>
                  <a:gd name="T23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57">
                    <a:moveTo>
                      <a:pt x="13" y="57"/>
                    </a:moveTo>
                    <a:cubicBezTo>
                      <a:pt x="10" y="57"/>
                      <a:pt x="7" y="55"/>
                      <a:pt x="6" y="52"/>
                    </a:cubicBezTo>
                    <a:cubicBezTo>
                      <a:pt x="0" y="31"/>
                      <a:pt x="12" y="9"/>
                      <a:pt x="33" y="3"/>
                    </a:cubicBezTo>
                    <a:cubicBezTo>
                      <a:pt x="43" y="0"/>
                      <a:pt x="53" y="2"/>
                      <a:pt x="63" y="7"/>
                    </a:cubicBezTo>
                    <a:cubicBezTo>
                      <a:pt x="72" y="12"/>
                      <a:pt x="78" y="20"/>
                      <a:pt x="81" y="30"/>
                    </a:cubicBezTo>
                    <a:cubicBezTo>
                      <a:pt x="82" y="34"/>
                      <a:pt x="80" y="38"/>
                      <a:pt x="76" y="39"/>
                    </a:cubicBezTo>
                    <a:cubicBezTo>
                      <a:pt x="72" y="41"/>
                      <a:pt x="68" y="38"/>
                      <a:pt x="67" y="34"/>
                    </a:cubicBezTo>
                    <a:cubicBezTo>
                      <a:pt x="65" y="28"/>
                      <a:pt x="61" y="23"/>
                      <a:pt x="55" y="20"/>
                    </a:cubicBezTo>
                    <a:cubicBezTo>
                      <a:pt x="50" y="16"/>
                      <a:pt x="43" y="16"/>
                      <a:pt x="37" y="18"/>
                    </a:cubicBezTo>
                    <a:cubicBezTo>
                      <a:pt x="24" y="21"/>
                      <a:pt x="16" y="35"/>
                      <a:pt x="20" y="48"/>
                    </a:cubicBezTo>
                    <a:cubicBezTo>
                      <a:pt x="21" y="52"/>
                      <a:pt x="19" y="56"/>
                      <a:pt x="15" y="57"/>
                    </a:cubicBezTo>
                    <a:cubicBezTo>
                      <a:pt x="14" y="57"/>
                      <a:pt x="13" y="57"/>
                      <a:pt x="13" y="57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5" name="Freeform 37">
                <a:extLst>
                  <a:ext uri="{FF2B5EF4-FFF2-40B4-BE49-F238E27FC236}">
                    <a16:creationId xmlns:a16="http://schemas.microsoft.com/office/drawing/2014/main" id="{91F7CFBC-125F-485C-9528-D0F77800E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581" y="-2508727"/>
                <a:ext cx="541338" cy="277813"/>
              </a:xfrm>
              <a:custGeom>
                <a:avLst/>
                <a:gdLst>
                  <a:gd name="T0" fmla="*/ 53 w 128"/>
                  <a:gd name="T1" fmla="*/ 65 h 65"/>
                  <a:gd name="T2" fmla="*/ 3 w 128"/>
                  <a:gd name="T3" fmla="*/ 47 h 65"/>
                  <a:gd name="T4" fmla="*/ 2 w 128"/>
                  <a:gd name="T5" fmla="*/ 37 h 65"/>
                  <a:gd name="T6" fmla="*/ 13 w 128"/>
                  <a:gd name="T7" fmla="*/ 36 h 65"/>
                  <a:gd name="T8" fmla="*/ 53 w 128"/>
                  <a:gd name="T9" fmla="*/ 50 h 65"/>
                  <a:gd name="T10" fmla="*/ 113 w 128"/>
                  <a:gd name="T11" fmla="*/ 6 h 65"/>
                  <a:gd name="T12" fmla="*/ 122 w 128"/>
                  <a:gd name="T13" fmla="*/ 1 h 65"/>
                  <a:gd name="T14" fmla="*/ 127 w 128"/>
                  <a:gd name="T15" fmla="*/ 10 h 65"/>
                  <a:gd name="T16" fmla="*/ 53 w 128"/>
                  <a:gd name="T17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" h="65">
                    <a:moveTo>
                      <a:pt x="53" y="65"/>
                    </a:moveTo>
                    <a:cubicBezTo>
                      <a:pt x="35" y="65"/>
                      <a:pt x="17" y="58"/>
                      <a:pt x="3" y="47"/>
                    </a:cubicBezTo>
                    <a:cubicBezTo>
                      <a:pt x="0" y="44"/>
                      <a:pt x="0" y="40"/>
                      <a:pt x="2" y="37"/>
                    </a:cubicBezTo>
                    <a:cubicBezTo>
                      <a:pt x="5" y="33"/>
                      <a:pt x="10" y="33"/>
                      <a:pt x="13" y="36"/>
                    </a:cubicBezTo>
                    <a:cubicBezTo>
                      <a:pt x="24" y="45"/>
                      <a:pt x="38" y="50"/>
                      <a:pt x="53" y="50"/>
                    </a:cubicBezTo>
                    <a:cubicBezTo>
                      <a:pt x="81" y="50"/>
                      <a:pt x="106" y="32"/>
                      <a:pt x="113" y="6"/>
                    </a:cubicBezTo>
                    <a:cubicBezTo>
                      <a:pt x="114" y="2"/>
                      <a:pt x="118" y="0"/>
                      <a:pt x="122" y="1"/>
                    </a:cubicBezTo>
                    <a:cubicBezTo>
                      <a:pt x="126" y="2"/>
                      <a:pt x="128" y="6"/>
                      <a:pt x="127" y="10"/>
                    </a:cubicBezTo>
                    <a:cubicBezTo>
                      <a:pt x="118" y="42"/>
                      <a:pt x="88" y="65"/>
                      <a:pt x="53" y="65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2835445-48E6-4341-B204-185024E58AA6}"/>
              </a:ext>
            </a:extLst>
          </p:cNvPr>
          <p:cNvGrpSpPr/>
          <p:nvPr/>
        </p:nvGrpSpPr>
        <p:grpSpPr>
          <a:xfrm>
            <a:off x="9936462" y="4073263"/>
            <a:ext cx="1252728" cy="1255565"/>
            <a:chOff x="1551781" y="585788"/>
            <a:chExt cx="1743075" cy="1747837"/>
          </a:xfrm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636F10E9-9CE6-431A-8171-B76847386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781" y="585788"/>
              <a:ext cx="1743075" cy="1747837"/>
            </a:xfrm>
            <a:prstGeom prst="ellipse">
              <a:avLst/>
            </a:prstGeom>
            <a:gradFill>
              <a:gsLst>
                <a:gs pos="0">
                  <a:srgbClr val="E04D39"/>
                </a:gs>
                <a:gs pos="47000">
                  <a:srgbClr val="E17B33"/>
                </a:gs>
                <a:gs pos="86000">
                  <a:srgbClr val="FFD530"/>
                </a:gs>
                <a:gs pos="100000">
                  <a:srgbClr val="FFD530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13" name="Group 43">
              <a:extLst>
                <a:ext uri="{FF2B5EF4-FFF2-40B4-BE49-F238E27FC236}">
                  <a16:creationId xmlns:a16="http://schemas.microsoft.com/office/drawing/2014/main" id="{974EE358-4063-4AE1-8344-2E4FE53DC19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17676" y="1352551"/>
              <a:ext cx="1428750" cy="593725"/>
              <a:chOff x="1082" y="852"/>
              <a:chExt cx="900" cy="374"/>
            </a:xfrm>
          </p:grpSpPr>
          <p:sp>
            <p:nvSpPr>
              <p:cNvPr id="14" name="Freeform 46">
                <a:extLst>
                  <a:ext uri="{FF2B5EF4-FFF2-40B4-BE49-F238E27FC236}">
                    <a16:creationId xmlns:a16="http://schemas.microsoft.com/office/drawing/2014/main" id="{AF999856-DCFC-4EC9-B4F3-2AF0AED131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8" y="1159"/>
                <a:ext cx="365" cy="67"/>
              </a:xfrm>
              <a:custGeom>
                <a:avLst/>
                <a:gdLst>
                  <a:gd name="T0" fmla="*/ 5 w 136"/>
                  <a:gd name="T1" fmla="*/ 7 h 25"/>
                  <a:gd name="T2" fmla="*/ 37 w 136"/>
                  <a:gd name="T3" fmla="*/ 2 h 25"/>
                  <a:gd name="T4" fmla="*/ 68 w 136"/>
                  <a:gd name="T5" fmla="*/ 0 h 25"/>
                  <a:gd name="T6" fmla="*/ 100 w 136"/>
                  <a:gd name="T7" fmla="*/ 1 h 25"/>
                  <a:gd name="T8" fmla="*/ 131 w 136"/>
                  <a:gd name="T9" fmla="*/ 7 h 25"/>
                  <a:gd name="T10" fmla="*/ 135 w 136"/>
                  <a:gd name="T11" fmla="*/ 14 h 25"/>
                  <a:gd name="T12" fmla="*/ 131 w 136"/>
                  <a:gd name="T13" fmla="*/ 18 h 25"/>
                  <a:gd name="T14" fmla="*/ 100 w 136"/>
                  <a:gd name="T15" fmla="*/ 23 h 25"/>
                  <a:gd name="T16" fmla="*/ 68 w 136"/>
                  <a:gd name="T17" fmla="*/ 25 h 25"/>
                  <a:gd name="T18" fmla="*/ 37 w 136"/>
                  <a:gd name="T19" fmla="*/ 23 h 25"/>
                  <a:gd name="T20" fmla="*/ 5 w 136"/>
                  <a:gd name="T21" fmla="*/ 18 h 25"/>
                  <a:gd name="T22" fmla="*/ 1 w 136"/>
                  <a:gd name="T23" fmla="*/ 11 h 25"/>
                  <a:gd name="T24" fmla="*/ 5 w 136"/>
                  <a:gd name="T25" fmla="*/ 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5">
                    <a:moveTo>
                      <a:pt x="5" y="7"/>
                    </a:moveTo>
                    <a:cubicBezTo>
                      <a:pt x="16" y="4"/>
                      <a:pt x="26" y="3"/>
                      <a:pt x="37" y="2"/>
                    </a:cubicBezTo>
                    <a:cubicBezTo>
                      <a:pt x="47" y="1"/>
                      <a:pt x="58" y="0"/>
                      <a:pt x="68" y="0"/>
                    </a:cubicBezTo>
                    <a:cubicBezTo>
                      <a:pt x="79" y="0"/>
                      <a:pt x="89" y="0"/>
                      <a:pt x="100" y="1"/>
                    </a:cubicBezTo>
                    <a:cubicBezTo>
                      <a:pt x="110" y="2"/>
                      <a:pt x="121" y="4"/>
                      <a:pt x="131" y="7"/>
                    </a:cubicBezTo>
                    <a:cubicBezTo>
                      <a:pt x="134" y="7"/>
                      <a:pt x="136" y="11"/>
                      <a:pt x="135" y="14"/>
                    </a:cubicBezTo>
                    <a:cubicBezTo>
                      <a:pt x="135" y="16"/>
                      <a:pt x="133" y="18"/>
                      <a:pt x="131" y="18"/>
                    </a:cubicBezTo>
                    <a:cubicBezTo>
                      <a:pt x="121" y="21"/>
                      <a:pt x="110" y="22"/>
                      <a:pt x="100" y="23"/>
                    </a:cubicBezTo>
                    <a:cubicBezTo>
                      <a:pt x="89" y="24"/>
                      <a:pt x="79" y="25"/>
                      <a:pt x="68" y="25"/>
                    </a:cubicBezTo>
                    <a:cubicBezTo>
                      <a:pt x="58" y="25"/>
                      <a:pt x="47" y="24"/>
                      <a:pt x="37" y="23"/>
                    </a:cubicBezTo>
                    <a:cubicBezTo>
                      <a:pt x="26" y="22"/>
                      <a:pt x="16" y="21"/>
                      <a:pt x="5" y="18"/>
                    </a:cubicBezTo>
                    <a:cubicBezTo>
                      <a:pt x="2" y="17"/>
                      <a:pt x="0" y="14"/>
                      <a:pt x="1" y="11"/>
                    </a:cubicBezTo>
                    <a:cubicBezTo>
                      <a:pt x="2" y="9"/>
                      <a:pt x="3" y="7"/>
                      <a:pt x="5" y="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5" name="Oval 47">
                <a:extLst>
                  <a:ext uri="{FF2B5EF4-FFF2-40B4-BE49-F238E27FC236}">
                    <a16:creationId xmlns:a16="http://schemas.microsoft.com/office/drawing/2014/main" id="{4627B250-FBB0-4988-801B-2323A9C52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" y="946"/>
                <a:ext cx="100" cy="10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6" name="Freeform 48">
                <a:extLst>
                  <a:ext uri="{FF2B5EF4-FFF2-40B4-BE49-F238E27FC236}">
                    <a16:creationId xmlns:a16="http://schemas.microsoft.com/office/drawing/2014/main" id="{CC5AA40B-6C12-47E7-A04D-6C939BC3D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2" y="852"/>
                <a:ext cx="400" cy="135"/>
              </a:xfrm>
              <a:custGeom>
                <a:avLst/>
                <a:gdLst>
                  <a:gd name="T0" fmla="*/ 130 w 149"/>
                  <a:gd name="T1" fmla="*/ 50 h 50"/>
                  <a:gd name="T2" fmla="*/ 7 w 149"/>
                  <a:gd name="T3" fmla="*/ 22 h 50"/>
                  <a:gd name="T4" fmla="*/ 3 w 149"/>
                  <a:gd name="T5" fmla="*/ 7 h 50"/>
                  <a:gd name="T6" fmla="*/ 17 w 149"/>
                  <a:gd name="T7" fmla="*/ 3 h 50"/>
                  <a:gd name="T8" fmla="*/ 138 w 149"/>
                  <a:gd name="T9" fmla="*/ 29 h 50"/>
                  <a:gd name="T10" fmla="*/ 149 w 149"/>
                  <a:gd name="T11" fmla="*/ 39 h 50"/>
                  <a:gd name="T12" fmla="*/ 139 w 149"/>
                  <a:gd name="T13" fmla="*/ 50 h 50"/>
                  <a:gd name="T14" fmla="*/ 130 w 149"/>
                  <a:gd name="T1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9" h="50">
                    <a:moveTo>
                      <a:pt x="130" y="50"/>
                    </a:moveTo>
                    <a:cubicBezTo>
                      <a:pt x="57" y="50"/>
                      <a:pt x="9" y="23"/>
                      <a:pt x="7" y="22"/>
                    </a:cubicBezTo>
                    <a:cubicBezTo>
                      <a:pt x="2" y="19"/>
                      <a:pt x="0" y="12"/>
                      <a:pt x="3" y="7"/>
                    </a:cubicBezTo>
                    <a:cubicBezTo>
                      <a:pt x="6" y="2"/>
                      <a:pt x="12" y="0"/>
                      <a:pt x="17" y="3"/>
                    </a:cubicBezTo>
                    <a:cubicBezTo>
                      <a:pt x="18" y="4"/>
                      <a:pt x="66" y="31"/>
                      <a:pt x="138" y="29"/>
                    </a:cubicBezTo>
                    <a:cubicBezTo>
                      <a:pt x="144" y="29"/>
                      <a:pt x="149" y="33"/>
                      <a:pt x="149" y="39"/>
                    </a:cubicBezTo>
                    <a:cubicBezTo>
                      <a:pt x="149" y="45"/>
                      <a:pt x="145" y="50"/>
                      <a:pt x="139" y="50"/>
                    </a:cubicBezTo>
                    <a:cubicBezTo>
                      <a:pt x="136" y="50"/>
                      <a:pt x="133" y="50"/>
                      <a:pt x="130" y="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7" name="Oval 49">
                <a:extLst>
                  <a:ext uri="{FF2B5EF4-FFF2-40B4-BE49-F238E27FC236}">
                    <a16:creationId xmlns:a16="http://schemas.microsoft.com/office/drawing/2014/main" id="{265B3E96-0B26-4B08-AF64-46108F760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7" y="946"/>
                <a:ext cx="102" cy="10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8" name="Freeform 50">
                <a:extLst>
                  <a:ext uri="{FF2B5EF4-FFF2-40B4-BE49-F238E27FC236}">
                    <a16:creationId xmlns:a16="http://schemas.microsoft.com/office/drawing/2014/main" id="{C694B231-6974-4C56-B043-BEA407DE4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" y="852"/>
                <a:ext cx="403" cy="135"/>
              </a:xfrm>
              <a:custGeom>
                <a:avLst/>
                <a:gdLst>
                  <a:gd name="T0" fmla="*/ 20 w 150"/>
                  <a:gd name="T1" fmla="*/ 50 h 50"/>
                  <a:gd name="T2" fmla="*/ 10 w 150"/>
                  <a:gd name="T3" fmla="*/ 50 h 50"/>
                  <a:gd name="T4" fmla="*/ 0 w 150"/>
                  <a:gd name="T5" fmla="*/ 39 h 50"/>
                  <a:gd name="T6" fmla="*/ 11 w 150"/>
                  <a:gd name="T7" fmla="*/ 29 h 50"/>
                  <a:gd name="T8" fmla="*/ 132 w 150"/>
                  <a:gd name="T9" fmla="*/ 3 h 50"/>
                  <a:gd name="T10" fmla="*/ 147 w 150"/>
                  <a:gd name="T11" fmla="*/ 7 h 50"/>
                  <a:gd name="T12" fmla="*/ 143 w 150"/>
                  <a:gd name="T13" fmla="*/ 22 h 50"/>
                  <a:gd name="T14" fmla="*/ 20 w 150"/>
                  <a:gd name="T1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50">
                    <a:moveTo>
                      <a:pt x="20" y="50"/>
                    </a:moveTo>
                    <a:cubicBezTo>
                      <a:pt x="17" y="50"/>
                      <a:pt x="14" y="50"/>
                      <a:pt x="10" y="50"/>
                    </a:cubicBezTo>
                    <a:cubicBezTo>
                      <a:pt x="5" y="50"/>
                      <a:pt x="0" y="45"/>
                      <a:pt x="0" y="39"/>
                    </a:cubicBezTo>
                    <a:cubicBezTo>
                      <a:pt x="0" y="33"/>
                      <a:pt x="5" y="29"/>
                      <a:pt x="11" y="29"/>
                    </a:cubicBezTo>
                    <a:cubicBezTo>
                      <a:pt x="83" y="31"/>
                      <a:pt x="132" y="4"/>
                      <a:pt x="132" y="3"/>
                    </a:cubicBezTo>
                    <a:cubicBezTo>
                      <a:pt x="137" y="0"/>
                      <a:pt x="144" y="2"/>
                      <a:pt x="147" y="7"/>
                    </a:cubicBezTo>
                    <a:cubicBezTo>
                      <a:pt x="150" y="12"/>
                      <a:pt x="148" y="19"/>
                      <a:pt x="143" y="22"/>
                    </a:cubicBezTo>
                    <a:cubicBezTo>
                      <a:pt x="141" y="23"/>
                      <a:pt x="93" y="50"/>
                      <a:pt x="20" y="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BA4B3D4E-EFE0-4D5C-9671-19CAE5AC252F}"/>
              </a:ext>
            </a:extLst>
          </p:cNvPr>
          <p:cNvSpPr txBox="1"/>
          <p:nvPr/>
        </p:nvSpPr>
        <p:spPr>
          <a:xfrm>
            <a:off x="1971467" y="1694004"/>
            <a:ext cx="8115880" cy="1507529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acebook Letter Faces" pitchFamily="50" charset="0"/>
                <a:cs typeface="Poppins ExtraBold" panose="00000900000000000000" pitchFamily="2" charset="0"/>
              </a:rPr>
              <a:t>Facebook</a:t>
            </a:r>
          </a:p>
        </p:txBody>
      </p:sp>
    </p:spTree>
    <p:extLst>
      <p:ext uri="{BB962C8B-B14F-4D97-AF65-F5344CB8AC3E}">
        <p14:creationId xmlns:p14="http://schemas.microsoft.com/office/powerpoint/2010/main" val="40664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AA1C089-014D-4C70-8535-D2504AD21716}"/>
              </a:ext>
            </a:extLst>
          </p:cNvPr>
          <p:cNvGrpSpPr/>
          <p:nvPr/>
        </p:nvGrpSpPr>
        <p:grpSpPr>
          <a:xfrm>
            <a:off x="7934995" y="2260088"/>
            <a:ext cx="3657600" cy="742228"/>
            <a:chOff x="8679543" y="-2092057"/>
            <a:chExt cx="3657600" cy="742228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4C5B3637-205B-48A2-B45F-4EE639BE0F5D}"/>
                </a:ext>
              </a:extLst>
            </p:cNvPr>
            <p:cNvSpPr/>
            <p:nvPr/>
          </p:nvSpPr>
          <p:spPr>
            <a:xfrm>
              <a:off x="8679543" y="-2092057"/>
              <a:ext cx="3657600" cy="742228"/>
            </a:xfrm>
            <a:prstGeom prst="roundRect">
              <a:avLst>
                <a:gd name="adj" fmla="val 4897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07590DC-F5CF-42DB-B94D-3E5879E88ABE}"/>
                </a:ext>
              </a:extLst>
            </p:cNvPr>
            <p:cNvGrpSpPr/>
            <p:nvPr/>
          </p:nvGrpSpPr>
          <p:grpSpPr>
            <a:xfrm>
              <a:off x="10774930" y="-1904376"/>
              <a:ext cx="365760" cy="365760"/>
              <a:chOff x="2432153" y="3779838"/>
              <a:chExt cx="1708150" cy="1717675"/>
            </a:xfrm>
          </p:grpSpPr>
          <p:sp>
            <p:nvSpPr>
              <p:cNvPr id="52" name="Oval 12">
                <a:extLst>
                  <a:ext uri="{FF2B5EF4-FFF2-40B4-BE49-F238E27FC236}">
                    <a16:creationId xmlns:a16="http://schemas.microsoft.com/office/drawing/2014/main" id="{76A59E68-66CC-4577-8664-4EE3D5A9A1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2153" y="3779838"/>
                <a:ext cx="1708150" cy="1717675"/>
              </a:xfrm>
              <a:prstGeom prst="ellipse">
                <a:avLst/>
              </a:prstGeom>
              <a:solidFill>
                <a:srgbClr val="FFD5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3" name="Oval 13">
                <a:extLst>
                  <a:ext uri="{FF2B5EF4-FFF2-40B4-BE49-F238E27FC236}">
                    <a16:creationId xmlns:a16="http://schemas.microsoft.com/office/drawing/2014/main" id="{1673F84B-D480-4358-A884-32FCD16296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3815" y="4648200"/>
                <a:ext cx="503238" cy="70485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4" name="Freeform 14">
                <a:extLst>
                  <a:ext uri="{FF2B5EF4-FFF2-40B4-BE49-F238E27FC236}">
                    <a16:creationId xmlns:a16="http://schemas.microsoft.com/office/drawing/2014/main" id="{B8516E4F-4CE4-4120-AD31-4F7D6BB46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4890" y="4248150"/>
                <a:ext cx="266700" cy="369888"/>
              </a:xfrm>
              <a:custGeom>
                <a:avLst/>
                <a:gdLst>
                  <a:gd name="T0" fmla="*/ 60 w 63"/>
                  <a:gd name="T1" fmla="*/ 47 h 87"/>
                  <a:gd name="T2" fmla="*/ 26 w 63"/>
                  <a:gd name="T3" fmla="*/ 85 h 87"/>
                  <a:gd name="T4" fmla="*/ 3 w 63"/>
                  <a:gd name="T5" fmla="*/ 40 h 87"/>
                  <a:gd name="T6" fmla="*/ 37 w 63"/>
                  <a:gd name="T7" fmla="*/ 2 h 87"/>
                  <a:gd name="T8" fmla="*/ 60 w 63"/>
                  <a:gd name="T9" fmla="*/ 4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87">
                    <a:moveTo>
                      <a:pt x="60" y="47"/>
                    </a:moveTo>
                    <a:cubicBezTo>
                      <a:pt x="57" y="70"/>
                      <a:pt x="42" y="87"/>
                      <a:pt x="26" y="85"/>
                    </a:cubicBezTo>
                    <a:cubicBezTo>
                      <a:pt x="11" y="82"/>
                      <a:pt x="0" y="62"/>
                      <a:pt x="3" y="40"/>
                    </a:cubicBezTo>
                    <a:cubicBezTo>
                      <a:pt x="7" y="17"/>
                      <a:pt x="22" y="0"/>
                      <a:pt x="37" y="2"/>
                    </a:cubicBezTo>
                    <a:cubicBezTo>
                      <a:pt x="53" y="4"/>
                      <a:pt x="63" y="24"/>
                      <a:pt x="60" y="4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5" name="Freeform 15">
                <a:extLst>
                  <a:ext uri="{FF2B5EF4-FFF2-40B4-BE49-F238E27FC236}">
                    <a16:creationId xmlns:a16="http://schemas.microsoft.com/office/drawing/2014/main" id="{7A2FA143-26BC-443D-9D82-873BF01CA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2190" y="3946525"/>
                <a:ext cx="292100" cy="134938"/>
              </a:xfrm>
              <a:custGeom>
                <a:avLst/>
                <a:gdLst>
                  <a:gd name="T0" fmla="*/ 9 w 69"/>
                  <a:gd name="T1" fmla="*/ 32 h 32"/>
                  <a:gd name="T2" fmla="*/ 4 w 69"/>
                  <a:gd name="T3" fmla="*/ 30 h 32"/>
                  <a:gd name="T4" fmla="*/ 2 w 69"/>
                  <a:gd name="T5" fmla="*/ 18 h 32"/>
                  <a:gd name="T6" fmla="*/ 41 w 69"/>
                  <a:gd name="T7" fmla="*/ 0 h 32"/>
                  <a:gd name="T8" fmla="*/ 64 w 69"/>
                  <a:gd name="T9" fmla="*/ 6 h 32"/>
                  <a:gd name="T10" fmla="*/ 67 w 69"/>
                  <a:gd name="T11" fmla="*/ 17 h 32"/>
                  <a:gd name="T12" fmla="*/ 56 w 69"/>
                  <a:gd name="T13" fmla="*/ 20 h 32"/>
                  <a:gd name="T14" fmla="*/ 41 w 69"/>
                  <a:gd name="T15" fmla="*/ 17 h 32"/>
                  <a:gd name="T16" fmla="*/ 15 w 69"/>
                  <a:gd name="T17" fmla="*/ 29 h 32"/>
                  <a:gd name="T18" fmla="*/ 9 w 69"/>
                  <a:gd name="T1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32">
                    <a:moveTo>
                      <a:pt x="9" y="32"/>
                    </a:moveTo>
                    <a:cubicBezTo>
                      <a:pt x="7" y="32"/>
                      <a:pt x="5" y="31"/>
                      <a:pt x="4" y="30"/>
                    </a:cubicBezTo>
                    <a:cubicBezTo>
                      <a:pt x="0" y="27"/>
                      <a:pt x="0" y="22"/>
                      <a:pt x="2" y="18"/>
                    </a:cubicBezTo>
                    <a:cubicBezTo>
                      <a:pt x="12" y="7"/>
                      <a:pt x="26" y="0"/>
                      <a:pt x="41" y="0"/>
                    </a:cubicBezTo>
                    <a:cubicBezTo>
                      <a:pt x="49" y="0"/>
                      <a:pt x="57" y="2"/>
                      <a:pt x="64" y="6"/>
                    </a:cubicBezTo>
                    <a:cubicBezTo>
                      <a:pt x="68" y="8"/>
                      <a:pt x="69" y="13"/>
                      <a:pt x="67" y="17"/>
                    </a:cubicBezTo>
                    <a:cubicBezTo>
                      <a:pt x="65" y="21"/>
                      <a:pt x="60" y="23"/>
                      <a:pt x="56" y="20"/>
                    </a:cubicBezTo>
                    <a:cubicBezTo>
                      <a:pt x="51" y="18"/>
                      <a:pt x="46" y="17"/>
                      <a:pt x="41" y="17"/>
                    </a:cubicBezTo>
                    <a:cubicBezTo>
                      <a:pt x="31" y="17"/>
                      <a:pt x="21" y="21"/>
                      <a:pt x="15" y="29"/>
                    </a:cubicBezTo>
                    <a:cubicBezTo>
                      <a:pt x="14" y="31"/>
                      <a:pt x="11" y="32"/>
                      <a:pt x="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6" name="Freeform 16">
                <a:extLst>
                  <a:ext uri="{FF2B5EF4-FFF2-40B4-BE49-F238E27FC236}">
                    <a16:creationId xmlns:a16="http://schemas.microsoft.com/office/drawing/2014/main" id="{A1C873B2-7E99-4D94-90FA-3B7F7CE24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9278" y="4248150"/>
                <a:ext cx="266700" cy="369888"/>
              </a:xfrm>
              <a:custGeom>
                <a:avLst/>
                <a:gdLst>
                  <a:gd name="T0" fmla="*/ 3 w 63"/>
                  <a:gd name="T1" fmla="*/ 47 h 87"/>
                  <a:gd name="T2" fmla="*/ 37 w 63"/>
                  <a:gd name="T3" fmla="*/ 85 h 87"/>
                  <a:gd name="T4" fmla="*/ 60 w 63"/>
                  <a:gd name="T5" fmla="*/ 40 h 87"/>
                  <a:gd name="T6" fmla="*/ 26 w 63"/>
                  <a:gd name="T7" fmla="*/ 2 h 87"/>
                  <a:gd name="T8" fmla="*/ 3 w 63"/>
                  <a:gd name="T9" fmla="*/ 4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87">
                    <a:moveTo>
                      <a:pt x="3" y="47"/>
                    </a:moveTo>
                    <a:cubicBezTo>
                      <a:pt x="6" y="70"/>
                      <a:pt x="21" y="87"/>
                      <a:pt x="37" y="85"/>
                    </a:cubicBezTo>
                    <a:cubicBezTo>
                      <a:pt x="52" y="82"/>
                      <a:pt x="63" y="62"/>
                      <a:pt x="60" y="40"/>
                    </a:cubicBezTo>
                    <a:cubicBezTo>
                      <a:pt x="57" y="17"/>
                      <a:pt x="41" y="0"/>
                      <a:pt x="26" y="2"/>
                    </a:cubicBezTo>
                    <a:cubicBezTo>
                      <a:pt x="10" y="4"/>
                      <a:pt x="0" y="24"/>
                      <a:pt x="3" y="4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7" name="Freeform 17">
                <a:extLst>
                  <a:ext uri="{FF2B5EF4-FFF2-40B4-BE49-F238E27FC236}">
                    <a16:creationId xmlns:a16="http://schemas.microsoft.com/office/drawing/2014/main" id="{ED68EB23-7373-4E86-A807-5DA706A6B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578" y="3946525"/>
                <a:ext cx="296863" cy="134938"/>
              </a:xfrm>
              <a:custGeom>
                <a:avLst/>
                <a:gdLst>
                  <a:gd name="T0" fmla="*/ 60 w 70"/>
                  <a:gd name="T1" fmla="*/ 32 h 32"/>
                  <a:gd name="T2" fmla="*/ 65 w 70"/>
                  <a:gd name="T3" fmla="*/ 30 h 32"/>
                  <a:gd name="T4" fmla="*/ 67 w 70"/>
                  <a:gd name="T5" fmla="*/ 18 h 32"/>
                  <a:gd name="T6" fmla="*/ 28 w 70"/>
                  <a:gd name="T7" fmla="*/ 0 h 32"/>
                  <a:gd name="T8" fmla="*/ 5 w 70"/>
                  <a:gd name="T9" fmla="*/ 6 h 32"/>
                  <a:gd name="T10" fmla="*/ 2 w 70"/>
                  <a:gd name="T11" fmla="*/ 17 h 32"/>
                  <a:gd name="T12" fmla="*/ 13 w 70"/>
                  <a:gd name="T13" fmla="*/ 20 h 32"/>
                  <a:gd name="T14" fmla="*/ 28 w 70"/>
                  <a:gd name="T15" fmla="*/ 17 h 32"/>
                  <a:gd name="T16" fmla="*/ 54 w 70"/>
                  <a:gd name="T17" fmla="*/ 29 h 32"/>
                  <a:gd name="T18" fmla="*/ 60 w 70"/>
                  <a:gd name="T1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" h="32">
                    <a:moveTo>
                      <a:pt x="60" y="32"/>
                    </a:moveTo>
                    <a:cubicBezTo>
                      <a:pt x="62" y="32"/>
                      <a:pt x="64" y="31"/>
                      <a:pt x="65" y="30"/>
                    </a:cubicBezTo>
                    <a:cubicBezTo>
                      <a:pt x="69" y="27"/>
                      <a:pt x="70" y="22"/>
                      <a:pt x="67" y="18"/>
                    </a:cubicBezTo>
                    <a:cubicBezTo>
                      <a:pt x="57" y="7"/>
                      <a:pt x="43" y="0"/>
                      <a:pt x="28" y="0"/>
                    </a:cubicBezTo>
                    <a:cubicBezTo>
                      <a:pt x="20" y="0"/>
                      <a:pt x="13" y="2"/>
                      <a:pt x="5" y="6"/>
                    </a:cubicBezTo>
                    <a:cubicBezTo>
                      <a:pt x="1" y="8"/>
                      <a:pt x="0" y="13"/>
                      <a:pt x="2" y="17"/>
                    </a:cubicBezTo>
                    <a:cubicBezTo>
                      <a:pt x="4" y="21"/>
                      <a:pt x="9" y="23"/>
                      <a:pt x="13" y="20"/>
                    </a:cubicBezTo>
                    <a:cubicBezTo>
                      <a:pt x="18" y="18"/>
                      <a:pt x="23" y="17"/>
                      <a:pt x="28" y="17"/>
                    </a:cubicBezTo>
                    <a:cubicBezTo>
                      <a:pt x="38" y="17"/>
                      <a:pt x="48" y="21"/>
                      <a:pt x="54" y="29"/>
                    </a:cubicBezTo>
                    <a:cubicBezTo>
                      <a:pt x="56" y="31"/>
                      <a:pt x="58" y="32"/>
                      <a:pt x="60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2A54786-F57F-43DA-82F4-1BF2251E11EF}"/>
                </a:ext>
              </a:extLst>
            </p:cNvPr>
            <p:cNvGrpSpPr/>
            <p:nvPr/>
          </p:nvGrpSpPr>
          <p:grpSpPr>
            <a:xfrm>
              <a:off x="11250090" y="-1904376"/>
              <a:ext cx="365760" cy="365760"/>
              <a:chOff x="4707040" y="3779838"/>
              <a:chExt cx="1712913" cy="1760538"/>
            </a:xfrm>
          </p:grpSpPr>
          <p:sp>
            <p:nvSpPr>
              <p:cNvPr id="59" name="Oval 18">
                <a:extLst>
                  <a:ext uri="{FF2B5EF4-FFF2-40B4-BE49-F238E27FC236}">
                    <a16:creationId xmlns:a16="http://schemas.microsoft.com/office/drawing/2014/main" id="{685C0449-91E7-456B-A6F2-9F0019332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7040" y="3779838"/>
                <a:ext cx="1712913" cy="1717675"/>
              </a:xfrm>
              <a:prstGeom prst="ellipse">
                <a:avLst/>
              </a:prstGeom>
              <a:solidFill>
                <a:srgbClr val="FFD5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0" name="Freeform 19">
                <a:extLst>
                  <a:ext uri="{FF2B5EF4-FFF2-40B4-BE49-F238E27FC236}">
                    <a16:creationId xmlns:a16="http://schemas.microsoft.com/office/drawing/2014/main" id="{EB411524-9683-467D-A3E9-DA8B89F213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0765" y="5000625"/>
                <a:ext cx="530225" cy="195263"/>
              </a:xfrm>
              <a:custGeom>
                <a:avLst/>
                <a:gdLst>
                  <a:gd name="T0" fmla="*/ 12 w 125"/>
                  <a:gd name="T1" fmla="*/ 46 h 46"/>
                  <a:gd name="T2" fmla="*/ 5 w 125"/>
                  <a:gd name="T3" fmla="*/ 44 h 46"/>
                  <a:gd name="T4" fmla="*/ 3 w 125"/>
                  <a:gd name="T5" fmla="*/ 29 h 46"/>
                  <a:gd name="T6" fmla="*/ 63 w 125"/>
                  <a:gd name="T7" fmla="*/ 0 h 46"/>
                  <a:gd name="T8" fmla="*/ 121 w 125"/>
                  <a:gd name="T9" fmla="*/ 28 h 46"/>
                  <a:gd name="T10" fmla="*/ 120 w 125"/>
                  <a:gd name="T11" fmla="*/ 43 h 46"/>
                  <a:gd name="T12" fmla="*/ 105 w 125"/>
                  <a:gd name="T13" fmla="*/ 41 h 46"/>
                  <a:gd name="T14" fmla="*/ 63 w 125"/>
                  <a:gd name="T15" fmla="*/ 21 h 46"/>
                  <a:gd name="T16" fmla="*/ 20 w 125"/>
                  <a:gd name="T17" fmla="*/ 42 h 46"/>
                  <a:gd name="T18" fmla="*/ 12 w 125"/>
                  <a:gd name="T1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5" h="46">
                    <a:moveTo>
                      <a:pt x="12" y="46"/>
                    </a:moveTo>
                    <a:cubicBezTo>
                      <a:pt x="9" y="46"/>
                      <a:pt x="7" y="46"/>
                      <a:pt x="5" y="44"/>
                    </a:cubicBezTo>
                    <a:cubicBezTo>
                      <a:pt x="1" y="40"/>
                      <a:pt x="0" y="34"/>
                      <a:pt x="3" y="29"/>
                    </a:cubicBezTo>
                    <a:cubicBezTo>
                      <a:pt x="18" y="11"/>
                      <a:pt x="40" y="0"/>
                      <a:pt x="63" y="0"/>
                    </a:cubicBezTo>
                    <a:cubicBezTo>
                      <a:pt x="85" y="0"/>
                      <a:pt x="107" y="10"/>
                      <a:pt x="121" y="28"/>
                    </a:cubicBezTo>
                    <a:cubicBezTo>
                      <a:pt x="125" y="32"/>
                      <a:pt x="124" y="39"/>
                      <a:pt x="120" y="43"/>
                    </a:cubicBezTo>
                    <a:cubicBezTo>
                      <a:pt x="115" y="46"/>
                      <a:pt x="109" y="46"/>
                      <a:pt x="105" y="41"/>
                    </a:cubicBezTo>
                    <a:cubicBezTo>
                      <a:pt x="94" y="29"/>
                      <a:pt x="79" y="21"/>
                      <a:pt x="63" y="21"/>
                    </a:cubicBezTo>
                    <a:cubicBezTo>
                      <a:pt x="46" y="21"/>
                      <a:pt x="30" y="29"/>
                      <a:pt x="20" y="42"/>
                    </a:cubicBezTo>
                    <a:cubicBezTo>
                      <a:pt x="18" y="45"/>
                      <a:pt x="15" y="46"/>
                      <a:pt x="12" y="4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1" name="Freeform 20">
                <a:extLst>
                  <a:ext uri="{FF2B5EF4-FFF2-40B4-BE49-F238E27FC236}">
                    <a16:creationId xmlns:a16="http://schemas.microsoft.com/office/drawing/2014/main" id="{5E68EEFA-E699-42A3-A13C-48D0AE58E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8503" y="4387850"/>
                <a:ext cx="279400" cy="179388"/>
              </a:xfrm>
              <a:custGeom>
                <a:avLst/>
                <a:gdLst>
                  <a:gd name="T0" fmla="*/ 61 w 66"/>
                  <a:gd name="T1" fmla="*/ 18 h 42"/>
                  <a:gd name="T2" fmla="*/ 64 w 66"/>
                  <a:gd name="T3" fmla="*/ 14 h 42"/>
                  <a:gd name="T4" fmla="*/ 59 w 66"/>
                  <a:gd name="T5" fmla="*/ 4 h 42"/>
                  <a:gd name="T6" fmla="*/ 17 w 66"/>
                  <a:gd name="T7" fmla="*/ 11 h 42"/>
                  <a:gd name="T8" fmla="*/ 2 w 66"/>
                  <a:gd name="T9" fmla="*/ 29 h 42"/>
                  <a:gd name="T10" fmla="*/ 5 w 66"/>
                  <a:gd name="T11" fmla="*/ 40 h 42"/>
                  <a:gd name="T12" fmla="*/ 16 w 66"/>
                  <a:gd name="T13" fmla="*/ 36 h 42"/>
                  <a:gd name="T14" fmla="*/ 26 w 66"/>
                  <a:gd name="T15" fmla="*/ 24 h 42"/>
                  <a:gd name="T16" fmla="*/ 54 w 66"/>
                  <a:gd name="T17" fmla="*/ 19 h 42"/>
                  <a:gd name="T18" fmla="*/ 61 w 66"/>
                  <a:gd name="T19" fmla="*/ 18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" h="42">
                    <a:moveTo>
                      <a:pt x="61" y="18"/>
                    </a:moveTo>
                    <a:cubicBezTo>
                      <a:pt x="63" y="17"/>
                      <a:pt x="64" y="16"/>
                      <a:pt x="64" y="14"/>
                    </a:cubicBezTo>
                    <a:cubicBezTo>
                      <a:pt x="66" y="9"/>
                      <a:pt x="63" y="5"/>
                      <a:pt x="59" y="4"/>
                    </a:cubicBezTo>
                    <a:cubicBezTo>
                      <a:pt x="44" y="0"/>
                      <a:pt x="29" y="2"/>
                      <a:pt x="17" y="11"/>
                    </a:cubicBezTo>
                    <a:cubicBezTo>
                      <a:pt x="10" y="16"/>
                      <a:pt x="5" y="22"/>
                      <a:pt x="2" y="29"/>
                    </a:cubicBezTo>
                    <a:cubicBezTo>
                      <a:pt x="0" y="33"/>
                      <a:pt x="1" y="38"/>
                      <a:pt x="5" y="40"/>
                    </a:cubicBezTo>
                    <a:cubicBezTo>
                      <a:pt x="9" y="42"/>
                      <a:pt x="14" y="40"/>
                      <a:pt x="16" y="36"/>
                    </a:cubicBezTo>
                    <a:cubicBezTo>
                      <a:pt x="19" y="32"/>
                      <a:pt x="22" y="28"/>
                      <a:pt x="26" y="24"/>
                    </a:cubicBezTo>
                    <a:cubicBezTo>
                      <a:pt x="35" y="19"/>
                      <a:pt x="45" y="17"/>
                      <a:pt x="54" y="19"/>
                    </a:cubicBezTo>
                    <a:cubicBezTo>
                      <a:pt x="57" y="20"/>
                      <a:pt x="59" y="20"/>
                      <a:pt x="61" y="1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2" name="Oval 21">
                <a:extLst>
                  <a:ext uri="{FF2B5EF4-FFF2-40B4-BE49-F238E27FC236}">
                    <a16:creationId xmlns:a16="http://schemas.microsoft.com/office/drawing/2014/main" id="{45E0344E-9F3A-4BB9-B229-A83962F241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2165" y="4592638"/>
                <a:ext cx="215900" cy="228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3" name="Freeform 22">
                <a:extLst>
                  <a:ext uri="{FF2B5EF4-FFF2-40B4-BE49-F238E27FC236}">
                    <a16:creationId xmlns:a16="http://schemas.microsoft.com/office/drawing/2014/main" id="{218120D7-2BEA-4935-9E2D-BA8B8A8681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3853" y="4387850"/>
                <a:ext cx="279400" cy="179388"/>
              </a:xfrm>
              <a:custGeom>
                <a:avLst/>
                <a:gdLst>
                  <a:gd name="T0" fmla="*/ 5 w 66"/>
                  <a:gd name="T1" fmla="*/ 18 h 42"/>
                  <a:gd name="T2" fmla="*/ 1 w 66"/>
                  <a:gd name="T3" fmla="*/ 14 h 42"/>
                  <a:gd name="T4" fmla="*/ 7 w 66"/>
                  <a:gd name="T5" fmla="*/ 4 h 42"/>
                  <a:gd name="T6" fmla="*/ 49 w 66"/>
                  <a:gd name="T7" fmla="*/ 11 h 42"/>
                  <a:gd name="T8" fmla="*/ 64 w 66"/>
                  <a:gd name="T9" fmla="*/ 29 h 42"/>
                  <a:gd name="T10" fmla="*/ 61 w 66"/>
                  <a:gd name="T11" fmla="*/ 40 h 42"/>
                  <a:gd name="T12" fmla="*/ 50 w 66"/>
                  <a:gd name="T13" fmla="*/ 36 h 42"/>
                  <a:gd name="T14" fmla="*/ 39 w 66"/>
                  <a:gd name="T15" fmla="*/ 24 h 42"/>
                  <a:gd name="T16" fmla="*/ 12 w 66"/>
                  <a:gd name="T17" fmla="*/ 19 h 42"/>
                  <a:gd name="T18" fmla="*/ 5 w 66"/>
                  <a:gd name="T19" fmla="*/ 18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" h="42">
                    <a:moveTo>
                      <a:pt x="5" y="18"/>
                    </a:moveTo>
                    <a:cubicBezTo>
                      <a:pt x="3" y="17"/>
                      <a:pt x="2" y="16"/>
                      <a:pt x="1" y="14"/>
                    </a:cubicBezTo>
                    <a:cubicBezTo>
                      <a:pt x="0" y="9"/>
                      <a:pt x="3" y="5"/>
                      <a:pt x="7" y="4"/>
                    </a:cubicBezTo>
                    <a:cubicBezTo>
                      <a:pt x="22" y="0"/>
                      <a:pt x="37" y="2"/>
                      <a:pt x="49" y="11"/>
                    </a:cubicBezTo>
                    <a:cubicBezTo>
                      <a:pt x="55" y="16"/>
                      <a:pt x="61" y="22"/>
                      <a:pt x="64" y="29"/>
                    </a:cubicBezTo>
                    <a:cubicBezTo>
                      <a:pt x="66" y="33"/>
                      <a:pt x="65" y="38"/>
                      <a:pt x="61" y="40"/>
                    </a:cubicBezTo>
                    <a:cubicBezTo>
                      <a:pt x="57" y="42"/>
                      <a:pt x="52" y="40"/>
                      <a:pt x="50" y="36"/>
                    </a:cubicBezTo>
                    <a:cubicBezTo>
                      <a:pt x="47" y="32"/>
                      <a:pt x="44" y="28"/>
                      <a:pt x="39" y="24"/>
                    </a:cubicBezTo>
                    <a:cubicBezTo>
                      <a:pt x="31" y="19"/>
                      <a:pt x="21" y="17"/>
                      <a:pt x="12" y="19"/>
                    </a:cubicBezTo>
                    <a:cubicBezTo>
                      <a:pt x="9" y="20"/>
                      <a:pt x="7" y="20"/>
                      <a:pt x="5" y="1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4" name="Oval 23">
                <a:extLst>
                  <a:ext uri="{FF2B5EF4-FFF2-40B4-BE49-F238E27FC236}">
                    <a16:creationId xmlns:a16="http://schemas.microsoft.com/office/drawing/2014/main" id="{DA45C4EA-C486-411F-82FF-CCCB6913C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3690" y="4592638"/>
                <a:ext cx="215900" cy="228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5" name="Freeform 24">
                <a:extLst>
                  <a:ext uri="{FF2B5EF4-FFF2-40B4-BE49-F238E27FC236}">
                    <a16:creationId xmlns:a16="http://schemas.microsoft.com/office/drawing/2014/main" id="{6425349F-C86C-4223-AD29-218A1BE25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1953" y="5097463"/>
                <a:ext cx="300038" cy="442913"/>
              </a:xfrm>
              <a:custGeom>
                <a:avLst/>
                <a:gdLst>
                  <a:gd name="T0" fmla="*/ 30 w 71"/>
                  <a:gd name="T1" fmla="*/ 5 h 104"/>
                  <a:gd name="T2" fmla="*/ 40 w 71"/>
                  <a:gd name="T3" fmla="*/ 5 h 104"/>
                  <a:gd name="T4" fmla="*/ 63 w 71"/>
                  <a:gd name="T5" fmla="*/ 51 h 104"/>
                  <a:gd name="T6" fmla="*/ 58 w 71"/>
                  <a:gd name="T7" fmla="*/ 91 h 104"/>
                  <a:gd name="T8" fmla="*/ 13 w 71"/>
                  <a:gd name="T9" fmla="*/ 91 h 104"/>
                  <a:gd name="T10" fmla="*/ 8 w 71"/>
                  <a:gd name="T11" fmla="*/ 51 h 104"/>
                  <a:gd name="T12" fmla="*/ 30 w 71"/>
                  <a:gd name="T13" fmla="*/ 5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104">
                    <a:moveTo>
                      <a:pt x="30" y="5"/>
                    </a:moveTo>
                    <a:cubicBezTo>
                      <a:pt x="32" y="0"/>
                      <a:pt x="38" y="0"/>
                      <a:pt x="40" y="5"/>
                    </a:cubicBezTo>
                    <a:cubicBezTo>
                      <a:pt x="63" y="51"/>
                      <a:pt x="63" y="51"/>
                      <a:pt x="63" y="51"/>
                    </a:cubicBezTo>
                    <a:cubicBezTo>
                      <a:pt x="71" y="64"/>
                      <a:pt x="69" y="80"/>
                      <a:pt x="58" y="91"/>
                    </a:cubicBezTo>
                    <a:cubicBezTo>
                      <a:pt x="46" y="104"/>
                      <a:pt x="25" y="104"/>
                      <a:pt x="13" y="91"/>
                    </a:cubicBezTo>
                    <a:cubicBezTo>
                      <a:pt x="2" y="80"/>
                      <a:pt x="0" y="64"/>
                      <a:pt x="8" y="51"/>
                    </a:cubicBezTo>
                    <a:lnTo>
                      <a:pt x="30" y="5"/>
                    </a:lnTo>
                    <a:close/>
                  </a:path>
                </a:pathLst>
              </a:custGeom>
              <a:solidFill>
                <a:srgbClr val="4678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29E5477-264D-41A0-9F95-C553E187CE1E}"/>
                </a:ext>
              </a:extLst>
            </p:cNvPr>
            <p:cNvGrpSpPr/>
            <p:nvPr/>
          </p:nvGrpSpPr>
          <p:grpSpPr>
            <a:xfrm>
              <a:off x="8874290" y="-1904376"/>
              <a:ext cx="365760" cy="365760"/>
              <a:chOff x="2427390" y="1317625"/>
              <a:chExt cx="1708150" cy="1717675"/>
            </a:xfrm>
          </p:grpSpPr>
          <p:sp>
            <p:nvSpPr>
              <p:cNvPr id="67" name="Oval 25">
                <a:extLst>
                  <a:ext uri="{FF2B5EF4-FFF2-40B4-BE49-F238E27FC236}">
                    <a16:creationId xmlns:a16="http://schemas.microsoft.com/office/drawing/2014/main" id="{7D96D609-32B4-4FDA-B3E9-8E4685BD0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7390" y="1317625"/>
                <a:ext cx="1708150" cy="1717675"/>
              </a:xfrm>
              <a:prstGeom prst="ellipse">
                <a:avLst/>
              </a:prstGeom>
              <a:solidFill>
                <a:srgbClr val="4678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8" name="Freeform 26">
                <a:extLst>
                  <a:ext uri="{FF2B5EF4-FFF2-40B4-BE49-F238E27FC236}">
                    <a16:creationId xmlns:a16="http://schemas.microsoft.com/office/drawing/2014/main" id="{5E949DEF-2875-4FC7-9181-6EBF1AD255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5853" y="2130425"/>
                <a:ext cx="258763" cy="514350"/>
              </a:xfrm>
              <a:custGeom>
                <a:avLst/>
                <a:gdLst>
                  <a:gd name="T0" fmla="*/ 43 w 61"/>
                  <a:gd name="T1" fmla="*/ 121 h 121"/>
                  <a:gd name="T2" fmla="*/ 18 w 61"/>
                  <a:gd name="T3" fmla="*/ 121 h 121"/>
                  <a:gd name="T4" fmla="*/ 0 w 61"/>
                  <a:gd name="T5" fmla="*/ 103 h 121"/>
                  <a:gd name="T6" fmla="*/ 0 w 61"/>
                  <a:gd name="T7" fmla="*/ 18 h 121"/>
                  <a:gd name="T8" fmla="*/ 18 w 61"/>
                  <a:gd name="T9" fmla="*/ 0 h 121"/>
                  <a:gd name="T10" fmla="*/ 43 w 61"/>
                  <a:gd name="T11" fmla="*/ 0 h 121"/>
                  <a:gd name="T12" fmla="*/ 61 w 61"/>
                  <a:gd name="T13" fmla="*/ 18 h 121"/>
                  <a:gd name="T14" fmla="*/ 61 w 61"/>
                  <a:gd name="T15" fmla="*/ 103 h 121"/>
                  <a:gd name="T16" fmla="*/ 43 w 61"/>
                  <a:gd name="T17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121">
                    <a:moveTo>
                      <a:pt x="43" y="121"/>
                    </a:moveTo>
                    <a:cubicBezTo>
                      <a:pt x="18" y="121"/>
                      <a:pt x="18" y="121"/>
                      <a:pt x="18" y="121"/>
                    </a:cubicBezTo>
                    <a:cubicBezTo>
                      <a:pt x="8" y="121"/>
                      <a:pt x="0" y="113"/>
                      <a:pt x="0" y="103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53" y="0"/>
                      <a:pt x="61" y="8"/>
                      <a:pt x="61" y="18"/>
                    </a:cubicBezTo>
                    <a:cubicBezTo>
                      <a:pt x="61" y="103"/>
                      <a:pt x="61" y="103"/>
                      <a:pt x="61" y="103"/>
                    </a:cubicBezTo>
                    <a:cubicBezTo>
                      <a:pt x="61" y="113"/>
                      <a:pt x="53" y="121"/>
                      <a:pt x="43" y="1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69" name="Freeform 27">
                <a:extLst>
                  <a:ext uri="{FF2B5EF4-FFF2-40B4-BE49-F238E27FC236}">
                    <a16:creationId xmlns:a16="http://schemas.microsoft.com/office/drawing/2014/main" id="{41880DC3-59B1-4180-80F2-E34ECCDD1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8590" y="1679575"/>
                <a:ext cx="615950" cy="901700"/>
              </a:xfrm>
              <a:custGeom>
                <a:avLst/>
                <a:gdLst>
                  <a:gd name="T0" fmla="*/ 142 w 145"/>
                  <a:gd name="T1" fmla="*/ 138 h 212"/>
                  <a:gd name="T2" fmla="*/ 129 w 145"/>
                  <a:gd name="T3" fmla="*/ 120 h 212"/>
                  <a:gd name="T4" fmla="*/ 142 w 145"/>
                  <a:gd name="T5" fmla="*/ 97 h 212"/>
                  <a:gd name="T6" fmla="*/ 125 w 145"/>
                  <a:gd name="T7" fmla="*/ 85 h 212"/>
                  <a:gd name="T8" fmla="*/ 124 w 145"/>
                  <a:gd name="T9" fmla="*/ 85 h 212"/>
                  <a:gd name="T10" fmla="*/ 67 w 145"/>
                  <a:gd name="T11" fmla="*/ 85 h 212"/>
                  <a:gd name="T12" fmla="*/ 78 w 145"/>
                  <a:gd name="T13" fmla="*/ 47 h 212"/>
                  <a:gd name="T14" fmla="*/ 81 w 145"/>
                  <a:gd name="T15" fmla="*/ 27 h 212"/>
                  <a:gd name="T16" fmla="*/ 81 w 145"/>
                  <a:gd name="T17" fmla="*/ 21 h 212"/>
                  <a:gd name="T18" fmla="*/ 59 w 145"/>
                  <a:gd name="T19" fmla="*/ 0 h 212"/>
                  <a:gd name="T20" fmla="*/ 47 w 145"/>
                  <a:gd name="T21" fmla="*/ 13 h 212"/>
                  <a:gd name="T22" fmla="*/ 47 w 145"/>
                  <a:gd name="T23" fmla="*/ 26 h 212"/>
                  <a:gd name="T24" fmla="*/ 40 w 145"/>
                  <a:gd name="T25" fmla="*/ 45 h 212"/>
                  <a:gd name="T26" fmla="*/ 8 w 145"/>
                  <a:gd name="T27" fmla="*/ 87 h 212"/>
                  <a:gd name="T28" fmla="*/ 0 w 145"/>
                  <a:gd name="T29" fmla="*/ 110 h 212"/>
                  <a:gd name="T30" fmla="*/ 0 w 145"/>
                  <a:gd name="T31" fmla="*/ 201 h 212"/>
                  <a:gd name="T32" fmla="*/ 11 w 145"/>
                  <a:gd name="T33" fmla="*/ 212 h 212"/>
                  <a:gd name="T34" fmla="*/ 120 w 145"/>
                  <a:gd name="T35" fmla="*/ 211 h 212"/>
                  <a:gd name="T36" fmla="*/ 133 w 145"/>
                  <a:gd name="T37" fmla="*/ 198 h 212"/>
                  <a:gd name="T38" fmla="*/ 133 w 145"/>
                  <a:gd name="T39" fmla="*/ 196 h 212"/>
                  <a:gd name="T40" fmla="*/ 124 w 145"/>
                  <a:gd name="T41" fmla="*/ 184 h 212"/>
                  <a:gd name="T42" fmla="*/ 138 w 145"/>
                  <a:gd name="T43" fmla="*/ 168 h 212"/>
                  <a:gd name="T44" fmla="*/ 125 w 145"/>
                  <a:gd name="T45" fmla="*/ 153 h 212"/>
                  <a:gd name="T46" fmla="*/ 126 w 145"/>
                  <a:gd name="T47" fmla="*/ 153 h 212"/>
                  <a:gd name="T48" fmla="*/ 142 w 145"/>
                  <a:gd name="T49" fmla="*/ 13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5" h="212">
                    <a:moveTo>
                      <a:pt x="142" y="138"/>
                    </a:moveTo>
                    <a:cubicBezTo>
                      <a:pt x="143" y="129"/>
                      <a:pt x="137" y="121"/>
                      <a:pt x="129" y="120"/>
                    </a:cubicBezTo>
                    <a:cubicBezTo>
                      <a:pt x="138" y="117"/>
                      <a:pt x="145" y="108"/>
                      <a:pt x="142" y="97"/>
                    </a:cubicBezTo>
                    <a:cubicBezTo>
                      <a:pt x="139" y="90"/>
                      <a:pt x="132" y="85"/>
                      <a:pt x="125" y="85"/>
                    </a:cubicBezTo>
                    <a:cubicBezTo>
                      <a:pt x="124" y="85"/>
                      <a:pt x="124" y="85"/>
                      <a:pt x="124" y="85"/>
                    </a:cubicBezTo>
                    <a:cubicBezTo>
                      <a:pt x="67" y="85"/>
                      <a:pt x="67" y="85"/>
                      <a:pt x="67" y="85"/>
                    </a:cubicBezTo>
                    <a:cubicBezTo>
                      <a:pt x="78" y="47"/>
                      <a:pt x="78" y="47"/>
                      <a:pt x="78" y="47"/>
                    </a:cubicBezTo>
                    <a:cubicBezTo>
                      <a:pt x="80" y="40"/>
                      <a:pt x="81" y="33"/>
                      <a:pt x="81" y="27"/>
                    </a:cubicBezTo>
                    <a:cubicBezTo>
                      <a:pt x="81" y="21"/>
                      <a:pt x="81" y="21"/>
                      <a:pt x="81" y="21"/>
                    </a:cubicBezTo>
                    <a:cubicBezTo>
                      <a:pt x="81" y="9"/>
                      <a:pt x="71" y="0"/>
                      <a:pt x="59" y="0"/>
                    </a:cubicBezTo>
                    <a:cubicBezTo>
                      <a:pt x="52" y="0"/>
                      <a:pt x="47" y="6"/>
                      <a:pt x="47" y="13"/>
                    </a:cubicBezTo>
                    <a:cubicBezTo>
                      <a:pt x="47" y="26"/>
                      <a:pt x="47" y="26"/>
                      <a:pt x="47" y="26"/>
                    </a:cubicBezTo>
                    <a:cubicBezTo>
                      <a:pt x="47" y="33"/>
                      <a:pt x="44" y="39"/>
                      <a:pt x="40" y="45"/>
                    </a:cubicBezTo>
                    <a:cubicBezTo>
                      <a:pt x="8" y="87"/>
                      <a:pt x="8" y="87"/>
                      <a:pt x="8" y="87"/>
                    </a:cubicBezTo>
                    <a:cubicBezTo>
                      <a:pt x="3" y="94"/>
                      <a:pt x="0" y="102"/>
                      <a:pt x="0" y="110"/>
                    </a:cubicBezTo>
                    <a:cubicBezTo>
                      <a:pt x="0" y="201"/>
                      <a:pt x="0" y="201"/>
                      <a:pt x="0" y="201"/>
                    </a:cubicBezTo>
                    <a:cubicBezTo>
                      <a:pt x="0" y="207"/>
                      <a:pt x="5" y="212"/>
                      <a:pt x="11" y="212"/>
                    </a:cubicBezTo>
                    <a:cubicBezTo>
                      <a:pt x="120" y="211"/>
                      <a:pt x="120" y="211"/>
                      <a:pt x="120" y="211"/>
                    </a:cubicBezTo>
                    <a:cubicBezTo>
                      <a:pt x="127" y="211"/>
                      <a:pt x="133" y="205"/>
                      <a:pt x="133" y="198"/>
                    </a:cubicBezTo>
                    <a:cubicBezTo>
                      <a:pt x="133" y="196"/>
                      <a:pt x="133" y="196"/>
                      <a:pt x="133" y="196"/>
                    </a:cubicBezTo>
                    <a:cubicBezTo>
                      <a:pt x="133" y="190"/>
                      <a:pt x="130" y="185"/>
                      <a:pt x="124" y="184"/>
                    </a:cubicBezTo>
                    <a:cubicBezTo>
                      <a:pt x="132" y="183"/>
                      <a:pt x="138" y="176"/>
                      <a:pt x="138" y="168"/>
                    </a:cubicBezTo>
                    <a:cubicBezTo>
                      <a:pt x="138" y="160"/>
                      <a:pt x="132" y="154"/>
                      <a:pt x="125" y="153"/>
                    </a:cubicBezTo>
                    <a:cubicBezTo>
                      <a:pt x="126" y="153"/>
                      <a:pt x="126" y="153"/>
                      <a:pt x="126" y="153"/>
                    </a:cubicBezTo>
                    <a:cubicBezTo>
                      <a:pt x="134" y="153"/>
                      <a:pt x="142" y="146"/>
                      <a:pt x="142" y="1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0823F9C-A8E0-43B4-96AD-EB989515E7A5}"/>
                </a:ext>
              </a:extLst>
            </p:cNvPr>
            <p:cNvGrpSpPr/>
            <p:nvPr/>
          </p:nvGrpSpPr>
          <p:grpSpPr>
            <a:xfrm>
              <a:off x="9349450" y="-1904376"/>
              <a:ext cx="365760" cy="365760"/>
              <a:chOff x="4703865" y="1317625"/>
              <a:chExt cx="1711325" cy="1717675"/>
            </a:xfrm>
          </p:grpSpPr>
          <p:sp>
            <p:nvSpPr>
              <p:cNvPr id="71" name="Oval 28">
                <a:extLst>
                  <a:ext uri="{FF2B5EF4-FFF2-40B4-BE49-F238E27FC236}">
                    <a16:creationId xmlns:a16="http://schemas.microsoft.com/office/drawing/2014/main" id="{1A857F5D-E294-4BEF-B56D-BFF87654F7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3865" y="1317625"/>
                <a:ext cx="1711325" cy="1717675"/>
              </a:xfrm>
              <a:prstGeom prst="ellipse">
                <a:avLst/>
              </a:prstGeom>
              <a:solidFill>
                <a:srgbClr val="FE39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2" name="Freeform 29">
                <a:extLst>
                  <a:ext uri="{FF2B5EF4-FFF2-40B4-BE49-F238E27FC236}">
                    <a16:creationId xmlns:a16="http://schemas.microsoft.com/office/drawing/2014/main" id="{B4C44D29-4381-4DB6-917B-F7AD6A506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9303" y="1776413"/>
                <a:ext cx="1060450" cy="911225"/>
              </a:xfrm>
              <a:custGeom>
                <a:avLst/>
                <a:gdLst>
                  <a:gd name="T0" fmla="*/ 245 w 250"/>
                  <a:gd name="T1" fmla="*/ 66 h 214"/>
                  <a:gd name="T2" fmla="*/ 225 w 250"/>
                  <a:gd name="T3" fmla="*/ 24 h 214"/>
                  <a:gd name="T4" fmla="*/ 141 w 250"/>
                  <a:gd name="T5" fmla="*/ 24 h 214"/>
                  <a:gd name="T6" fmla="*/ 125 w 250"/>
                  <a:gd name="T7" fmla="*/ 41 h 214"/>
                  <a:gd name="T8" fmla="*/ 108 w 250"/>
                  <a:gd name="T9" fmla="*/ 24 h 214"/>
                  <a:gd name="T10" fmla="*/ 25 w 250"/>
                  <a:gd name="T11" fmla="*/ 24 h 214"/>
                  <a:gd name="T12" fmla="*/ 4 w 250"/>
                  <a:gd name="T13" fmla="*/ 66 h 214"/>
                  <a:gd name="T14" fmla="*/ 125 w 250"/>
                  <a:gd name="T15" fmla="*/ 214 h 214"/>
                  <a:gd name="T16" fmla="*/ 125 w 250"/>
                  <a:gd name="T17" fmla="*/ 214 h 214"/>
                  <a:gd name="T18" fmla="*/ 125 w 250"/>
                  <a:gd name="T19" fmla="*/ 214 h 214"/>
                  <a:gd name="T20" fmla="*/ 125 w 250"/>
                  <a:gd name="T21" fmla="*/ 214 h 214"/>
                  <a:gd name="T22" fmla="*/ 125 w 250"/>
                  <a:gd name="T23" fmla="*/ 214 h 214"/>
                  <a:gd name="T24" fmla="*/ 245 w 250"/>
                  <a:gd name="T25" fmla="*/ 66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0" h="214">
                    <a:moveTo>
                      <a:pt x="245" y="66"/>
                    </a:moveTo>
                    <a:cubicBezTo>
                      <a:pt x="243" y="45"/>
                      <a:pt x="232" y="31"/>
                      <a:pt x="225" y="24"/>
                    </a:cubicBezTo>
                    <a:cubicBezTo>
                      <a:pt x="202" y="0"/>
                      <a:pt x="164" y="0"/>
                      <a:pt x="141" y="24"/>
                    </a:cubicBezTo>
                    <a:cubicBezTo>
                      <a:pt x="125" y="41"/>
                      <a:pt x="125" y="41"/>
                      <a:pt x="125" y="41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85" y="0"/>
                      <a:pt x="48" y="0"/>
                      <a:pt x="25" y="24"/>
                    </a:cubicBezTo>
                    <a:cubicBezTo>
                      <a:pt x="18" y="31"/>
                      <a:pt x="7" y="45"/>
                      <a:pt x="4" y="66"/>
                    </a:cubicBezTo>
                    <a:cubicBezTo>
                      <a:pt x="0" y="105"/>
                      <a:pt x="20" y="156"/>
                      <a:pt x="125" y="214"/>
                    </a:cubicBezTo>
                    <a:cubicBezTo>
                      <a:pt x="125" y="214"/>
                      <a:pt x="125" y="214"/>
                      <a:pt x="125" y="214"/>
                    </a:cubicBezTo>
                    <a:cubicBezTo>
                      <a:pt x="125" y="214"/>
                      <a:pt x="125" y="214"/>
                      <a:pt x="125" y="214"/>
                    </a:cubicBezTo>
                    <a:cubicBezTo>
                      <a:pt x="125" y="214"/>
                      <a:pt x="125" y="214"/>
                      <a:pt x="125" y="214"/>
                    </a:cubicBezTo>
                    <a:cubicBezTo>
                      <a:pt x="125" y="214"/>
                      <a:pt x="125" y="214"/>
                      <a:pt x="125" y="214"/>
                    </a:cubicBezTo>
                    <a:cubicBezTo>
                      <a:pt x="229" y="156"/>
                      <a:pt x="250" y="105"/>
                      <a:pt x="245" y="6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5826D4D-7DD6-479E-A75B-97F8267810AF}"/>
                </a:ext>
              </a:extLst>
            </p:cNvPr>
            <p:cNvGrpSpPr/>
            <p:nvPr/>
          </p:nvGrpSpPr>
          <p:grpSpPr>
            <a:xfrm>
              <a:off x="10299770" y="-1904376"/>
              <a:ext cx="365760" cy="365760"/>
              <a:chOff x="6978753" y="1317625"/>
              <a:chExt cx="1712913" cy="1717675"/>
            </a:xfrm>
          </p:grpSpPr>
          <p:sp>
            <p:nvSpPr>
              <p:cNvPr id="74" name="Oval 30">
                <a:extLst>
                  <a:ext uri="{FF2B5EF4-FFF2-40B4-BE49-F238E27FC236}">
                    <a16:creationId xmlns:a16="http://schemas.microsoft.com/office/drawing/2014/main" id="{88CA39D8-1D08-42EA-9021-AC00A79679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78753" y="1317625"/>
                <a:ext cx="1712913" cy="1717675"/>
              </a:xfrm>
              <a:prstGeom prst="ellipse">
                <a:avLst/>
              </a:prstGeom>
              <a:solidFill>
                <a:srgbClr val="FFD5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5" name="Freeform 31">
                <a:extLst>
                  <a:ext uri="{FF2B5EF4-FFF2-40B4-BE49-F238E27FC236}">
                    <a16:creationId xmlns:a16="http://schemas.microsoft.com/office/drawing/2014/main" id="{CC3C7078-3E44-4DF4-A106-EE2801CC36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9740" y="1747838"/>
                <a:ext cx="317500" cy="327025"/>
              </a:xfrm>
              <a:custGeom>
                <a:avLst/>
                <a:gdLst>
                  <a:gd name="T0" fmla="*/ 13 w 75"/>
                  <a:gd name="T1" fmla="*/ 77 h 77"/>
                  <a:gd name="T2" fmla="*/ 3 w 75"/>
                  <a:gd name="T3" fmla="*/ 71 h 77"/>
                  <a:gd name="T4" fmla="*/ 8 w 75"/>
                  <a:gd name="T5" fmla="*/ 57 h 77"/>
                  <a:gd name="T6" fmla="*/ 42 w 75"/>
                  <a:gd name="T7" fmla="*/ 39 h 77"/>
                  <a:gd name="T8" fmla="*/ 8 w 75"/>
                  <a:gd name="T9" fmla="*/ 21 h 77"/>
                  <a:gd name="T10" fmla="*/ 3 w 75"/>
                  <a:gd name="T11" fmla="*/ 7 h 77"/>
                  <a:gd name="T12" fmla="*/ 17 w 75"/>
                  <a:gd name="T13" fmla="*/ 3 h 77"/>
                  <a:gd name="T14" fmla="*/ 69 w 75"/>
                  <a:gd name="T15" fmla="*/ 29 h 77"/>
                  <a:gd name="T16" fmla="*/ 75 w 75"/>
                  <a:gd name="T17" fmla="*/ 38 h 77"/>
                  <a:gd name="T18" fmla="*/ 69 w 75"/>
                  <a:gd name="T19" fmla="*/ 48 h 77"/>
                  <a:gd name="T20" fmla="*/ 18 w 75"/>
                  <a:gd name="T21" fmla="*/ 75 h 77"/>
                  <a:gd name="T22" fmla="*/ 13 w 75"/>
                  <a:gd name="T2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5" h="77">
                    <a:moveTo>
                      <a:pt x="13" y="77"/>
                    </a:moveTo>
                    <a:cubicBezTo>
                      <a:pt x="9" y="77"/>
                      <a:pt x="5" y="74"/>
                      <a:pt x="3" y="71"/>
                    </a:cubicBezTo>
                    <a:cubicBezTo>
                      <a:pt x="1" y="66"/>
                      <a:pt x="3" y="59"/>
                      <a:pt x="8" y="57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2" y="19"/>
                      <a:pt x="0" y="12"/>
                      <a:pt x="3" y="7"/>
                    </a:cubicBezTo>
                    <a:cubicBezTo>
                      <a:pt x="6" y="2"/>
                      <a:pt x="12" y="0"/>
                      <a:pt x="17" y="3"/>
                    </a:cubicBezTo>
                    <a:cubicBezTo>
                      <a:pt x="69" y="29"/>
                      <a:pt x="69" y="29"/>
                      <a:pt x="69" y="29"/>
                    </a:cubicBezTo>
                    <a:cubicBezTo>
                      <a:pt x="73" y="31"/>
                      <a:pt x="75" y="35"/>
                      <a:pt x="75" y="38"/>
                    </a:cubicBezTo>
                    <a:cubicBezTo>
                      <a:pt x="75" y="42"/>
                      <a:pt x="73" y="46"/>
                      <a:pt x="69" y="48"/>
                    </a:cubicBezTo>
                    <a:cubicBezTo>
                      <a:pt x="18" y="75"/>
                      <a:pt x="18" y="75"/>
                      <a:pt x="18" y="75"/>
                    </a:cubicBezTo>
                    <a:cubicBezTo>
                      <a:pt x="16" y="76"/>
                      <a:pt x="14" y="77"/>
                      <a:pt x="13" y="7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6" name="Freeform 32">
                <a:extLst>
                  <a:ext uri="{FF2B5EF4-FFF2-40B4-BE49-F238E27FC236}">
                    <a16:creationId xmlns:a16="http://schemas.microsoft.com/office/drawing/2014/main" id="{D6AFA697-D726-4259-A943-86852C9F46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94765" y="1747838"/>
                <a:ext cx="312738" cy="327025"/>
              </a:xfrm>
              <a:custGeom>
                <a:avLst/>
                <a:gdLst>
                  <a:gd name="T0" fmla="*/ 62 w 74"/>
                  <a:gd name="T1" fmla="*/ 77 h 77"/>
                  <a:gd name="T2" fmla="*/ 57 w 74"/>
                  <a:gd name="T3" fmla="*/ 75 h 77"/>
                  <a:gd name="T4" fmla="*/ 5 w 74"/>
                  <a:gd name="T5" fmla="*/ 48 h 77"/>
                  <a:gd name="T6" fmla="*/ 0 w 74"/>
                  <a:gd name="T7" fmla="*/ 38 h 77"/>
                  <a:gd name="T8" fmla="*/ 5 w 74"/>
                  <a:gd name="T9" fmla="*/ 29 h 77"/>
                  <a:gd name="T10" fmla="*/ 58 w 74"/>
                  <a:gd name="T11" fmla="*/ 3 h 77"/>
                  <a:gd name="T12" fmla="*/ 72 w 74"/>
                  <a:gd name="T13" fmla="*/ 7 h 77"/>
                  <a:gd name="T14" fmla="*/ 67 w 74"/>
                  <a:gd name="T15" fmla="*/ 21 h 77"/>
                  <a:gd name="T16" fmla="*/ 33 w 74"/>
                  <a:gd name="T17" fmla="*/ 39 h 77"/>
                  <a:gd name="T18" fmla="*/ 67 w 74"/>
                  <a:gd name="T19" fmla="*/ 57 h 77"/>
                  <a:gd name="T20" fmla="*/ 71 w 74"/>
                  <a:gd name="T21" fmla="*/ 71 h 77"/>
                  <a:gd name="T22" fmla="*/ 62 w 74"/>
                  <a:gd name="T2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" h="77">
                    <a:moveTo>
                      <a:pt x="62" y="77"/>
                    </a:moveTo>
                    <a:cubicBezTo>
                      <a:pt x="60" y="77"/>
                      <a:pt x="59" y="76"/>
                      <a:pt x="57" y="75"/>
                    </a:cubicBezTo>
                    <a:cubicBezTo>
                      <a:pt x="5" y="48"/>
                      <a:pt x="5" y="48"/>
                      <a:pt x="5" y="48"/>
                    </a:cubicBezTo>
                    <a:cubicBezTo>
                      <a:pt x="2" y="46"/>
                      <a:pt x="0" y="42"/>
                      <a:pt x="0" y="38"/>
                    </a:cubicBezTo>
                    <a:cubicBezTo>
                      <a:pt x="0" y="35"/>
                      <a:pt x="2" y="31"/>
                      <a:pt x="5" y="29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63" y="0"/>
                      <a:pt x="69" y="2"/>
                      <a:pt x="72" y="7"/>
                    </a:cubicBezTo>
                    <a:cubicBezTo>
                      <a:pt x="74" y="12"/>
                      <a:pt x="72" y="19"/>
                      <a:pt x="67" y="21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67" y="57"/>
                      <a:pt x="67" y="57"/>
                      <a:pt x="67" y="57"/>
                    </a:cubicBezTo>
                    <a:cubicBezTo>
                      <a:pt x="72" y="59"/>
                      <a:pt x="74" y="66"/>
                      <a:pt x="71" y="71"/>
                    </a:cubicBezTo>
                    <a:cubicBezTo>
                      <a:pt x="69" y="74"/>
                      <a:pt x="66" y="77"/>
                      <a:pt x="62" y="7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7" name="Freeform 33">
                <a:extLst>
                  <a:ext uri="{FF2B5EF4-FFF2-40B4-BE49-F238E27FC236}">
                    <a16:creationId xmlns:a16="http://schemas.microsoft.com/office/drawing/2014/main" id="{3838C9AD-FD46-4E09-BC48-7A1E70A1FB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9740" y="2236788"/>
                <a:ext cx="1152525" cy="560388"/>
              </a:xfrm>
              <a:custGeom>
                <a:avLst/>
                <a:gdLst>
                  <a:gd name="T0" fmla="*/ 0 w 272"/>
                  <a:gd name="T1" fmla="*/ 0 h 132"/>
                  <a:gd name="T2" fmla="*/ 136 w 272"/>
                  <a:gd name="T3" fmla="*/ 132 h 132"/>
                  <a:gd name="T4" fmla="*/ 272 w 272"/>
                  <a:gd name="T5" fmla="*/ 0 h 132"/>
                  <a:gd name="T6" fmla="*/ 0 w 272"/>
                  <a:gd name="T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2" h="132">
                    <a:moveTo>
                      <a:pt x="0" y="0"/>
                    </a:moveTo>
                    <a:cubicBezTo>
                      <a:pt x="2" y="73"/>
                      <a:pt x="62" y="132"/>
                      <a:pt x="136" y="132"/>
                    </a:cubicBezTo>
                    <a:cubicBezTo>
                      <a:pt x="210" y="132"/>
                      <a:pt x="269" y="73"/>
                      <a:pt x="27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8" name="Freeform 34">
                <a:extLst>
                  <a:ext uri="{FF2B5EF4-FFF2-40B4-BE49-F238E27FC236}">
                    <a16:creationId xmlns:a16="http://schemas.microsoft.com/office/drawing/2014/main" id="{967CAA95-0CAE-4683-A165-A0B46FF403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85140" y="2381250"/>
                <a:ext cx="1101725" cy="441325"/>
              </a:xfrm>
              <a:custGeom>
                <a:avLst/>
                <a:gdLst>
                  <a:gd name="T0" fmla="*/ 130 w 260"/>
                  <a:gd name="T1" fmla="*/ 104 h 104"/>
                  <a:gd name="T2" fmla="*/ 260 w 260"/>
                  <a:gd name="T3" fmla="*/ 27 h 104"/>
                  <a:gd name="T4" fmla="*/ 132 w 260"/>
                  <a:gd name="T5" fmla="*/ 0 h 104"/>
                  <a:gd name="T6" fmla="*/ 0 w 260"/>
                  <a:gd name="T7" fmla="*/ 29 h 104"/>
                  <a:gd name="T8" fmla="*/ 130 w 260"/>
                  <a:gd name="T9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0" h="104">
                    <a:moveTo>
                      <a:pt x="130" y="104"/>
                    </a:moveTo>
                    <a:cubicBezTo>
                      <a:pt x="186" y="104"/>
                      <a:pt x="235" y="73"/>
                      <a:pt x="260" y="27"/>
                    </a:cubicBezTo>
                    <a:cubicBezTo>
                      <a:pt x="221" y="10"/>
                      <a:pt x="178" y="0"/>
                      <a:pt x="132" y="0"/>
                    </a:cubicBezTo>
                    <a:cubicBezTo>
                      <a:pt x="85" y="0"/>
                      <a:pt x="40" y="10"/>
                      <a:pt x="0" y="29"/>
                    </a:cubicBezTo>
                    <a:cubicBezTo>
                      <a:pt x="26" y="74"/>
                      <a:pt x="74" y="104"/>
                      <a:pt x="130" y="104"/>
                    </a:cubicBezTo>
                    <a:close/>
                  </a:path>
                </a:pathLst>
              </a:custGeom>
              <a:solidFill>
                <a:srgbClr val="FE39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86CB930-EF26-4BD3-8FC7-F35E056B0690}"/>
                </a:ext>
              </a:extLst>
            </p:cNvPr>
            <p:cNvGrpSpPr/>
            <p:nvPr/>
          </p:nvGrpSpPr>
          <p:grpSpPr>
            <a:xfrm>
              <a:off x="9824610" y="-1904376"/>
              <a:ext cx="365760" cy="365760"/>
              <a:chOff x="1995487" y="-3144521"/>
              <a:chExt cx="1296988" cy="1306513"/>
            </a:xfrm>
          </p:grpSpPr>
          <p:sp>
            <p:nvSpPr>
              <p:cNvPr id="80" name="Oval 32">
                <a:extLst>
                  <a:ext uri="{FF2B5EF4-FFF2-40B4-BE49-F238E27FC236}">
                    <a16:creationId xmlns:a16="http://schemas.microsoft.com/office/drawing/2014/main" id="{987F8A05-DC1E-4FB1-BC9E-DC8658C9AC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5487" y="-3144521"/>
                <a:ext cx="1296988" cy="1306513"/>
              </a:xfrm>
              <a:prstGeom prst="ellipse">
                <a:avLst/>
              </a:prstGeom>
              <a:solidFill>
                <a:srgbClr val="FFD5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1" name="Oval 10">
                <a:extLst>
                  <a:ext uri="{FF2B5EF4-FFF2-40B4-BE49-F238E27FC236}">
                    <a16:creationId xmlns:a16="http://schemas.microsoft.com/office/drawing/2014/main" id="{DC0D51D2-DB8A-4E85-81D0-4B5901EA3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353" y="-2789159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0">
                    <a:srgbClr val="E04D39"/>
                  </a:gs>
                  <a:gs pos="100000">
                    <a:srgbClr val="FFD530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2" name="Oval 10">
                <a:extLst>
                  <a:ext uri="{FF2B5EF4-FFF2-40B4-BE49-F238E27FC236}">
                    <a16:creationId xmlns:a16="http://schemas.microsoft.com/office/drawing/2014/main" id="{5F513B21-F25C-44A2-9670-01A4D37DB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5339" y="-2560798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0">
                    <a:srgbClr val="E04D39"/>
                  </a:gs>
                  <a:gs pos="100000">
                    <a:srgbClr val="FFD530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5BFDB016-4AC1-49FA-AA31-F8987B9B9CBA}"/>
                  </a:ext>
                </a:extLst>
              </p:cNvPr>
              <p:cNvGrpSpPr/>
              <p:nvPr/>
            </p:nvGrpSpPr>
            <p:grpSpPr>
              <a:xfrm>
                <a:off x="2151856" y="-2878615"/>
                <a:ext cx="830263" cy="647701"/>
                <a:chOff x="2151856" y="-2878615"/>
                <a:chExt cx="830263" cy="647701"/>
              </a:xfrm>
            </p:grpSpPr>
            <p:sp>
              <p:nvSpPr>
                <p:cNvPr id="84" name="Freeform 35">
                  <a:extLst>
                    <a:ext uri="{FF2B5EF4-FFF2-40B4-BE49-F238E27FC236}">
                      <a16:creationId xmlns:a16="http://schemas.microsoft.com/office/drawing/2014/main" id="{24F3E35D-EF3C-4035-A3C8-A8F7D0FCCB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3981" y="-2878615"/>
                  <a:ext cx="338138" cy="258763"/>
                </a:xfrm>
                <a:custGeom>
                  <a:avLst/>
                  <a:gdLst>
                    <a:gd name="T0" fmla="*/ 10 w 80"/>
                    <a:gd name="T1" fmla="*/ 61 h 61"/>
                    <a:gd name="T2" fmla="*/ 3 w 80"/>
                    <a:gd name="T3" fmla="*/ 55 h 61"/>
                    <a:gd name="T4" fmla="*/ 6 w 80"/>
                    <a:gd name="T5" fmla="*/ 25 h 61"/>
                    <a:gd name="T6" fmla="*/ 30 w 80"/>
                    <a:gd name="T7" fmla="*/ 6 h 61"/>
                    <a:gd name="T8" fmla="*/ 79 w 80"/>
                    <a:gd name="T9" fmla="*/ 33 h 61"/>
                    <a:gd name="T10" fmla="*/ 74 w 80"/>
                    <a:gd name="T11" fmla="*/ 42 h 61"/>
                    <a:gd name="T12" fmla="*/ 65 w 80"/>
                    <a:gd name="T13" fmla="*/ 37 h 61"/>
                    <a:gd name="T14" fmla="*/ 53 w 80"/>
                    <a:gd name="T15" fmla="*/ 23 h 61"/>
                    <a:gd name="T16" fmla="*/ 34 w 80"/>
                    <a:gd name="T17" fmla="*/ 21 h 61"/>
                    <a:gd name="T18" fmla="*/ 19 w 80"/>
                    <a:gd name="T19" fmla="*/ 32 h 61"/>
                    <a:gd name="T20" fmla="*/ 17 w 80"/>
                    <a:gd name="T21" fmla="*/ 51 h 61"/>
                    <a:gd name="T22" fmla="*/ 12 w 80"/>
                    <a:gd name="T23" fmla="*/ 60 h 61"/>
                    <a:gd name="T24" fmla="*/ 10 w 80"/>
                    <a:gd name="T25" fmla="*/ 6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0" h="61">
                      <a:moveTo>
                        <a:pt x="10" y="61"/>
                      </a:moveTo>
                      <a:cubicBezTo>
                        <a:pt x="7" y="61"/>
                        <a:pt x="4" y="58"/>
                        <a:pt x="3" y="55"/>
                      </a:cubicBezTo>
                      <a:cubicBezTo>
                        <a:pt x="0" y="45"/>
                        <a:pt x="1" y="35"/>
                        <a:pt x="6" y="25"/>
                      </a:cubicBezTo>
                      <a:cubicBezTo>
                        <a:pt x="11" y="16"/>
                        <a:pt x="20" y="9"/>
                        <a:pt x="30" y="6"/>
                      </a:cubicBezTo>
                      <a:cubicBezTo>
                        <a:pt x="51" y="0"/>
                        <a:pt x="73" y="13"/>
                        <a:pt x="79" y="33"/>
                      </a:cubicBezTo>
                      <a:cubicBezTo>
                        <a:pt x="80" y="37"/>
                        <a:pt x="78" y="41"/>
                        <a:pt x="74" y="42"/>
                      </a:cubicBezTo>
                      <a:cubicBezTo>
                        <a:pt x="70" y="44"/>
                        <a:pt x="66" y="41"/>
                        <a:pt x="65" y="37"/>
                      </a:cubicBezTo>
                      <a:cubicBezTo>
                        <a:pt x="63" y="31"/>
                        <a:pt x="59" y="26"/>
                        <a:pt x="53" y="23"/>
                      </a:cubicBezTo>
                      <a:cubicBezTo>
                        <a:pt x="47" y="20"/>
                        <a:pt x="40" y="19"/>
                        <a:pt x="34" y="21"/>
                      </a:cubicBezTo>
                      <a:cubicBezTo>
                        <a:pt x="28" y="22"/>
                        <a:pt x="22" y="27"/>
                        <a:pt x="19" y="32"/>
                      </a:cubicBezTo>
                      <a:cubicBezTo>
                        <a:pt x="16" y="38"/>
                        <a:pt x="15" y="45"/>
                        <a:pt x="17" y="51"/>
                      </a:cubicBezTo>
                      <a:cubicBezTo>
                        <a:pt x="18" y="55"/>
                        <a:pt x="16" y="59"/>
                        <a:pt x="12" y="60"/>
                      </a:cubicBezTo>
                      <a:cubicBezTo>
                        <a:pt x="11" y="60"/>
                        <a:pt x="11" y="61"/>
                        <a:pt x="10" y="61"/>
                      </a:cubicBezTo>
                      <a:close/>
                    </a:path>
                  </a:pathLst>
                </a:custGeom>
                <a:solidFill>
                  <a:srgbClr val="1D27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Freeform 36">
                  <a:extLst>
                    <a:ext uri="{FF2B5EF4-FFF2-40B4-BE49-F238E27FC236}">
                      <a16:creationId xmlns:a16="http://schemas.microsoft.com/office/drawing/2014/main" id="{8473A17F-D2C1-4725-AEB9-3F9CE59926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1856" y="-2734152"/>
                  <a:ext cx="347663" cy="242888"/>
                </a:xfrm>
                <a:custGeom>
                  <a:avLst/>
                  <a:gdLst>
                    <a:gd name="T0" fmla="*/ 13 w 82"/>
                    <a:gd name="T1" fmla="*/ 57 h 57"/>
                    <a:gd name="T2" fmla="*/ 6 w 82"/>
                    <a:gd name="T3" fmla="*/ 52 h 57"/>
                    <a:gd name="T4" fmla="*/ 33 w 82"/>
                    <a:gd name="T5" fmla="*/ 3 h 57"/>
                    <a:gd name="T6" fmla="*/ 63 w 82"/>
                    <a:gd name="T7" fmla="*/ 7 h 57"/>
                    <a:gd name="T8" fmla="*/ 81 w 82"/>
                    <a:gd name="T9" fmla="*/ 30 h 57"/>
                    <a:gd name="T10" fmla="*/ 76 w 82"/>
                    <a:gd name="T11" fmla="*/ 39 h 57"/>
                    <a:gd name="T12" fmla="*/ 67 w 82"/>
                    <a:gd name="T13" fmla="*/ 34 h 57"/>
                    <a:gd name="T14" fmla="*/ 55 w 82"/>
                    <a:gd name="T15" fmla="*/ 20 h 57"/>
                    <a:gd name="T16" fmla="*/ 37 w 82"/>
                    <a:gd name="T17" fmla="*/ 18 h 57"/>
                    <a:gd name="T18" fmla="*/ 20 w 82"/>
                    <a:gd name="T19" fmla="*/ 48 h 57"/>
                    <a:gd name="T20" fmla="*/ 15 w 82"/>
                    <a:gd name="T21" fmla="*/ 57 h 57"/>
                    <a:gd name="T22" fmla="*/ 13 w 82"/>
                    <a:gd name="T23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2" h="57">
                      <a:moveTo>
                        <a:pt x="13" y="57"/>
                      </a:moveTo>
                      <a:cubicBezTo>
                        <a:pt x="10" y="57"/>
                        <a:pt x="7" y="55"/>
                        <a:pt x="6" y="52"/>
                      </a:cubicBezTo>
                      <a:cubicBezTo>
                        <a:pt x="0" y="31"/>
                        <a:pt x="12" y="9"/>
                        <a:pt x="33" y="3"/>
                      </a:cubicBezTo>
                      <a:cubicBezTo>
                        <a:pt x="43" y="0"/>
                        <a:pt x="53" y="2"/>
                        <a:pt x="63" y="7"/>
                      </a:cubicBezTo>
                      <a:cubicBezTo>
                        <a:pt x="72" y="12"/>
                        <a:pt x="78" y="20"/>
                        <a:pt x="81" y="30"/>
                      </a:cubicBezTo>
                      <a:cubicBezTo>
                        <a:pt x="82" y="34"/>
                        <a:pt x="80" y="38"/>
                        <a:pt x="76" y="39"/>
                      </a:cubicBezTo>
                      <a:cubicBezTo>
                        <a:pt x="72" y="41"/>
                        <a:pt x="68" y="38"/>
                        <a:pt x="67" y="34"/>
                      </a:cubicBezTo>
                      <a:cubicBezTo>
                        <a:pt x="65" y="28"/>
                        <a:pt x="61" y="23"/>
                        <a:pt x="55" y="20"/>
                      </a:cubicBezTo>
                      <a:cubicBezTo>
                        <a:pt x="50" y="16"/>
                        <a:pt x="43" y="16"/>
                        <a:pt x="37" y="18"/>
                      </a:cubicBezTo>
                      <a:cubicBezTo>
                        <a:pt x="24" y="21"/>
                        <a:pt x="16" y="35"/>
                        <a:pt x="20" y="48"/>
                      </a:cubicBezTo>
                      <a:cubicBezTo>
                        <a:pt x="21" y="52"/>
                        <a:pt x="19" y="56"/>
                        <a:pt x="15" y="57"/>
                      </a:cubicBezTo>
                      <a:cubicBezTo>
                        <a:pt x="14" y="57"/>
                        <a:pt x="13" y="57"/>
                        <a:pt x="13" y="57"/>
                      </a:cubicBezTo>
                      <a:close/>
                    </a:path>
                  </a:pathLst>
                </a:custGeom>
                <a:solidFill>
                  <a:srgbClr val="1D27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Freeform 37">
                  <a:extLst>
                    <a:ext uri="{FF2B5EF4-FFF2-40B4-BE49-F238E27FC236}">
                      <a16:creationId xmlns:a16="http://schemas.microsoft.com/office/drawing/2014/main" id="{4DB3F33D-F898-431A-87BA-2F30E82A1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64581" y="-2508727"/>
                  <a:ext cx="541338" cy="277813"/>
                </a:xfrm>
                <a:custGeom>
                  <a:avLst/>
                  <a:gdLst>
                    <a:gd name="T0" fmla="*/ 53 w 128"/>
                    <a:gd name="T1" fmla="*/ 65 h 65"/>
                    <a:gd name="T2" fmla="*/ 3 w 128"/>
                    <a:gd name="T3" fmla="*/ 47 h 65"/>
                    <a:gd name="T4" fmla="*/ 2 w 128"/>
                    <a:gd name="T5" fmla="*/ 37 h 65"/>
                    <a:gd name="T6" fmla="*/ 13 w 128"/>
                    <a:gd name="T7" fmla="*/ 36 h 65"/>
                    <a:gd name="T8" fmla="*/ 53 w 128"/>
                    <a:gd name="T9" fmla="*/ 50 h 65"/>
                    <a:gd name="T10" fmla="*/ 113 w 128"/>
                    <a:gd name="T11" fmla="*/ 6 h 65"/>
                    <a:gd name="T12" fmla="*/ 122 w 128"/>
                    <a:gd name="T13" fmla="*/ 1 h 65"/>
                    <a:gd name="T14" fmla="*/ 127 w 128"/>
                    <a:gd name="T15" fmla="*/ 10 h 65"/>
                    <a:gd name="T16" fmla="*/ 53 w 128"/>
                    <a:gd name="T17" fmla="*/ 6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65">
                      <a:moveTo>
                        <a:pt x="53" y="65"/>
                      </a:moveTo>
                      <a:cubicBezTo>
                        <a:pt x="35" y="65"/>
                        <a:pt x="17" y="58"/>
                        <a:pt x="3" y="47"/>
                      </a:cubicBezTo>
                      <a:cubicBezTo>
                        <a:pt x="0" y="44"/>
                        <a:pt x="0" y="40"/>
                        <a:pt x="2" y="37"/>
                      </a:cubicBezTo>
                      <a:cubicBezTo>
                        <a:pt x="5" y="33"/>
                        <a:pt x="10" y="33"/>
                        <a:pt x="13" y="36"/>
                      </a:cubicBezTo>
                      <a:cubicBezTo>
                        <a:pt x="24" y="45"/>
                        <a:pt x="38" y="50"/>
                        <a:pt x="53" y="50"/>
                      </a:cubicBezTo>
                      <a:cubicBezTo>
                        <a:pt x="81" y="50"/>
                        <a:pt x="106" y="32"/>
                        <a:pt x="113" y="6"/>
                      </a:cubicBezTo>
                      <a:cubicBezTo>
                        <a:pt x="114" y="2"/>
                        <a:pt x="118" y="0"/>
                        <a:pt x="122" y="1"/>
                      </a:cubicBezTo>
                      <a:cubicBezTo>
                        <a:pt x="126" y="2"/>
                        <a:pt x="128" y="6"/>
                        <a:pt x="127" y="10"/>
                      </a:cubicBezTo>
                      <a:cubicBezTo>
                        <a:pt x="118" y="42"/>
                        <a:pt x="88" y="65"/>
                        <a:pt x="53" y="65"/>
                      </a:cubicBezTo>
                      <a:close/>
                    </a:path>
                  </a:pathLst>
                </a:custGeom>
                <a:solidFill>
                  <a:srgbClr val="1D27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225697DB-F399-4D77-BE0C-FF7860EAEBF6}"/>
                </a:ext>
              </a:extLst>
            </p:cNvPr>
            <p:cNvGrpSpPr/>
            <p:nvPr/>
          </p:nvGrpSpPr>
          <p:grpSpPr>
            <a:xfrm>
              <a:off x="11725253" y="-1904376"/>
              <a:ext cx="365760" cy="365760"/>
              <a:chOff x="1551781" y="585788"/>
              <a:chExt cx="1743075" cy="1747837"/>
            </a:xfrm>
          </p:grpSpPr>
          <p:sp>
            <p:nvSpPr>
              <p:cNvPr id="88" name="Oval 10">
                <a:extLst>
                  <a:ext uri="{FF2B5EF4-FFF2-40B4-BE49-F238E27FC236}">
                    <a16:creationId xmlns:a16="http://schemas.microsoft.com/office/drawing/2014/main" id="{78000CC4-89C4-40C1-B03F-BC1D6AA5CA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1781" y="585788"/>
                <a:ext cx="1743075" cy="1747837"/>
              </a:xfrm>
              <a:prstGeom prst="ellipse">
                <a:avLst/>
              </a:prstGeom>
              <a:gradFill>
                <a:gsLst>
                  <a:gs pos="0">
                    <a:srgbClr val="E04D39"/>
                  </a:gs>
                  <a:gs pos="47000">
                    <a:srgbClr val="E17B33"/>
                  </a:gs>
                  <a:gs pos="86000">
                    <a:srgbClr val="FFD530"/>
                  </a:gs>
                  <a:gs pos="100000">
                    <a:srgbClr val="FFD530"/>
                  </a:gs>
                </a:gsLst>
                <a:lin ang="54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grpSp>
            <p:nvGrpSpPr>
              <p:cNvPr id="89" name="Group 43">
                <a:extLst>
                  <a:ext uri="{FF2B5EF4-FFF2-40B4-BE49-F238E27FC236}">
                    <a16:creationId xmlns:a16="http://schemas.microsoft.com/office/drawing/2014/main" id="{C39A7C17-0A1B-4553-B0DC-1A28EB09A7E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717676" y="1352551"/>
                <a:ext cx="1428750" cy="593725"/>
                <a:chOff x="1082" y="852"/>
                <a:chExt cx="900" cy="374"/>
              </a:xfrm>
            </p:grpSpPr>
            <p:sp>
              <p:nvSpPr>
                <p:cNvPr id="90" name="Freeform 46">
                  <a:extLst>
                    <a:ext uri="{FF2B5EF4-FFF2-40B4-BE49-F238E27FC236}">
                      <a16:creationId xmlns:a16="http://schemas.microsoft.com/office/drawing/2014/main" id="{6A3983BF-BEBE-4464-B5DD-EA782B62D5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8" y="1159"/>
                  <a:ext cx="365" cy="67"/>
                </a:xfrm>
                <a:custGeom>
                  <a:avLst/>
                  <a:gdLst>
                    <a:gd name="T0" fmla="*/ 5 w 136"/>
                    <a:gd name="T1" fmla="*/ 7 h 25"/>
                    <a:gd name="T2" fmla="*/ 37 w 136"/>
                    <a:gd name="T3" fmla="*/ 2 h 25"/>
                    <a:gd name="T4" fmla="*/ 68 w 136"/>
                    <a:gd name="T5" fmla="*/ 0 h 25"/>
                    <a:gd name="T6" fmla="*/ 100 w 136"/>
                    <a:gd name="T7" fmla="*/ 1 h 25"/>
                    <a:gd name="T8" fmla="*/ 131 w 136"/>
                    <a:gd name="T9" fmla="*/ 7 h 25"/>
                    <a:gd name="T10" fmla="*/ 135 w 136"/>
                    <a:gd name="T11" fmla="*/ 14 h 25"/>
                    <a:gd name="T12" fmla="*/ 131 w 136"/>
                    <a:gd name="T13" fmla="*/ 18 h 25"/>
                    <a:gd name="T14" fmla="*/ 100 w 136"/>
                    <a:gd name="T15" fmla="*/ 23 h 25"/>
                    <a:gd name="T16" fmla="*/ 68 w 136"/>
                    <a:gd name="T17" fmla="*/ 25 h 25"/>
                    <a:gd name="T18" fmla="*/ 37 w 136"/>
                    <a:gd name="T19" fmla="*/ 23 h 25"/>
                    <a:gd name="T20" fmla="*/ 5 w 136"/>
                    <a:gd name="T21" fmla="*/ 18 h 25"/>
                    <a:gd name="T22" fmla="*/ 1 w 136"/>
                    <a:gd name="T23" fmla="*/ 11 h 25"/>
                    <a:gd name="T24" fmla="*/ 5 w 136"/>
                    <a:gd name="T25" fmla="*/ 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6" h="25">
                      <a:moveTo>
                        <a:pt x="5" y="7"/>
                      </a:moveTo>
                      <a:cubicBezTo>
                        <a:pt x="16" y="4"/>
                        <a:pt x="26" y="3"/>
                        <a:pt x="37" y="2"/>
                      </a:cubicBezTo>
                      <a:cubicBezTo>
                        <a:pt x="47" y="1"/>
                        <a:pt x="58" y="0"/>
                        <a:pt x="68" y="0"/>
                      </a:cubicBezTo>
                      <a:cubicBezTo>
                        <a:pt x="79" y="0"/>
                        <a:pt x="89" y="0"/>
                        <a:pt x="100" y="1"/>
                      </a:cubicBezTo>
                      <a:cubicBezTo>
                        <a:pt x="110" y="2"/>
                        <a:pt x="121" y="4"/>
                        <a:pt x="131" y="7"/>
                      </a:cubicBezTo>
                      <a:cubicBezTo>
                        <a:pt x="134" y="7"/>
                        <a:pt x="136" y="11"/>
                        <a:pt x="135" y="14"/>
                      </a:cubicBezTo>
                      <a:cubicBezTo>
                        <a:pt x="135" y="16"/>
                        <a:pt x="133" y="18"/>
                        <a:pt x="131" y="18"/>
                      </a:cubicBezTo>
                      <a:cubicBezTo>
                        <a:pt x="121" y="21"/>
                        <a:pt x="110" y="22"/>
                        <a:pt x="100" y="23"/>
                      </a:cubicBezTo>
                      <a:cubicBezTo>
                        <a:pt x="89" y="24"/>
                        <a:pt x="79" y="25"/>
                        <a:pt x="68" y="25"/>
                      </a:cubicBezTo>
                      <a:cubicBezTo>
                        <a:pt x="58" y="25"/>
                        <a:pt x="47" y="24"/>
                        <a:pt x="37" y="23"/>
                      </a:cubicBezTo>
                      <a:cubicBezTo>
                        <a:pt x="26" y="22"/>
                        <a:pt x="16" y="21"/>
                        <a:pt x="5" y="18"/>
                      </a:cubicBezTo>
                      <a:cubicBezTo>
                        <a:pt x="2" y="17"/>
                        <a:pt x="0" y="14"/>
                        <a:pt x="1" y="11"/>
                      </a:cubicBezTo>
                      <a:cubicBezTo>
                        <a:pt x="2" y="9"/>
                        <a:pt x="3" y="7"/>
                        <a:pt x="5" y="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Oval 47">
                  <a:extLst>
                    <a:ext uri="{FF2B5EF4-FFF2-40B4-BE49-F238E27FC236}">
                      <a16:creationId xmlns:a16="http://schemas.microsoft.com/office/drawing/2014/main" id="{513364FC-4730-4BE5-9C47-F562068B1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5" y="946"/>
                  <a:ext cx="100" cy="10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92" name="Freeform 48">
                  <a:extLst>
                    <a:ext uri="{FF2B5EF4-FFF2-40B4-BE49-F238E27FC236}">
                      <a16:creationId xmlns:a16="http://schemas.microsoft.com/office/drawing/2014/main" id="{5A12DC95-9A00-490D-8E01-196F883618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82" y="852"/>
                  <a:ext cx="400" cy="135"/>
                </a:xfrm>
                <a:custGeom>
                  <a:avLst/>
                  <a:gdLst>
                    <a:gd name="T0" fmla="*/ 130 w 149"/>
                    <a:gd name="T1" fmla="*/ 50 h 50"/>
                    <a:gd name="T2" fmla="*/ 7 w 149"/>
                    <a:gd name="T3" fmla="*/ 22 h 50"/>
                    <a:gd name="T4" fmla="*/ 3 w 149"/>
                    <a:gd name="T5" fmla="*/ 7 h 50"/>
                    <a:gd name="T6" fmla="*/ 17 w 149"/>
                    <a:gd name="T7" fmla="*/ 3 h 50"/>
                    <a:gd name="T8" fmla="*/ 138 w 149"/>
                    <a:gd name="T9" fmla="*/ 29 h 50"/>
                    <a:gd name="T10" fmla="*/ 149 w 149"/>
                    <a:gd name="T11" fmla="*/ 39 h 50"/>
                    <a:gd name="T12" fmla="*/ 139 w 149"/>
                    <a:gd name="T13" fmla="*/ 50 h 50"/>
                    <a:gd name="T14" fmla="*/ 130 w 149"/>
                    <a:gd name="T15" fmla="*/ 5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9" h="50">
                      <a:moveTo>
                        <a:pt x="130" y="50"/>
                      </a:moveTo>
                      <a:cubicBezTo>
                        <a:pt x="57" y="50"/>
                        <a:pt x="9" y="23"/>
                        <a:pt x="7" y="22"/>
                      </a:cubicBezTo>
                      <a:cubicBezTo>
                        <a:pt x="2" y="19"/>
                        <a:pt x="0" y="12"/>
                        <a:pt x="3" y="7"/>
                      </a:cubicBezTo>
                      <a:cubicBezTo>
                        <a:pt x="6" y="2"/>
                        <a:pt x="12" y="0"/>
                        <a:pt x="17" y="3"/>
                      </a:cubicBezTo>
                      <a:cubicBezTo>
                        <a:pt x="18" y="4"/>
                        <a:pt x="66" y="31"/>
                        <a:pt x="138" y="29"/>
                      </a:cubicBezTo>
                      <a:cubicBezTo>
                        <a:pt x="144" y="29"/>
                        <a:pt x="149" y="33"/>
                        <a:pt x="149" y="39"/>
                      </a:cubicBezTo>
                      <a:cubicBezTo>
                        <a:pt x="149" y="45"/>
                        <a:pt x="145" y="50"/>
                        <a:pt x="139" y="50"/>
                      </a:cubicBezTo>
                      <a:cubicBezTo>
                        <a:pt x="136" y="50"/>
                        <a:pt x="133" y="50"/>
                        <a:pt x="130" y="5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Oval 49">
                  <a:extLst>
                    <a:ext uri="{FF2B5EF4-FFF2-40B4-BE49-F238E27FC236}">
                      <a16:creationId xmlns:a16="http://schemas.microsoft.com/office/drawing/2014/main" id="{409E4D49-BC1F-40F5-A204-1FF9DA1CB2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7" y="946"/>
                  <a:ext cx="102" cy="10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94" name="Freeform 50">
                  <a:extLst>
                    <a:ext uri="{FF2B5EF4-FFF2-40B4-BE49-F238E27FC236}">
                      <a16:creationId xmlns:a16="http://schemas.microsoft.com/office/drawing/2014/main" id="{FBE9275B-F31C-48E5-80C2-211B0708AA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79" y="852"/>
                  <a:ext cx="403" cy="135"/>
                </a:xfrm>
                <a:custGeom>
                  <a:avLst/>
                  <a:gdLst>
                    <a:gd name="T0" fmla="*/ 20 w 150"/>
                    <a:gd name="T1" fmla="*/ 50 h 50"/>
                    <a:gd name="T2" fmla="*/ 10 w 150"/>
                    <a:gd name="T3" fmla="*/ 50 h 50"/>
                    <a:gd name="T4" fmla="*/ 0 w 150"/>
                    <a:gd name="T5" fmla="*/ 39 h 50"/>
                    <a:gd name="T6" fmla="*/ 11 w 150"/>
                    <a:gd name="T7" fmla="*/ 29 h 50"/>
                    <a:gd name="T8" fmla="*/ 132 w 150"/>
                    <a:gd name="T9" fmla="*/ 3 h 50"/>
                    <a:gd name="T10" fmla="*/ 147 w 150"/>
                    <a:gd name="T11" fmla="*/ 7 h 50"/>
                    <a:gd name="T12" fmla="*/ 143 w 150"/>
                    <a:gd name="T13" fmla="*/ 22 h 50"/>
                    <a:gd name="T14" fmla="*/ 20 w 150"/>
                    <a:gd name="T15" fmla="*/ 5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50">
                      <a:moveTo>
                        <a:pt x="20" y="50"/>
                      </a:moveTo>
                      <a:cubicBezTo>
                        <a:pt x="17" y="50"/>
                        <a:pt x="14" y="50"/>
                        <a:pt x="10" y="50"/>
                      </a:cubicBezTo>
                      <a:cubicBezTo>
                        <a:pt x="5" y="50"/>
                        <a:pt x="0" y="45"/>
                        <a:pt x="0" y="39"/>
                      </a:cubicBezTo>
                      <a:cubicBezTo>
                        <a:pt x="0" y="33"/>
                        <a:pt x="5" y="29"/>
                        <a:pt x="11" y="29"/>
                      </a:cubicBezTo>
                      <a:cubicBezTo>
                        <a:pt x="83" y="31"/>
                        <a:pt x="132" y="4"/>
                        <a:pt x="132" y="3"/>
                      </a:cubicBezTo>
                      <a:cubicBezTo>
                        <a:pt x="137" y="0"/>
                        <a:pt x="144" y="2"/>
                        <a:pt x="147" y="7"/>
                      </a:cubicBezTo>
                      <a:cubicBezTo>
                        <a:pt x="150" y="12"/>
                        <a:pt x="148" y="19"/>
                        <a:pt x="143" y="22"/>
                      </a:cubicBezTo>
                      <a:cubicBezTo>
                        <a:pt x="141" y="23"/>
                        <a:pt x="93" y="50"/>
                        <a:pt x="20" y="5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0" name="Freeform 9"/>
          <p:cNvSpPr>
            <a:spLocks/>
          </p:cNvSpPr>
          <p:nvPr/>
        </p:nvSpPr>
        <p:spPr bwMode="auto">
          <a:xfrm>
            <a:off x="0" y="4159212"/>
            <a:ext cx="3731870" cy="2698788"/>
          </a:xfrm>
          <a:custGeom>
            <a:avLst/>
            <a:gdLst>
              <a:gd name="T0" fmla="*/ 3349 w 3720"/>
              <a:gd name="T1" fmla="*/ 2106 h 2690"/>
              <a:gd name="T2" fmla="*/ 2055 w 3720"/>
              <a:gd name="T3" fmla="*/ 1761 h 2690"/>
              <a:gd name="T4" fmla="*/ 1317 w 3720"/>
              <a:gd name="T5" fmla="*/ 1918 h 2690"/>
              <a:gd name="T6" fmla="*/ 572 w 3720"/>
              <a:gd name="T7" fmla="*/ 1336 h 2690"/>
              <a:gd name="T8" fmla="*/ 386 w 3720"/>
              <a:gd name="T9" fmla="*/ 449 h 2690"/>
              <a:gd name="T10" fmla="*/ 33 w 3720"/>
              <a:gd name="T11" fmla="*/ 17 h 2690"/>
              <a:gd name="T12" fmla="*/ 0 w 3720"/>
              <a:gd name="T13" fmla="*/ 0 h 2690"/>
              <a:gd name="T14" fmla="*/ 0 w 3720"/>
              <a:gd name="T15" fmla="*/ 2251 h 2690"/>
              <a:gd name="T16" fmla="*/ 0 w 3720"/>
              <a:gd name="T17" fmla="*/ 2465 h 2690"/>
              <a:gd name="T18" fmla="*/ 0 w 3720"/>
              <a:gd name="T19" fmla="*/ 2690 h 2690"/>
              <a:gd name="T20" fmla="*/ 225 w 3720"/>
              <a:gd name="T21" fmla="*/ 2690 h 2690"/>
              <a:gd name="T22" fmla="*/ 762 w 3720"/>
              <a:gd name="T23" fmla="*/ 2690 h 2690"/>
              <a:gd name="T24" fmla="*/ 3720 w 3720"/>
              <a:gd name="T25" fmla="*/ 2690 h 2690"/>
              <a:gd name="T26" fmla="*/ 3349 w 3720"/>
              <a:gd name="T27" fmla="*/ 2106 h 2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20" h="2690">
                <a:moveTo>
                  <a:pt x="3349" y="2106"/>
                </a:moveTo>
                <a:cubicBezTo>
                  <a:pt x="3007" y="1793"/>
                  <a:pt x="2509" y="1667"/>
                  <a:pt x="2055" y="1761"/>
                </a:cubicBezTo>
                <a:cubicBezTo>
                  <a:pt x="1808" y="1813"/>
                  <a:pt x="1569" y="1925"/>
                  <a:pt x="1317" y="1918"/>
                </a:cubicBezTo>
                <a:cubicBezTo>
                  <a:pt x="980" y="1909"/>
                  <a:pt x="663" y="1661"/>
                  <a:pt x="572" y="1336"/>
                </a:cubicBezTo>
                <a:cubicBezTo>
                  <a:pt x="489" y="1040"/>
                  <a:pt x="507" y="739"/>
                  <a:pt x="386" y="449"/>
                </a:cubicBezTo>
                <a:cubicBezTo>
                  <a:pt x="313" y="275"/>
                  <a:pt x="193" y="109"/>
                  <a:pt x="33" y="17"/>
                </a:cubicBezTo>
                <a:cubicBezTo>
                  <a:pt x="22" y="11"/>
                  <a:pt x="11" y="5"/>
                  <a:pt x="0" y="0"/>
                </a:cubicBezTo>
                <a:cubicBezTo>
                  <a:pt x="0" y="2251"/>
                  <a:pt x="0" y="2251"/>
                  <a:pt x="0" y="2251"/>
                </a:cubicBezTo>
                <a:cubicBezTo>
                  <a:pt x="0" y="2465"/>
                  <a:pt x="0" y="2465"/>
                  <a:pt x="0" y="2465"/>
                </a:cubicBezTo>
                <a:cubicBezTo>
                  <a:pt x="0" y="2690"/>
                  <a:pt x="0" y="2690"/>
                  <a:pt x="0" y="2690"/>
                </a:cubicBezTo>
                <a:cubicBezTo>
                  <a:pt x="225" y="2690"/>
                  <a:pt x="225" y="2690"/>
                  <a:pt x="225" y="2690"/>
                </a:cubicBezTo>
                <a:cubicBezTo>
                  <a:pt x="762" y="2690"/>
                  <a:pt x="762" y="2690"/>
                  <a:pt x="762" y="2690"/>
                </a:cubicBezTo>
                <a:cubicBezTo>
                  <a:pt x="3720" y="2690"/>
                  <a:pt x="3720" y="2690"/>
                  <a:pt x="3720" y="2690"/>
                </a:cubicBezTo>
                <a:cubicBezTo>
                  <a:pt x="3649" y="2468"/>
                  <a:pt x="3520" y="2264"/>
                  <a:pt x="3349" y="2106"/>
                </a:cubicBezTo>
                <a:close/>
              </a:path>
            </a:pathLst>
          </a:custGeom>
          <a:solidFill>
            <a:srgbClr val="1976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flipH="1" flipV="1">
            <a:off x="208213" y="5713134"/>
            <a:ext cx="5314046" cy="1144866"/>
          </a:xfrm>
          <a:custGeom>
            <a:avLst/>
            <a:gdLst>
              <a:gd name="T0" fmla="*/ 4561 w 5297"/>
              <a:gd name="T1" fmla="*/ 0 h 1141"/>
              <a:gd name="T2" fmla="*/ 38 w 5297"/>
              <a:gd name="T3" fmla="*/ 0 h 1141"/>
              <a:gd name="T4" fmla="*/ 109 w 5297"/>
              <a:gd name="T5" fmla="*/ 413 h 1141"/>
              <a:gd name="T6" fmla="*/ 350 w 5297"/>
              <a:gd name="T7" fmla="*/ 735 h 1141"/>
              <a:gd name="T8" fmla="*/ 1082 w 5297"/>
              <a:gd name="T9" fmla="*/ 1078 h 1141"/>
              <a:gd name="T10" fmla="*/ 2312 w 5297"/>
              <a:gd name="T11" fmla="*/ 870 h 1141"/>
              <a:gd name="T12" fmla="*/ 2811 w 5297"/>
              <a:gd name="T13" fmla="*/ 661 h 1141"/>
              <a:gd name="T14" fmla="*/ 4110 w 5297"/>
              <a:gd name="T15" fmla="*/ 730 h 1141"/>
              <a:gd name="T16" fmla="*/ 4701 w 5297"/>
              <a:gd name="T17" fmla="*/ 817 h 1141"/>
              <a:gd name="T18" fmla="*/ 5005 w 5297"/>
              <a:gd name="T19" fmla="*/ 906 h 1141"/>
              <a:gd name="T20" fmla="*/ 5297 w 5297"/>
              <a:gd name="T21" fmla="*/ 1039 h 1141"/>
              <a:gd name="T22" fmla="*/ 4561 w 5297"/>
              <a:gd name="T23" fmla="*/ 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97" h="1141">
                <a:moveTo>
                  <a:pt x="4561" y="0"/>
                </a:moveTo>
                <a:cubicBezTo>
                  <a:pt x="4561" y="0"/>
                  <a:pt x="39" y="0"/>
                  <a:pt x="38" y="0"/>
                </a:cubicBezTo>
                <a:cubicBezTo>
                  <a:pt x="0" y="0"/>
                  <a:pt x="92" y="377"/>
                  <a:pt x="109" y="413"/>
                </a:cubicBezTo>
                <a:cubicBezTo>
                  <a:pt x="166" y="535"/>
                  <a:pt x="252" y="644"/>
                  <a:pt x="350" y="735"/>
                </a:cubicBezTo>
                <a:cubicBezTo>
                  <a:pt x="551" y="921"/>
                  <a:pt x="813" y="1038"/>
                  <a:pt x="1082" y="1078"/>
                </a:cubicBezTo>
                <a:cubicBezTo>
                  <a:pt x="1498" y="1141"/>
                  <a:pt x="1925" y="1038"/>
                  <a:pt x="2312" y="870"/>
                </a:cubicBezTo>
                <a:cubicBezTo>
                  <a:pt x="2477" y="798"/>
                  <a:pt x="2638" y="714"/>
                  <a:pt x="2811" y="661"/>
                </a:cubicBezTo>
                <a:cubicBezTo>
                  <a:pt x="3236" y="531"/>
                  <a:pt x="3694" y="603"/>
                  <a:pt x="4110" y="730"/>
                </a:cubicBezTo>
                <a:cubicBezTo>
                  <a:pt x="4299" y="787"/>
                  <a:pt x="4507" y="773"/>
                  <a:pt x="4701" y="817"/>
                </a:cubicBezTo>
                <a:cubicBezTo>
                  <a:pt x="4805" y="839"/>
                  <a:pt x="4906" y="869"/>
                  <a:pt x="5005" y="906"/>
                </a:cubicBezTo>
                <a:cubicBezTo>
                  <a:pt x="5066" y="928"/>
                  <a:pt x="5266" y="981"/>
                  <a:pt x="5297" y="1039"/>
                </a:cubicBezTo>
                <a:cubicBezTo>
                  <a:pt x="5096" y="662"/>
                  <a:pt x="4885" y="275"/>
                  <a:pt x="4561" y="0"/>
                </a:cubicBezTo>
                <a:close/>
              </a:path>
            </a:pathLst>
          </a:custGeom>
          <a:solidFill>
            <a:srgbClr val="539F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H="1" flipV="1">
            <a:off x="0" y="5168340"/>
            <a:ext cx="2818557" cy="1689660"/>
          </a:xfrm>
          <a:custGeom>
            <a:avLst/>
            <a:gdLst>
              <a:gd name="T0" fmla="*/ 2585 w 2809"/>
              <a:gd name="T1" fmla="*/ 0 h 1684"/>
              <a:gd name="T2" fmla="*/ 2309 w 2809"/>
              <a:gd name="T3" fmla="*/ 0 h 1684"/>
              <a:gd name="T4" fmla="*/ 0 w 2809"/>
              <a:gd name="T5" fmla="*/ 0 h 1684"/>
              <a:gd name="T6" fmla="*/ 508 w 2809"/>
              <a:gd name="T7" fmla="*/ 724 h 1684"/>
              <a:gd name="T8" fmla="*/ 1480 w 2809"/>
              <a:gd name="T9" fmla="*/ 793 h 1684"/>
              <a:gd name="T10" fmla="*/ 2809 w 2809"/>
              <a:gd name="T11" fmla="*/ 1684 h 1684"/>
              <a:gd name="T12" fmla="*/ 2809 w 2809"/>
              <a:gd name="T13" fmla="*/ 272 h 1684"/>
              <a:gd name="T14" fmla="*/ 2809 w 2809"/>
              <a:gd name="T15" fmla="*/ 225 h 1684"/>
              <a:gd name="T16" fmla="*/ 2809 w 2809"/>
              <a:gd name="T17" fmla="*/ 0 h 1684"/>
              <a:gd name="T18" fmla="*/ 2585 w 2809"/>
              <a:gd name="T19" fmla="*/ 0 h 1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09" h="1684">
                <a:moveTo>
                  <a:pt x="2585" y="0"/>
                </a:moveTo>
                <a:cubicBezTo>
                  <a:pt x="2309" y="0"/>
                  <a:pt x="2309" y="0"/>
                  <a:pt x="2309" y="0"/>
                </a:cubicBezTo>
                <a:cubicBezTo>
                  <a:pt x="0" y="0"/>
                  <a:pt x="0" y="0"/>
                  <a:pt x="0" y="0"/>
                </a:cubicBezTo>
                <a:cubicBezTo>
                  <a:pt x="59" y="299"/>
                  <a:pt x="237" y="590"/>
                  <a:pt x="508" y="724"/>
                </a:cubicBezTo>
                <a:cubicBezTo>
                  <a:pt x="802" y="870"/>
                  <a:pt x="1155" y="751"/>
                  <a:pt x="1480" y="793"/>
                </a:cubicBezTo>
                <a:cubicBezTo>
                  <a:pt x="2047" y="866"/>
                  <a:pt x="2584" y="1125"/>
                  <a:pt x="2809" y="1684"/>
                </a:cubicBezTo>
                <a:cubicBezTo>
                  <a:pt x="2809" y="272"/>
                  <a:pt x="2809" y="272"/>
                  <a:pt x="2809" y="272"/>
                </a:cubicBezTo>
                <a:cubicBezTo>
                  <a:pt x="2809" y="225"/>
                  <a:pt x="2809" y="225"/>
                  <a:pt x="2809" y="225"/>
                </a:cubicBezTo>
                <a:cubicBezTo>
                  <a:pt x="2809" y="0"/>
                  <a:pt x="2809" y="0"/>
                  <a:pt x="2809" y="0"/>
                </a:cubicBezTo>
                <a:lnTo>
                  <a:pt x="2585" y="0"/>
                </a:lnTo>
                <a:close/>
              </a:path>
            </a:pathLst>
          </a:custGeom>
          <a:solidFill>
            <a:srgbClr val="B7D7F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 flipH="1" flipV="1">
            <a:off x="0" y="5716205"/>
            <a:ext cx="3181548" cy="1141795"/>
          </a:xfrm>
          <a:custGeom>
            <a:avLst/>
            <a:gdLst>
              <a:gd name="T0" fmla="*/ 3171 w 3171"/>
              <a:gd name="T1" fmla="*/ 1138 h 1138"/>
              <a:gd name="T2" fmla="*/ 3171 w 3171"/>
              <a:gd name="T3" fmla="*/ 1105 h 1138"/>
              <a:gd name="T4" fmla="*/ 2704 w 3171"/>
              <a:gd name="T5" fmla="*/ 788 h 1138"/>
              <a:gd name="T6" fmla="*/ 1905 w 3171"/>
              <a:gd name="T7" fmla="*/ 732 h 1138"/>
              <a:gd name="T8" fmla="*/ 1621 w 3171"/>
              <a:gd name="T9" fmla="*/ 824 h 1138"/>
              <a:gd name="T10" fmla="*/ 1180 w 3171"/>
              <a:gd name="T11" fmla="*/ 941 h 1138"/>
              <a:gd name="T12" fmla="*/ 454 w 3171"/>
              <a:gd name="T13" fmla="*/ 789 h 1138"/>
              <a:gd name="T14" fmla="*/ 102 w 3171"/>
              <a:gd name="T15" fmla="*/ 351 h 1138"/>
              <a:gd name="T16" fmla="*/ 20 w 3171"/>
              <a:gd name="T17" fmla="*/ 0 h 1138"/>
              <a:gd name="T18" fmla="*/ 0 w 3171"/>
              <a:gd name="T19" fmla="*/ 0 h 1138"/>
              <a:gd name="T20" fmla="*/ 83 w 3171"/>
              <a:gd name="T21" fmla="*/ 360 h 1138"/>
              <a:gd name="T22" fmla="*/ 443 w 3171"/>
              <a:gd name="T23" fmla="*/ 806 h 1138"/>
              <a:gd name="T24" fmla="*/ 1182 w 3171"/>
              <a:gd name="T25" fmla="*/ 961 h 1138"/>
              <a:gd name="T26" fmla="*/ 1628 w 3171"/>
              <a:gd name="T27" fmla="*/ 843 h 1138"/>
              <a:gd name="T28" fmla="*/ 1910 w 3171"/>
              <a:gd name="T29" fmla="*/ 752 h 1138"/>
              <a:gd name="T30" fmla="*/ 3171 w 3171"/>
              <a:gd name="T31" fmla="*/ 1138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71" h="1138">
                <a:moveTo>
                  <a:pt x="3171" y="1138"/>
                </a:moveTo>
                <a:cubicBezTo>
                  <a:pt x="3171" y="1105"/>
                  <a:pt x="3171" y="1105"/>
                  <a:pt x="3171" y="1105"/>
                </a:cubicBezTo>
                <a:cubicBezTo>
                  <a:pt x="3056" y="969"/>
                  <a:pt x="2896" y="860"/>
                  <a:pt x="2704" y="788"/>
                </a:cubicBezTo>
                <a:cubicBezTo>
                  <a:pt x="2447" y="692"/>
                  <a:pt x="2156" y="672"/>
                  <a:pt x="1905" y="732"/>
                </a:cubicBezTo>
                <a:cubicBezTo>
                  <a:pt x="1808" y="756"/>
                  <a:pt x="1713" y="790"/>
                  <a:pt x="1621" y="824"/>
                </a:cubicBezTo>
                <a:cubicBezTo>
                  <a:pt x="1481" y="874"/>
                  <a:pt x="1335" y="927"/>
                  <a:pt x="1180" y="941"/>
                </a:cubicBezTo>
                <a:cubicBezTo>
                  <a:pt x="896" y="966"/>
                  <a:pt x="645" y="913"/>
                  <a:pt x="454" y="789"/>
                </a:cubicBezTo>
                <a:cubicBezTo>
                  <a:pt x="311" y="696"/>
                  <a:pt x="192" y="549"/>
                  <a:pt x="102" y="351"/>
                </a:cubicBezTo>
                <a:cubicBezTo>
                  <a:pt x="50" y="238"/>
                  <a:pt x="22" y="118"/>
                  <a:pt x="20" y="0"/>
                </a:cubicBezTo>
                <a:cubicBezTo>
                  <a:pt x="0" y="0"/>
                  <a:pt x="0" y="0"/>
                  <a:pt x="0" y="0"/>
                </a:cubicBezTo>
                <a:cubicBezTo>
                  <a:pt x="2" y="121"/>
                  <a:pt x="30" y="244"/>
                  <a:pt x="83" y="360"/>
                </a:cubicBezTo>
                <a:cubicBezTo>
                  <a:pt x="175" y="561"/>
                  <a:pt x="296" y="711"/>
                  <a:pt x="443" y="806"/>
                </a:cubicBezTo>
                <a:cubicBezTo>
                  <a:pt x="638" y="933"/>
                  <a:pt x="894" y="987"/>
                  <a:pt x="1182" y="961"/>
                </a:cubicBezTo>
                <a:cubicBezTo>
                  <a:pt x="1340" y="947"/>
                  <a:pt x="1486" y="894"/>
                  <a:pt x="1628" y="843"/>
                </a:cubicBezTo>
                <a:cubicBezTo>
                  <a:pt x="1719" y="810"/>
                  <a:pt x="1813" y="776"/>
                  <a:pt x="1910" y="752"/>
                </a:cubicBezTo>
                <a:cubicBezTo>
                  <a:pt x="2330" y="650"/>
                  <a:pt x="2887" y="786"/>
                  <a:pt x="3171" y="1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740882" y="4689246"/>
            <a:ext cx="1764574" cy="428084"/>
          </a:xfrm>
          <a:prstGeom prst="roundRect">
            <a:avLst>
              <a:gd name="adj" fmla="val 50000"/>
            </a:avLst>
          </a:prstGeom>
          <a:solidFill>
            <a:srgbClr val="1976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20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Mulai</a:t>
            </a:r>
            <a:endParaRPr kumimoji="0" lang="en-US" sz="1600" b="1" i="0" u="none" strike="noStrike" kern="1200" cap="none" spc="2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77201" y="1268941"/>
            <a:ext cx="3352799" cy="1019959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rgbClr val="1976D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Facebook.com</a:t>
            </a:r>
            <a:endParaRPr kumimoji="0" lang="en-US" sz="3200" b="1" i="0" u="none" strike="noStrike" kern="1200" cap="none" spc="100" normalizeH="0" baseline="0" noProof="0" dirty="0">
              <a:ln>
                <a:noFill/>
              </a:ln>
              <a:solidFill>
                <a:srgbClr val="1976D2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Panduan Emoji Facebook</a:t>
            </a:r>
            <a:endParaRPr kumimoji="0" lang="en-US" sz="2400" b="1" i="0" u="none" strike="noStrike" kern="1200" cap="none" spc="100" normalizeH="0" baseline="0" noProof="0" dirty="0">
              <a:ln>
                <a:noFill/>
              </a:ln>
              <a:solidFill>
                <a:srgbClr val="020202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077201" y="3101162"/>
            <a:ext cx="3352800" cy="1202426"/>
            <a:chOff x="8077200" y="3638332"/>
            <a:chExt cx="3352800" cy="1202426"/>
          </a:xfrm>
        </p:grpSpPr>
        <p:sp>
          <p:nvSpPr>
            <p:cNvPr id="23" name="TextBox 22"/>
            <p:cNvSpPr txBox="1"/>
            <p:nvPr/>
          </p:nvSpPr>
          <p:spPr>
            <a:xfrm>
              <a:off x="8077200" y="3946026"/>
              <a:ext cx="3352800" cy="894732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Pelajari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cara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menggunakan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emoji </a:t>
              </a: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Facebook 2025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dan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maknanya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dengan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mudah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 Panduan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ini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cocok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untuk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pemula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dan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siswa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yang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baru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mengenal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emoji.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20202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77200" y="3638332"/>
              <a:ext cx="3352800" cy="338554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Meta </a:t>
              </a: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Deskripsi</a:t>
              </a:r>
              <a:endParaRPr kumimoji="0" 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020202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68345" y="927402"/>
            <a:ext cx="6394455" cy="237490"/>
            <a:chOff x="5943600" y="1953357"/>
            <a:chExt cx="4876801" cy="181125"/>
          </a:xfrm>
        </p:grpSpPr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943600" y="1953357"/>
              <a:ext cx="4876801" cy="181125"/>
            </a:xfrm>
            <a:custGeom>
              <a:avLst/>
              <a:gdLst>
                <a:gd name="connsiteX0" fmla="*/ 111174 w 9073271"/>
                <a:gd name="connsiteY0" fmla="*/ 0 h 336982"/>
                <a:gd name="connsiteX1" fmla="*/ 8962097 w 9073271"/>
                <a:gd name="connsiteY1" fmla="*/ 0 h 336982"/>
                <a:gd name="connsiteX2" fmla="*/ 9073271 w 9073271"/>
                <a:gd name="connsiteY2" fmla="*/ 113001 h 336982"/>
                <a:gd name="connsiteX3" fmla="*/ 9073271 w 9073271"/>
                <a:gd name="connsiteY3" fmla="*/ 336982 h 336982"/>
                <a:gd name="connsiteX4" fmla="*/ 0 w 9073271"/>
                <a:gd name="connsiteY4" fmla="*/ 336982 h 336982"/>
                <a:gd name="connsiteX5" fmla="*/ 0 w 9073271"/>
                <a:gd name="connsiteY5" fmla="*/ 336381 h 336982"/>
                <a:gd name="connsiteX6" fmla="*/ 0 w 9073271"/>
                <a:gd name="connsiteY6" fmla="*/ 113001 h 336982"/>
                <a:gd name="connsiteX7" fmla="*/ 111174 w 9073271"/>
                <a:gd name="connsiteY7" fmla="*/ 0 h 33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073271" h="336982">
                  <a:moveTo>
                    <a:pt x="111174" y="0"/>
                  </a:moveTo>
                  <a:cubicBezTo>
                    <a:pt x="8962097" y="0"/>
                    <a:pt x="8962097" y="0"/>
                    <a:pt x="8962097" y="0"/>
                  </a:cubicBezTo>
                  <a:cubicBezTo>
                    <a:pt x="9023063" y="0"/>
                    <a:pt x="9073271" y="50223"/>
                    <a:pt x="9073271" y="113001"/>
                  </a:cubicBezTo>
                  <a:lnTo>
                    <a:pt x="9073271" y="336982"/>
                  </a:lnTo>
                  <a:lnTo>
                    <a:pt x="0" y="336982"/>
                  </a:lnTo>
                  <a:lnTo>
                    <a:pt x="0" y="336381"/>
                  </a:lnTo>
                  <a:cubicBezTo>
                    <a:pt x="0" y="113001"/>
                    <a:pt x="0" y="113001"/>
                    <a:pt x="0" y="113001"/>
                  </a:cubicBezTo>
                  <a:cubicBezTo>
                    <a:pt x="0" y="50223"/>
                    <a:pt x="50208" y="0"/>
                    <a:pt x="111174" y="0"/>
                  </a:cubicBezTo>
                  <a:close/>
                </a:path>
              </a:pathLst>
            </a:custGeom>
            <a:solidFill>
              <a:srgbClr val="F1F1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8" name="Freeform 37"/>
            <p:cNvSpPr>
              <a:spLocks noChangeArrowheads="1"/>
            </p:cNvSpPr>
            <p:nvPr/>
          </p:nvSpPr>
          <p:spPr bwMode="auto">
            <a:xfrm>
              <a:off x="10677625" y="2015010"/>
              <a:ext cx="73158" cy="57818"/>
            </a:xfrm>
            <a:custGeom>
              <a:avLst/>
              <a:gdLst>
                <a:gd name="connsiteX0" fmla="*/ 0 w 136110"/>
                <a:gd name="connsiteY0" fmla="*/ 86715 h 107571"/>
                <a:gd name="connsiteX1" fmla="*/ 136110 w 136110"/>
                <a:gd name="connsiteY1" fmla="*/ 86715 h 107571"/>
                <a:gd name="connsiteX2" fmla="*/ 136110 w 136110"/>
                <a:gd name="connsiteY2" fmla="*/ 107571 h 107571"/>
                <a:gd name="connsiteX3" fmla="*/ 0 w 136110"/>
                <a:gd name="connsiteY3" fmla="*/ 107571 h 107571"/>
                <a:gd name="connsiteX4" fmla="*/ 0 w 136110"/>
                <a:gd name="connsiteY4" fmla="*/ 43906 h 107571"/>
                <a:gd name="connsiteX5" fmla="*/ 136110 w 136110"/>
                <a:gd name="connsiteY5" fmla="*/ 43906 h 107571"/>
                <a:gd name="connsiteX6" fmla="*/ 136110 w 136110"/>
                <a:gd name="connsiteY6" fmla="*/ 64762 h 107571"/>
                <a:gd name="connsiteX7" fmla="*/ 0 w 136110"/>
                <a:gd name="connsiteY7" fmla="*/ 64762 h 107571"/>
                <a:gd name="connsiteX8" fmla="*/ 0 w 136110"/>
                <a:gd name="connsiteY8" fmla="*/ 0 h 107571"/>
                <a:gd name="connsiteX9" fmla="*/ 136110 w 136110"/>
                <a:gd name="connsiteY9" fmla="*/ 0 h 107571"/>
                <a:gd name="connsiteX10" fmla="*/ 136110 w 136110"/>
                <a:gd name="connsiteY10" fmla="*/ 21953 h 107571"/>
                <a:gd name="connsiteX11" fmla="*/ 0 w 136110"/>
                <a:gd name="connsiteY11" fmla="*/ 21953 h 107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6110" h="107571">
                  <a:moveTo>
                    <a:pt x="0" y="86715"/>
                  </a:moveTo>
                  <a:lnTo>
                    <a:pt x="136110" y="86715"/>
                  </a:lnTo>
                  <a:lnTo>
                    <a:pt x="136110" y="107571"/>
                  </a:lnTo>
                  <a:lnTo>
                    <a:pt x="0" y="107571"/>
                  </a:lnTo>
                  <a:close/>
                  <a:moveTo>
                    <a:pt x="0" y="43906"/>
                  </a:moveTo>
                  <a:lnTo>
                    <a:pt x="136110" y="43906"/>
                  </a:lnTo>
                  <a:lnTo>
                    <a:pt x="136110" y="64762"/>
                  </a:lnTo>
                  <a:lnTo>
                    <a:pt x="0" y="64762"/>
                  </a:lnTo>
                  <a:close/>
                  <a:moveTo>
                    <a:pt x="0" y="0"/>
                  </a:moveTo>
                  <a:lnTo>
                    <a:pt x="136110" y="0"/>
                  </a:lnTo>
                  <a:lnTo>
                    <a:pt x="136110" y="21953"/>
                  </a:lnTo>
                  <a:lnTo>
                    <a:pt x="0" y="21953"/>
                  </a:ln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6012628" y="2018845"/>
              <a:ext cx="204724" cy="50148"/>
              <a:chOff x="-336103" y="1973321"/>
              <a:chExt cx="380888" cy="93301"/>
            </a:xfrm>
          </p:grpSpPr>
          <p:sp>
            <p:nvSpPr>
              <p:cNvPr id="41" name="Oval 40"/>
              <p:cNvSpPr>
                <a:spLocks noChangeArrowheads="1"/>
              </p:cNvSpPr>
              <p:nvPr/>
            </p:nvSpPr>
            <p:spPr bwMode="auto">
              <a:xfrm>
                <a:off x="-336103" y="1973321"/>
                <a:ext cx="93301" cy="93301"/>
              </a:xfrm>
              <a:prstGeom prst="ellipse">
                <a:avLst/>
              </a:prstGeom>
              <a:solidFill>
                <a:srgbClr val="ED4D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2" name="Oval 41"/>
              <p:cNvSpPr>
                <a:spLocks noChangeArrowheads="1"/>
              </p:cNvSpPr>
              <p:nvPr/>
            </p:nvSpPr>
            <p:spPr bwMode="auto">
              <a:xfrm>
                <a:off x="-192310" y="1973321"/>
                <a:ext cx="93301" cy="93301"/>
              </a:xfrm>
              <a:prstGeom prst="ellipse">
                <a:avLst/>
              </a:prstGeom>
              <a:solidFill>
                <a:srgbClr val="F9CE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>
                <a:spLocks noChangeArrowheads="1"/>
              </p:cNvSpPr>
              <p:nvPr/>
            </p:nvSpPr>
            <p:spPr bwMode="auto">
              <a:xfrm>
                <a:off x="-48516" y="1973321"/>
                <a:ext cx="93301" cy="93301"/>
              </a:xfrm>
              <a:prstGeom prst="ellipse">
                <a:avLst/>
              </a:prstGeom>
              <a:solidFill>
                <a:srgbClr val="A8D5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6301720" y="1989936"/>
              <a:ext cx="4322217" cy="107967"/>
            </a:xfrm>
            <a:custGeom>
              <a:avLst/>
              <a:gdLst>
                <a:gd name="T0" fmla="*/ 4462 w 4484"/>
                <a:gd name="T1" fmla="*/ 112 h 112"/>
                <a:gd name="T2" fmla="*/ 22 w 4484"/>
                <a:gd name="T3" fmla="*/ 112 h 112"/>
                <a:gd name="T4" fmla="*/ 0 w 4484"/>
                <a:gd name="T5" fmla="*/ 89 h 112"/>
                <a:gd name="T6" fmla="*/ 0 w 4484"/>
                <a:gd name="T7" fmla="*/ 22 h 112"/>
                <a:gd name="T8" fmla="*/ 22 w 4484"/>
                <a:gd name="T9" fmla="*/ 0 h 112"/>
                <a:gd name="T10" fmla="*/ 4462 w 4484"/>
                <a:gd name="T11" fmla="*/ 0 h 112"/>
                <a:gd name="T12" fmla="*/ 4484 w 4484"/>
                <a:gd name="T13" fmla="*/ 22 h 112"/>
                <a:gd name="T14" fmla="*/ 4484 w 4484"/>
                <a:gd name="T15" fmla="*/ 89 h 112"/>
                <a:gd name="T16" fmla="*/ 4462 w 4484"/>
                <a:gd name="T17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84" h="112">
                  <a:moveTo>
                    <a:pt x="4462" y="112"/>
                  </a:moveTo>
                  <a:cubicBezTo>
                    <a:pt x="22" y="112"/>
                    <a:pt x="22" y="112"/>
                    <a:pt x="22" y="112"/>
                  </a:cubicBezTo>
                  <a:cubicBezTo>
                    <a:pt x="10" y="112"/>
                    <a:pt x="0" y="102"/>
                    <a:pt x="0" y="89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4462" y="0"/>
                    <a:pt x="4462" y="0"/>
                    <a:pt x="4462" y="0"/>
                  </a:cubicBezTo>
                  <a:cubicBezTo>
                    <a:pt x="4474" y="0"/>
                    <a:pt x="4484" y="10"/>
                    <a:pt x="4484" y="22"/>
                  </a:cubicBezTo>
                  <a:cubicBezTo>
                    <a:pt x="4484" y="89"/>
                    <a:pt x="4484" y="89"/>
                    <a:pt x="4484" y="89"/>
                  </a:cubicBezTo>
                  <a:cubicBezTo>
                    <a:pt x="4484" y="102"/>
                    <a:pt x="4474" y="112"/>
                    <a:pt x="4462" y="11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AF72911-CB7B-43B1-9CB7-A513D613BDB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12" b="173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5702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6079696" y="2772202"/>
            <a:ext cx="4926075" cy="4926076"/>
          </a:xfrm>
          <a:custGeom>
            <a:avLst/>
            <a:gdLst>
              <a:gd name="connsiteX0" fmla="*/ 3816650 w 5753977"/>
              <a:gd name="connsiteY0" fmla="*/ 0 h 5753978"/>
              <a:gd name="connsiteX1" fmla="*/ 5186547 w 5753977"/>
              <a:gd name="connsiteY1" fmla="*/ 567431 h 5753978"/>
              <a:gd name="connsiteX2" fmla="*/ 5186547 w 5753977"/>
              <a:gd name="connsiteY2" fmla="*/ 3307226 h 5753978"/>
              <a:gd name="connsiteX3" fmla="*/ 3307225 w 5753977"/>
              <a:gd name="connsiteY3" fmla="*/ 5186548 h 5753978"/>
              <a:gd name="connsiteX4" fmla="*/ 567429 w 5753977"/>
              <a:gd name="connsiteY4" fmla="*/ 5186548 h 5753978"/>
              <a:gd name="connsiteX5" fmla="*/ 567430 w 5753977"/>
              <a:gd name="connsiteY5" fmla="*/ 5186548 h 5753978"/>
              <a:gd name="connsiteX6" fmla="*/ 567430 w 5753977"/>
              <a:gd name="connsiteY6" fmla="*/ 2446752 h 5753978"/>
              <a:gd name="connsiteX7" fmla="*/ 2446752 w 5753977"/>
              <a:gd name="connsiteY7" fmla="*/ 567431 h 5753978"/>
              <a:gd name="connsiteX8" fmla="*/ 3816650 w 5753977"/>
              <a:gd name="connsiteY8" fmla="*/ 0 h 5753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53977" h="5753978">
                <a:moveTo>
                  <a:pt x="3816650" y="0"/>
                </a:moveTo>
                <a:cubicBezTo>
                  <a:pt x="4312455" y="0"/>
                  <a:pt x="4808261" y="189144"/>
                  <a:pt x="5186547" y="567431"/>
                </a:cubicBezTo>
                <a:cubicBezTo>
                  <a:pt x="5943121" y="1324005"/>
                  <a:pt x="5943121" y="2550653"/>
                  <a:pt x="5186547" y="3307226"/>
                </a:cubicBezTo>
                <a:cubicBezTo>
                  <a:pt x="4560107" y="3933667"/>
                  <a:pt x="3933665" y="4560107"/>
                  <a:pt x="3307225" y="5186548"/>
                </a:cubicBezTo>
                <a:cubicBezTo>
                  <a:pt x="2550650" y="5943122"/>
                  <a:pt x="1324003" y="5943122"/>
                  <a:pt x="567429" y="5186548"/>
                </a:cubicBezTo>
                <a:lnTo>
                  <a:pt x="567430" y="5186548"/>
                </a:lnTo>
                <a:cubicBezTo>
                  <a:pt x="-189144" y="4429974"/>
                  <a:pt x="-189144" y="3203326"/>
                  <a:pt x="567430" y="2446752"/>
                </a:cubicBezTo>
                <a:lnTo>
                  <a:pt x="2446752" y="567431"/>
                </a:lnTo>
                <a:cubicBezTo>
                  <a:pt x="2825039" y="189144"/>
                  <a:pt x="3320845" y="0"/>
                  <a:pt x="3816650" y="0"/>
                </a:cubicBezTo>
                <a:close/>
              </a:path>
            </a:pathLst>
          </a:custGeom>
          <a:solidFill>
            <a:srgbClr val="539F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943600" y="-2409542"/>
            <a:ext cx="8785952" cy="8785954"/>
          </a:xfrm>
          <a:custGeom>
            <a:avLst/>
            <a:gdLst>
              <a:gd name="connsiteX0" fmla="*/ 3816650 w 5753977"/>
              <a:gd name="connsiteY0" fmla="*/ 0 h 5753978"/>
              <a:gd name="connsiteX1" fmla="*/ 5186547 w 5753977"/>
              <a:gd name="connsiteY1" fmla="*/ 567431 h 5753978"/>
              <a:gd name="connsiteX2" fmla="*/ 5186547 w 5753977"/>
              <a:gd name="connsiteY2" fmla="*/ 3307226 h 5753978"/>
              <a:gd name="connsiteX3" fmla="*/ 3307225 w 5753977"/>
              <a:gd name="connsiteY3" fmla="*/ 5186548 h 5753978"/>
              <a:gd name="connsiteX4" fmla="*/ 567429 w 5753977"/>
              <a:gd name="connsiteY4" fmla="*/ 5186548 h 5753978"/>
              <a:gd name="connsiteX5" fmla="*/ 567430 w 5753977"/>
              <a:gd name="connsiteY5" fmla="*/ 5186548 h 5753978"/>
              <a:gd name="connsiteX6" fmla="*/ 567430 w 5753977"/>
              <a:gd name="connsiteY6" fmla="*/ 2446752 h 5753978"/>
              <a:gd name="connsiteX7" fmla="*/ 2446752 w 5753977"/>
              <a:gd name="connsiteY7" fmla="*/ 567431 h 5753978"/>
              <a:gd name="connsiteX8" fmla="*/ 3816650 w 5753977"/>
              <a:gd name="connsiteY8" fmla="*/ 0 h 5753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53977" h="5753978">
                <a:moveTo>
                  <a:pt x="3816650" y="0"/>
                </a:moveTo>
                <a:cubicBezTo>
                  <a:pt x="4312455" y="0"/>
                  <a:pt x="4808261" y="189144"/>
                  <a:pt x="5186547" y="567431"/>
                </a:cubicBezTo>
                <a:cubicBezTo>
                  <a:pt x="5943121" y="1324005"/>
                  <a:pt x="5943121" y="2550653"/>
                  <a:pt x="5186547" y="3307226"/>
                </a:cubicBezTo>
                <a:cubicBezTo>
                  <a:pt x="4560107" y="3933667"/>
                  <a:pt x="3933665" y="4560107"/>
                  <a:pt x="3307225" y="5186548"/>
                </a:cubicBezTo>
                <a:cubicBezTo>
                  <a:pt x="2550650" y="5943122"/>
                  <a:pt x="1324003" y="5943122"/>
                  <a:pt x="567429" y="5186548"/>
                </a:cubicBezTo>
                <a:lnTo>
                  <a:pt x="567430" y="5186548"/>
                </a:lnTo>
                <a:cubicBezTo>
                  <a:pt x="-189144" y="4429974"/>
                  <a:pt x="-189144" y="3203326"/>
                  <a:pt x="567430" y="2446752"/>
                </a:cubicBezTo>
                <a:lnTo>
                  <a:pt x="2446752" y="567431"/>
                </a:lnTo>
                <a:cubicBezTo>
                  <a:pt x="2825039" y="189144"/>
                  <a:pt x="3320845" y="0"/>
                  <a:pt x="3816650" y="0"/>
                </a:cubicBezTo>
                <a:close/>
              </a:path>
            </a:pathLst>
          </a:custGeom>
          <a:solidFill>
            <a:srgbClr val="1976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 rot="2700000">
            <a:off x="6675051" y="-892424"/>
            <a:ext cx="883581" cy="2049908"/>
          </a:xfrm>
          <a:prstGeom prst="roundRect">
            <a:avLst>
              <a:gd name="adj" fmla="val 50000"/>
            </a:avLst>
          </a:prstGeom>
          <a:solidFill>
            <a:srgbClr val="B7D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 rot="2700000">
            <a:off x="10059754" y="5401585"/>
            <a:ext cx="1323218" cy="3069865"/>
          </a:xfrm>
          <a:prstGeom prst="roundRect">
            <a:avLst>
              <a:gd name="adj" fmla="val 50000"/>
            </a:avLst>
          </a:prstGeom>
          <a:solidFill>
            <a:srgbClr val="B7D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 rot="2700000">
            <a:off x="4033601" y="4841479"/>
            <a:ext cx="1323218" cy="3069865"/>
          </a:xfrm>
          <a:prstGeom prst="roundRect">
            <a:avLst>
              <a:gd name="adj" fmla="val 50000"/>
            </a:avLst>
          </a:prstGeom>
          <a:solidFill>
            <a:srgbClr val="1976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4760" y="1205831"/>
            <a:ext cx="4641427" cy="1598899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sz="3200" dirty="0"/>
              <a:t>Panduan Emoji Facebook: </a:t>
            </a:r>
            <a:r>
              <a:rPr kumimoji="0" lang="en-US" sz="6000" b="1" i="0" u="none" strike="noStrike" kern="1200" cap="none" spc="100" normalizeH="0" baseline="0" noProof="0" dirty="0">
                <a:ln>
                  <a:noFill/>
                </a:ln>
                <a:solidFill>
                  <a:srgbClr val="1976D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2025</a:t>
            </a:r>
            <a:endParaRPr kumimoji="0" lang="en-US" sz="3200" b="1" i="0" u="none" strike="noStrike" kern="1200" cap="none" spc="100" normalizeH="0" baseline="0" noProof="0" dirty="0">
              <a:ln>
                <a:noFill/>
              </a:ln>
              <a:solidFill>
                <a:srgbClr val="1976D2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62000" y="3019577"/>
            <a:ext cx="3657601" cy="2033423"/>
            <a:chOff x="762000" y="3019577"/>
            <a:chExt cx="3657601" cy="2033423"/>
          </a:xfrm>
        </p:grpSpPr>
        <p:sp>
          <p:nvSpPr>
            <p:cNvPr id="15" name="TextBox 14"/>
            <p:cNvSpPr txBox="1"/>
            <p:nvPr/>
          </p:nvSpPr>
          <p:spPr>
            <a:xfrm>
              <a:off x="762000" y="3327271"/>
              <a:ext cx="3657601" cy="1725729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sz="1200" dirty="0"/>
                <a:t>Emoji </a:t>
              </a:r>
              <a:r>
                <a:rPr lang="en-US" sz="1200" dirty="0" err="1"/>
                <a:t>sudah</a:t>
              </a:r>
              <a:r>
                <a:rPr lang="en-US" sz="1200" dirty="0"/>
                <a:t> </a:t>
              </a:r>
              <a:r>
                <a:rPr lang="en-US" sz="1200" dirty="0" err="1"/>
                <a:t>menjadi</a:t>
              </a:r>
              <a:r>
                <a:rPr lang="en-US" sz="1200" dirty="0"/>
                <a:t> </a:t>
              </a:r>
              <a:r>
                <a:rPr lang="en-US" sz="1200" dirty="0" err="1"/>
                <a:t>bagian</a:t>
              </a:r>
              <a:r>
                <a:rPr lang="en-US" sz="1200" dirty="0"/>
                <a:t> </a:t>
              </a:r>
              <a:r>
                <a:rPr lang="en-US" sz="1200" dirty="0" err="1"/>
                <a:t>penting</a:t>
              </a:r>
              <a:r>
                <a:rPr lang="en-US" sz="1200" dirty="0"/>
                <a:t> </a:t>
              </a:r>
              <a:r>
                <a:rPr lang="en-US" sz="1200" dirty="0" err="1"/>
                <a:t>dari</a:t>
              </a:r>
              <a:r>
                <a:rPr lang="en-US" sz="1200" dirty="0"/>
                <a:t> </a:t>
              </a:r>
              <a:r>
                <a:rPr lang="en-US" sz="1200" dirty="0" err="1"/>
                <a:t>komunikasi</a:t>
              </a:r>
              <a:r>
                <a:rPr lang="en-US" sz="1200" dirty="0"/>
                <a:t> di media </a:t>
              </a:r>
              <a:r>
                <a:rPr lang="en-US" sz="1200" dirty="0" err="1"/>
                <a:t>sosial</a:t>
              </a:r>
              <a:r>
                <a:rPr lang="en-US" sz="1200" dirty="0"/>
                <a:t>, </a:t>
              </a:r>
              <a:r>
                <a:rPr lang="en-US" sz="1200" dirty="0" err="1"/>
                <a:t>termasuk</a:t>
              </a:r>
              <a:r>
                <a:rPr lang="en-US" sz="1200" dirty="0"/>
                <a:t> di Facebook. Di </a:t>
              </a:r>
              <a:r>
                <a:rPr lang="en-US" sz="1200" dirty="0" err="1"/>
                <a:t>tahun</a:t>
              </a:r>
              <a:r>
                <a:rPr lang="en-US" sz="1200" dirty="0"/>
                <a:t> 2026, </a:t>
              </a:r>
              <a:r>
                <a:rPr lang="en-US" sz="1200" dirty="0" err="1"/>
                <a:t>penggunaan</a:t>
              </a:r>
              <a:r>
                <a:rPr lang="en-US" sz="1200" dirty="0"/>
                <a:t> emoji </a:t>
              </a:r>
              <a:r>
                <a:rPr lang="en-US" sz="1200" dirty="0" err="1"/>
                <a:t>semakin</a:t>
              </a:r>
              <a:r>
                <a:rPr lang="en-US" sz="1200" dirty="0"/>
                <a:t> </a:t>
              </a:r>
              <a:r>
                <a:rPr lang="en-US" sz="1200" dirty="0" err="1"/>
                <a:t>populer</a:t>
              </a:r>
              <a:r>
                <a:rPr lang="en-US" sz="1200" dirty="0"/>
                <a:t> dan </a:t>
              </a:r>
              <a:r>
                <a:rPr lang="en-US" sz="1200" dirty="0" err="1"/>
                <a:t>beragam</a:t>
              </a:r>
              <a:r>
                <a:rPr lang="en-US" sz="1200" dirty="0"/>
                <a:t>. </a:t>
              </a:r>
              <a:r>
                <a:rPr lang="en-US" sz="1200" dirty="0" err="1"/>
                <a:t>Bagi</a:t>
              </a:r>
              <a:r>
                <a:rPr lang="en-US" sz="1200" dirty="0"/>
                <a:t> </a:t>
              </a:r>
              <a:r>
                <a:rPr lang="en-US" sz="1200" dirty="0" err="1"/>
                <a:t>banyak</a:t>
              </a:r>
              <a:r>
                <a:rPr lang="en-US" sz="1200" dirty="0"/>
                <a:t> </a:t>
              </a:r>
              <a:r>
                <a:rPr lang="en-US" sz="1200" dirty="0" err="1"/>
                <a:t>pengguna</a:t>
              </a:r>
              <a:r>
                <a:rPr lang="en-US" sz="1200" dirty="0"/>
                <a:t>, </a:t>
              </a:r>
              <a:r>
                <a:rPr lang="en-US" sz="1200" dirty="0" err="1"/>
                <a:t>khususnya</a:t>
              </a:r>
              <a:r>
                <a:rPr lang="en-US" sz="1200" dirty="0"/>
                <a:t> </a:t>
              </a:r>
              <a:r>
                <a:rPr lang="en-US" sz="1200" dirty="0" err="1"/>
                <a:t>siswa</a:t>
              </a:r>
              <a:r>
                <a:rPr lang="en-US" sz="1200" dirty="0"/>
                <a:t> </a:t>
              </a:r>
              <a:r>
                <a:rPr lang="en-US" sz="1200" dirty="0" err="1"/>
                <a:t>atau</a:t>
              </a:r>
              <a:r>
                <a:rPr lang="en-US" sz="1200" dirty="0"/>
                <a:t> </a:t>
              </a:r>
              <a:r>
                <a:rPr lang="en-US" sz="1200" dirty="0" err="1"/>
                <a:t>individu</a:t>
              </a:r>
              <a:r>
                <a:rPr lang="en-US" sz="1200" dirty="0"/>
                <a:t> yang </a:t>
              </a:r>
              <a:r>
                <a:rPr lang="en-US" sz="1200" dirty="0" err="1"/>
                <a:t>baru</a:t>
              </a:r>
              <a:r>
                <a:rPr lang="en-US" sz="1200" dirty="0"/>
                <a:t> </a:t>
              </a:r>
              <a:r>
                <a:rPr lang="en-US" sz="1200" dirty="0" err="1"/>
                <a:t>mengenal</a:t>
              </a:r>
              <a:r>
                <a:rPr lang="en-US" sz="1200" dirty="0"/>
                <a:t> dunia emoji, </a:t>
              </a:r>
              <a:r>
                <a:rPr lang="en-US" sz="1200" dirty="0" err="1"/>
                <a:t>penting</a:t>
              </a:r>
              <a:r>
                <a:rPr lang="en-US" sz="1200" dirty="0"/>
                <a:t> </a:t>
              </a:r>
              <a:r>
                <a:rPr lang="en-US" sz="1200" dirty="0" err="1"/>
                <a:t>untuk</a:t>
              </a:r>
              <a:r>
                <a:rPr lang="en-US" sz="1200" dirty="0"/>
                <a:t> </a:t>
              </a:r>
              <a:r>
                <a:rPr lang="en-US" sz="1200" dirty="0" err="1"/>
                <a:t>memahami</a:t>
              </a:r>
              <a:r>
                <a:rPr lang="en-US" sz="1200" dirty="0"/>
                <a:t> </a:t>
              </a:r>
              <a:r>
                <a:rPr lang="en-US" sz="1200" dirty="0" err="1"/>
                <a:t>cara</a:t>
              </a:r>
              <a:r>
                <a:rPr lang="en-US" sz="1200" dirty="0"/>
                <a:t> </a:t>
              </a:r>
              <a:r>
                <a:rPr lang="en-US" sz="1200" dirty="0" err="1"/>
                <a:t>menggunakan</a:t>
              </a:r>
              <a:r>
                <a:rPr lang="en-US" sz="1200" dirty="0"/>
                <a:t> dan </a:t>
              </a:r>
              <a:r>
                <a:rPr lang="en-US" sz="1200" dirty="0" err="1"/>
                <a:t>makna</a:t>
              </a:r>
              <a:r>
                <a:rPr lang="en-US" sz="1200" dirty="0"/>
                <a:t> </a:t>
              </a:r>
              <a:r>
                <a:rPr lang="en-US" sz="1200" dirty="0" err="1"/>
                <a:t>dari</a:t>
              </a:r>
              <a:r>
                <a:rPr lang="en-US" sz="1200" dirty="0"/>
                <a:t> </a:t>
              </a:r>
              <a:r>
                <a:rPr lang="en-US" sz="1200" dirty="0" err="1"/>
                <a:t>setiap</a:t>
              </a:r>
              <a:r>
                <a:rPr lang="en-US" sz="1200" dirty="0"/>
                <a:t> emoji.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3019577"/>
              <a:ext cx="3657601" cy="338554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lvl="0"/>
              <a:r>
                <a:rPr lang="en-US" sz="1600" b="1" dirty="0"/>
                <a:t>Cara </a:t>
              </a:r>
              <a:r>
                <a:rPr lang="en-US" sz="1600" b="1" dirty="0" err="1"/>
                <a:t>Menggunakan</a:t>
              </a:r>
              <a:r>
                <a:rPr lang="en-US" sz="1600" b="1" dirty="0"/>
                <a:t> dan </a:t>
              </a:r>
              <a:r>
                <a:rPr lang="en-US" sz="1600" b="1" dirty="0" err="1"/>
                <a:t>Maknanya</a:t>
              </a:r>
              <a:endParaRPr kumimoji="0" 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020202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</p:grp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36A44C8-FE32-433E-9149-245D13DCFA4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r="14"/>
          <a:stretch>
            <a:fillRect/>
          </a:stretch>
        </p:blipFill>
        <p:spPr/>
      </p:pic>
      <p:sp>
        <p:nvSpPr>
          <p:cNvPr id="17" name="Rounded Rectangle 18">
            <a:extLst>
              <a:ext uri="{FF2B5EF4-FFF2-40B4-BE49-F238E27FC236}">
                <a16:creationId xmlns:a16="http://schemas.microsoft.com/office/drawing/2014/main" id="{A1869870-8E35-40B0-803A-553B9F462610}"/>
              </a:ext>
            </a:extLst>
          </p:cNvPr>
          <p:cNvSpPr/>
          <p:nvPr/>
        </p:nvSpPr>
        <p:spPr>
          <a:xfrm>
            <a:off x="687021" y="5298144"/>
            <a:ext cx="1764574" cy="428084"/>
          </a:xfrm>
          <a:prstGeom prst="roundRect">
            <a:avLst>
              <a:gd name="adj" fmla="val 50000"/>
            </a:avLst>
          </a:prstGeom>
          <a:solidFill>
            <a:srgbClr val="1976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20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Mulai</a:t>
            </a:r>
            <a:endParaRPr kumimoji="0" lang="en-US" sz="1600" b="1" i="0" u="none" strike="noStrike" kern="1200" cap="none" spc="2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73D0F6-EE9A-4415-A941-12223A4C8DA3}"/>
              </a:ext>
            </a:extLst>
          </p:cNvPr>
          <p:cNvSpPr/>
          <p:nvPr/>
        </p:nvSpPr>
        <p:spPr>
          <a:xfrm>
            <a:off x="1184636" y="-626451"/>
            <a:ext cx="1018379" cy="588364"/>
          </a:xfrm>
          <a:prstGeom prst="rect">
            <a:avLst/>
          </a:prstGeom>
          <a:solidFill>
            <a:srgbClr val="539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4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/>
        </p:nvSpPr>
        <p:spPr>
          <a:xfrm>
            <a:off x="6237890" y="1097844"/>
            <a:ext cx="4897820" cy="4897820"/>
          </a:xfrm>
          <a:custGeom>
            <a:avLst/>
            <a:gdLst>
              <a:gd name="connsiteX0" fmla="*/ 2448910 w 4897820"/>
              <a:gd name="connsiteY0" fmla="*/ 702660 h 4897820"/>
              <a:gd name="connsiteX1" fmla="*/ 702660 w 4897820"/>
              <a:gd name="connsiteY1" fmla="*/ 2448910 h 4897820"/>
              <a:gd name="connsiteX2" fmla="*/ 2448910 w 4897820"/>
              <a:gd name="connsiteY2" fmla="*/ 4195160 h 4897820"/>
              <a:gd name="connsiteX3" fmla="*/ 4195160 w 4897820"/>
              <a:gd name="connsiteY3" fmla="*/ 2448910 h 4897820"/>
              <a:gd name="connsiteX4" fmla="*/ 2448910 w 4897820"/>
              <a:gd name="connsiteY4" fmla="*/ 702660 h 4897820"/>
              <a:gd name="connsiteX5" fmla="*/ 2448910 w 4897820"/>
              <a:gd name="connsiteY5" fmla="*/ 0 h 4897820"/>
              <a:gd name="connsiteX6" fmla="*/ 4897820 w 4897820"/>
              <a:gd name="connsiteY6" fmla="*/ 2448910 h 4897820"/>
              <a:gd name="connsiteX7" fmla="*/ 2448910 w 4897820"/>
              <a:gd name="connsiteY7" fmla="*/ 4897820 h 4897820"/>
              <a:gd name="connsiteX8" fmla="*/ 0 w 4897820"/>
              <a:gd name="connsiteY8" fmla="*/ 2448910 h 4897820"/>
              <a:gd name="connsiteX9" fmla="*/ 2448910 w 4897820"/>
              <a:gd name="connsiteY9" fmla="*/ 0 h 4897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97820" h="4897820">
                <a:moveTo>
                  <a:pt x="2448910" y="702660"/>
                </a:moveTo>
                <a:cubicBezTo>
                  <a:pt x="1484483" y="702660"/>
                  <a:pt x="702660" y="1484483"/>
                  <a:pt x="702660" y="2448910"/>
                </a:cubicBezTo>
                <a:cubicBezTo>
                  <a:pt x="702660" y="3413337"/>
                  <a:pt x="1484483" y="4195160"/>
                  <a:pt x="2448910" y="4195160"/>
                </a:cubicBezTo>
                <a:cubicBezTo>
                  <a:pt x="3413337" y="4195160"/>
                  <a:pt x="4195160" y="3413337"/>
                  <a:pt x="4195160" y="2448910"/>
                </a:cubicBezTo>
                <a:cubicBezTo>
                  <a:pt x="4195160" y="1484483"/>
                  <a:pt x="3413337" y="702660"/>
                  <a:pt x="2448910" y="702660"/>
                </a:cubicBezTo>
                <a:close/>
                <a:moveTo>
                  <a:pt x="2448910" y="0"/>
                </a:moveTo>
                <a:cubicBezTo>
                  <a:pt x="3801406" y="0"/>
                  <a:pt x="4897820" y="1096414"/>
                  <a:pt x="4897820" y="2448910"/>
                </a:cubicBezTo>
                <a:cubicBezTo>
                  <a:pt x="4897820" y="3801406"/>
                  <a:pt x="3801406" y="4897820"/>
                  <a:pt x="2448910" y="4897820"/>
                </a:cubicBezTo>
                <a:cubicBezTo>
                  <a:pt x="1096414" y="4897820"/>
                  <a:pt x="0" y="3801406"/>
                  <a:pt x="0" y="2448910"/>
                </a:cubicBezTo>
                <a:cubicBezTo>
                  <a:pt x="0" y="1096414"/>
                  <a:pt x="1096414" y="0"/>
                  <a:pt x="2448910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5000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959" y="498021"/>
            <a:ext cx="2979683" cy="6024897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1564105" y="2252760"/>
            <a:ext cx="3465095" cy="1013657"/>
            <a:chOff x="1460649" y="2207815"/>
            <a:chExt cx="3035151" cy="1013657"/>
          </a:xfrm>
        </p:grpSpPr>
        <p:sp>
          <p:nvSpPr>
            <p:cNvPr id="34" name="TextBox 33"/>
            <p:cNvSpPr txBox="1"/>
            <p:nvPr/>
          </p:nvSpPr>
          <p:spPr>
            <a:xfrm>
              <a:off x="1460649" y="2603739"/>
              <a:ext cx="3035151" cy="617733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Emoji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ini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digunakan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untuk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menunjukkan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persetujuan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atau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menyukai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suatu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postingan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60649" y="2207815"/>
              <a:ext cx="3035151" cy="426784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Like ( </a:t>
              </a: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Suka</a:t>
              </a: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 )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762002" y="1376684"/>
            <a:ext cx="4267199" cy="613501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1976D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Emoji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02020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 Facebook</a:t>
            </a:r>
            <a:endParaRPr kumimoji="0" lang="en-US" sz="3200" b="1" i="0" u="none" strike="noStrike" kern="1200" cap="none" spc="100" normalizeH="0" baseline="0" noProof="0" dirty="0">
              <a:ln>
                <a:noFill/>
              </a:ln>
              <a:solidFill>
                <a:srgbClr val="15B4D4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564105" y="3505809"/>
            <a:ext cx="3465095" cy="1013657"/>
            <a:chOff x="1460649" y="2207815"/>
            <a:chExt cx="3035151" cy="1013657"/>
          </a:xfrm>
        </p:grpSpPr>
        <p:sp>
          <p:nvSpPr>
            <p:cNvPr id="49" name="TextBox 48"/>
            <p:cNvSpPr txBox="1"/>
            <p:nvPr/>
          </p:nvSpPr>
          <p:spPr>
            <a:xfrm>
              <a:off x="1460649" y="2603739"/>
              <a:ext cx="3035151" cy="617733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Emoji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hati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ini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menunjukkan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rasa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cinta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kasih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sayang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atau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kekaguman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460649" y="2207815"/>
              <a:ext cx="3035151" cy="423449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Love ( </a:t>
              </a: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Cinta</a:t>
              </a: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 )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564105" y="4758858"/>
            <a:ext cx="3465095" cy="1013657"/>
            <a:chOff x="1460649" y="2207815"/>
            <a:chExt cx="3035151" cy="1013657"/>
          </a:xfrm>
        </p:grpSpPr>
        <p:sp>
          <p:nvSpPr>
            <p:cNvPr id="52" name="TextBox 51"/>
            <p:cNvSpPr txBox="1"/>
            <p:nvPr/>
          </p:nvSpPr>
          <p:spPr>
            <a:xfrm>
              <a:off x="1460649" y="2603739"/>
              <a:ext cx="3035151" cy="617733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Emoji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ini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menunjukkan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rasa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perhatian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atau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empati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terhadap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sesuatu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atau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seseorang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460649" y="2207815"/>
              <a:ext cx="3035151" cy="423449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Care ( </a:t>
              </a: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Peduli</a:t>
              </a: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 )</a:t>
              </a:r>
            </a:p>
          </p:txBody>
        </p:sp>
      </p:grp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BB71E26F-4AB3-47DF-A493-362EC9BDB95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9" r="26849"/>
          <a:stretch>
            <a:fillRect/>
          </a:stretch>
        </p:blipFill>
        <p:spPr/>
      </p:pic>
      <p:sp>
        <p:nvSpPr>
          <p:cNvPr id="11" name="Freeform 10"/>
          <p:cNvSpPr/>
          <p:nvPr/>
        </p:nvSpPr>
        <p:spPr>
          <a:xfrm>
            <a:off x="5943600" y="4384951"/>
            <a:ext cx="6248400" cy="2485697"/>
          </a:xfrm>
          <a:custGeom>
            <a:avLst/>
            <a:gdLst>
              <a:gd name="connsiteX0" fmla="*/ 0 w 6248400"/>
              <a:gd name="connsiteY0" fmla="*/ 0 h 2485697"/>
              <a:gd name="connsiteX1" fmla="*/ 444636 w 6248400"/>
              <a:gd name="connsiteY1" fmla="*/ 0 h 2485697"/>
              <a:gd name="connsiteX2" fmla="*/ 486738 w 6248400"/>
              <a:gd name="connsiteY2" fmla="*/ 115030 h 2485697"/>
              <a:gd name="connsiteX3" fmla="*/ 2743200 w 6248400"/>
              <a:gd name="connsiteY3" fmla="*/ 1610713 h 2485697"/>
              <a:gd name="connsiteX4" fmla="*/ 4999663 w 6248400"/>
              <a:gd name="connsiteY4" fmla="*/ 115030 h 2485697"/>
              <a:gd name="connsiteX5" fmla="*/ 5041764 w 6248400"/>
              <a:gd name="connsiteY5" fmla="*/ 0 h 2485697"/>
              <a:gd name="connsiteX6" fmla="*/ 6248400 w 6248400"/>
              <a:gd name="connsiteY6" fmla="*/ 0 h 2485697"/>
              <a:gd name="connsiteX7" fmla="*/ 6248400 w 6248400"/>
              <a:gd name="connsiteY7" fmla="*/ 2485697 h 2485697"/>
              <a:gd name="connsiteX8" fmla="*/ 0 w 6248400"/>
              <a:gd name="connsiteY8" fmla="*/ 2485697 h 248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48400" h="2485697">
                <a:moveTo>
                  <a:pt x="0" y="0"/>
                </a:moveTo>
                <a:lnTo>
                  <a:pt x="444636" y="0"/>
                </a:lnTo>
                <a:lnTo>
                  <a:pt x="486738" y="115030"/>
                </a:lnTo>
                <a:cubicBezTo>
                  <a:pt x="858502" y="993980"/>
                  <a:pt x="1728828" y="1610713"/>
                  <a:pt x="2743200" y="1610713"/>
                </a:cubicBezTo>
                <a:cubicBezTo>
                  <a:pt x="3757572" y="1610713"/>
                  <a:pt x="4627898" y="993980"/>
                  <a:pt x="4999663" y="115030"/>
                </a:cubicBezTo>
                <a:lnTo>
                  <a:pt x="5041764" y="0"/>
                </a:lnTo>
                <a:lnTo>
                  <a:pt x="6248400" y="0"/>
                </a:lnTo>
                <a:lnTo>
                  <a:pt x="6248400" y="2485697"/>
                </a:lnTo>
                <a:lnTo>
                  <a:pt x="0" y="248569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Arc 1"/>
          <p:cNvSpPr/>
          <p:nvPr/>
        </p:nvSpPr>
        <p:spPr>
          <a:xfrm>
            <a:off x="5838494" y="698448"/>
            <a:ext cx="5696612" cy="5696612"/>
          </a:xfrm>
          <a:prstGeom prst="arc">
            <a:avLst>
              <a:gd name="adj1" fmla="val 18064101"/>
              <a:gd name="adj2" fmla="val 14334717"/>
            </a:avLst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6237890" y="1590388"/>
            <a:ext cx="4897820" cy="4405276"/>
          </a:xfrm>
          <a:custGeom>
            <a:avLst/>
            <a:gdLst>
              <a:gd name="connsiteX0" fmla="*/ 3917491 w 4897820"/>
              <a:gd name="connsiteY0" fmla="*/ 0 h 4405276"/>
              <a:gd name="connsiteX1" fmla="*/ 4006644 w 4897820"/>
              <a:gd name="connsiteY1" fmla="*/ 66668 h 4405276"/>
              <a:gd name="connsiteX2" fmla="*/ 4897820 w 4897820"/>
              <a:gd name="connsiteY2" fmla="*/ 1956366 h 4405276"/>
              <a:gd name="connsiteX3" fmla="*/ 2448910 w 4897820"/>
              <a:gd name="connsiteY3" fmla="*/ 4405276 h 4405276"/>
              <a:gd name="connsiteX4" fmla="*/ 0 w 4897820"/>
              <a:gd name="connsiteY4" fmla="*/ 1956366 h 4405276"/>
              <a:gd name="connsiteX5" fmla="*/ 891176 w 4897820"/>
              <a:gd name="connsiteY5" fmla="*/ 66668 h 4405276"/>
              <a:gd name="connsiteX6" fmla="*/ 959068 w 4897820"/>
              <a:gd name="connsiteY6" fmla="*/ 15899 h 4405276"/>
              <a:gd name="connsiteX7" fmla="*/ 959068 w 4897820"/>
              <a:gd name="connsiteY7" fmla="*/ 67871 h 4405276"/>
              <a:gd name="connsiteX8" fmla="*/ 967275 w 4897820"/>
              <a:gd name="connsiteY8" fmla="*/ 87683 h 4405276"/>
              <a:gd name="connsiteX9" fmla="*/ 979036 w 4897820"/>
              <a:gd name="connsiteY9" fmla="*/ 92555 h 4405276"/>
              <a:gd name="connsiteX10" fmla="*/ 979036 w 4897820"/>
              <a:gd name="connsiteY10" fmla="*/ 301501 h 4405276"/>
              <a:gd name="connsiteX11" fmla="*/ 967275 w 4897820"/>
              <a:gd name="connsiteY11" fmla="*/ 306373 h 4405276"/>
              <a:gd name="connsiteX12" fmla="*/ 959068 w 4897820"/>
              <a:gd name="connsiteY12" fmla="*/ 326185 h 4405276"/>
              <a:gd name="connsiteX13" fmla="*/ 959068 w 4897820"/>
              <a:gd name="connsiteY13" fmla="*/ 721805 h 4405276"/>
              <a:gd name="connsiteX14" fmla="*/ 967275 w 4897820"/>
              <a:gd name="connsiteY14" fmla="*/ 741617 h 4405276"/>
              <a:gd name="connsiteX15" fmla="*/ 979036 w 4897820"/>
              <a:gd name="connsiteY15" fmla="*/ 746489 h 4405276"/>
              <a:gd name="connsiteX16" fmla="*/ 979036 w 4897820"/>
              <a:gd name="connsiteY16" fmla="*/ 872307 h 4405276"/>
              <a:gd name="connsiteX17" fmla="*/ 967275 w 4897820"/>
              <a:gd name="connsiteY17" fmla="*/ 877179 h 4405276"/>
              <a:gd name="connsiteX18" fmla="*/ 959068 w 4897820"/>
              <a:gd name="connsiteY18" fmla="*/ 896991 h 4405276"/>
              <a:gd name="connsiteX19" fmla="*/ 959068 w 4897820"/>
              <a:gd name="connsiteY19" fmla="*/ 1048866 h 4405276"/>
              <a:gd name="connsiteX20" fmla="*/ 913423 w 4897820"/>
              <a:gd name="connsiteY20" fmla="*/ 1124000 h 4405276"/>
              <a:gd name="connsiteX21" fmla="*/ 702660 w 4897820"/>
              <a:gd name="connsiteY21" fmla="*/ 1956366 h 4405276"/>
              <a:gd name="connsiteX22" fmla="*/ 2448910 w 4897820"/>
              <a:gd name="connsiteY22" fmla="*/ 3702616 h 4405276"/>
              <a:gd name="connsiteX23" fmla="*/ 4195160 w 4897820"/>
              <a:gd name="connsiteY23" fmla="*/ 1956366 h 4405276"/>
              <a:gd name="connsiteX24" fmla="*/ 3984397 w 4897820"/>
              <a:gd name="connsiteY24" fmla="*/ 1124000 h 4405276"/>
              <a:gd name="connsiteX25" fmla="*/ 3937700 w 4897820"/>
              <a:gd name="connsiteY25" fmla="*/ 1047134 h 4405276"/>
              <a:gd name="connsiteX26" fmla="*/ 3937700 w 4897820"/>
              <a:gd name="connsiteY26" fmla="*/ 456107 h 4405276"/>
              <a:gd name="connsiteX27" fmla="*/ 3917491 w 4897820"/>
              <a:gd name="connsiteY27" fmla="*/ 456107 h 440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97820" h="4405276">
                <a:moveTo>
                  <a:pt x="3917491" y="0"/>
                </a:moveTo>
                <a:lnTo>
                  <a:pt x="4006644" y="66668"/>
                </a:lnTo>
                <a:cubicBezTo>
                  <a:pt x="4550908" y="515834"/>
                  <a:pt x="4897820" y="1195587"/>
                  <a:pt x="4897820" y="1956366"/>
                </a:cubicBezTo>
                <a:cubicBezTo>
                  <a:pt x="4897820" y="3308862"/>
                  <a:pt x="3801406" y="4405276"/>
                  <a:pt x="2448910" y="4405276"/>
                </a:cubicBezTo>
                <a:cubicBezTo>
                  <a:pt x="1096414" y="4405276"/>
                  <a:pt x="0" y="3308862"/>
                  <a:pt x="0" y="1956366"/>
                </a:cubicBezTo>
                <a:cubicBezTo>
                  <a:pt x="0" y="1195587"/>
                  <a:pt x="346913" y="515834"/>
                  <a:pt x="891176" y="66668"/>
                </a:cubicBezTo>
                <a:lnTo>
                  <a:pt x="959068" y="15899"/>
                </a:lnTo>
                <a:lnTo>
                  <a:pt x="959068" y="67871"/>
                </a:lnTo>
                <a:cubicBezTo>
                  <a:pt x="959068" y="75608"/>
                  <a:pt x="962204" y="82613"/>
                  <a:pt x="967275" y="87683"/>
                </a:cubicBezTo>
                <a:lnTo>
                  <a:pt x="979036" y="92555"/>
                </a:lnTo>
                <a:lnTo>
                  <a:pt x="979036" y="301501"/>
                </a:lnTo>
                <a:lnTo>
                  <a:pt x="967275" y="306373"/>
                </a:lnTo>
                <a:cubicBezTo>
                  <a:pt x="962204" y="311443"/>
                  <a:pt x="959068" y="318448"/>
                  <a:pt x="959068" y="326185"/>
                </a:cubicBezTo>
                <a:lnTo>
                  <a:pt x="959068" y="721805"/>
                </a:lnTo>
                <a:cubicBezTo>
                  <a:pt x="959068" y="729542"/>
                  <a:pt x="962204" y="736547"/>
                  <a:pt x="967275" y="741617"/>
                </a:cubicBezTo>
                <a:lnTo>
                  <a:pt x="979036" y="746489"/>
                </a:lnTo>
                <a:lnTo>
                  <a:pt x="979036" y="872307"/>
                </a:lnTo>
                <a:lnTo>
                  <a:pt x="967275" y="877179"/>
                </a:lnTo>
                <a:cubicBezTo>
                  <a:pt x="962204" y="882249"/>
                  <a:pt x="959068" y="889254"/>
                  <a:pt x="959068" y="896991"/>
                </a:cubicBezTo>
                <a:lnTo>
                  <a:pt x="959068" y="1048866"/>
                </a:lnTo>
                <a:lnTo>
                  <a:pt x="913423" y="1124000"/>
                </a:lnTo>
                <a:cubicBezTo>
                  <a:pt x="779010" y="1371432"/>
                  <a:pt x="702660" y="1654983"/>
                  <a:pt x="702660" y="1956366"/>
                </a:cubicBezTo>
                <a:cubicBezTo>
                  <a:pt x="702660" y="2920793"/>
                  <a:pt x="1484483" y="3702616"/>
                  <a:pt x="2448910" y="3702616"/>
                </a:cubicBezTo>
                <a:cubicBezTo>
                  <a:pt x="3413337" y="3702616"/>
                  <a:pt x="4195160" y="2920793"/>
                  <a:pt x="4195160" y="1956366"/>
                </a:cubicBezTo>
                <a:cubicBezTo>
                  <a:pt x="4195160" y="1654983"/>
                  <a:pt x="4118810" y="1371432"/>
                  <a:pt x="3984397" y="1124000"/>
                </a:cubicBezTo>
                <a:lnTo>
                  <a:pt x="3937700" y="1047134"/>
                </a:lnTo>
                <a:lnTo>
                  <a:pt x="3937700" y="456107"/>
                </a:lnTo>
                <a:lnTo>
                  <a:pt x="3917491" y="456107"/>
                </a:lnTo>
                <a:close/>
              </a:path>
            </a:pathLst>
          </a:custGeom>
          <a:gradFill>
            <a:gsLst>
              <a:gs pos="0">
                <a:srgbClr val="B7D7F7"/>
              </a:gs>
              <a:gs pos="50000">
                <a:srgbClr val="539FEB"/>
              </a:gs>
              <a:gs pos="100000">
                <a:srgbClr val="1976D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6626132" y="4952658"/>
            <a:ext cx="483105" cy="4831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0850517" y="3773988"/>
            <a:ext cx="483105" cy="4831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6" name="Freeform 6">
            <a:extLst>
              <a:ext uri="{FF2B5EF4-FFF2-40B4-BE49-F238E27FC236}">
                <a16:creationId xmlns:a16="http://schemas.microsoft.com/office/drawing/2014/main" id="{30B15787-E74C-489C-994E-204641E03CF8}"/>
              </a:ext>
            </a:extLst>
          </p:cNvPr>
          <p:cNvSpPr>
            <a:spLocks/>
          </p:cNvSpPr>
          <p:nvPr/>
        </p:nvSpPr>
        <p:spPr bwMode="auto">
          <a:xfrm>
            <a:off x="8660716" y="-2202945"/>
            <a:ext cx="5207974" cy="4198815"/>
          </a:xfrm>
          <a:custGeom>
            <a:avLst/>
            <a:gdLst>
              <a:gd name="T0" fmla="*/ 489 w 883"/>
              <a:gd name="T1" fmla="*/ 126 h 712"/>
              <a:gd name="T2" fmla="*/ 101 w 883"/>
              <a:gd name="T3" fmla="*/ 112 h 712"/>
              <a:gd name="T4" fmla="*/ 352 w 883"/>
              <a:gd name="T5" fmla="*/ 435 h 712"/>
              <a:gd name="T6" fmla="*/ 656 w 883"/>
              <a:gd name="T7" fmla="*/ 673 h 712"/>
              <a:gd name="T8" fmla="*/ 489 w 883"/>
              <a:gd name="T9" fmla="*/ 126 h 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3" h="712">
                <a:moveTo>
                  <a:pt x="489" y="126"/>
                </a:moveTo>
                <a:cubicBezTo>
                  <a:pt x="422" y="71"/>
                  <a:pt x="170" y="0"/>
                  <a:pt x="101" y="112"/>
                </a:cubicBezTo>
                <a:cubicBezTo>
                  <a:pt x="0" y="276"/>
                  <a:pt x="241" y="315"/>
                  <a:pt x="352" y="435"/>
                </a:cubicBezTo>
                <a:cubicBezTo>
                  <a:pt x="442" y="533"/>
                  <a:pt x="525" y="712"/>
                  <a:pt x="656" y="673"/>
                </a:cubicBezTo>
                <a:cubicBezTo>
                  <a:pt x="883" y="604"/>
                  <a:pt x="642" y="252"/>
                  <a:pt x="489" y="126"/>
                </a:cubicBezTo>
                <a:close/>
              </a:path>
            </a:pathLst>
          </a:custGeom>
          <a:gradFill>
            <a:gsLst>
              <a:gs pos="0">
                <a:srgbClr val="B7D7F7"/>
              </a:gs>
              <a:gs pos="100000">
                <a:srgbClr val="1976D2"/>
              </a:gs>
              <a:gs pos="51000">
                <a:srgbClr val="539FEB"/>
              </a:gs>
            </a:gsLst>
            <a:lin ang="27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7" name="Freeform 7">
            <a:extLst>
              <a:ext uri="{FF2B5EF4-FFF2-40B4-BE49-F238E27FC236}">
                <a16:creationId xmlns:a16="http://schemas.microsoft.com/office/drawing/2014/main" id="{F66EF233-2643-4940-A64B-11D0F03BD38E}"/>
              </a:ext>
            </a:extLst>
          </p:cNvPr>
          <p:cNvSpPr>
            <a:spLocks/>
          </p:cNvSpPr>
          <p:nvPr/>
        </p:nvSpPr>
        <p:spPr bwMode="auto">
          <a:xfrm>
            <a:off x="10134807" y="-1240641"/>
            <a:ext cx="4793499" cy="4497958"/>
          </a:xfrm>
          <a:custGeom>
            <a:avLst/>
            <a:gdLst>
              <a:gd name="T0" fmla="*/ 507 w 813"/>
              <a:gd name="T1" fmla="*/ 179 h 763"/>
              <a:gd name="T2" fmla="*/ 127 w 813"/>
              <a:gd name="T3" fmla="*/ 98 h 763"/>
              <a:gd name="T4" fmla="*/ 318 w 813"/>
              <a:gd name="T5" fmla="*/ 460 h 763"/>
              <a:gd name="T6" fmla="*/ 578 w 813"/>
              <a:gd name="T7" fmla="*/ 746 h 763"/>
              <a:gd name="T8" fmla="*/ 507 w 813"/>
              <a:gd name="T9" fmla="*/ 179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3" h="763">
                <a:moveTo>
                  <a:pt x="507" y="179"/>
                </a:moveTo>
                <a:cubicBezTo>
                  <a:pt x="450" y="113"/>
                  <a:pt x="214" y="0"/>
                  <a:pt x="127" y="98"/>
                </a:cubicBezTo>
                <a:cubicBezTo>
                  <a:pt x="0" y="243"/>
                  <a:pt x="230" y="323"/>
                  <a:pt x="318" y="460"/>
                </a:cubicBezTo>
                <a:cubicBezTo>
                  <a:pt x="391" y="572"/>
                  <a:pt x="442" y="763"/>
                  <a:pt x="578" y="746"/>
                </a:cubicBezTo>
                <a:cubicBezTo>
                  <a:pt x="813" y="717"/>
                  <a:pt x="636" y="329"/>
                  <a:pt x="507" y="179"/>
                </a:cubicBezTo>
                <a:close/>
              </a:path>
            </a:pathLst>
          </a:custGeom>
          <a:gradFill>
            <a:gsLst>
              <a:gs pos="0">
                <a:srgbClr val="B7D7F7"/>
              </a:gs>
              <a:gs pos="100000">
                <a:srgbClr val="1976D2"/>
              </a:gs>
              <a:gs pos="51000">
                <a:srgbClr val="539FEB"/>
              </a:gs>
            </a:gsLst>
            <a:lin ang="27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8" name="Freeform 9">
            <a:extLst>
              <a:ext uri="{FF2B5EF4-FFF2-40B4-BE49-F238E27FC236}">
                <a16:creationId xmlns:a16="http://schemas.microsoft.com/office/drawing/2014/main" id="{323615A8-DC4B-4F5B-B14E-B5A4266C5178}"/>
              </a:ext>
            </a:extLst>
          </p:cNvPr>
          <p:cNvSpPr>
            <a:spLocks/>
          </p:cNvSpPr>
          <p:nvPr/>
        </p:nvSpPr>
        <p:spPr bwMode="auto">
          <a:xfrm>
            <a:off x="10072125" y="5162588"/>
            <a:ext cx="3031077" cy="2753558"/>
          </a:xfrm>
          <a:custGeom>
            <a:avLst/>
            <a:gdLst>
              <a:gd name="T0" fmla="*/ 446 w 514"/>
              <a:gd name="T1" fmla="*/ 53 h 467"/>
              <a:gd name="T2" fmla="*/ 152 w 514"/>
              <a:gd name="T3" fmla="*/ 188 h 467"/>
              <a:gd name="T4" fmla="*/ 203 w 514"/>
              <a:gd name="T5" fmla="*/ 433 h 467"/>
              <a:gd name="T6" fmla="*/ 446 w 514"/>
              <a:gd name="T7" fmla="*/ 53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4" h="467">
                <a:moveTo>
                  <a:pt x="446" y="53"/>
                </a:moveTo>
                <a:cubicBezTo>
                  <a:pt x="377" y="0"/>
                  <a:pt x="251" y="66"/>
                  <a:pt x="152" y="188"/>
                </a:cubicBezTo>
                <a:cubicBezTo>
                  <a:pt x="100" y="252"/>
                  <a:pt x="0" y="467"/>
                  <a:pt x="203" y="433"/>
                </a:cubicBezTo>
                <a:cubicBezTo>
                  <a:pt x="415" y="397"/>
                  <a:pt x="514" y="106"/>
                  <a:pt x="446" y="53"/>
                </a:cubicBezTo>
                <a:close/>
              </a:path>
            </a:pathLst>
          </a:custGeom>
          <a:gradFill>
            <a:gsLst>
              <a:gs pos="0">
                <a:srgbClr val="B7D7F7"/>
              </a:gs>
              <a:gs pos="100000">
                <a:srgbClr val="1976D2"/>
              </a:gs>
              <a:gs pos="51000">
                <a:srgbClr val="539FEB"/>
              </a:gs>
            </a:gsLst>
            <a:lin ang="27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130D945-0F98-43D5-81F6-DA494F95AC19}"/>
              </a:ext>
            </a:extLst>
          </p:cNvPr>
          <p:cNvGrpSpPr/>
          <p:nvPr/>
        </p:nvGrpSpPr>
        <p:grpSpPr>
          <a:xfrm>
            <a:off x="5578034" y="1795560"/>
            <a:ext cx="914400" cy="914400"/>
            <a:chOff x="2427390" y="1317625"/>
            <a:chExt cx="1708150" cy="1717675"/>
          </a:xfrm>
        </p:grpSpPr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88B2890C-BA5B-47AB-A34E-6D458F425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390" y="1317625"/>
              <a:ext cx="1708150" cy="1717675"/>
            </a:xfrm>
            <a:prstGeom prst="ellipse">
              <a:avLst/>
            </a:prstGeom>
            <a:solidFill>
              <a:srgbClr val="4678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1" name="Freeform 26">
              <a:extLst>
                <a:ext uri="{FF2B5EF4-FFF2-40B4-BE49-F238E27FC236}">
                  <a16:creationId xmlns:a16="http://schemas.microsoft.com/office/drawing/2014/main" id="{ADD2F708-AAAE-4DD5-8B54-FDACAC375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853" y="2130425"/>
              <a:ext cx="258763" cy="514350"/>
            </a:xfrm>
            <a:custGeom>
              <a:avLst/>
              <a:gdLst>
                <a:gd name="T0" fmla="*/ 43 w 61"/>
                <a:gd name="T1" fmla="*/ 121 h 121"/>
                <a:gd name="T2" fmla="*/ 18 w 61"/>
                <a:gd name="T3" fmla="*/ 121 h 121"/>
                <a:gd name="T4" fmla="*/ 0 w 61"/>
                <a:gd name="T5" fmla="*/ 103 h 121"/>
                <a:gd name="T6" fmla="*/ 0 w 61"/>
                <a:gd name="T7" fmla="*/ 18 h 121"/>
                <a:gd name="T8" fmla="*/ 18 w 61"/>
                <a:gd name="T9" fmla="*/ 0 h 121"/>
                <a:gd name="T10" fmla="*/ 43 w 61"/>
                <a:gd name="T11" fmla="*/ 0 h 121"/>
                <a:gd name="T12" fmla="*/ 61 w 61"/>
                <a:gd name="T13" fmla="*/ 18 h 121"/>
                <a:gd name="T14" fmla="*/ 61 w 61"/>
                <a:gd name="T15" fmla="*/ 103 h 121"/>
                <a:gd name="T16" fmla="*/ 43 w 61"/>
                <a:gd name="T1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43" y="121"/>
                  </a:moveTo>
                  <a:cubicBezTo>
                    <a:pt x="18" y="121"/>
                    <a:pt x="18" y="121"/>
                    <a:pt x="18" y="121"/>
                  </a:cubicBezTo>
                  <a:cubicBezTo>
                    <a:pt x="8" y="121"/>
                    <a:pt x="0" y="113"/>
                    <a:pt x="0" y="10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53" y="0"/>
                    <a:pt x="61" y="8"/>
                    <a:pt x="61" y="18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1" y="113"/>
                    <a:pt x="53" y="121"/>
                    <a:pt x="43" y="1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2" name="Freeform 27">
              <a:extLst>
                <a:ext uri="{FF2B5EF4-FFF2-40B4-BE49-F238E27FC236}">
                  <a16:creationId xmlns:a16="http://schemas.microsoft.com/office/drawing/2014/main" id="{17E02FBC-2719-42D9-9947-71C27F90D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590" y="1679575"/>
              <a:ext cx="615950" cy="901700"/>
            </a:xfrm>
            <a:custGeom>
              <a:avLst/>
              <a:gdLst>
                <a:gd name="T0" fmla="*/ 142 w 145"/>
                <a:gd name="T1" fmla="*/ 138 h 212"/>
                <a:gd name="T2" fmla="*/ 129 w 145"/>
                <a:gd name="T3" fmla="*/ 120 h 212"/>
                <a:gd name="T4" fmla="*/ 142 w 145"/>
                <a:gd name="T5" fmla="*/ 97 h 212"/>
                <a:gd name="T6" fmla="*/ 125 w 145"/>
                <a:gd name="T7" fmla="*/ 85 h 212"/>
                <a:gd name="T8" fmla="*/ 124 w 145"/>
                <a:gd name="T9" fmla="*/ 85 h 212"/>
                <a:gd name="T10" fmla="*/ 67 w 145"/>
                <a:gd name="T11" fmla="*/ 85 h 212"/>
                <a:gd name="T12" fmla="*/ 78 w 145"/>
                <a:gd name="T13" fmla="*/ 47 h 212"/>
                <a:gd name="T14" fmla="*/ 81 w 145"/>
                <a:gd name="T15" fmla="*/ 27 h 212"/>
                <a:gd name="T16" fmla="*/ 81 w 145"/>
                <a:gd name="T17" fmla="*/ 21 h 212"/>
                <a:gd name="T18" fmla="*/ 59 w 145"/>
                <a:gd name="T19" fmla="*/ 0 h 212"/>
                <a:gd name="T20" fmla="*/ 47 w 145"/>
                <a:gd name="T21" fmla="*/ 13 h 212"/>
                <a:gd name="T22" fmla="*/ 47 w 145"/>
                <a:gd name="T23" fmla="*/ 26 h 212"/>
                <a:gd name="T24" fmla="*/ 40 w 145"/>
                <a:gd name="T25" fmla="*/ 45 h 212"/>
                <a:gd name="T26" fmla="*/ 8 w 145"/>
                <a:gd name="T27" fmla="*/ 87 h 212"/>
                <a:gd name="T28" fmla="*/ 0 w 145"/>
                <a:gd name="T29" fmla="*/ 110 h 212"/>
                <a:gd name="T30" fmla="*/ 0 w 145"/>
                <a:gd name="T31" fmla="*/ 201 h 212"/>
                <a:gd name="T32" fmla="*/ 11 w 145"/>
                <a:gd name="T33" fmla="*/ 212 h 212"/>
                <a:gd name="T34" fmla="*/ 120 w 145"/>
                <a:gd name="T35" fmla="*/ 211 h 212"/>
                <a:gd name="T36" fmla="*/ 133 w 145"/>
                <a:gd name="T37" fmla="*/ 198 h 212"/>
                <a:gd name="T38" fmla="*/ 133 w 145"/>
                <a:gd name="T39" fmla="*/ 196 h 212"/>
                <a:gd name="T40" fmla="*/ 124 w 145"/>
                <a:gd name="T41" fmla="*/ 184 h 212"/>
                <a:gd name="T42" fmla="*/ 138 w 145"/>
                <a:gd name="T43" fmla="*/ 168 h 212"/>
                <a:gd name="T44" fmla="*/ 125 w 145"/>
                <a:gd name="T45" fmla="*/ 153 h 212"/>
                <a:gd name="T46" fmla="*/ 126 w 145"/>
                <a:gd name="T47" fmla="*/ 153 h 212"/>
                <a:gd name="T48" fmla="*/ 142 w 145"/>
                <a:gd name="T49" fmla="*/ 13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12">
                  <a:moveTo>
                    <a:pt x="142" y="138"/>
                  </a:moveTo>
                  <a:cubicBezTo>
                    <a:pt x="143" y="129"/>
                    <a:pt x="137" y="121"/>
                    <a:pt x="129" y="120"/>
                  </a:cubicBezTo>
                  <a:cubicBezTo>
                    <a:pt x="138" y="117"/>
                    <a:pt x="145" y="108"/>
                    <a:pt x="142" y="97"/>
                  </a:cubicBezTo>
                  <a:cubicBezTo>
                    <a:pt x="139" y="90"/>
                    <a:pt x="132" y="85"/>
                    <a:pt x="125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80" y="40"/>
                    <a:pt x="81" y="33"/>
                    <a:pt x="81" y="27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9"/>
                    <a:pt x="71" y="0"/>
                    <a:pt x="59" y="0"/>
                  </a:cubicBezTo>
                  <a:cubicBezTo>
                    <a:pt x="52" y="0"/>
                    <a:pt x="47" y="6"/>
                    <a:pt x="47" y="13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33"/>
                    <a:pt x="44" y="39"/>
                    <a:pt x="40" y="45"/>
                  </a:cubicBezTo>
                  <a:cubicBezTo>
                    <a:pt x="8" y="87"/>
                    <a:pt x="8" y="87"/>
                    <a:pt x="8" y="87"/>
                  </a:cubicBezTo>
                  <a:cubicBezTo>
                    <a:pt x="3" y="94"/>
                    <a:pt x="0" y="102"/>
                    <a:pt x="0" y="110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0" y="207"/>
                    <a:pt x="5" y="212"/>
                    <a:pt x="11" y="212"/>
                  </a:cubicBezTo>
                  <a:cubicBezTo>
                    <a:pt x="120" y="211"/>
                    <a:pt x="120" y="211"/>
                    <a:pt x="120" y="211"/>
                  </a:cubicBezTo>
                  <a:cubicBezTo>
                    <a:pt x="127" y="211"/>
                    <a:pt x="133" y="205"/>
                    <a:pt x="133" y="198"/>
                  </a:cubicBezTo>
                  <a:cubicBezTo>
                    <a:pt x="133" y="196"/>
                    <a:pt x="133" y="196"/>
                    <a:pt x="133" y="196"/>
                  </a:cubicBezTo>
                  <a:cubicBezTo>
                    <a:pt x="133" y="190"/>
                    <a:pt x="130" y="185"/>
                    <a:pt x="124" y="184"/>
                  </a:cubicBezTo>
                  <a:cubicBezTo>
                    <a:pt x="132" y="183"/>
                    <a:pt x="138" y="176"/>
                    <a:pt x="138" y="168"/>
                  </a:cubicBezTo>
                  <a:cubicBezTo>
                    <a:pt x="138" y="160"/>
                    <a:pt x="132" y="154"/>
                    <a:pt x="125" y="153"/>
                  </a:cubicBezTo>
                  <a:cubicBezTo>
                    <a:pt x="126" y="153"/>
                    <a:pt x="126" y="153"/>
                    <a:pt x="126" y="153"/>
                  </a:cubicBezTo>
                  <a:cubicBezTo>
                    <a:pt x="134" y="153"/>
                    <a:pt x="142" y="146"/>
                    <a:pt x="142" y="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326DBC68-F5F1-45C1-90E6-938DE0E730C1}"/>
              </a:ext>
            </a:extLst>
          </p:cNvPr>
          <p:cNvGrpSpPr/>
          <p:nvPr/>
        </p:nvGrpSpPr>
        <p:grpSpPr>
          <a:xfrm>
            <a:off x="10732077" y="1538670"/>
            <a:ext cx="914400" cy="914400"/>
            <a:chOff x="4703865" y="1317625"/>
            <a:chExt cx="1711325" cy="1717675"/>
          </a:xfrm>
        </p:grpSpPr>
        <p:sp>
          <p:nvSpPr>
            <p:cNvPr id="94" name="Oval 28">
              <a:extLst>
                <a:ext uri="{FF2B5EF4-FFF2-40B4-BE49-F238E27FC236}">
                  <a16:creationId xmlns:a16="http://schemas.microsoft.com/office/drawing/2014/main" id="{2F2ADB0E-B07F-4B4B-A66A-B5083365B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865" y="1317625"/>
              <a:ext cx="1711325" cy="1717675"/>
            </a:xfrm>
            <a:prstGeom prst="ellipse">
              <a:avLst/>
            </a:prstGeom>
            <a:solidFill>
              <a:srgbClr val="FE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5" name="Freeform 29">
              <a:extLst>
                <a:ext uri="{FF2B5EF4-FFF2-40B4-BE49-F238E27FC236}">
                  <a16:creationId xmlns:a16="http://schemas.microsoft.com/office/drawing/2014/main" id="{BA0A2733-2274-4918-BCB4-3E6E08DC9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303" y="1776413"/>
              <a:ext cx="1060450" cy="911225"/>
            </a:xfrm>
            <a:custGeom>
              <a:avLst/>
              <a:gdLst>
                <a:gd name="T0" fmla="*/ 245 w 250"/>
                <a:gd name="T1" fmla="*/ 66 h 214"/>
                <a:gd name="T2" fmla="*/ 225 w 250"/>
                <a:gd name="T3" fmla="*/ 24 h 214"/>
                <a:gd name="T4" fmla="*/ 141 w 250"/>
                <a:gd name="T5" fmla="*/ 24 h 214"/>
                <a:gd name="T6" fmla="*/ 125 w 250"/>
                <a:gd name="T7" fmla="*/ 41 h 214"/>
                <a:gd name="T8" fmla="*/ 108 w 250"/>
                <a:gd name="T9" fmla="*/ 24 h 214"/>
                <a:gd name="T10" fmla="*/ 25 w 250"/>
                <a:gd name="T11" fmla="*/ 24 h 214"/>
                <a:gd name="T12" fmla="*/ 4 w 250"/>
                <a:gd name="T13" fmla="*/ 66 h 214"/>
                <a:gd name="T14" fmla="*/ 125 w 250"/>
                <a:gd name="T15" fmla="*/ 214 h 214"/>
                <a:gd name="T16" fmla="*/ 125 w 250"/>
                <a:gd name="T17" fmla="*/ 214 h 214"/>
                <a:gd name="T18" fmla="*/ 125 w 250"/>
                <a:gd name="T19" fmla="*/ 214 h 214"/>
                <a:gd name="T20" fmla="*/ 125 w 250"/>
                <a:gd name="T21" fmla="*/ 214 h 214"/>
                <a:gd name="T22" fmla="*/ 125 w 250"/>
                <a:gd name="T23" fmla="*/ 214 h 214"/>
                <a:gd name="T24" fmla="*/ 245 w 250"/>
                <a:gd name="T25" fmla="*/ 6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0" h="214">
                  <a:moveTo>
                    <a:pt x="245" y="66"/>
                  </a:moveTo>
                  <a:cubicBezTo>
                    <a:pt x="243" y="45"/>
                    <a:pt x="232" y="31"/>
                    <a:pt x="225" y="24"/>
                  </a:cubicBezTo>
                  <a:cubicBezTo>
                    <a:pt x="202" y="0"/>
                    <a:pt x="164" y="0"/>
                    <a:pt x="141" y="24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85" y="0"/>
                    <a:pt x="48" y="0"/>
                    <a:pt x="25" y="24"/>
                  </a:cubicBezTo>
                  <a:cubicBezTo>
                    <a:pt x="18" y="31"/>
                    <a:pt x="7" y="45"/>
                    <a:pt x="4" y="66"/>
                  </a:cubicBezTo>
                  <a:cubicBezTo>
                    <a:pt x="0" y="105"/>
                    <a:pt x="20" y="156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229" y="156"/>
                    <a:pt x="250" y="105"/>
                    <a:pt x="245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F11B1E49-7E33-40D8-889F-E2A49C3817D8}"/>
              </a:ext>
            </a:extLst>
          </p:cNvPr>
          <p:cNvGrpSpPr/>
          <p:nvPr/>
        </p:nvGrpSpPr>
        <p:grpSpPr>
          <a:xfrm>
            <a:off x="9929712" y="5501083"/>
            <a:ext cx="914400" cy="914400"/>
            <a:chOff x="1995487" y="-3144521"/>
            <a:chExt cx="1296988" cy="1306513"/>
          </a:xfrm>
        </p:grpSpPr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5A2E575F-A210-4284-BAFF-E288D785D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487" y="-3144521"/>
              <a:ext cx="1296988" cy="1306513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8" name="Oval 10">
              <a:extLst>
                <a:ext uri="{FF2B5EF4-FFF2-40B4-BE49-F238E27FC236}">
                  <a16:creationId xmlns:a16="http://schemas.microsoft.com/office/drawing/2014/main" id="{93F73F05-0441-42CA-9DB4-C77645D45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353" y="-2789159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9" name="Oval 10">
              <a:extLst>
                <a:ext uri="{FF2B5EF4-FFF2-40B4-BE49-F238E27FC236}">
                  <a16:creationId xmlns:a16="http://schemas.microsoft.com/office/drawing/2014/main" id="{EA1A701D-B55F-4783-B46B-5D7C712A9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339" y="-2560798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4544FB91-4CAC-4367-A003-D01857760ED0}"/>
                </a:ext>
              </a:extLst>
            </p:cNvPr>
            <p:cNvGrpSpPr/>
            <p:nvPr/>
          </p:nvGrpSpPr>
          <p:grpSpPr>
            <a:xfrm>
              <a:off x="2151856" y="-2878615"/>
              <a:ext cx="830263" cy="647701"/>
              <a:chOff x="2151856" y="-2878615"/>
              <a:chExt cx="830263" cy="647701"/>
            </a:xfrm>
          </p:grpSpPr>
          <p:sp>
            <p:nvSpPr>
              <p:cNvPr id="101" name="Freeform 35">
                <a:extLst>
                  <a:ext uri="{FF2B5EF4-FFF2-40B4-BE49-F238E27FC236}">
                    <a16:creationId xmlns:a16="http://schemas.microsoft.com/office/drawing/2014/main" id="{70817660-5DF3-4649-A3BB-6FDC331DE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3981" y="-2878615"/>
                <a:ext cx="338138" cy="258763"/>
              </a:xfrm>
              <a:custGeom>
                <a:avLst/>
                <a:gdLst>
                  <a:gd name="T0" fmla="*/ 10 w 80"/>
                  <a:gd name="T1" fmla="*/ 61 h 61"/>
                  <a:gd name="T2" fmla="*/ 3 w 80"/>
                  <a:gd name="T3" fmla="*/ 55 h 61"/>
                  <a:gd name="T4" fmla="*/ 6 w 80"/>
                  <a:gd name="T5" fmla="*/ 25 h 61"/>
                  <a:gd name="T6" fmla="*/ 30 w 80"/>
                  <a:gd name="T7" fmla="*/ 6 h 61"/>
                  <a:gd name="T8" fmla="*/ 79 w 80"/>
                  <a:gd name="T9" fmla="*/ 33 h 61"/>
                  <a:gd name="T10" fmla="*/ 74 w 80"/>
                  <a:gd name="T11" fmla="*/ 42 h 61"/>
                  <a:gd name="T12" fmla="*/ 65 w 80"/>
                  <a:gd name="T13" fmla="*/ 37 h 61"/>
                  <a:gd name="T14" fmla="*/ 53 w 80"/>
                  <a:gd name="T15" fmla="*/ 23 h 61"/>
                  <a:gd name="T16" fmla="*/ 34 w 80"/>
                  <a:gd name="T17" fmla="*/ 21 h 61"/>
                  <a:gd name="T18" fmla="*/ 19 w 80"/>
                  <a:gd name="T19" fmla="*/ 32 h 61"/>
                  <a:gd name="T20" fmla="*/ 17 w 80"/>
                  <a:gd name="T21" fmla="*/ 51 h 61"/>
                  <a:gd name="T22" fmla="*/ 12 w 80"/>
                  <a:gd name="T23" fmla="*/ 60 h 61"/>
                  <a:gd name="T24" fmla="*/ 10 w 80"/>
                  <a:gd name="T2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61">
                    <a:moveTo>
                      <a:pt x="10" y="61"/>
                    </a:moveTo>
                    <a:cubicBezTo>
                      <a:pt x="7" y="61"/>
                      <a:pt x="4" y="58"/>
                      <a:pt x="3" y="55"/>
                    </a:cubicBezTo>
                    <a:cubicBezTo>
                      <a:pt x="0" y="45"/>
                      <a:pt x="1" y="35"/>
                      <a:pt x="6" y="25"/>
                    </a:cubicBezTo>
                    <a:cubicBezTo>
                      <a:pt x="11" y="16"/>
                      <a:pt x="20" y="9"/>
                      <a:pt x="30" y="6"/>
                    </a:cubicBezTo>
                    <a:cubicBezTo>
                      <a:pt x="51" y="0"/>
                      <a:pt x="73" y="13"/>
                      <a:pt x="79" y="33"/>
                    </a:cubicBezTo>
                    <a:cubicBezTo>
                      <a:pt x="80" y="37"/>
                      <a:pt x="78" y="41"/>
                      <a:pt x="74" y="42"/>
                    </a:cubicBezTo>
                    <a:cubicBezTo>
                      <a:pt x="70" y="44"/>
                      <a:pt x="66" y="41"/>
                      <a:pt x="65" y="37"/>
                    </a:cubicBezTo>
                    <a:cubicBezTo>
                      <a:pt x="63" y="31"/>
                      <a:pt x="59" y="26"/>
                      <a:pt x="53" y="23"/>
                    </a:cubicBezTo>
                    <a:cubicBezTo>
                      <a:pt x="47" y="20"/>
                      <a:pt x="40" y="19"/>
                      <a:pt x="34" y="21"/>
                    </a:cubicBezTo>
                    <a:cubicBezTo>
                      <a:pt x="28" y="22"/>
                      <a:pt x="22" y="27"/>
                      <a:pt x="19" y="32"/>
                    </a:cubicBezTo>
                    <a:cubicBezTo>
                      <a:pt x="16" y="38"/>
                      <a:pt x="15" y="45"/>
                      <a:pt x="17" y="51"/>
                    </a:cubicBezTo>
                    <a:cubicBezTo>
                      <a:pt x="18" y="55"/>
                      <a:pt x="16" y="59"/>
                      <a:pt x="12" y="60"/>
                    </a:cubicBezTo>
                    <a:cubicBezTo>
                      <a:pt x="11" y="60"/>
                      <a:pt x="11" y="61"/>
                      <a:pt x="10" y="61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02" name="Freeform 36">
                <a:extLst>
                  <a:ext uri="{FF2B5EF4-FFF2-40B4-BE49-F238E27FC236}">
                    <a16:creationId xmlns:a16="http://schemas.microsoft.com/office/drawing/2014/main" id="{CD4A03EC-153E-4977-BDD0-9CD008C70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856" y="-2734152"/>
                <a:ext cx="347663" cy="242888"/>
              </a:xfrm>
              <a:custGeom>
                <a:avLst/>
                <a:gdLst>
                  <a:gd name="T0" fmla="*/ 13 w 82"/>
                  <a:gd name="T1" fmla="*/ 57 h 57"/>
                  <a:gd name="T2" fmla="*/ 6 w 82"/>
                  <a:gd name="T3" fmla="*/ 52 h 57"/>
                  <a:gd name="T4" fmla="*/ 33 w 82"/>
                  <a:gd name="T5" fmla="*/ 3 h 57"/>
                  <a:gd name="T6" fmla="*/ 63 w 82"/>
                  <a:gd name="T7" fmla="*/ 7 h 57"/>
                  <a:gd name="T8" fmla="*/ 81 w 82"/>
                  <a:gd name="T9" fmla="*/ 30 h 57"/>
                  <a:gd name="T10" fmla="*/ 76 w 82"/>
                  <a:gd name="T11" fmla="*/ 39 h 57"/>
                  <a:gd name="T12" fmla="*/ 67 w 82"/>
                  <a:gd name="T13" fmla="*/ 34 h 57"/>
                  <a:gd name="T14" fmla="*/ 55 w 82"/>
                  <a:gd name="T15" fmla="*/ 20 h 57"/>
                  <a:gd name="T16" fmla="*/ 37 w 82"/>
                  <a:gd name="T17" fmla="*/ 18 h 57"/>
                  <a:gd name="T18" fmla="*/ 20 w 82"/>
                  <a:gd name="T19" fmla="*/ 48 h 57"/>
                  <a:gd name="T20" fmla="*/ 15 w 82"/>
                  <a:gd name="T21" fmla="*/ 57 h 57"/>
                  <a:gd name="T22" fmla="*/ 13 w 82"/>
                  <a:gd name="T23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57">
                    <a:moveTo>
                      <a:pt x="13" y="57"/>
                    </a:moveTo>
                    <a:cubicBezTo>
                      <a:pt x="10" y="57"/>
                      <a:pt x="7" y="55"/>
                      <a:pt x="6" y="52"/>
                    </a:cubicBezTo>
                    <a:cubicBezTo>
                      <a:pt x="0" y="31"/>
                      <a:pt x="12" y="9"/>
                      <a:pt x="33" y="3"/>
                    </a:cubicBezTo>
                    <a:cubicBezTo>
                      <a:pt x="43" y="0"/>
                      <a:pt x="53" y="2"/>
                      <a:pt x="63" y="7"/>
                    </a:cubicBezTo>
                    <a:cubicBezTo>
                      <a:pt x="72" y="12"/>
                      <a:pt x="78" y="20"/>
                      <a:pt x="81" y="30"/>
                    </a:cubicBezTo>
                    <a:cubicBezTo>
                      <a:pt x="82" y="34"/>
                      <a:pt x="80" y="38"/>
                      <a:pt x="76" y="39"/>
                    </a:cubicBezTo>
                    <a:cubicBezTo>
                      <a:pt x="72" y="41"/>
                      <a:pt x="68" y="38"/>
                      <a:pt x="67" y="34"/>
                    </a:cubicBezTo>
                    <a:cubicBezTo>
                      <a:pt x="65" y="28"/>
                      <a:pt x="61" y="23"/>
                      <a:pt x="55" y="20"/>
                    </a:cubicBezTo>
                    <a:cubicBezTo>
                      <a:pt x="50" y="16"/>
                      <a:pt x="43" y="16"/>
                      <a:pt x="37" y="18"/>
                    </a:cubicBezTo>
                    <a:cubicBezTo>
                      <a:pt x="24" y="21"/>
                      <a:pt x="16" y="35"/>
                      <a:pt x="20" y="48"/>
                    </a:cubicBezTo>
                    <a:cubicBezTo>
                      <a:pt x="21" y="52"/>
                      <a:pt x="19" y="56"/>
                      <a:pt x="15" y="57"/>
                    </a:cubicBezTo>
                    <a:cubicBezTo>
                      <a:pt x="14" y="57"/>
                      <a:pt x="13" y="57"/>
                      <a:pt x="13" y="57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03" name="Freeform 37">
                <a:extLst>
                  <a:ext uri="{FF2B5EF4-FFF2-40B4-BE49-F238E27FC236}">
                    <a16:creationId xmlns:a16="http://schemas.microsoft.com/office/drawing/2014/main" id="{105CCB11-ECE1-478F-9270-7C0F431001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581" y="-2508727"/>
                <a:ext cx="541338" cy="277813"/>
              </a:xfrm>
              <a:custGeom>
                <a:avLst/>
                <a:gdLst>
                  <a:gd name="T0" fmla="*/ 53 w 128"/>
                  <a:gd name="T1" fmla="*/ 65 h 65"/>
                  <a:gd name="T2" fmla="*/ 3 w 128"/>
                  <a:gd name="T3" fmla="*/ 47 h 65"/>
                  <a:gd name="T4" fmla="*/ 2 w 128"/>
                  <a:gd name="T5" fmla="*/ 37 h 65"/>
                  <a:gd name="T6" fmla="*/ 13 w 128"/>
                  <a:gd name="T7" fmla="*/ 36 h 65"/>
                  <a:gd name="T8" fmla="*/ 53 w 128"/>
                  <a:gd name="T9" fmla="*/ 50 h 65"/>
                  <a:gd name="T10" fmla="*/ 113 w 128"/>
                  <a:gd name="T11" fmla="*/ 6 h 65"/>
                  <a:gd name="T12" fmla="*/ 122 w 128"/>
                  <a:gd name="T13" fmla="*/ 1 h 65"/>
                  <a:gd name="T14" fmla="*/ 127 w 128"/>
                  <a:gd name="T15" fmla="*/ 10 h 65"/>
                  <a:gd name="T16" fmla="*/ 53 w 128"/>
                  <a:gd name="T17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" h="65">
                    <a:moveTo>
                      <a:pt x="53" y="65"/>
                    </a:moveTo>
                    <a:cubicBezTo>
                      <a:pt x="35" y="65"/>
                      <a:pt x="17" y="58"/>
                      <a:pt x="3" y="47"/>
                    </a:cubicBezTo>
                    <a:cubicBezTo>
                      <a:pt x="0" y="44"/>
                      <a:pt x="0" y="40"/>
                      <a:pt x="2" y="37"/>
                    </a:cubicBezTo>
                    <a:cubicBezTo>
                      <a:pt x="5" y="33"/>
                      <a:pt x="10" y="33"/>
                      <a:pt x="13" y="36"/>
                    </a:cubicBezTo>
                    <a:cubicBezTo>
                      <a:pt x="24" y="45"/>
                      <a:pt x="38" y="50"/>
                      <a:pt x="53" y="50"/>
                    </a:cubicBezTo>
                    <a:cubicBezTo>
                      <a:pt x="81" y="50"/>
                      <a:pt x="106" y="32"/>
                      <a:pt x="113" y="6"/>
                    </a:cubicBezTo>
                    <a:cubicBezTo>
                      <a:pt x="114" y="2"/>
                      <a:pt x="118" y="0"/>
                      <a:pt x="122" y="1"/>
                    </a:cubicBezTo>
                    <a:cubicBezTo>
                      <a:pt x="126" y="2"/>
                      <a:pt x="128" y="6"/>
                      <a:pt x="127" y="10"/>
                    </a:cubicBezTo>
                    <a:cubicBezTo>
                      <a:pt x="118" y="42"/>
                      <a:pt x="88" y="65"/>
                      <a:pt x="53" y="65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2DD7EE5F-1F20-46E9-8DCE-A70AEEB6A3EA}"/>
              </a:ext>
            </a:extLst>
          </p:cNvPr>
          <p:cNvGrpSpPr/>
          <p:nvPr/>
        </p:nvGrpSpPr>
        <p:grpSpPr>
          <a:xfrm>
            <a:off x="518828" y="2137180"/>
            <a:ext cx="914400" cy="914400"/>
            <a:chOff x="2427390" y="1317625"/>
            <a:chExt cx="1708150" cy="1717675"/>
          </a:xfrm>
        </p:grpSpPr>
        <p:sp>
          <p:nvSpPr>
            <p:cNvPr id="105" name="Oval 25">
              <a:extLst>
                <a:ext uri="{FF2B5EF4-FFF2-40B4-BE49-F238E27FC236}">
                  <a16:creationId xmlns:a16="http://schemas.microsoft.com/office/drawing/2014/main" id="{89BFB9D0-9605-4C96-9FDC-507A976A9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390" y="1317625"/>
              <a:ext cx="1708150" cy="1717675"/>
            </a:xfrm>
            <a:prstGeom prst="ellipse">
              <a:avLst/>
            </a:prstGeom>
            <a:solidFill>
              <a:srgbClr val="4678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06" name="Freeform 26">
              <a:extLst>
                <a:ext uri="{FF2B5EF4-FFF2-40B4-BE49-F238E27FC236}">
                  <a16:creationId xmlns:a16="http://schemas.microsoft.com/office/drawing/2014/main" id="{C46C7021-3BDE-4168-A9ED-5D0A0434B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853" y="2130425"/>
              <a:ext cx="258763" cy="514350"/>
            </a:xfrm>
            <a:custGeom>
              <a:avLst/>
              <a:gdLst>
                <a:gd name="T0" fmla="*/ 43 w 61"/>
                <a:gd name="T1" fmla="*/ 121 h 121"/>
                <a:gd name="T2" fmla="*/ 18 w 61"/>
                <a:gd name="T3" fmla="*/ 121 h 121"/>
                <a:gd name="T4" fmla="*/ 0 w 61"/>
                <a:gd name="T5" fmla="*/ 103 h 121"/>
                <a:gd name="T6" fmla="*/ 0 w 61"/>
                <a:gd name="T7" fmla="*/ 18 h 121"/>
                <a:gd name="T8" fmla="*/ 18 w 61"/>
                <a:gd name="T9" fmla="*/ 0 h 121"/>
                <a:gd name="T10" fmla="*/ 43 w 61"/>
                <a:gd name="T11" fmla="*/ 0 h 121"/>
                <a:gd name="T12" fmla="*/ 61 w 61"/>
                <a:gd name="T13" fmla="*/ 18 h 121"/>
                <a:gd name="T14" fmla="*/ 61 w 61"/>
                <a:gd name="T15" fmla="*/ 103 h 121"/>
                <a:gd name="T16" fmla="*/ 43 w 61"/>
                <a:gd name="T1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43" y="121"/>
                  </a:moveTo>
                  <a:cubicBezTo>
                    <a:pt x="18" y="121"/>
                    <a:pt x="18" y="121"/>
                    <a:pt x="18" y="121"/>
                  </a:cubicBezTo>
                  <a:cubicBezTo>
                    <a:pt x="8" y="121"/>
                    <a:pt x="0" y="113"/>
                    <a:pt x="0" y="10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53" y="0"/>
                    <a:pt x="61" y="8"/>
                    <a:pt x="61" y="18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1" y="113"/>
                    <a:pt x="53" y="121"/>
                    <a:pt x="43" y="1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07" name="Freeform 27">
              <a:extLst>
                <a:ext uri="{FF2B5EF4-FFF2-40B4-BE49-F238E27FC236}">
                  <a16:creationId xmlns:a16="http://schemas.microsoft.com/office/drawing/2014/main" id="{8E445A23-4B4B-4EE9-B335-C5781BCD3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590" y="1679575"/>
              <a:ext cx="615950" cy="901700"/>
            </a:xfrm>
            <a:custGeom>
              <a:avLst/>
              <a:gdLst>
                <a:gd name="T0" fmla="*/ 142 w 145"/>
                <a:gd name="T1" fmla="*/ 138 h 212"/>
                <a:gd name="T2" fmla="*/ 129 w 145"/>
                <a:gd name="T3" fmla="*/ 120 h 212"/>
                <a:gd name="T4" fmla="*/ 142 w 145"/>
                <a:gd name="T5" fmla="*/ 97 h 212"/>
                <a:gd name="T6" fmla="*/ 125 w 145"/>
                <a:gd name="T7" fmla="*/ 85 h 212"/>
                <a:gd name="T8" fmla="*/ 124 w 145"/>
                <a:gd name="T9" fmla="*/ 85 h 212"/>
                <a:gd name="T10" fmla="*/ 67 w 145"/>
                <a:gd name="T11" fmla="*/ 85 h 212"/>
                <a:gd name="T12" fmla="*/ 78 w 145"/>
                <a:gd name="T13" fmla="*/ 47 h 212"/>
                <a:gd name="T14" fmla="*/ 81 w 145"/>
                <a:gd name="T15" fmla="*/ 27 h 212"/>
                <a:gd name="T16" fmla="*/ 81 w 145"/>
                <a:gd name="T17" fmla="*/ 21 h 212"/>
                <a:gd name="T18" fmla="*/ 59 w 145"/>
                <a:gd name="T19" fmla="*/ 0 h 212"/>
                <a:gd name="T20" fmla="*/ 47 w 145"/>
                <a:gd name="T21" fmla="*/ 13 h 212"/>
                <a:gd name="T22" fmla="*/ 47 w 145"/>
                <a:gd name="T23" fmla="*/ 26 h 212"/>
                <a:gd name="T24" fmla="*/ 40 w 145"/>
                <a:gd name="T25" fmla="*/ 45 h 212"/>
                <a:gd name="T26" fmla="*/ 8 w 145"/>
                <a:gd name="T27" fmla="*/ 87 h 212"/>
                <a:gd name="T28" fmla="*/ 0 w 145"/>
                <a:gd name="T29" fmla="*/ 110 h 212"/>
                <a:gd name="T30" fmla="*/ 0 w 145"/>
                <a:gd name="T31" fmla="*/ 201 h 212"/>
                <a:gd name="T32" fmla="*/ 11 w 145"/>
                <a:gd name="T33" fmla="*/ 212 h 212"/>
                <a:gd name="T34" fmla="*/ 120 w 145"/>
                <a:gd name="T35" fmla="*/ 211 h 212"/>
                <a:gd name="T36" fmla="*/ 133 w 145"/>
                <a:gd name="T37" fmla="*/ 198 h 212"/>
                <a:gd name="T38" fmla="*/ 133 w 145"/>
                <a:gd name="T39" fmla="*/ 196 h 212"/>
                <a:gd name="T40" fmla="*/ 124 w 145"/>
                <a:gd name="T41" fmla="*/ 184 h 212"/>
                <a:gd name="T42" fmla="*/ 138 w 145"/>
                <a:gd name="T43" fmla="*/ 168 h 212"/>
                <a:gd name="T44" fmla="*/ 125 w 145"/>
                <a:gd name="T45" fmla="*/ 153 h 212"/>
                <a:gd name="T46" fmla="*/ 126 w 145"/>
                <a:gd name="T47" fmla="*/ 153 h 212"/>
                <a:gd name="T48" fmla="*/ 142 w 145"/>
                <a:gd name="T49" fmla="*/ 13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12">
                  <a:moveTo>
                    <a:pt x="142" y="138"/>
                  </a:moveTo>
                  <a:cubicBezTo>
                    <a:pt x="143" y="129"/>
                    <a:pt x="137" y="121"/>
                    <a:pt x="129" y="120"/>
                  </a:cubicBezTo>
                  <a:cubicBezTo>
                    <a:pt x="138" y="117"/>
                    <a:pt x="145" y="108"/>
                    <a:pt x="142" y="97"/>
                  </a:cubicBezTo>
                  <a:cubicBezTo>
                    <a:pt x="139" y="90"/>
                    <a:pt x="132" y="85"/>
                    <a:pt x="125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80" y="40"/>
                    <a:pt x="81" y="33"/>
                    <a:pt x="81" y="27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9"/>
                    <a:pt x="71" y="0"/>
                    <a:pt x="59" y="0"/>
                  </a:cubicBezTo>
                  <a:cubicBezTo>
                    <a:pt x="52" y="0"/>
                    <a:pt x="47" y="6"/>
                    <a:pt x="47" y="13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33"/>
                    <a:pt x="44" y="39"/>
                    <a:pt x="40" y="45"/>
                  </a:cubicBezTo>
                  <a:cubicBezTo>
                    <a:pt x="8" y="87"/>
                    <a:pt x="8" y="87"/>
                    <a:pt x="8" y="87"/>
                  </a:cubicBezTo>
                  <a:cubicBezTo>
                    <a:pt x="3" y="94"/>
                    <a:pt x="0" y="102"/>
                    <a:pt x="0" y="110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0" y="207"/>
                    <a:pt x="5" y="212"/>
                    <a:pt x="11" y="212"/>
                  </a:cubicBezTo>
                  <a:cubicBezTo>
                    <a:pt x="120" y="211"/>
                    <a:pt x="120" y="211"/>
                    <a:pt x="120" y="211"/>
                  </a:cubicBezTo>
                  <a:cubicBezTo>
                    <a:pt x="127" y="211"/>
                    <a:pt x="133" y="205"/>
                    <a:pt x="133" y="198"/>
                  </a:cubicBezTo>
                  <a:cubicBezTo>
                    <a:pt x="133" y="196"/>
                    <a:pt x="133" y="196"/>
                    <a:pt x="133" y="196"/>
                  </a:cubicBezTo>
                  <a:cubicBezTo>
                    <a:pt x="133" y="190"/>
                    <a:pt x="130" y="185"/>
                    <a:pt x="124" y="184"/>
                  </a:cubicBezTo>
                  <a:cubicBezTo>
                    <a:pt x="132" y="183"/>
                    <a:pt x="138" y="176"/>
                    <a:pt x="138" y="168"/>
                  </a:cubicBezTo>
                  <a:cubicBezTo>
                    <a:pt x="138" y="160"/>
                    <a:pt x="132" y="154"/>
                    <a:pt x="125" y="153"/>
                  </a:cubicBezTo>
                  <a:cubicBezTo>
                    <a:pt x="126" y="153"/>
                    <a:pt x="126" y="153"/>
                    <a:pt x="126" y="153"/>
                  </a:cubicBezTo>
                  <a:cubicBezTo>
                    <a:pt x="134" y="153"/>
                    <a:pt x="142" y="146"/>
                    <a:pt x="142" y="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B144366-6B6D-44F3-8E14-6FFEC76B81E3}"/>
              </a:ext>
            </a:extLst>
          </p:cNvPr>
          <p:cNvGrpSpPr/>
          <p:nvPr/>
        </p:nvGrpSpPr>
        <p:grpSpPr>
          <a:xfrm>
            <a:off x="518828" y="3361932"/>
            <a:ext cx="914400" cy="914400"/>
            <a:chOff x="4703865" y="1317625"/>
            <a:chExt cx="1711325" cy="1717675"/>
          </a:xfrm>
        </p:grpSpPr>
        <p:sp>
          <p:nvSpPr>
            <p:cNvPr id="109" name="Oval 28">
              <a:extLst>
                <a:ext uri="{FF2B5EF4-FFF2-40B4-BE49-F238E27FC236}">
                  <a16:creationId xmlns:a16="http://schemas.microsoft.com/office/drawing/2014/main" id="{67A90C0A-4B1E-4947-BB5F-E7358CE13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865" y="1317625"/>
              <a:ext cx="1711325" cy="1717675"/>
            </a:xfrm>
            <a:prstGeom prst="ellipse">
              <a:avLst/>
            </a:prstGeom>
            <a:solidFill>
              <a:srgbClr val="FE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10" name="Freeform 29">
              <a:extLst>
                <a:ext uri="{FF2B5EF4-FFF2-40B4-BE49-F238E27FC236}">
                  <a16:creationId xmlns:a16="http://schemas.microsoft.com/office/drawing/2014/main" id="{2910AD54-DBBA-4038-938F-6879E3EDD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303" y="1776413"/>
              <a:ext cx="1060450" cy="911225"/>
            </a:xfrm>
            <a:custGeom>
              <a:avLst/>
              <a:gdLst>
                <a:gd name="T0" fmla="*/ 245 w 250"/>
                <a:gd name="T1" fmla="*/ 66 h 214"/>
                <a:gd name="T2" fmla="*/ 225 w 250"/>
                <a:gd name="T3" fmla="*/ 24 h 214"/>
                <a:gd name="T4" fmla="*/ 141 w 250"/>
                <a:gd name="T5" fmla="*/ 24 h 214"/>
                <a:gd name="T6" fmla="*/ 125 w 250"/>
                <a:gd name="T7" fmla="*/ 41 h 214"/>
                <a:gd name="T8" fmla="*/ 108 w 250"/>
                <a:gd name="T9" fmla="*/ 24 h 214"/>
                <a:gd name="T10" fmla="*/ 25 w 250"/>
                <a:gd name="T11" fmla="*/ 24 h 214"/>
                <a:gd name="T12" fmla="*/ 4 w 250"/>
                <a:gd name="T13" fmla="*/ 66 h 214"/>
                <a:gd name="T14" fmla="*/ 125 w 250"/>
                <a:gd name="T15" fmla="*/ 214 h 214"/>
                <a:gd name="T16" fmla="*/ 125 w 250"/>
                <a:gd name="T17" fmla="*/ 214 h 214"/>
                <a:gd name="T18" fmla="*/ 125 w 250"/>
                <a:gd name="T19" fmla="*/ 214 h 214"/>
                <a:gd name="T20" fmla="*/ 125 w 250"/>
                <a:gd name="T21" fmla="*/ 214 h 214"/>
                <a:gd name="T22" fmla="*/ 125 w 250"/>
                <a:gd name="T23" fmla="*/ 214 h 214"/>
                <a:gd name="T24" fmla="*/ 245 w 250"/>
                <a:gd name="T25" fmla="*/ 6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0" h="214">
                  <a:moveTo>
                    <a:pt x="245" y="66"/>
                  </a:moveTo>
                  <a:cubicBezTo>
                    <a:pt x="243" y="45"/>
                    <a:pt x="232" y="31"/>
                    <a:pt x="225" y="24"/>
                  </a:cubicBezTo>
                  <a:cubicBezTo>
                    <a:pt x="202" y="0"/>
                    <a:pt x="164" y="0"/>
                    <a:pt x="141" y="24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85" y="0"/>
                    <a:pt x="48" y="0"/>
                    <a:pt x="25" y="24"/>
                  </a:cubicBezTo>
                  <a:cubicBezTo>
                    <a:pt x="18" y="31"/>
                    <a:pt x="7" y="45"/>
                    <a:pt x="4" y="66"/>
                  </a:cubicBezTo>
                  <a:cubicBezTo>
                    <a:pt x="0" y="105"/>
                    <a:pt x="20" y="156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229" y="156"/>
                    <a:pt x="250" y="105"/>
                    <a:pt x="245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2F1D87E7-3298-4FEC-80D8-27448864ED8B}"/>
              </a:ext>
            </a:extLst>
          </p:cNvPr>
          <p:cNvGrpSpPr/>
          <p:nvPr/>
        </p:nvGrpSpPr>
        <p:grpSpPr>
          <a:xfrm>
            <a:off x="518828" y="4586683"/>
            <a:ext cx="914400" cy="914400"/>
            <a:chOff x="1995487" y="-3144521"/>
            <a:chExt cx="1296988" cy="1306513"/>
          </a:xfrm>
        </p:grpSpPr>
        <p:sp>
          <p:nvSpPr>
            <p:cNvPr id="112" name="Oval 32">
              <a:extLst>
                <a:ext uri="{FF2B5EF4-FFF2-40B4-BE49-F238E27FC236}">
                  <a16:creationId xmlns:a16="http://schemas.microsoft.com/office/drawing/2014/main" id="{EC00D865-0A02-4891-88B0-40D2AC041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487" y="-3144521"/>
              <a:ext cx="1296988" cy="1306513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13" name="Oval 10">
              <a:extLst>
                <a:ext uri="{FF2B5EF4-FFF2-40B4-BE49-F238E27FC236}">
                  <a16:creationId xmlns:a16="http://schemas.microsoft.com/office/drawing/2014/main" id="{EB9EBA95-B8F9-4E48-A4EB-BF4576E41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353" y="-2789159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14" name="Oval 10">
              <a:extLst>
                <a:ext uri="{FF2B5EF4-FFF2-40B4-BE49-F238E27FC236}">
                  <a16:creationId xmlns:a16="http://schemas.microsoft.com/office/drawing/2014/main" id="{DAAD6517-395A-4724-B348-DC24463B5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339" y="-2560798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D30E3400-25BE-4A6B-8C02-FDA82DBEF3F3}"/>
                </a:ext>
              </a:extLst>
            </p:cNvPr>
            <p:cNvGrpSpPr/>
            <p:nvPr/>
          </p:nvGrpSpPr>
          <p:grpSpPr>
            <a:xfrm>
              <a:off x="2151856" y="-2878615"/>
              <a:ext cx="830263" cy="647701"/>
              <a:chOff x="2151856" y="-2878615"/>
              <a:chExt cx="830263" cy="647701"/>
            </a:xfrm>
          </p:grpSpPr>
          <p:sp>
            <p:nvSpPr>
              <p:cNvPr id="116" name="Freeform 35">
                <a:extLst>
                  <a:ext uri="{FF2B5EF4-FFF2-40B4-BE49-F238E27FC236}">
                    <a16:creationId xmlns:a16="http://schemas.microsoft.com/office/drawing/2014/main" id="{9484414E-5895-498A-BA92-B6B711C9F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3981" y="-2878615"/>
                <a:ext cx="338138" cy="258763"/>
              </a:xfrm>
              <a:custGeom>
                <a:avLst/>
                <a:gdLst>
                  <a:gd name="T0" fmla="*/ 10 w 80"/>
                  <a:gd name="T1" fmla="*/ 61 h 61"/>
                  <a:gd name="T2" fmla="*/ 3 w 80"/>
                  <a:gd name="T3" fmla="*/ 55 h 61"/>
                  <a:gd name="T4" fmla="*/ 6 w 80"/>
                  <a:gd name="T5" fmla="*/ 25 h 61"/>
                  <a:gd name="T6" fmla="*/ 30 w 80"/>
                  <a:gd name="T7" fmla="*/ 6 h 61"/>
                  <a:gd name="T8" fmla="*/ 79 w 80"/>
                  <a:gd name="T9" fmla="*/ 33 h 61"/>
                  <a:gd name="T10" fmla="*/ 74 w 80"/>
                  <a:gd name="T11" fmla="*/ 42 h 61"/>
                  <a:gd name="T12" fmla="*/ 65 w 80"/>
                  <a:gd name="T13" fmla="*/ 37 h 61"/>
                  <a:gd name="T14" fmla="*/ 53 w 80"/>
                  <a:gd name="T15" fmla="*/ 23 h 61"/>
                  <a:gd name="T16" fmla="*/ 34 w 80"/>
                  <a:gd name="T17" fmla="*/ 21 h 61"/>
                  <a:gd name="T18" fmla="*/ 19 w 80"/>
                  <a:gd name="T19" fmla="*/ 32 h 61"/>
                  <a:gd name="T20" fmla="*/ 17 w 80"/>
                  <a:gd name="T21" fmla="*/ 51 h 61"/>
                  <a:gd name="T22" fmla="*/ 12 w 80"/>
                  <a:gd name="T23" fmla="*/ 60 h 61"/>
                  <a:gd name="T24" fmla="*/ 10 w 80"/>
                  <a:gd name="T2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61">
                    <a:moveTo>
                      <a:pt x="10" y="61"/>
                    </a:moveTo>
                    <a:cubicBezTo>
                      <a:pt x="7" y="61"/>
                      <a:pt x="4" y="58"/>
                      <a:pt x="3" y="55"/>
                    </a:cubicBezTo>
                    <a:cubicBezTo>
                      <a:pt x="0" y="45"/>
                      <a:pt x="1" y="35"/>
                      <a:pt x="6" y="25"/>
                    </a:cubicBezTo>
                    <a:cubicBezTo>
                      <a:pt x="11" y="16"/>
                      <a:pt x="20" y="9"/>
                      <a:pt x="30" y="6"/>
                    </a:cubicBezTo>
                    <a:cubicBezTo>
                      <a:pt x="51" y="0"/>
                      <a:pt x="73" y="13"/>
                      <a:pt x="79" y="33"/>
                    </a:cubicBezTo>
                    <a:cubicBezTo>
                      <a:pt x="80" y="37"/>
                      <a:pt x="78" y="41"/>
                      <a:pt x="74" y="42"/>
                    </a:cubicBezTo>
                    <a:cubicBezTo>
                      <a:pt x="70" y="44"/>
                      <a:pt x="66" y="41"/>
                      <a:pt x="65" y="37"/>
                    </a:cubicBezTo>
                    <a:cubicBezTo>
                      <a:pt x="63" y="31"/>
                      <a:pt x="59" y="26"/>
                      <a:pt x="53" y="23"/>
                    </a:cubicBezTo>
                    <a:cubicBezTo>
                      <a:pt x="47" y="20"/>
                      <a:pt x="40" y="19"/>
                      <a:pt x="34" y="21"/>
                    </a:cubicBezTo>
                    <a:cubicBezTo>
                      <a:pt x="28" y="22"/>
                      <a:pt x="22" y="27"/>
                      <a:pt x="19" y="32"/>
                    </a:cubicBezTo>
                    <a:cubicBezTo>
                      <a:pt x="16" y="38"/>
                      <a:pt x="15" y="45"/>
                      <a:pt x="17" y="51"/>
                    </a:cubicBezTo>
                    <a:cubicBezTo>
                      <a:pt x="18" y="55"/>
                      <a:pt x="16" y="59"/>
                      <a:pt x="12" y="60"/>
                    </a:cubicBezTo>
                    <a:cubicBezTo>
                      <a:pt x="11" y="60"/>
                      <a:pt x="11" y="61"/>
                      <a:pt x="10" y="61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17" name="Freeform 36">
                <a:extLst>
                  <a:ext uri="{FF2B5EF4-FFF2-40B4-BE49-F238E27FC236}">
                    <a16:creationId xmlns:a16="http://schemas.microsoft.com/office/drawing/2014/main" id="{727583A3-396C-43D1-A872-75FA8FFF9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856" y="-2734152"/>
                <a:ext cx="347663" cy="242888"/>
              </a:xfrm>
              <a:custGeom>
                <a:avLst/>
                <a:gdLst>
                  <a:gd name="T0" fmla="*/ 13 w 82"/>
                  <a:gd name="T1" fmla="*/ 57 h 57"/>
                  <a:gd name="T2" fmla="*/ 6 w 82"/>
                  <a:gd name="T3" fmla="*/ 52 h 57"/>
                  <a:gd name="T4" fmla="*/ 33 w 82"/>
                  <a:gd name="T5" fmla="*/ 3 h 57"/>
                  <a:gd name="T6" fmla="*/ 63 w 82"/>
                  <a:gd name="T7" fmla="*/ 7 h 57"/>
                  <a:gd name="T8" fmla="*/ 81 w 82"/>
                  <a:gd name="T9" fmla="*/ 30 h 57"/>
                  <a:gd name="T10" fmla="*/ 76 w 82"/>
                  <a:gd name="T11" fmla="*/ 39 h 57"/>
                  <a:gd name="T12" fmla="*/ 67 w 82"/>
                  <a:gd name="T13" fmla="*/ 34 h 57"/>
                  <a:gd name="T14" fmla="*/ 55 w 82"/>
                  <a:gd name="T15" fmla="*/ 20 h 57"/>
                  <a:gd name="T16" fmla="*/ 37 w 82"/>
                  <a:gd name="T17" fmla="*/ 18 h 57"/>
                  <a:gd name="T18" fmla="*/ 20 w 82"/>
                  <a:gd name="T19" fmla="*/ 48 h 57"/>
                  <a:gd name="T20" fmla="*/ 15 w 82"/>
                  <a:gd name="T21" fmla="*/ 57 h 57"/>
                  <a:gd name="T22" fmla="*/ 13 w 82"/>
                  <a:gd name="T23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57">
                    <a:moveTo>
                      <a:pt x="13" y="57"/>
                    </a:moveTo>
                    <a:cubicBezTo>
                      <a:pt x="10" y="57"/>
                      <a:pt x="7" y="55"/>
                      <a:pt x="6" y="52"/>
                    </a:cubicBezTo>
                    <a:cubicBezTo>
                      <a:pt x="0" y="31"/>
                      <a:pt x="12" y="9"/>
                      <a:pt x="33" y="3"/>
                    </a:cubicBezTo>
                    <a:cubicBezTo>
                      <a:pt x="43" y="0"/>
                      <a:pt x="53" y="2"/>
                      <a:pt x="63" y="7"/>
                    </a:cubicBezTo>
                    <a:cubicBezTo>
                      <a:pt x="72" y="12"/>
                      <a:pt x="78" y="20"/>
                      <a:pt x="81" y="30"/>
                    </a:cubicBezTo>
                    <a:cubicBezTo>
                      <a:pt x="82" y="34"/>
                      <a:pt x="80" y="38"/>
                      <a:pt x="76" y="39"/>
                    </a:cubicBezTo>
                    <a:cubicBezTo>
                      <a:pt x="72" y="41"/>
                      <a:pt x="68" y="38"/>
                      <a:pt x="67" y="34"/>
                    </a:cubicBezTo>
                    <a:cubicBezTo>
                      <a:pt x="65" y="28"/>
                      <a:pt x="61" y="23"/>
                      <a:pt x="55" y="20"/>
                    </a:cubicBezTo>
                    <a:cubicBezTo>
                      <a:pt x="50" y="16"/>
                      <a:pt x="43" y="16"/>
                      <a:pt x="37" y="18"/>
                    </a:cubicBezTo>
                    <a:cubicBezTo>
                      <a:pt x="24" y="21"/>
                      <a:pt x="16" y="35"/>
                      <a:pt x="20" y="48"/>
                    </a:cubicBezTo>
                    <a:cubicBezTo>
                      <a:pt x="21" y="52"/>
                      <a:pt x="19" y="56"/>
                      <a:pt x="15" y="57"/>
                    </a:cubicBezTo>
                    <a:cubicBezTo>
                      <a:pt x="14" y="57"/>
                      <a:pt x="13" y="57"/>
                      <a:pt x="13" y="57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18" name="Freeform 37">
                <a:extLst>
                  <a:ext uri="{FF2B5EF4-FFF2-40B4-BE49-F238E27FC236}">
                    <a16:creationId xmlns:a16="http://schemas.microsoft.com/office/drawing/2014/main" id="{7C23BD08-F18D-4FB5-BA52-BECFFDDF0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581" y="-2508727"/>
                <a:ext cx="541338" cy="277813"/>
              </a:xfrm>
              <a:custGeom>
                <a:avLst/>
                <a:gdLst>
                  <a:gd name="T0" fmla="*/ 53 w 128"/>
                  <a:gd name="T1" fmla="*/ 65 h 65"/>
                  <a:gd name="T2" fmla="*/ 3 w 128"/>
                  <a:gd name="T3" fmla="*/ 47 h 65"/>
                  <a:gd name="T4" fmla="*/ 2 w 128"/>
                  <a:gd name="T5" fmla="*/ 37 h 65"/>
                  <a:gd name="T6" fmla="*/ 13 w 128"/>
                  <a:gd name="T7" fmla="*/ 36 h 65"/>
                  <a:gd name="T8" fmla="*/ 53 w 128"/>
                  <a:gd name="T9" fmla="*/ 50 h 65"/>
                  <a:gd name="T10" fmla="*/ 113 w 128"/>
                  <a:gd name="T11" fmla="*/ 6 h 65"/>
                  <a:gd name="T12" fmla="*/ 122 w 128"/>
                  <a:gd name="T13" fmla="*/ 1 h 65"/>
                  <a:gd name="T14" fmla="*/ 127 w 128"/>
                  <a:gd name="T15" fmla="*/ 10 h 65"/>
                  <a:gd name="T16" fmla="*/ 53 w 128"/>
                  <a:gd name="T17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" h="65">
                    <a:moveTo>
                      <a:pt x="53" y="65"/>
                    </a:moveTo>
                    <a:cubicBezTo>
                      <a:pt x="35" y="65"/>
                      <a:pt x="17" y="58"/>
                      <a:pt x="3" y="47"/>
                    </a:cubicBezTo>
                    <a:cubicBezTo>
                      <a:pt x="0" y="44"/>
                      <a:pt x="0" y="40"/>
                      <a:pt x="2" y="37"/>
                    </a:cubicBezTo>
                    <a:cubicBezTo>
                      <a:pt x="5" y="33"/>
                      <a:pt x="10" y="33"/>
                      <a:pt x="13" y="36"/>
                    </a:cubicBezTo>
                    <a:cubicBezTo>
                      <a:pt x="24" y="45"/>
                      <a:pt x="38" y="50"/>
                      <a:pt x="53" y="50"/>
                    </a:cubicBezTo>
                    <a:cubicBezTo>
                      <a:pt x="81" y="50"/>
                      <a:pt x="106" y="32"/>
                      <a:pt x="113" y="6"/>
                    </a:cubicBezTo>
                    <a:cubicBezTo>
                      <a:pt x="114" y="2"/>
                      <a:pt x="118" y="0"/>
                      <a:pt x="122" y="1"/>
                    </a:cubicBezTo>
                    <a:cubicBezTo>
                      <a:pt x="126" y="2"/>
                      <a:pt x="128" y="6"/>
                      <a:pt x="127" y="10"/>
                    </a:cubicBezTo>
                    <a:cubicBezTo>
                      <a:pt x="118" y="42"/>
                      <a:pt x="88" y="65"/>
                      <a:pt x="53" y="65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609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"/>
            <a:ext cx="6511834" cy="6858000"/>
            <a:chOff x="0" y="1"/>
            <a:chExt cx="6858000" cy="6858000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 flipH="1">
              <a:off x="3667683" y="1"/>
              <a:ext cx="2988076" cy="5466183"/>
            </a:xfrm>
            <a:custGeom>
              <a:avLst/>
              <a:gdLst>
                <a:gd name="T0" fmla="*/ 993 w 1003"/>
                <a:gd name="T1" fmla="*/ 80 h 2151"/>
                <a:gd name="T2" fmla="*/ 965 w 1003"/>
                <a:gd name="T3" fmla="*/ 140 h 2151"/>
                <a:gd name="T4" fmla="*/ 919 w 1003"/>
                <a:gd name="T5" fmla="*/ 186 h 2151"/>
                <a:gd name="T6" fmla="*/ 867 w 1003"/>
                <a:gd name="T7" fmla="*/ 250 h 2151"/>
                <a:gd name="T8" fmla="*/ 808 w 1003"/>
                <a:gd name="T9" fmla="*/ 331 h 2151"/>
                <a:gd name="T10" fmla="*/ 791 w 1003"/>
                <a:gd name="T11" fmla="*/ 423 h 2151"/>
                <a:gd name="T12" fmla="*/ 706 w 1003"/>
                <a:gd name="T13" fmla="*/ 478 h 2151"/>
                <a:gd name="T14" fmla="*/ 641 w 1003"/>
                <a:gd name="T15" fmla="*/ 541 h 2151"/>
                <a:gd name="T16" fmla="*/ 622 w 1003"/>
                <a:gd name="T17" fmla="*/ 650 h 2151"/>
                <a:gd name="T18" fmla="*/ 579 w 1003"/>
                <a:gd name="T19" fmla="*/ 789 h 2151"/>
                <a:gd name="T20" fmla="*/ 577 w 1003"/>
                <a:gd name="T21" fmla="*/ 890 h 2151"/>
                <a:gd name="T22" fmla="*/ 570 w 1003"/>
                <a:gd name="T23" fmla="*/ 929 h 2151"/>
                <a:gd name="T24" fmla="*/ 574 w 1003"/>
                <a:gd name="T25" fmla="*/ 997 h 2151"/>
                <a:gd name="T26" fmla="*/ 592 w 1003"/>
                <a:gd name="T27" fmla="*/ 1058 h 2151"/>
                <a:gd name="T28" fmla="*/ 607 w 1003"/>
                <a:gd name="T29" fmla="*/ 1187 h 2151"/>
                <a:gd name="T30" fmla="*/ 582 w 1003"/>
                <a:gd name="T31" fmla="*/ 1310 h 2151"/>
                <a:gd name="T32" fmla="*/ 536 w 1003"/>
                <a:gd name="T33" fmla="*/ 1398 h 2151"/>
                <a:gd name="T34" fmla="*/ 487 w 1003"/>
                <a:gd name="T35" fmla="*/ 1441 h 2151"/>
                <a:gd name="T36" fmla="*/ 367 w 1003"/>
                <a:gd name="T37" fmla="*/ 1496 h 2151"/>
                <a:gd name="T38" fmla="*/ 309 w 1003"/>
                <a:gd name="T39" fmla="*/ 1548 h 2151"/>
                <a:gd name="T40" fmla="*/ 281 w 1003"/>
                <a:gd name="T41" fmla="*/ 1585 h 2151"/>
                <a:gd name="T42" fmla="*/ 280 w 1003"/>
                <a:gd name="T43" fmla="*/ 1677 h 2151"/>
                <a:gd name="T44" fmla="*/ 266 w 1003"/>
                <a:gd name="T45" fmla="*/ 1752 h 2151"/>
                <a:gd name="T46" fmla="*/ 227 w 1003"/>
                <a:gd name="T47" fmla="*/ 1860 h 2151"/>
                <a:gd name="T48" fmla="*/ 154 w 1003"/>
                <a:gd name="T49" fmla="*/ 1937 h 2151"/>
                <a:gd name="T50" fmla="*/ 75 w 1003"/>
                <a:gd name="T51" fmla="*/ 1985 h 2151"/>
                <a:gd name="T52" fmla="*/ 49 w 1003"/>
                <a:gd name="T53" fmla="*/ 2039 h 2151"/>
                <a:gd name="T54" fmla="*/ 37 w 1003"/>
                <a:gd name="T55" fmla="*/ 2148 h 2151"/>
                <a:gd name="T56" fmla="*/ 7 w 1003"/>
                <a:gd name="T57" fmla="*/ 2045 h 2151"/>
                <a:gd name="T58" fmla="*/ 39 w 1003"/>
                <a:gd name="T59" fmla="*/ 1940 h 2151"/>
                <a:gd name="T60" fmla="*/ 115 w 1003"/>
                <a:gd name="T61" fmla="*/ 1871 h 2151"/>
                <a:gd name="T62" fmla="*/ 219 w 1003"/>
                <a:gd name="T63" fmla="*/ 1770 h 2151"/>
                <a:gd name="T64" fmla="*/ 217 w 1003"/>
                <a:gd name="T65" fmla="*/ 1685 h 2151"/>
                <a:gd name="T66" fmla="*/ 246 w 1003"/>
                <a:gd name="T67" fmla="*/ 1609 h 2151"/>
                <a:gd name="T68" fmla="*/ 241 w 1003"/>
                <a:gd name="T69" fmla="*/ 1543 h 2151"/>
                <a:gd name="T70" fmla="*/ 276 w 1003"/>
                <a:gd name="T71" fmla="*/ 1493 h 2151"/>
                <a:gd name="T72" fmla="*/ 421 w 1003"/>
                <a:gd name="T73" fmla="*/ 1419 h 2151"/>
                <a:gd name="T74" fmla="*/ 487 w 1003"/>
                <a:gd name="T75" fmla="*/ 1358 h 2151"/>
                <a:gd name="T76" fmla="*/ 542 w 1003"/>
                <a:gd name="T77" fmla="*/ 1267 h 2151"/>
                <a:gd name="T78" fmla="*/ 560 w 1003"/>
                <a:gd name="T79" fmla="*/ 1154 h 2151"/>
                <a:gd name="T80" fmla="*/ 576 w 1003"/>
                <a:gd name="T81" fmla="*/ 1055 h 2151"/>
                <a:gd name="T82" fmla="*/ 535 w 1003"/>
                <a:gd name="T83" fmla="*/ 992 h 2151"/>
                <a:gd name="T84" fmla="*/ 535 w 1003"/>
                <a:gd name="T85" fmla="*/ 935 h 2151"/>
                <a:gd name="T86" fmla="*/ 529 w 1003"/>
                <a:gd name="T87" fmla="*/ 884 h 2151"/>
                <a:gd name="T88" fmla="*/ 527 w 1003"/>
                <a:gd name="T89" fmla="*/ 783 h 2151"/>
                <a:gd name="T90" fmla="*/ 559 w 1003"/>
                <a:gd name="T91" fmla="*/ 708 h 2151"/>
                <a:gd name="T92" fmla="*/ 584 w 1003"/>
                <a:gd name="T93" fmla="*/ 613 h 2151"/>
                <a:gd name="T94" fmla="*/ 578 w 1003"/>
                <a:gd name="T95" fmla="*/ 520 h 2151"/>
                <a:gd name="T96" fmla="*/ 638 w 1003"/>
                <a:gd name="T97" fmla="*/ 455 h 2151"/>
                <a:gd name="T98" fmla="*/ 729 w 1003"/>
                <a:gd name="T99" fmla="*/ 405 h 2151"/>
                <a:gd name="T100" fmla="*/ 794 w 1003"/>
                <a:gd name="T101" fmla="*/ 260 h 2151"/>
                <a:gd name="T102" fmla="*/ 839 w 1003"/>
                <a:gd name="T103" fmla="*/ 182 h 2151"/>
                <a:gd name="T104" fmla="*/ 898 w 1003"/>
                <a:gd name="T105" fmla="*/ 136 h 2151"/>
                <a:gd name="T106" fmla="*/ 938 w 1003"/>
                <a:gd name="T107" fmla="*/ 74 h 2151"/>
                <a:gd name="T108" fmla="*/ 953 w 1003"/>
                <a:gd name="T109" fmla="*/ 4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03" h="2151">
                  <a:moveTo>
                    <a:pt x="1003" y="0"/>
                  </a:moveTo>
                  <a:cubicBezTo>
                    <a:pt x="999" y="19"/>
                    <a:pt x="995" y="39"/>
                    <a:pt x="992" y="58"/>
                  </a:cubicBezTo>
                  <a:cubicBezTo>
                    <a:pt x="991" y="65"/>
                    <a:pt x="992" y="73"/>
                    <a:pt x="993" y="80"/>
                  </a:cubicBezTo>
                  <a:cubicBezTo>
                    <a:pt x="995" y="92"/>
                    <a:pt x="993" y="103"/>
                    <a:pt x="984" y="112"/>
                  </a:cubicBezTo>
                  <a:cubicBezTo>
                    <a:pt x="981" y="115"/>
                    <a:pt x="979" y="118"/>
                    <a:pt x="976" y="121"/>
                  </a:cubicBezTo>
                  <a:cubicBezTo>
                    <a:pt x="970" y="126"/>
                    <a:pt x="967" y="133"/>
                    <a:pt x="965" y="140"/>
                  </a:cubicBezTo>
                  <a:cubicBezTo>
                    <a:pt x="964" y="145"/>
                    <a:pt x="963" y="149"/>
                    <a:pt x="961" y="154"/>
                  </a:cubicBezTo>
                  <a:cubicBezTo>
                    <a:pt x="958" y="167"/>
                    <a:pt x="950" y="175"/>
                    <a:pt x="938" y="180"/>
                  </a:cubicBezTo>
                  <a:cubicBezTo>
                    <a:pt x="931" y="182"/>
                    <a:pt x="925" y="184"/>
                    <a:pt x="919" y="186"/>
                  </a:cubicBezTo>
                  <a:cubicBezTo>
                    <a:pt x="908" y="189"/>
                    <a:pt x="900" y="195"/>
                    <a:pt x="894" y="203"/>
                  </a:cubicBezTo>
                  <a:cubicBezTo>
                    <a:pt x="886" y="214"/>
                    <a:pt x="879" y="225"/>
                    <a:pt x="873" y="236"/>
                  </a:cubicBezTo>
                  <a:cubicBezTo>
                    <a:pt x="870" y="241"/>
                    <a:pt x="869" y="246"/>
                    <a:pt x="867" y="250"/>
                  </a:cubicBezTo>
                  <a:cubicBezTo>
                    <a:pt x="866" y="255"/>
                    <a:pt x="865" y="260"/>
                    <a:pt x="864" y="265"/>
                  </a:cubicBezTo>
                  <a:cubicBezTo>
                    <a:pt x="861" y="281"/>
                    <a:pt x="853" y="293"/>
                    <a:pt x="838" y="301"/>
                  </a:cubicBezTo>
                  <a:cubicBezTo>
                    <a:pt x="825" y="308"/>
                    <a:pt x="815" y="318"/>
                    <a:pt x="808" y="331"/>
                  </a:cubicBezTo>
                  <a:cubicBezTo>
                    <a:pt x="803" y="340"/>
                    <a:pt x="800" y="349"/>
                    <a:pt x="802" y="359"/>
                  </a:cubicBezTo>
                  <a:cubicBezTo>
                    <a:pt x="804" y="374"/>
                    <a:pt x="803" y="388"/>
                    <a:pt x="800" y="403"/>
                  </a:cubicBezTo>
                  <a:cubicBezTo>
                    <a:pt x="798" y="410"/>
                    <a:pt x="795" y="417"/>
                    <a:pt x="791" y="423"/>
                  </a:cubicBezTo>
                  <a:cubicBezTo>
                    <a:pt x="785" y="431"/>
                    <a:pt x="778" y="439"/>
                    <a:pt x="771" y="447"/>
                  </a:cubicBezTo>
                  <a:cubicBezTo>
                    <a:pt x="762" y="457"/>
                    <a:pt x="749" y="464"/>
                    <a:pt x="735" y="468"/>
                  </a:cubicBezTo>
                  <a:cubicBezTo>
                    <a:pt x="725" y="471"/>
                    <a:pt x="715" y="474"/>
                    <a:pt x="706" y="478"/>
                  </a:cubicBezTo>
                  <a:cubicBezTo>
                    <a:pt x="695" y="481"/>
                    <a:pt x="687" y="488"/>
                    <a:pt x="680" y="497"/>
                  </a:cubicBezTo>
                  <a:cubicBezTo>
                    <a:pt x="676" y="502"/>
                    <a:pt x="673" y="507"/>
                    <a:pt x="668" y="512"/>
                  </a:cubicBezTo>
                  <a:cubicBezTo>
                    <a:pt x="660" y="522"/>
                    <a:pt x="650" y="531"/>
                    <a:pt x="641" y="541"/>
                  </a:cubicBezTo>
                  <a:cubicBezTo>
                    <a:pt x="634" y="548"/>
                    <a:pt x="626" y="555"/>
                    <a:pt x="619" y="563"/>
                  </a:cubicBezTo>
                  <a:cubicBezTo>
                    <a:pt x="606" y="578"/>
                    <a:pt x="602" y="596"/>
                    <a:pt x="609" y="615"/>
                  </a:cubicBezTo>
                  <a:cubicBezTo>
                    <a:pt x="613" y="627"/>
                    <a:pt x="617" y="638"/>
                    <a:pt x="622" y="650"/>
                  </a:cubicBezTo>
                  <a:cubicBezTo>
                    <a:pt x="629" y="669"/>
                    <a:pt x="628" y="687"/>
                    <a:pt x="620" y="705"/>
                  </a:cubicBezTo>
                  <a:cubicBezTo>
                    <a:pt x="610" y="727"/>
                    <a:pt x="601" y="749"/>
                    <a:pt x="591" y="772"/>
                  </a:cubicBezTo>
                  <a:cubicBezTo>
                    <a:pt x="588" y="778"/>
                    <a:pt x="584" y="784"/>
                    <a:pt x="579" y="789"/>
                  </a:cubicBezTo>
                  <a:cubicBezTo>
                    <a:pt x="564" y="806"/>
                    <a:pt x="562" y="823"/>
                    <a:pt x="573" y="843"/>
                  </a:cubicBezTo>
                  <a:cubicBezTo>
                    <a:pt x="576" y="849"/>
                    <a:pt x="578" y="856"/>
                    <a:pt x="581" y="862"/>
                  </a:cubicBezTo>
                  <a:cubicBezTo>
                    <a:pt x="584" y="872"/>
                    <a:pt x="583" y="881"/>
                    <a:pt x="577" y="890"/>
                  </a:cubicBezTo>
                  <a:cubicBezTo>
                    <a:pt x="574" y="893"/>
                    <a:pt x="572" y="897"/>
                    <a:pt x="570" y="901"/>
                  </a:cubicBezTo>
                  <a:cubicBezTo>
                    <a:pt x="565" y="908"/>
                    <a:pt x="564" y="915"/>
                    <a:pt x="567" y="922"/>
                  </a:cubicBezTo>
                  <a:cubicBezTo>
                    <a:pt x="568" y="924"/>
                    <a:pt x="569" y="927"/>
                    <a:pt x="570" y="929"/>
                  </a:cubicBezTo>
                  <a:cubicBezTo>
                    <a:pt x="575" y="939"/>
                    <a:pt x="576" y="949"/>
                    <a:pt x="573" y="960"/>
                  </a:cubicBezTo>
                  <a:cubicBezTo>
                    <a:pt x="571" y="965"/>
                    <a:pt x="572" y="971"/>
                    <a:pt x="574" y="976"/>
                  </a:cubicBezTo>
                  <a:cubicBezTo>
                    <a:pt x="578" y="983"/>
                    <a:pt x="577" y="990"/>
                    <a:pt x="574" y="997"/>
                  </a:cubicBezTo>
                  <a:cubicBezTo>
                    <a:pt x="573" y="1002"/>
                    <a:pt x="571" y="1006"/>
                    <a:pt x="569" y="1011"/>
                  </a:cubicBezTo>
                  <a:cubicBezTo>
                    <a:pt x="565" y="1021"/>
                    <a:pt x="568" y="1030"/>
                    <a:pt x="576" y="1036"/>
                  </a:cubicBezTo>
                  <a:cubicBezTo>
                    <a:pt x="584" y="1042"/>
                    <a:pt x="588" y="1050"/>
                    <a:pt x="592" y="1058"/>
                  </a:cubicBezTo>
                  <a:cubicBezTo>
                    <a:pt x="596" y="1066"/>
                    <a:pt x="601" y="1073"/>
                    <a:pt x="605" y="1080"/>
                  </a:cubicBezTo>
                  <a:cubicBezTo>
                    <a:pt x="611" y="1091"/>
                    <a:pt x="618" y="1102"/>
                    <a:pt x="623" y="1114"/>
                  </a:cubicBezTo>
                  <a:cubicBezTo>
                    <a:pt x="633" y="1138"/>
                    <a:pt x="625" y="1168"/>
                    <a:pt x="607" y="1187"/>
                  </a:cubicBezTo>
                  <a:cubicBezTo>
                    <a:pt x="603" y="1190"/>
                    <a:pt x="601" y="1195"/>
                    <a:pt x="599" y="1199"/>
                  </a:cubicBezTo>
                  <a:cubicBezTo>
                    <a:pt x="595" y="1209"/>
                    <a:pt x="591" y="1220"/>
                    <a:pt x="587" y="1230"/>
                  </a:cubicBezTo>
                  <a:cubicBezTo>
                    <a:pt x="576" y="1256"/>
                    <a:pt x="575" y="1283"/>
                    <a:pt x="582" y="1310"/>
                  </a:cubicBezTo>
                  <a:cubicBezTo>
                    <a:pt x="587" y="1330"/>
                    <a:pt x="586" y="1349"/>
                    <a:pt x="578" y="1368"/>
                  </a:cubicBezTo>
                  <a:cubicBezTo>
                    <a:pt x="573" y="1380"/>
                    <a:pt x="564" y="1388"/>
                    <a:pt x="553" y="1392"/>
                  </a:cubicBezTo>
                  <a:cubicBezTo>
                    <a:pt x="547" y="1394"/>
                    <a:pt x="542" y="1395"/>
                    <a:pt x="536" y="1398"/>
                  </a:cubicBezTo>
                  <a:cubicBezTo>
                    <a:pt x="529" y="1401"/>
                    <a:pt x="521" y="1404"/>
                    <a:pt x="513" y="1408"/>
                  </a:cubicBezTo>
                  <a:cubicBezTo>
                    <a:pt x="503" y="1414"/>
                    <a:pt x="496" y="1421"/>
                    <a:pt x="492" y="1431"/>
                  </a:cubicBezTo>
                  <a:cubicBezTo>
                    <a:pt x="490" y="1434"/>
                    <a:pt x="488" y="1437"/>
                    <a:pt x="487" y="1441"/>
                  </a:cubicBezTo>
                  <a:cubicBezTo>
                    <a:pt x="481" y="1452"/>
                    <a:pt x="472" y="1459"/>
                    <a:pt x="459" y="1463"/>
                  </a:cubicBezTo>
                  <a:cubicBezTo>
                    <a:pt x="444" y="1467"/>
                    <a:pt x="429" y="1472"/>
                    <a:pt x="414" y="1476"/>
                  </a:cubicBezTo>
                  <a:cubicBezTo>
                    <a:pt x="398" y="1481"/>
                    <a:pt x="382" y="1487"/>
                    <a:pt x="367" y="1496"/>
                  </a:cubicBezTo>
                  <a:cubicBezTo>
                    <a:pt x="360" y="1501"/>
                    <a:pt x="352" y="1505"/>
                    <a:pt x="344" y="1509"/>
                  </a:cubicBezTo>
                  <a:cubicBezTo>
                    <a:pt x="333" y="1514"/>
                    <a:pt x="325" y="1522"/>
                    <a:pt x="319" y="1533"/>
                  </a:cubicBezTo>
                  <a:cubicBezTo>
                    <a:pt x="316" y="1538"/>
                    <a:pt x="313" y="1543"/>
                    <a:pt x="309" y="1548"/>
                  </a:cubicBezTo>
                  <a:cubicBezTo>
                    <a:pt x="304" y="1557"/>
                    <a:pt x="297" y="1563"/>
                    <a:pt x="288" y="1567"/>
                  </a:cubicBezTo>
                  <a:cubicBezTo>
                    <a:pt x="279" y="1569"/>
                    <a:pt x="278" y="1574"/>
                    <a:pt x="280" y="1582"/>
                  </a:cubicBezTo>
                  <a:cubicBezTo>
                    <a:pt x="280" y="1583"/>
                    <a:pt x="281" y="1584"/>
                    <a:pt x="281" y="1585"/>
                  </a:cubicBezTo>
                  <a:cubicBezTo>
                    <a:pt x="290" y="1601"/>
                    <a:pt x="290" y="1619"/>
                    <a:pt x="286" y="1636"/>
                  </a:cubicBezTo>
                  <a:cubicBezTo>
                    <a:pt x="285" y="1642"/>
                    <a:pt x="285" y="1648"/>
                    <a:pt x="286" y="1653"/>
                  </a:cubicBezTo>
                  <a:cubicBezTo>
                    <a:pt x="287" y="1662"/>
                    <a:pt x="285" y="1670"/>
                    <a:pt x="280" y="1677"/>
                  </a:cubicBezTo>
                  <a:cubicBezTo>
                    <a:pt x="275" y="1684"/>
                    <a:pt x="270" y="1690"/>
                    <a:pt x="265" y="1697"/>
                  </a:cubicBezTo>
                  <a:cubicBezTo>
                    <a:pt x="256" y="1707"/>
                    <a:pt x="254" y="1719"/>
                    <a:pt x="259" y="1732"/>
                  </a:cubicBezTo>
                  <a:cubicBezTo>
                    <a:pt x="261" y="1739"/>
                    <a:pt x="263" y="1745"/>
                    <a:pt x="266" y="1752"/>
                  </a:cubicBezTo>
                  <a:cubicBezTo>
                    <a:pt x="271" y="1766"/>
                    <a:pt x="271" y="1780"/>
                    <a:pt x="266" y="1795"/>
                  </a:cubicBezTo>
                  <a:cubicBezTo>
                    <a:pt x="262" y="1804"/>
                    <a:pt x="259" y="1813"/>
                    <a:pt x="255" y="1823"/>
                  </a:cubicBezTo>
                  <a:cubicBezTo>
                    <a:pt x="250" y="1838"/>
                    <a:pt x="240" y="1850"/>
                    <a:pt x="227" y="1860"/>
                  </a:cubicBezTo>
                  <a:cubicBezTo>
                    <a:pt x="211" y="1872"/>
                    <a:pt x="194" y="1883"/>
                    <a:pt x="175" y="1890"/>
                  </a:cubicBezTo>
                  <a:cubicBezTo>
                    <a:pt x="161" y="1894"/>
                    <a:pt x="155" y="1903"/>
                    <a:pt x="155" y="1918"/>
                  </a:cubicBezTo>
                  <a:cubicBezTo>
                    <a:pt x="155" y="1924"/>
                    <a:pt x="155" y="1930"/>
                    <a:pt x="154" y="1937"/>
                  </a:cubicBezTo>
                  <a:cubicBezTo>
                    <a:pt x="154" y="1952"/>
                    <a:pt x="148" y="1962"/>
                    <a:pt x="132" y="1967"/>
                  </a:cubicBezTo>
                  <a:cubicBezTo>
                    <a:pt x="117" y="1971"/>
                    <a:pt x="102" y="1977"/>
                    <a:pt x="87" y="1981"/>
                  </a:cubicBezTo>
                  <a:cubicBezTo>
                    <a:pt x="83" y="1983"/>
                    <a:pt x="79" y="1984"/>
                    <a:pt x="75" y="1985"/>
                  </a:cubicBezTo>
                  <a:cubicBezTo>
                    <a:pt x="62" y="1989"/>
                    <a:pt x="55" y="1997"/>
                    <a:pt x="52" y="2010"/>
                  </a:cubicBezTo>
                  <a:cubicBezTo>
                    <a:pt x="51" y="2016"/>
                    <a:pt x="50" y="2022"/>
                    <a:pt x="49" y="2029"/>
                  </a:cubicBezTo>
                  <a:cubicBezTo>
                    <a:pt x="49" y="2032"/>
                    <a:pt x="49" y="2036"/>
                    <a:pt x="49" y="2039"/>
                  </a:cubicBezTo>
                  <a:cubicBezTo>
                    <a:pt x="50" y="2065"/>
                    <a:pt x="48" y="2091"/>
                    <a:pt x="44" y="2117"/>
                  </a:cubicBezTo>
                  <a:cubicBezTo>
                    <a:pt x="42" y="2128"/>
                    <a:pt x="42" y="2139"/>
                    <a:pt x="42" y="2151"/>
                  </a:cubicBezTo>
                  <a:cubicBezTo>
                    <a:pt x="40" y="2150"/>
                    <a:pt x="38" y="2149"/>
                    <a:pt x="37" y="2148"/>
                  </a:cubicBezTo>
                  <a:cubicBezTo>
                    <a:pt x="31" y="2143"/>
                    <a:pt x="26" y="2139"/>
                    <a:pt x="20" y="2134"/>
                  </a:cubicBezTo>
                  <a:cubicBezTo>
                    <a:pt x="5" y="2122"/>
                    <a:pt x="0" y="2107"/>
                    <a:pt x="2" y="2089"/>
                  </a:cubicBezTo>
                  <a:cubicBezTo>
                    <a:pt x="3" y="2074"/>
                    <a:pt x="5" y="2060"/>
                    <a:pt x="7" y="2045"/>
                  </a:cubicBezTo>
                  <a:cubicBezTo>
                    <a:pt x="8" y="2037"/>
                    <a:pt x="8" y="2029"/>
                    <a:pt x="9" y="2020"/>
                  </a:cubicBezTo>
                  <a:cubicBezTo>
                    <a:pt x="9" y="2005"/>
                    <a:pt x="9" y="1989"/>
                    <a:pt x="10" y="1973"/>
                  </a:cubicBezTo>
                  <a:cubicBezTo>
                    <a:pt x="12" y="1956"/>
                    <a:pt x="21" y="1945"/>
                    <a:pt x="39" y="1940"/>
                  </a:cubicBezTo>
                  <a:cubicBezTo>
                    <a:pt x="56" y="1935"/>
                    <a:pt x="74" y="1930"/>
                    <a:pt x="91" y="1924"/>
                  </a:cubicBezTo>
                  <a:cubicBezTo>
                    <a:pt x="108" y="1918"/>
                    <a:pt x="113" y="1911"/>
                    <a:pt x="114" y="1892"/>
                  </a:cubicBezTo>
                  <a:cubicBezTo>
                    <a:pt x="115" y="1885"/>
                    <a:pt x="115" y="1878"/>
                    <a:pt x="115" y="1871"/>
                  </a:cubicBezTo>
                  <a:cubicBezTo>
                    <a:pt x="115" y="1859"/>
                    <a:pt x="121" y="1851"/>
                    <a:pt x="133" y="1847"/>
                  </a:cubicBezTo>
                  <a:cubicBezTo>
                    <a:pt x="149" y="1842"/>
                    <a:pt x="163" y="1833"/>
                    <a:pt x="177" y="1824"/>
                  </a:cubicBezTo>
                  <a:cubicBezTo>
                    <a:pt x="197" y="1811"/>
                    <a:pt x="212" y="1793"/>
                    <a:pt x="219" y="1770"/>
                  </a:cubicBezTo>
                  <a:cubicBezTo>
                    <a:pt x="220" y="1763"/>
                    <a:pt x="224" y="1756"/>
                    <a:pt x="226" y="1749"/>
                  </a:cubicBezTo>
                  <a:cubicBezTo>
                    <a:pt x="231" y="1736"/>
                    <a:pt x="231" y="1723"/>
                    <a:pt x="226" y="1710"/>
                  </a:cubicBezTo>
                  <a:cubicBezTo>
                    <a:pt x="223" y="1702"/>
                    <a:pt x="220" y="1694"/>
                    <a:pt x="217" y="1685"/>
                  </a:cubicBezTo>
                  <a:cubicBezTo>
                    <a:pt x="214" y="1675"/>
                    <a:pt x="216" y="1665"/>
                    <a:pt x="223" y="1656"/>
                  </a:cubicBezTo>
                  <a:cubicBezTo>
                    <a:pt x="228" y="1649"/>
                    <a:pt x="234" y="1642"/>
                    <a:pt x="239" y="1635"/>
                  </a:cubicBezTo>
                  <a:cubicBezTo>
                    <a:pt x="245" y="1627"/>
                    <a:pt x="246" y="1619"/>
                    <a:pt x="246" y="1609"/>
                  </a:cubicBezTo>
                  <a:cubicBezTo>
                    <a:pt x="245" y="1601"/>
                    <a:pt x="246" y="1592"/>
                    <a:pt x="248" y="1583"/>
                  </a:cubicBezTo>
                  <a:cubicBezTo>
                    <a:pt x="250" y="1570"/>
                    <a:pt x="248" y="1558"/>
                    <a:pt x="243" y="1546"/>
                  </a:cubicBezTo>
                  <a:cubicBezTo>
                    <a:pt x="242" y="1545"/>
                    <a:pt x="242" y="1544"/>
                    <a:pt x="241" y="1543"/>
                  </a:cubicBezTo>
                  <a:cubicBezTo>
                    <a:pt x="236" y="1531"/>
                    <a:pt x="238" y="1527"/>
                    <a:pt x="250" y="1522"/>
                  </a:cubicBezTo>
                  <a:cubicBezTo>
                    <a:pt x="257" y="1520"/>
                    <a:pt x="262" y="1515"/>
                    <a:pt x="266" y="1509"/>
                  </a:cubicBezTo>
                  <a:cubicBezTo>
                    <a:pt x="270" y="1504"/>
                    <a:pt x="273" y="1499"/>
                    <a:pt x="276" y="1493"/>
                  </a:cubicBezTo>
                  <a:cubicBezTo>
                    <a:pt x="283" y="1480"/>
                    <a:pt x="294" y="1470"/>
                    <a:pt x="308" y="1463"/>
                  </a:cubicBezTo>
                  <a:cubicBezTo>
                    <a:pt x="337" y="1446"/>
                    <a:pt x="368" y="1433"/>
                    <a:pt x="401" y="1425"/>
                  </a:cubicBezTo>
                  <a:cubicBezTo>
                    <a:pt x="407" y="1424"/>
                    <a:pt x="414" y="1421"/>
                    <a:pt x="421" y="1419"/>
                  </a:cubicBezTo>
                  <a:cubicBezTo>
                    <a:pt x="432" y="1416"/>
                    <a:pt x="440" y="1409"/>
                    <a:pt x="445" y="1399"/>
                  </a:cubicBezTo>
                  <a:cubicBezTo>
                    <a:pt x="447" y="1397"/>
                    <a:pt x="448" y="1395"/>
                    <a:pt x="449" y="1392"/>
                  </a:cubicBezTo>
                  <a:cubicBezTo>
                    <a:pt x="456" y="1375"/>
                    <a:pt x="470" y="1364"/>
                    <a:pt x="487" y="1358"/>
                  </a:cubicBezTo>
                  <a:cubicBezTo>
                    <a:pt x="495" y="1355"/>
                    <a:pt x="502" y="1352"/>
                    <a:pt x="510" y="1349"/>
                  </a:cubicBezTo>
                  <a:cubicBezTo>
                    <a:pt x="524" y="1345"/>
                    <a:pt x="533" y="1335"/>
                    <a:pt x="539" y="1321"/>
                  </a:cubicBezTo>
                  <a:cubicBezTo>
                    <a:pt x="545" y="1303"/>
                    <a:pt x="547" y="1285"/>
                    <a:pt x="542" y="1267"/>
                  </a:cubicBezTo>
                  <a:cubicBezTo>
                    <a:pt x="536" y="1247"/>
                    <a:pt x="536" y="1226"/>
                    <a:pt x="540" y="1206"/>
                  </a:cubicBezTo>
                  <a:cubicBezTo>
                    <a:pt x="542" y="1200"/>
                    <a:pt x="544" y="1195"/>
                    <a:pt x="546" y="1190"/>
                  </a:cubicBezTo>
                  <a:cubicBezTo>
                    <a:pt x="550" y="1178"/>
                    <a:pt x="555" y="1166"/>
                    <a:pt x="560" y="1154"/>
                  </a:cubicBezTo>
                  <a:cubicBezTo>
                    <a:pt x="561" y="1150"/>
                    <a:pt x="564" y="1146"/>
                    <a:pt x="568" y="1142"/>
                  </a:cubicBezTo>
                  <a:cubicBezTo>
                    <a:pt x="573" y="1138"/>
                    <a:pt x="577" y="1132"/>
                    <a:pt x="580" y="1125"/>
                  </a:cubicBezTo>
                  <a:cubicBezTo>
                    <a:pt x="590" y="1101"/>
                    <a:pt x="590" y="1078"/>
                    <a:pt x="576" y="1055"/>
                  </a:cubicBezTo>
                  <a:cubicBezTo>
                    <a:pt x="571" y="1047"/>
                    <a:pt x="566" y="1038"/>
                    <a:pt x="561" y="1030"/>
                  </a:cubicBezTo>
                  <a:cubicBezTo>
                    <a:pt x="558" y="1026"/>
                    <a:pt x="555" y="1021"/>
                    <a:pt x="553" y="1016"/>
                  </a:cubicBezTo>
                  <a:cubicBezTo>
                    <a:pt x="549" y="1007"/>
                    <a:pt x="543" y="999"/>
                    <a:pt x="535" y="992"/>
                  </a:cubicBezTo>
                  <a:cubicBezTo>
                    <a:pt x="527" y="986"/>
                    <a:pt x="525" y="977"/>
                    <a:pt x="529" y="967"/>
                  </a:cubicBezTo>
                  <a:cubicBezTo>
                    <a:pt x="531" y="962"/>
                    <a:pt x="533" y="956"/>
                    <a:pt x="535" y="950"/>
                  </a:cubicBezTo>
                  <a:cubicBezTo>
                    <a:pt x="537" y="945"/>
                    <a:pt x="537" y="940"/>
                    <a:pt x="535" y="935"/>
                  </a:cubicBezTo>
                  <a:cubicBezTo>
                    <a:pt x="531" y="928"/>
                    <a:pt x="531" y="921"/>
                    <a:pt x="533" y="914"/>
                  </a:cubicBezTo>
                  <a:cubicBezTo>
                    <a:pt x="536" y="905"/>
                    <a:pt x="534" y="897"/>
                    <a:pt x="531" y="889"/>
                  </a:cubicBezTo>
                  <a:cubicBezTo>
                    <a:pt x="530" y="887"/>
                    <a:pt x="529" y="885"/>
                    <a:pt x="529" y="884"/>
                  </a:cubicBezTo>
                  <a:cubicBezTo>
                    <a:pt x="523" y="873"/>
                    <a:pt x="524" y="863"/>
                    <a:pt x="532" y="854"/>
                  </a:cubicBezTo>
                  <a:cubicBezTo>
                    <a:pt x="544" y="839"/>
                    <a:pt x="544" y="823"/>
                    <a:pt x="536" y="807"/>
                  </a:cubicBezTo>
                  <a:cubicBezTo>
                    <a:pt x="532" y="799"/>
                    <a:pt x="530" y="791"/>
                    <a:pt x="527" y="783"/>
                  </a:cubicBezTo>
                  <a:cubicBezTo>
                    <a:pt x="524" y="775"/>
                    <a:pt x="525" y="766"/>
                    <a:pt x="530" y="759"/>
                  </a:cubicBezTo>
                  <a:cubicBezTo>
                    <a:pt x="531" y="757"/>
                    <a:pt x="532" y="755"/>
                    <a:pt x="534" y="753"/>
                  </a:cubicBezTo>
                  <a:cubicBezTo>
                    <a:pt x="546" y="740"/>
                    <a:pt x="553" y="724"/>
                    <a:pt x="559" y="708"/>
                  </a:cubicBezTo>
                  <a:cubicBezTo>
                    <a:pt x="563" y="696"/>
                    <a:pt x="569" y="684"/>
                    <a:pt x="574" y="672"/>
                  </a:cubicBezTo>
                  <a:cubicBezTo>
                    <a:pt x="577" y="665"/>
                    <a:pt x="580" y="659"/>
                    <a:pt x="583" y="652"/>
                  </a:cubicBezTo>
                  <a:cubicBezTo>
                    <a:pt x="588" y="639"/>
                    <a:pt x="588" y="626"/>
                    <a:pt x="584" y="613"/>
                  </a:cubicBezTo>
                  <a:cubicBezTo>
                    <a:pt x="579" y="601"/>
                    <a:pt x="574" y="589"/>
                    <a:pt x="570" y="576"/>
                  </a:cubicBezTo>
                  <a:cubicBezTo>
                    <a:pt x="566" y="564"/>
                    <a:pt x="563" y="552"/>
                    <a:pt x="567" y="540"/>
                  </a:cubicBezTo>
                  <a:cubicBezTo>
                    <a:pt x="570" y="533"/>
                    <a:pt x="574" y="526"/>
                    <a:pt x="578" y="520"/>
                  </a:cubicBezTo>
                  <a:cubicBezTo>
                    <a:pt x="585" y="512"/>
                    <a:pt x="592" y="505"/>
                    <a:pt x="600" y="498"/>
                  </a:cubicBezTo>
                  <a:cubicBezTo>
                    <a:pt x="612" y="489"/>
                    <a:pt x="622" y="478"/>
                    <a:pt x="630" y="466"/>
                  </a:cubicBezTo>
                  <a:cubicBezTo>
                    <a:pt x="633" y="462"/>
                    <a:pt x="635" y="459"/>
                    <a:pt x="638" y="455"/>
                  </a:cubicBezTo>
                  <a:cubicBezTo>
                    <a:pt x="645" y="445"/>
                    <a:pt x="655" y="438"/>
                    <a:pt x="667" y="434"/>
                  </a:cubicBezTo>
                  <a:cubicBezTo>
                    <a:pt x="676" y="430"/>
                    <a:pt x="686" y="427"/>
                    <a:pt x="696" y="424"/>
                  </a:cubicBezTo>
                  <a:cubicBezTo>
                    <a:pt x="709" y="421"/>
                    <a:pt x="720" y="415"/>
                    <a:pt x="729" y="405"/>
                  </a:cubicBezTo>
                  <a:cubicBezTo>
                    <a:pt x="731" y="404"/>
                    <a:pt x="732" y="402"/>
                    <a:pt x="734" y="400"/>
                  </a:cubicBezTo>
                  <a:cubicBezTo>
                    <a:pt x="757" y="379"/>
                    <a:pt x="766" y="353"/>
                    <a:pt x="762" y="324"/>
                  </a:cubicBezTo>
                  <a:cubicBezTo>
                    <a:pt x="758" y="294"/>
                    <a:pt x="772" y="276"/>
                    <a:pt x="794" y="260"/>
                  </a:cubicBezTo>
                  <a:cubicBezTo>
                    <a:pt x="794" y="259"/>
                    <a:pt x="795" y="259"/>
                    <a:pt x="795" y="259"/>
                  </a:cubicBezTo>
                  <a:cubicBezTo>
                    <a:pt x="813" y="250"/>
                    <a:pt x="822" y="236"/>
                    <a:pt x="825" y="217"/>
                  </a:cubicBezTo>
                  <a:cubicBezTo>
                    <a:pt x="826" y="204"/>
                    <a:pt x="831" y="193"/>
                    <a:pt x="839" y="182"/>
                  </a:cubicBezTo>
                  <a:cubicBezTo>
                    <a:pt x="843" y="176"/>
                    <a:pt x="847" y="170"/>
                    <a:pt x="851" y="163"/>
                  </a:cubicBezTo>
                  <a:cubicBezTo>
                    <a:pt x="858" y="152"/>
                    <a:pt x="868" y="145"/>
                    <a:pt x="881" y="142"/>
                  </a:cubicBezTo>
                  <a:cubicBezTo>
                    <a:pt x="887" y="140"/>
                    <a:pt x="892" y="138"/>
                    <a:pt x="898" y="136"/>
                  </a:cubicBezTo>
                  <a:cubicBezTo>
                    <a:pt x="910" y="132"/>
                    <a:pt x="918" y="123"/>
                    <a:pt x="921" y="111"/>
                  </a:cubicBezTo>
                  <a:cubicBezTo>
                    <a:pt x="922" y="108"/>
                    <a:pt x="922" y="106"/>
                    <a:pt x="923" y="103"/>
                  </a:cubicBezTo>
                  <a:cubicBezTo>
                    <a:pt x="925" y="92"/>
                    <a:pt x="930" y="82"/>
                    <a:pt x="938" y="74"/>
                  </a:cubicBezTo>
                  <a:cubicBezTo>
                    <a:pt x="941" y="72"/>
                    <a:pt x="944" y="68"/>
                    <a:pt x="947" y="65"/>
                  </a:cubicBezTo>
                  <a:cubicBezTo>
                    <a:pt x="952" y="58"/>
                    <a:pt x="955" y="51"/>
                    <a:pt x="953" y="42"/>
                  </a:cubicBezTo>
                  <a:cubicBezTo>
                    <a:pt x="951" y="29"/>
                    <a:pt x="951" y="16"/>
                    <a:pt x="953" y="4"/>
                  </a:cubicBezTo>
                  <a:cubicBezTo>
                    <a:pt x="954" y="3"/>
                    <a:pt x="953" y="1"/>
                    <a:pt x="953" y="0"/>
                  </a:cubicBezTo>
                  <a:cubicBezTo>
                    <a:pt x="970" y="0"/>
                    <a:pt x="987" y="0"/>
                    <a:pt x="1003" y="0"/>
                  </a:cubicBezTo>
                  <a:close/>
                </a:path>
              </a:pathLst>
            </a:custGeom>
            <a:solidFill>
              <a:srgbClr val="B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 flipH="1">
              <a:off x="6313222" y="5515948"/>
              <a:ext cx="544778" cy="1342053"/>
            </a:xfrm>
            <a:custGeom>
              <a:avLst/>
              <a:gdLst>
                <a:gd name="T0" fmla="*/ 0 w 183"/>
                <a:gd name="T1" fmla="*/ 528 h 528"/>
                <a:gd name="T2" fmla="*/ 15 w 183"/>
                <a:gd name="T3" fmla="*/ 491 h 528"/>
                <a:gd name="T4" fmla="*/ 20 w 183"/>
                <a:gd name="T5" fmla="*/ 474 h 528"/>
                <a:gd name="T6" fmla="*/ 21 w 183"/>
                <a:gd name="T7" fmla="*/ 451 h 528"/>
                <a:gd name="T8" fmla="*/ 29 w 183"/>
                <a:gd name="T9" fmla="*/ 428 h 528"/>
                <a:gd name="T10" fmla="*/ 46 w 183"/>
                <a:gd name="T11" fmla="*/ 397 h 528"/>
                <a:gd name="T12" fmla="*/ 43 w 183"/>
                <a:gd name="T13" fmla="*/ 369 h 528"/>
                <a:gd name="T14" fmla="*/ 35 w 183"/>
                <a:gd name="T15" fmla="*/ 348 h 528"/>
                <a:gd name="T16" fmla="*/ 42 w 183"/>
                <a:gd name="T17" fmla="*/ 335 h 528"/>
                <a:gd name="T18" fmla="*/ 63 w 183"/>
                <a:gd name="T19" fmla="*/ 317 h 528"/>
                <a:gd name="T20" fmla="*/ 75 w 183"/>
                <a:gd name="T21" fmla="*/ 293 h 528"/>
                <a:gd name="T22" fmla="*/ 88 w 183"/>
                <a:gd name="T23" fmla="*/ 274 h 528"/>
                <a:gd name="T24" fmla="*/ 91 w 183"/>
                <a:gd name="T25" fmla="*/ 250 h 528"/>
                <a:gd name="T26" fmla="*/ 95 w 183"/>
                <a:gd name="T27" fmla="*/ 214 h 528"/>
                <a:gd name="T28" fmla="*/ 106 w 183"/>
                <a:gd name="T29" fmla="*/ 196 h 528"/>
                <a:gd name="T30" fmla="*/ 109 w 183"/>
                <a:gd name="T31" fmla="*/ 165 h 528"/>
                <a:gd name="T32" fmla="*/ 101 w 183"/>
                <a:gd name="T33" fmla="*/ 145 h 528"/>
                <a:gd name="T34" fmla="*/ 109 w 183"/>
                <a:gd name="T35" fmla="*/ 104 h 528"/>
                <a:gd name="T36" fmla="*/ 129 w 183"/>
                <a:gd name="T37" fmla="*/ 85 h 528"/>
                <a:gd name="T38" fmla="*/ 137 w 183"/>
                <a:gd name="T39" fmla="*/ 51 h 528"/>
                <a:gd name="T40" fmla="*/ 122 w 183"/>
                <a:gd name="T41" fmla="*/ 7 h 528"/>
                <a:gd name="T42" fmla="*/ 121 w 183"/>
                <a:gd name="T43" fmla="*/ 0 h 528"/>
                <a:gd name="T44" fmla="*/ 152 w 183"/>
                <a:gd name="T45" fmla="*/ 27 h 528"/>
                <a:gd name="T46" fmla="*/ 159 w 183"/>
                <a:gd name="T47" fmla="*/ 38 h 528"/>
                <a:gd name="T48" fmla="*/ 179 w 183"/>
                <a:gd name="T49" fmla="*/ 97 h 528"/>
                <a:gd name="T50" fmla="*/ 172 w 183"/>
                <a:gd name="T51" fmla="*/ 125 h 528"/>
                <a:gd name="T52" fmla="*/ 147 w 183"/>
                <a:gd name="T53" fmla="*/ 150 h 528"/>
                <a:gd name="T54" fmla="*/ 140 w 183"/>
                <a:gd name="T55" fmla="*/ 184 h 528"/>
                <a:gd name="T56" fmla="*/ 148 w 183"/>
                <a:gd name="T57" fmla="*/ 204 h 528"/>
                <a:gd name="T58" fmla="*/ 144 w 183"/>
                <a:gd name="T59" fmla="*/ 242 h 528"/>
                <a:gd name="T60" fmla="*/ 132 w 183"/>
                <a:gd name="T61" fmla="*/ 262 h 528"/>
                <a:gd name="T62" fmla="*/ 130 w 183"/>
                <a:gd name="T63" fmla="*/ 291 h 528"/>
                <a:gd name="T64" fmla="*/ 126 w 183"/>
                <a:gd name="T65" fmla="*/ 321 h 528"/>
                <a:gd name="T66" fmla="*/ 100 w 183"/>
                <a:gd name="T67" fmla="*/ 367 h 528"/>
                <a:gd name="T68" fmla="*/ 86 w 183"/>
                <a:gd name="T69" fmla="*/ 378 h 528"/>
                <a:gd name="T70" fmla="*/ 77 w 183"/>
                <a:gd name="T71" fmla="*/ 397 h 528"/>
                <a:gd name="T72" fmla="*/ 83 w 183"/>
                <a:gd name="T73" fmla="*/ 413 h 528"/>
                <a:gd name="T74" fmla="*/ 73 w 183"/>
                <a:gd name="T75" fmla="*/ 468 h 528"/>
                <a:gd name="T76" fmla="*/ 66 w 183"/>
                <a:gd name="T77" fmla="*/ 475 h 528"/>
                <a:gd name="T78" fmla="*/ 61 w 183"/>
                <a:gd name="T79" fmla="*/ 491 h 528"/>
                <a:gd name="T80" fmla="*/ 57 w 183"/>
                <a:gd name="T81" fmla="*/ 528 h 528"/>
                <a:gd name="T82" fmla="*/ 0 w 183"/>
                <a:gd name="T83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3" h="528">
                  <a:moveTo>
                    <a:pt x="0" y="528"/>
                  </a:moveTo>
                  <a:cubicBezTo>
                    <a:pt x="9" y="518"/>
                    <a:pt x="11" y="504"/>
                    <a:pt x="15" y="491"/>
                  </a:cubicBezTo>
                  <a:cubicBezTo>
                    <a:pt x="17" y="485"/>
                    <a:pt x="19" y="480"/>
                    <a:pt x="20" y="474"/>
                  </a:cubicBezTo>
                  <a:cubicBezTo>
                    <a:pt x="22" y="467"/>
                    <a:pt x="23" y="459"/>
                    <a:pt x="21" y="451"/>
                  </a:cubicBezTo>
                  <a:cubicBezTo>
                    <a:pt x="19" y="442"/>
                    <a:pt x="22" y="434"/>
                    <a:pt x="29" y="428"/>
                  </a:cubicBezTo>
                  <a:cubicBezTo>
                    <a:pt x="39" y="420"/>
                    <a:pt x="44" y="409"/>
                    <a:pt x="46" y="397"/>
                  </a:cubicBezTo>
                  <a:cubicBezTo>
                    <a:pt x="48" y="387"/>
                    <a:pt x="47" y="378"/>
                    <a:pt x="43" y="369"/>
                  </a:cubicBezTo>
                  <a:cubicBezTo>
                    <a:pt x="40" y="362"/>
                    <a:pt x="37" y="355"/>
                    <a:pt x="35" y="348"/>
                  </a:cubicBezTo>
                  <a:cubicBezTo>
                    <a:pt x="32" y="340"/>
                    <a:pt x="33" y="337"/>
                    <a:pt x="42" y="335"/>
                  </a:cubicBezTo>
                  <a:cubicBezTo>
                    <a:pt x="53" y="333"/>
                    <a:pt x="59" y="327"/>
                    <a:pt x="63" y="317"/>
                  </a:cubicBezTo>
                  <a:cubicBezTo>
                    <a:pt x="66" y="309"/>
                    <a:pt x="71" y="301"/>
                    <a:pt x="75" y="293"/>
                  </a:cubicBezTo>
                  <a:cubicBezTo>
                    <a:pt x="79" y="287"/>
                    <a:pt x="84" y="280"/>
                    <a:pt x="88" y="274"/>
                  </a:cubicBezTo>
                  <a:cubicBezTo>
                    <a:pt x="93" y="266"/>
                    <a:pt x="94" y="259"/>
                    <a:pt x="91" y="250"/>
                  </a:cubicBezTo>
                  <a:cubicBezTo>
                    <a:pt x="85" y="237"/>
                    <a:pt x="87" y="225"/>
                    <a:pt x="95" y="214"/>
                  </a:cubicBezTo>
                  <a:cubicBezTo>
                    <a:pt x="98" y="208"/>
                    <a:pt x="102" y="202"/>
                    <a:pt x="106" y="196"/>
                  </a:cubicBezTo>
                  <a:cubicBezTo>
                    <a:pt x="112" y="186"/>
                    <a:pt x="113" y="176"/>
                    <a:pt x="109" y="165"/>
                  </a:cubicBezTo>
                  <a:cubicBezTo>
                    <a:pt x="107" y="158"/>
                    <a:pt x="104" y="152"/>
                    <a:pt x="101" y="145"/>
                  </a:cubicBezTo>
                  <a:cubicBezTo>
                    <a:pt x="95" y="130"/>
                    <a:pt x="97" y="116"/>
                    <a:pt x="109" y="104"/>
                  </a:cubicBezTo>
                  <a:cubicBezTo>
                    <a:pt x="115" y="98"/>
                    <a:pt x="122" y="91"/>
                    <a:pt x="129" y="85"/>
                  </a:cubicBezTo>
                  <a:cubicBezTo>
                    <a:pt x="143" y="71"/>
                    <a:pt x="144" y="69"/>
                    <a:pt x="137" y="51"/>
                  </a:cubicBezTo>
                  <a:cubicBezTo>
                    <a:pt x="132" y="36"/>
                    <a:pt x="127" y="22"/>
                    <a:pt x="122" y="7"/>
                  </a:cubicBezTo>
                  <a:cubicBezTo>
                    <a:pt x="122" y="5"/>
                    <a:pt x="121" y="3"/>
                    <a:pt x="121" y="0"/>
                  </a:cubicBezTo>
                  <a:cubicBezTo>
                    <a:pt x="132" y="10"/>
                    <a:pt x="143" y="18"/>
                    <a:pt x="152" y="27"/>
                  </a:cubicBezTo>
                  <a:cubicBezTo>
                    <a:pt x="155" y="30"/>
                    <a:pt x="158" y="34"/>
                    <a:pt x="159" y="38"/>
                  </a:cubicBezTo>
                  <a:cubicBezTo>
                    <a:pt x="166" y="58"/>
                    <a:pt x="172" y="78"/>
                    <a:pt x="179" y="97"/>
                  </a:cubicBezTo>
                  <a:cubicBezTo>
                    <a:pt x="183" y="109"/>
                    <a:pt x="181" y="117"/>
                    <a:pt x="172" y="125"/>
                  </a:cubicBezTo>
                  <a:cubicBezTo>
                    <a:pt x="163" y="133"/>
                    <a:pt x="155" y="142"/>
                    <a:pt x="147" y="150"/>
                  </a:cubicBezTo>
                  <a:cubicBezTo>
                    <a:pt x="138" y="160"/>
                    <a:pt x="136" y="172"/>
                    <a:pt x="140" y="184"/>
                  </a:cubicBezTo>
                  <a:cubicBezTo>
                    <a:pt x="143" y="191"/>
                    <a:pt x="145" y="197"/>
                    <a:pt x="148" y="204"/>
                  </a:cubicBezTo>
                  <a:cubicBezTo>
                    <a:pt x="153" y="217"/>
                    <a:pt x="153" y="230"/>
                    <a:pt x="144" y="242"/>
                  </a:cubicBezTo>
                  <a:cubicBezTo>
                    <a:pt x="140" y="249"/>
                    <a:pt x="136" y="255"/>
                    <a:pt x="132" y="262"/>
                  </a:cubicBezTo>
                  <a:cubicBezTo>
                    <a:pt x="127" y="271"/>
                    <a:pt x="126" y="281"/>
                    <a:pt x="130" y="291"/>
                  </a:cubicBezTo>
                  <a:cubicBezTo>
                    <a:pt x="135" y="302"/>
                    <a:pt x="132" y="311"/>
                    <a:pt x="126" y="321"/>
                  </a:cubicBezTo>
                  <a:cubicBezTo>
                    <a:pt x="116" y="336"/>
                    <a:pt x="106" y="350"/>
                    <a:pt x="100" y="367"/>
                  </a:cubicBezTo>
                  <a:cubicBezTo>
                    <a:pt x="98" y="374"/>
                    <a:pt x="92" y="376"/>
                    <a:pt x="86" y="378"/>
                  </a:cubicBezTo>
                  <a:cubicBezTo>
                    <a:pt x="72" y="382"/>
                    <a:pt x="72" y="383"/>
                    <a:pt x="77" y="397"/>
                  </a:cubicBezTo>
                  <a:cubicBezTo>
                    <a:pt x="79" y="402"/>
                    <a:pt x="81" y="407"/>
                    <a:pt x="83" y="413"/>
                  </a:cubicBezTo>
                  <a:cubicBezTo>
                    <a:pt x="91" y="433"/>
                    <a:pt x="87" y="452"/>
                    <a:pt x="73" y="468"/>
                  </a:cubicBezTo>
                  <a:cubicBezTo>
                    <a:pt x="71" y="471"/>
                    <a:pt x="68" y="473"/>
                    <a:pt x="66" y="475"/>
                  </a:cubicBezTo>
                  <a:cubicBezTo>
                    <a:pt x="62" y="479"/>
                    <a:pt x="60" y="485"/>
                    <a:pt x="61" y="491"/>
                  </a:cubicBezTo>
                  <a:cubicBezTo>
                    <a:pt x="64" y="504"/>
                    <a:pt x="61" y="516"/>
                    <a:pt x="57" y="528"/>
                  </a:cubicBezTo>
                  <a:cubicBezTo>
                    <a:pt x="38" y="528"/>
                    <a:pt x="19" y="528"/>
                    <a:pt x="0" y="528"/>
                  </a:cubicBezTo>
                  <a:close/>
                </a:path>
              </a:pathLst>
            </a:custGeom>
            <a:solidFill>
              <a:srgbClr val="B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 flipH="1">
              <a:off x="0" y="1"/>
              <a:ext cx="6688555" cy="6858000"/>
            </a:xfrm>
            <a:custGeom>
              <a:avLst/>
              <a:gdLst>
                <a:gd name="connsiteX0" fmla="*/ 3021022 w 6688555"/>
                <a:gd name="connsiteY0" fmla="*/ 0 h 6858000"/>
                <a:gd name="connsiteX1" fmla="*/ 6688555 w 6688555"/>
                <a:gd name="connsiteY1" fmla="*/ 0 h 6858000"/>
                <a:gd name="connsiteX2" fmla="*/ 6688555 w 6688555"/>
                <a:gd name="connsiteY2" fmla="*/ 2061555 h 6858000"/>
                <a:gd name="connsiteX3" fmla="*/ 6688555 w 6688555"/>
                <a:gd name="connsiteY3" fmla="*/ 3287978 h 6858000"/>
                <a:gd name="connsiteX4" fmla="*/ 6688555 w 6688555"/>
                <a:gd name="connsiteY4" fmla="*/ 6857999 h 6858000"/>
                <a:gd name="connsiteX5" fmla="*/ 3324913 w 6688555"/>
                <a:gd name="connsiteY5" fmla="*/ 6857999 h 6858000"/>
                <a:gd name="connsiteX6" fmla="*/ 3324912 w 6688555"/>
                <a:gd name="connsiteY6" fmla="*/ 6858000 h 6858000"/>
                <a:gd name="connsiteX7" fmla="*/ 0 w 6688555"/>
                <a:gd name="connsiteY7" fmla="*/ 6858000 h 6858000"/>
                <a:gd name="connsiteX8" fmla="*/ 11917 w 6688555"/>
                <a:gd name="connsiteY8" fmla="*/ 6763985 h 6858000"/>
                <a:gd name="connsiteX9" fmla="*/ 26814 w 6688555"/>
                <a:gd name="connsiteY9" fmla="*/ 6723330 h 6858000"/>
                <a:gd name="connsiteX10" fmla="*/ 47669 w 6688555"/>
                <a:gd name="connsiteY10" fmla="*/ 6705544 h 6858000"/>
                <a:gd name="connsiteX11" fmla="*/ 77462 w 6688555"/>
                <a:gd name="connsiteY11" fmla="*/ 6565792 h 6858000"/>
                <a:gd name="connsiteX12" fmla="*/ 59586 w 6688555"/>
                <a:gd name="connsiteY12" fmla="*/ 6525137 h 6858000"/>
                <a:gd name="connsiteX13" fmla="*/ 86400 w 6688555"/>
                <a:gd name="connsiteY13" fmla="*/ 6476859 h 6858000"/>
                <a:gd name="connsiteX14" fmla="*/ 128111 w 6688555"/>
                <a:gd name="connsiteY14" fmla="*/ 6448909 h 6858000"/>
                <a:gd name="connsiteX15" fmla="*/ 205573 w 6688555"/>
                <a:gd name="connsiteY15" fmla="*/ 6332025 h 6858000"/>
                <a:gd name="connsiteX16" fmla="*/ 217490 w 6688555"/>
                <a:gd name="connsiteY16" fmla="*/ 6255797 h 6858000"/>
                <a:gd name="connsiteX17" fmla="*/ 223449 w 6688555"/>
                <a:gd name="connsiteY17" fmla="*/ 6182110 h 6858000"/>
                <a:gd name="connsiteX18" fmla="*/ 259200 w 6688555"/>
                <a:gd name="connsiteY18" fmla="*/ 6131291 h 6858000"/>
                <a:gd name="connsiteX19" fmla="*/ 271118 w 6688555"/>
                <a:gd name="connsiteY19" fmla="*/ 6034735 h 6858000"/>
                <a:gd name="connsiteX20" fmla="*/ 247283 w 6688555"/>
                <a:gd name="connsiteY20" fmla="*/ 5983917 h 6858000"/>
                <a:gd name="connsiteX21" fmla="*/ 268138 w 6688555"/>
                <a:gd name="connsiteY21" fmla="*/ 5897525 h 6858000"/>
                <a:gd name="connsiteX22" fmla="*/ 342621 w 6688555"/>
                <a:gd name="connsiteY22" fmla="*/ 5834001 h 6858000"/>
                <a:gd name="connsiteX23" fmla="*/ 363476 w 6688555"/>
                <a:gd name="connsiteY23" fmla="*/ 5762855 h 6858000"/>
                <a:gd name="connsiteX24" fmla="*/ 303890 w 6688555"/>
                <a:gd name="connsiteY24" fmla="*/ 5612939 h 6858000"/>
                <a:gd name="connsiteX25" fmla="*/ 283035 w 6688555"/>
                <a:gd name="connsiteY25" fmla="*/ 5584989 h 6858000"/>
                <a:gd name="connsiteX26" fmla="*/ 190676 w 6688555"/>
                <a:gd name="connsiteY26" fmla="*/ 5516383 h 6858000"/>
                <a:gd name="connsiteX27" fmla="*/ 154924 w 6688555"/>
                <a:gd name="connsiteY27" fmla="*/ 5463024 h 6858000"/>
                <a:gd name="connsiteX28" fmla="*/ 157904 w 6688555"/>
                <a:gd name="connsiteY28" fmla="*/ 5465565 h 6858000"/>
                <a:gd name="connsiteX29" fmla="*/ 163862 w 6688555"/>
                <a:gd name="connsiteY29" fmla="*/ 5379173 h 6858000"/>
                <a:gd name="connsiteX30" fmla="*/ 178759 w 6688555"/>
                <a:gd name="connsiteY30" fmla="*/ 5180979 h 6858000"/>
                <a:gd name="connsiteX31" fmla="*/ 178759 w 6688555"/>
                <a:gd name="connsiteY31" fmla="*/ 5155570 h 6858000"/>
                <a:gd name="connsiteX32" fmla="*/ 187697 w 6688555"/>
                <a:gd name="connsiteY32" fmla="*/ 5107292 h 6858000"/>
                <a:gd name="connsiteX33" fmla="*/ 256221 w 6688555"/>
                <a:gd name="connsiteY33" fmla="*/ 5043768 h 6858000"/>
                <a:gd name="connsiteX34" fmla="*/ 291973 w 6688555"/>
                <a:gd name="connsiteY34" fmla="*/ 5033605 h 6858000"/>
                <a:gd name="connsiteX35" fmla="*/ 426042 w 6688555"/>
                <a:gd name="connsiteY35" fmla="*/ 4998031 h 6858000"/>
                <a:gd name="connsiteX36" fmla="*/ 491587 w 6688555"/>
                <a:gd name="connsiteY36" fmla="*/ 4921803 h 6858000"/>
                <a:gd name="connsiteX37" fmla="*/ 494566 w 6688555"/>
                <a:gd name="connsiteY37" fmla="*/ 4873525 h 6858000"/>
                <a:gd name="connsiteX38" fmla="*/ 554152 w 6688555"/>
                <a:gd name="connsiteY38" fmla="*/ 4802379 h 6858000"/>
                <a:gd name="connsiteX39" fmla="*/ 709076 w 6688555"/>
                <a:gd name="connsiteY39" fmla="*/ 4726151 h 6858000"/>
                <a:gd name="connsiteX40" fmla="*/ 792497 w 6688555"/>
                <a:gd name="connsiteY40" fmla="*/ 4632136 h 6858000"/>
                <a:gd name="connsiteX41" fmla="*/ 825270 w 6688555"/>
                <a:gd name="connsiteY41" fmla="*/ 4560990 h 6858000"/>
                <a:gd name="connsiteX42" fmla="*/ 825270 w 6688555"/>
                <a:gd name="connsiteY42" fmla="*/ 4451729 h 6858000"/>
                <a:gd name="connsiteX43" fmla="*/ 804414 w 6688555"/>
                <a:gd name="connsiteY43" fmla="*/ 4400910 h 6858000"/>
                <a:gd name="connsiteX44" fmla="*/ 822290 w 6688555"/>
                <a:gd name="connsiteY44" fmla="*/ 4311977 h 6858000"/>
                <a:gd name="connsiteX45" fmla="*/ 866980 w 6688555"/>
                <a:gd name="connsiteY45" fmla="*/ 4261158 h 6858000"/>
                <a:gd name="connsiteX46" fmla="*/ 884856 w 6688555"/>
                <a:gd name="connsiteY46" fmla="*/ 4200176 h 6858000"/>
                <a:gd name="connsiteX47" fmla="*/ 884856 w 6688555"/>
                <a:gd name="connsiteY47" fmla="*/ 4156980 h 6858000"/>
                <a:gd name="connsiteX48" fmla="*/ 869959 w 6688555"/>
                <a:gd name="connsiteY48" fmla="*/ 4027392 h 6858000"/>
                <a:gd name="connsiteX49" fmla="*/ 866980 w 6688555"/>
                <a:gd name="connsiteY49" fmla="*/ 4019769 h 6858000"/>
                <a:gd name="connsiteX50" fmla="*/ 890814 w 6688555"/>
                <a:gd name="connsiteY50" fmla="*/ 3981655 h 6858000"/>
                <a:gd name="connsiteX51" fmla="*/ 953380 w 6688555"/>
                <a:gd name="connsiteY51" fmla="*/ 3933377 h 6858000"/>
                <a:gd name="connsiteX52" fmla="*/ 983173 w 6688555"/>
                <a:gd name="connsiteY52" fmla="*/ 3895263 h 6858000"/>
                <a:gd name="connsiteX53" fmla="*/ 1057656 w 6688555"/>
                <a:gd name="connsiteY53" fmla="*/ 3834280 h 6858000"/>
                <a:gd name="connsiteX54" fmla="*/ 1126180 w 6688555"/>
                <a:gd name="connsiteY54" fmla="*/ 3801248 h 6858000"/>
                <a:gd name="connsiteX55" fmla="*/ 1266208 w 6688555"/>
                <a:gd name="connsiteY55" fmla="*/ 3750429 h 6858000"/>
                <a:gd name="connsiteX56" fmla="*/ 1400277 w 6688555"/>
                <a:gd name="connsiteY56" fmla="*/ 3717397 h 6858000"/>
                <a:gd name="connsiteX57" fmla="*/ 1483697 w 6688555"/>
                <a:gd name="connsiteY57" fmla="*/ 3661496 h 6858000"/>
                <a:gd name="connsiteX58" fmla="*/ 1498594 w 6688555"/>
                <a:gd name="connsiteY58" fmla="*/ 3636087 h 6858000"/>
                <a:gd name="connsiteX59" fmla="*/ 1561160 w 6688555"/>
                <a:gd name="connsiteY59" fmla="*/ 3577645 h 6858000"/>
                <a:gd name="connsiteX60" fmla="*/ 1629684 w 6688555"/>
                <a:gd name="connsiteY60" fmla="*/ 3552236 h 6858000"/>
                <a:gd name="connsiteX61" fmla="*/ 1680332 w 6688555"/>
                <a:gd name="connsiteY61" fmla="*/ 3536990 h 6858000"/>
                <a:gd name="connsiteX62" fmla="*/ 1754815 w 6688555"/>
                <a:gd name="connsiteY62" fmla="*/ 3476008 h 6858000"/>
                <a:gd name="connsiteX63" fmla="*/ 1766732 w 6688555"/>
                <a:gd name="connsiteY63" fmla="*/ 3328633 h 6858000"/>
                <a:gd name="connsiteX64" fmla="*/ 1781629 w 6688555"/>
                <a:gd name="connsiteY64" fmla="*/ 3125358 h 6858000"/>
                <a:gd name="connsiteX65" fmla="*/ 1817380 w 6688555"/>
                <a:gd name="connsiteY65" fmla="*/ 3046588 h 6858000"/>
                <a:gd name="connsiteX66" fmla="*/ 1841215 w 6688555"/>
                <a:gd name="connsiteY66" fmla="*/ 3016097 h 6858000"/>
                <a:gd name="connsiteX67" fmla="*/ 1888884 w 6688555"/>
                <a:gd name="connsiteY67" fmla="*/ 2830609 h 6858000"/>
                <a:gd name="connsiteX68" fmla="*/ 1835256 w 6688555"/>
                <a:gd name="connsiteY68" fmla="*/ 2744217 h 6858000"/>
                <a:gd name="connsiteX69" fmla="*/ 1796525 w 6688555"/>
                <a:gd name="connsiteY69" fmla="*/ 2688316 h 6858000"/>
                <a:gd name="connsiteX70" fmla="*/ 1748856 w 6688555"/>
                <a:gd name="connsiteY70" fmla="*/ 2632415 h 6858000"/>
                <a:gd name="connsiteX71" fmla="*/ 1728001 w 6688555"/>
                <a:gd name="connsiteY71" fmla="*/ 2568892 h 6858000"/>
                <a:gd name="connsiteX72" fmla="*/ 1742898 w 6688555"/>
                <a:gd name="connsiteY72" fmla="*/ 2533318 h 6858000"/>
                <a:gd name="connsiteX73" fmla="*/ 1742898 w 6688555"/>
                <a:gd name="connsiteY73" fmla="*/ 2479959 h 6858000"/>
                <a:gd name="connsiteX74" fmla="*/ 1739918 w 6688555"/>
                <a:gd name="connsiteY74" fmla="*/ 2439304 h 6858000"/>
                <a:gd name="connsiteX75" fmla="*/ 1730980 w 6688555"/>
                <a:gd name="connsiteY75" fmla="*/ 2360534 h 6858000"/>
                <a:gd name="connsiteX76" fmla="*/ 1722042 w 6688555"/>
                <a:gd name="connsiteY76" fmla="*/ 2342748 h 6858000"/>
                <a:gd name="connsiteX77" fmla="*/ 1730980 w 6688555"/>
                <a:gd name="connsiteY77" fmla="*/ 2289388 h 6858000"/>
                <a:gd name="connsiteX78" fmla="*/ 1751836 w 6688555"/>
                <a:gd name="connsiteY78" fmla="*/ 2261438 h 6858000"/>
                <a:gd name="connsiteX79" fmla="*/ 1763753 w 6688555"/>
                <a:gd name="connsiteY79" fmla="*/ 2190291 h 6858000"/>
                <a:gd name="connsiteX80" fmla="*/ 1739918 w 6688555"/>
                <a:gd name="connsiteY80" fmla="*/ 2142014 h 6858000"/>
                <a:gd name="connsiteX81" fmla="*/ 1757794 w 6688555"/>
                <a:gd name="connsiteY81" fmla="*/ 2004803 h 6858000"/>
                <a:gd name="connsiteX82" fmla="*/ 1793546 w 6688555"/>
                <a:gd name="connsiteY82" fmla="*/ 1961607 h 6858000"/>
                <a:gd name="connsiteX83" fmla="*/ 1879946 w 6688555"/>
                <a:gd name="connsiteY83" fmla="*/ 1791364 h 6858000"/>
                <a:gd name="connsiteX84" fmla="*/ 1885905 w 6688555"/>
                <a:gd name="connsiteY84" fmla="*/ 1651612 h 6858000"/>
                <a:gd name="connsiteX85" fmla="*/ 1847174 w 6688555"/>
                <a:gd name="connsiteY85" fmla="*/ 1562679 h 6858000"/>
                <a:gd name="connsiteX86" fmla="*/ 1876967 w 6688555"/>
                <a:gd name="connsiteY86" fmla="*/ 1430550 h 6858000"/>
                <a:gd name="connsiteX87" fmla="*/ 1942511 w 6688555"/>
                <a:gd name="connsiteY87" fmla="*/ 1374649 h 6858000"/>
                <a:gd name="connsiteX88" fmla="*/ 2022953 w 6688555"/>
                <a:gd name="connsiteY88" fmla="*/ 1300962 h 6858000"/>
                <a:gd name="connsiteX89" fmla="*/ 2058705 w 6688555"/>
                <a:gd name="connsiteY89" fmla="*/ 1262848 h 6858000"/>
                <a:gd name="connsiteX90" fmla="*/ 2136167 w 6688555"/>
                <a:gd name="connsiteY90" fmla="*/ 1214570 h 6858000"/>
                <a:gd name="connsiteX91" fmla="*/ 2222567 w 6688555"/>
                <a:gd name="connsiteY91" fmla="*/ 1189161 h 6858000"/>
                <a:gd name="connsiteX92" fmla="*/ 2329822 w 6688555"/>
                <a:gd name="connsiteY92" fmla="*/ 1135801 h 6858000"/>
                <a:gd name="connsiteX93" fmla="*/ 2389408 w 6688555"/>
                <a:gd name="connsiteY93" fmla="*/ 1074818 h 6858000"/>
                <a:gd name="connsiteX94" fmla="*/ 2416222 w 6688555"/>
                <a:gd name="connsiteY94" fmla="*/ 1023999 h 6858000"/>
                <a:gd name="connsiteX95" fmla="*/ 2422181 w 6688555"/>
                <a:gd name="connsiteY95" fmla="*/ 912198 h 6858000"/>
                <a:gd name="connsiteX96" fmla="*/ 2440056 w 6688555"/>
                <a:gd name="connsiteY96" fmla="*/ 841052 h 6858000"/>
                <a:gd name="connsiteX97" fmla="*/ 2529436 w 6688555"/>
                <a:gd name="connsiteY97" fmla="*/ 764823 h 6858000"/>
                <a:gd name="connsiteX98" fmla="*/ 2606898 w 6688555"/>
                <a:gd name="connsiteY98" fmla="*/ 673350 h 6858000"/>
                <a:gd name="connsiteX99" fmla="*/ 2615836 w 6688555"/>
                <a:gd name="connsiteY99" fmla="*/ 635235 h 6858000"/>
                <a:gd name="connsiteX100" fmla="*/ 2633712 w 6688555"/>
                <a:gd name="connsiteY100" fmla="*/ 599662 h 6858000"/>
                <a:gd name="connsiteX101" fmla="*/ 2696277 w 6688555"/>
                <a:gd name="connsiteY101" fmla="*/ 515811 h 6858000"/>
                <a:gd name="connsiteX102" fmla="*/ 2770760 w 6688555"/>
                <a:gd name="connsiteY102" fmla="*/ 472615 h 6858000"/>
                <a:gd name="connsiteX103" fmla="*/ 2827367 w 6688555"/>
                <a:gd name="connsiteY103" fmla="*/ 457370 h 6858000"/>
                <a:gd name="connsiteX104" fmla="*/ 2895891 w 6688555"/>
                <a:gd name="connsiteY104" fmla="*/ 391305 h 6858000"/>
                <a:gd name="connsiteX105" fmla="*/ 2907808 w 6688555"/>
                <a:gd name="connsiteY105" fmla="*/ 355732 h 6858000"/>
                <a:gd name="connsiteX106" fmla="*/ 2940581 w 6688555"/>
                <a:gd name="connsiteY106" fmla="*/ 307454 h 6858000"/>
                <a:gd name="connsiteX107" fmla="*/ 2964415 w 6688555"/>
                <a:gd name="connsiteY107" fmla="*/ 284585 h 6858000"/>
                <a:gd name="connsiteX108" fmla="*/ 2991229 w 6688555"/>
                <a:gd name="connsiteY108" fmla="*/ 203275 h 6858000"/>
                <a:gd name="connsiteX109" fmla="*/ 2988250 w 6688555"/>
                <a:gd name="connsiteY109" fmla="*/ 147375 h 6858000"/>
                <a:gd name="connsiteX110" fmla="*/ 3021022 w 6688555"/>
                <a:gd name="connsiteY110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688555" h="6858000">
                  <a:moveTo>
                    <a:pt x="3021022" y="0"/>
                  </a:moveTo>
                  <a:cubicBezTo>
                    <a:pt x="4242540" y="0"/>
                    <a:pt x="5464058" y="0"/>
                    <a:pt x="6688555" y="0"/>
                  </a:cubicBezTo>
                  <a:lnTo>
                    <a:pt x="6688555" y="2061555"/>
                  </a:lnTo>
                  <a:lnTo>
                    <a:pt x="6688555" y="3287978"/>
                  </a:lnTo>
                  <a:lnTo>
                    <a:pt x="6688555" y="6857999"/>
                  </a:lnTo>
                  <a:lnTo>
                    <a:pt x="3324913" y="6857999"/>
                  </a:lnTo>
                  <a:lnTo>
                    <a:pt x="3324912" y="6858000"/>
                  </a:lnTo>
                  <a:cubicBezTo>
                    <a:pt x="2216608" y="6858000"/>
                    <a:pt x="1108304" y="6858000"/>
                    <a:pt x="0" y="6858000"/>
                  </a:cubicBezTo>
                  <a:cubicBezTo>
                    <a:pt x="11917" y="6827509"/>
                    <a:pt x="20855" y="6797018"/>
                    <a:pt x="11917" y="6763985"/>
                  </a:cubicBezTo>
                  <a:cubicBezTo>
                    <a:pt x="8938" y="6748740"/>
                    <a:pt x="14897" y="6733494"/>
                    <a:pt x="26814" y="6723330"/>
                  </a:cubicBezTo>
                  <a:cubicBezTo>
                    <a:pt x="32773" y="6718248"/>
                    <a:pt x="41711" y="6713167"/>
                    <a:pt x="47669" y="6705544"/>
                  </a:cubicBezTo>
                  <a:cubicBezTo>
                    <a:pt x="89380" y="6664889"/>
                    <a:pt x="101297" y="6616611"/>
                    <a:pt x="77462" y="6565792"/>
                  </a:cubicBezTo>
                  <a:cubicBezTo>
                    <a:pt x="71504" y="6550546"/>
                    <a:pt x="65545" y="6537842"/>
                    <a:pt x="59586" y="6525137"/>
                  </a:cubicBezTo>
                  <a:cubicBezTo>
                    <a:pt x="44690" y="6489564"/>
                    <a:pt x="44690" y="6487023"/>
                    <a:pt x="86400" y="6476859"/>
                  </a:cubicBezTo>
                  <a:cubicBezTo>
                    <a:pt x="104276" y="6471777"/>
                    <a:pt x="122152" y="6466695"/>
                    <a:pt x="128111" y="6448909"/>
                  </a:cubicBezTo>
                  <a:cubicBezTo>
                    <a:pt x="145987" y="6405713"/>
                    <a:pt x="175780" y="6370140"/>
                    <a:pt x="205573" y="6332025"/>
                  </a:cubicBezTo>
                  <a:cubicBezTo>
                    <a:pt x="223449" y="6306616"/>
                    <a:pt x="232387" y="6283748"/>
                    <a:pt x="217490" y="6255797"/>
                  </a:cubicBezTo>
                  <a:cubicBezTo>
                    <a:pt x="205573" y="6230388"/>
                    <a:pt x="208552" y="6204978"/>
                    <a:pt x="223449" y="6182110"/>
                  </a:cubicBezTo>
                  <a:cubicBezTo>
                    <a:pt x="235366" y="6164323"/>
                    <a:pt x="247283" y="6149078"/>
                    <a:pt x="259200" y="6131291"/>
                  </a:cubicBezTo>
                  <a:cubicBezTo>
                    <a:pt x="286014" y="6100800"/>
                    <a:pt x="286014" y="6067768"/>
                    <a:pt x="271118" y="6034735"/>
                  </a:cubicBezTo>
                  <a:cubicBezTo>
                    <a:pt x="262180" y="6016949"/>
                    <a:pt x="256221" y="6001703"/>
                    <a:pt x="247283" y="5983917"/>
                  </a:cubicBezTo>
                  <a:cubicBezTo>
                    <a:pt x="235366" y="5953425"/>
                    <a:pt x="241324" y="5922934"/>
                    <a:pt x="268138" y="5897525"/>
                  </a:cubicBezTo>
                  <a:cubicBezTo>
                    <a:pt x="291973" y="5877197"/>
                    <a:pt x="315807" y="5854329"/>
                    <a:pt x="342621" y="5834001"/>
                  </a:cubicBezTo>
                  <a:cubicBezTo>
                    <a:pt x="369435" y="5813673"/>
                    <a:pt x="375394" y="5793346"/>
                    <a:pt x="363476" y="5762855"/>
                  </a:cubicBezTo>
                  <a:cubicBezTo>
                    <a:pt x="342621" y="5714577"/>
                    <a:pt x="324745" y="5663758"/>
                    <a:pt x="303890" y="5612939"/>
                  </a:cubicBezTo>
                  <a:cubicBezTo>
                    <a:pt x="300911" y="5602775"/>
                    <a:pt x="291973" y="5592612"/>
                    <a:pt x="283035" y="5584989"/>
                  </a:cubicBezTo>
                  <a:cubicBezTo>
                    <a:pt x="256221" y="5562120"/>
                    <a:pt x="223449" y="5541793"/>
                    <a:pt x="190676" y="5516383"/>
                  </a:cubicBezTo>
                  <a:cubicBezTo>
                    <a:pt x="190676" y="5516383"/>
                    <a:pt x="190676" y="5516383"/>
                    <a:pt x="154924" y="5463024"/>
                  </a:cubicBezTo>
                  <a:cubicBezTo>
                    <a:pt x="154924" y="5463024"/>
                    <a:pt x="154924" y="5463024"/>
                    <a:pt x="157904" y="5465565"/>
                  </a:cubicBezTo>
                  <a:cubicBezTo>
                    <a:pt x="157904" y="5435073"/>
                    <a:pt x="157904" y="5407123"/>
                    <a:pt x="163862" y="5379173"/>
                  </a:cubicBezTo>
                  <a:cubicBezTo>
                    <a:pt x="175780" y="5313108"/>
                    <a:pt x="181738" y="5247044"/>
                    <a:pt x="178759" y="5180979"/>
                  </a:cubicBezTo>
                  <a:cubicBezTo>
                    <a:pt x="178759" y="5173356"/>
                    <a:pt x="178759" y="5163193"/>
                    <a:pt x="178759" y="5155570"/>
                  </a:cubicBezTo>
                  <a:cubicBezTo>
                    <a:pt x="181738" y="5137783"/>
                    <a:pt x="184718" y="5122537"/>
                    <a:pt x="187697" y="5107292"/>
                  </a:cubicBezTo>
                  <a:cubicBezTo>
                    <a:pt x="196635" y="5074260"/>
                    <a:pt x="217490" y="5053932"/>
                    <a:pt x="256221" y="5043768"/>
                  </a:cubicBezTo>
                  <a:cubicBezTo>
                    <a:pt x="268138" y="5041227"/>
                    <a:pt x="280056" y="5038686"/>
                    <a:pt x="291973" y="5033605"/>
                  </a:cubicBezTo>
                  <a:cubicBezTo>
                    <a:pt x="336662" y="5023441"/>
                    <a:pt x="381352" y="5008195"/>
                    <a:pt x="426042" y="4998031"/>
                  </a:cubicBezTo>
                  <a:cubicBezTo>
                    <a:pt x="473711" y="4985327"/>
                    <a:pt x="491587" y="4959917"/>
                    <a:pt x="491587" y="4921803"/>
                  </a:cubicBezTo>
                  <a:cubicBezTo>
                    <a:pt x="494566" y="4904017"/>
                    <a:pt x="494566" y="4888771"/>
                    <a:pt x="494566" y="4873525"/>
                  </a:cubicBezTo>
                  <a:cubicBezTo>
                    <a:pt x="494566" y="4835411"/>
                    <a:pt x="512442" y="4812543"/>
                    <a:pt x="554152" y="4802379"/>
                  </a:cubicBezTo>
                  <a:cubicBezTo>
                    <a:pt x="610759" y="4784592"/>
                    <a:pt x="661407" y="4756642"/>
                    <a:pt x="709076" y="4726151"/>
                  </a:cubicBezTo>
                  <a:cubicBezTo>
                    <a:pt x="747807" y="4700741"/>
                    <a:pt x="777601" y="4670250"/>
                    <a:pt x="792497" y="4632136"/>
                  </a:cubicBezTo>
                  <a:cubicBezTo>
                    <a:pt x="804414" y="4606726"/>
                    <a:pt x="813352" y="4583858"/>
                    <a:pt x="825270" y="4560990"/>
                  </a:cubicBezTo>
                  <a:cubicBezTo>
                    <a:pt x="840166" y="4522875"/>
                    <a:pt x="840166" y="4487302"/>
                    <a:pt x="825270" y="4451729"/>
                  </a:cubicBezTo>
                  <a:cubicBezTo>
                    <a:pt x="816332" y="4433942"/>
                    <a:pt x="810373" y="4418697"/>
                    <a:pt x="804414" y="4400910"/>
                  </a:cubicBezTo>
                  <a:cubicBezTo>
                    <a:pt x="789518" y="4367878"/>
                    <a:pt x="795476" y="4337387"/>
                    <a:pt x="822290" y="4311977"/>
                  </a:cubicBezTo>
                  <a:cubicBezTo>
                    <a:pt x="837187" y="4294191"/>
                    <a:pt x="852083" y="4278945"/>
                    <a:pt x="866980" y="4261158"/>
                  </a:cubicBezTo>
                  <a:cubicBezTo>
                    <a:pt x="881877" y="4243372"/>
                    <a:pt x="887835" y="4223044"/>
                    <a:pt x="884856" y="4200176"/>
                  </a:cubicBezTo>
                  <a:cubicBezTo>
                    <a:pt x="881877" y="4187471"/>
                    <a:pt x="881877" y="4172225"/>
                    <a:pt x="884856" y="4156980"/>
                  </a:cubicBezTo>
                  <a:cubicBezTo>
                    <a:pt x="896773" y="4113784"/>
                    <a:pt x="896773" y="4068047"/>
                    <a:pt x="869959" y="4027392"/>
                  </a:cubicBezTo>
                  <a:cubicBezTo>
                    <a:pt x="869959" y="4024851"/>
                    <a:pt x="866980" y="4022310"/>
                    <a:pt x="866980" y="4019769"/>
                  </a:cubicBezTo>
                  <a:cubicBezTo>
                    <a:pt x="861021" y="3999441"/>
                    <a:pt x="864001" y="3986737"/>
                    <a:pt x="890814" y="3981655"/>
                  </a:cubicBezTo>
                  <a:cubicBezTo>
                    <a:pt x="917628" y="3971491"/>
                    <a:pt x="938483" y="3956245"/>
                    <a:pt x="953380" y="3933377"/>
                  </a:cubicBezTo>
                  <a:cubicBezTo>
                    <a:pt x="965297" y="3920672"/>
                    <a:pt x="974235" y="3907968"/>
                    <a:pt x="983173" y="3895263"/>
                  </a:cubicBezTo>
                  <a:cubicBezTo>
                    <a:pt x="1001049" y="3867312"/>
                    <a:pt x="1024883" y="3846985"/>
                    <a:pt x="1057656" y="3834280"/>
                  </a:cubicBezTo>
                  <a:cubicBezTo>
                    <a:pt x="1081490" y="3824116"/>
                    <a:pt x="1105325" y="3813953"/>
                    <a:pt x="1126180" y="3801248"/>
                  </a:cubicBezTo>
                  <a:cubicBezTo>
                    <a:pt x="1170870" y="3778380"/>
                    <a:pt x="1218539" y="3763134"/>
                    <a:pt x="1266208" y="3750429"/>
                  </a:cubicBezTo>
                  <a:cubicBezTo>
                    <a:pt x="1310897" y="3740265"/>
                    <a:pt x="1355587" y="3727561"/>
                    <a:pt x="1400277" y="3717397"/>
                  </a:cubicBezTo>
                  <a:cubicBezTo>
                    <a:pt x="1439008" y="3707233"/>
                    <a:pt x="1465822" y="3689447"/>
                    <a:pt x="1483697" y="3661496"/>
                  </a:cubicBezTo>
                  <a:cubicBezTo>
                    <a:pt x="1486677" y="3651332"/>
                    <a:pt x="1492635" y="3643710"/>
                    <a:pt x="1498594" y="3636087"/>
                  </a:cubicBezTo>
                  <a:cubicBezTo>
                    <a:pt x="1510511" y="3610677"/>
                    <a:pt x="1531366" y="3592891"/>
                    <a:pt x="1561160" y="3577645"/>
                  </a:cubicBezTo>
                  <a:cubicBezTo>
                    <a:pt x="1584994" y="3567481"/>
                    <a:pt x="1608829" y="3559859"/>
                    <a:pt x="1629684" y="3552236"/>
                  </a:cubicBezTo>
                  <a:cubicBezTo>
                    <a:pt x="1647560" y="3544613"/>
                    <a:pt x="1662456" y="3542072"/>
                    <a:pt x="1680332" y="3536990"/>
                  </a:cubicBezTo>
                  <a:cubicBezTo>
                    <a:pt x="1713104" y="3526826"/>
                    <a:pt x="1739918" y="3506499"/>
                    <a:pt x="1754815" y="3476008"/>
                  </a:cubicBezTo>
                  <a:cubicBezTo>
                    <a:pt x="1778649" y="3427730"/>
                    <a:pt x="1781629" y="3379452"/>
                    <a:pt x="1766732" y="3328633"/>
                  </a:cubicBezTo>
                  <a:cubicBezTo>
                    <a:pt x="1745877" y="3260028"/>
                    <a:pt x="1748856" y="3191422"/>
                    <a:pt x="1781629" y="3125358"/>
                  </a:cubicBezTo>
                  <a:cubicBezTo>
                    <a:pt x="1793546" y="3099948"/>
                    <a:pt x="1805463" y="3071998"/>
                    <a:pt x="1817380" y="3046588"/>
                  </a:cubicBezTo>
                  <a:cubicBezTo>
                    <a:pt x="1823339" y="3036425"/>
                    <a:pt x="1829298" y="3023720"/>
                    <a:pt x="1841215" y="3016097"/>
                  </a:cubicBezTo>
                  <a:cubicBezTo>
                    <a:pt x="1894842" y="2967819"/>
                    <a:pt x="1918677" y="2891591"/>
                    <a:pt x="1888884" y="2830609"/>
                  </a:cubicBezTo>
                  <a:cubicBezTo>
                    <a:pt x="1873987" y="2800117"/>
                    <a:pt x="1853132" y="2772167"/>
                    <a:pt x="1835256" y="2744217"/>
                  </a:cubicBezTo>
                  <a:cubicBezTo>
                    <a:pt x="1823339" y="2726430"/>
                    <a:pt x="1808442" y="2708643"/>
                    <a:pt x="1796525" y="2688316"/>
                  </a:cubicBezTo>
                  <a:cubicBezTo>
                    <a:pt x="1784608" y="2667988"/>
                    <a:pt x="1772691" y="2647661"/>
                    <a:pt x="1748856" y="2632415"/>
                  </a:cubicBezTo>
                  <a:cubicBezTo>
                    <a:pt x="1725022" y="2617169"/>
                    <a:pt x="1716084" y="2594301"/>
                    <a:pt x="1728001" y="2568892"/>
                  </a:cubicBezTo>
                  <a:cubicBezTo>
                    <a:pt x="1733960" y="2556187"/>
                    <a:pt x="1739918" y="2546023"/>
                    <a:pt x="1742898" y="2533318"/>
                  </a:cubicBezTo>
                  <a:cubicBezTo>
                    <a:pt x="1751836" y="2515532"/>
                    <a:pt x="1754815" y="2497745"/>
                    <a:pt x="1742898" y="2479959"/>
                  </a:cubicBezTo>
                  <a:cubicBezTo>
                    <a:pt x="1736939" y="2467254"/>
                    <a:pt x="1733960" y="2452009"/>
                    <a:pt x="1739918" y="2439304"/>
                  </a:cubicBezTo>
                  <a:cubicBezTo>
                    <a:pt x="1748856" y="2411353"/>
                    <a:pt x="1745877" y="2385944"/>
                    <a:pt x="1730980" y="2360534"/>
                  </a:cubicBezTo>
                  <a:cubicBezTo>
                    <a:pt x="1728001" y="2355453"/>
                    <a:pt x="1725022" y="2347830"/>
                    <a:pt x="1722042" y="2342748"/>
                  </a:cubicBezTo>
                  <a:cubicBezTo>
                    <a:pt x="1713104" y="2324961"/>
                    <a:pt x="1716084" y="2307175"/>
                    <a:pt x="1730980" y="2289388"/>
                  </a:cubicBezTo>
                  <a:cubicBezTo>
                    <a:pt x="1736939" y="2279224"/>
                    <a:pt x="1742898" y="2269061"/>
                    <a:pt x="1751836" y="2261438"/>
                  </a:cubicBezTo>
                  <a:cubicBezTo>
                    <a:pt x="1769711" y="2238569"/>
                    <a:pt x="1772691" y="2215701"/>
                    <a:pt x="1763753" y="2190291"/>
                  </a:cubicBezTo>
                  <a:cubicBezTo>
                    <a:pt x="1754815" y="2175046"/>
                    <a:pt x="1748856" y="2157259"/>
                    <a:pt x="1739918" y="2142014"/>
                  </a:cubicBezTo>
                  <a:cubicBezTo>
                    <a:pt x="1707146" y="2091195"/>
                    <a:pt x="1713104" y="2047999"/>
                    <a:pt x="1757794" y="2004803"/>
                  </a:cubicBezTo>
                  <a:cubicBezTo>
                    <a:pt x="1772691" y="1992098"/>
                    <a:pt x="1784608" y="1976852"/>
                    <a:pt x="1793546" y="1961607"/>
                  </a:cubicBezTo>
                  <a:cubicBezTo>
                    <a:pt x="1823339" y="1903165"/>
                    <a:pt x="1850153" y="1847264"/>
                    <a:pt x="1879946" y="1791364"/>
                  </a:cubicBezTo>
                  <a:cubicBezTo>
                    <a:pt x="1903780" y="1745627"/>
                    <a:pt x="1906760" y="1699890"/>
                    <a:pt x="1885905" y="1651612"/>
                  </a:cubicBezTo>
                  <a:cubicBezTo>
                    <a:pt x="1871008" y="1621121"/>
                    <a:pt x="1859091" y="1593170"/>
                    <a:pt x="1847174" y="1562679"/>
                  </a:cubicBezTo>
                  <a:cubicBezTo>
                    <a:pt x="1826318" y="1514401"/>
                    <a:pt x="1838236" y="1468664"/>
                    <a:pt x="1876967" y="1430550"/>
                  </a:cubicBezTo>
                  <a:cubicBezTo>
                    <a:pt x="1897822" y="1410222"/>
                    <a:pt x="1921656" y="1392436"/>
                    <a:pt x="1942511" y="1374649"/>
                  </a:cubicBezTo>
                  <a:cubicBezTo>
                    <a:pt x="1969325" y="1349240"/>
                    <a:pt x="1999118" y="1326371"/>
                    <a:pt x="2022953" y="1300962"/>
                  </a:cubicBezTo>
                  <a:cubicBezTo>
                    <a:pt x="2037849" y="1288257"/>
                    <a:pt x="2046787" y="1275553"/>
                    <a:pt x="2058705" y="1262848"/>
                  </a:cubicBezTo>
                  <a:cubicBezTo>
                    <a:pt x="2079560" y="1239979"/>
                    <a:pt x="2103394" y="1222193"/>
                    <a:pt x="2136167" y="1214570"/>
                  </a:cubicBezTo>
                  <a:cubicBezTo>
                    <a:pt x="2162980" y="1204406"/>
                    <a:pt x="2192774" y="1196783"/>
                    <a:pt x="2222567" y="1189161"/>
                  </a:cubicBezTo>
                  <a:cubicBezTo>
                    <a:pt x="2264277" y="1178997"/>
                    <a:pt x="2303008" y="1161210"/>
                    <a:pt x="2329822" y="1135801"/>
                  </a:cubicBezTo>
                  <a:cubicBezTo>
                    <a:pt x="2350677" y="1115473"/>
                    <a:pt x="2371532" y="1095146"/>
                    <a:pt x="2389408" y="1074818"/>
                  </a:cubicBezTo>
                  <a:cubicBezTo>
                    <a:pt x="2401325" y="1059573"/>
                    <a:pt x="2410263" y="1041786"/>
                    <a:pt x="2416222" y="1023999"/>
                  </a:cubicBezTo>
                  <a:cubicBezTo>
                    <a:pt x="2425160" y="985885"/>
                    <a:pt x="2428139" y="950312"/>
                    <a:pt x="2422181" y="912198"/>
                  </a:cubicBezTo>
                  <a:cubicBezTo>
                    <a:pt x="2416222" y="886789"/>
                    <a:pt x="2425160" y="863920"/>
                    <a:pt x="2440056" y="841052"/>
                  </a:cubicBezTo>
                  <a:cubicBezTo>
                    <a:pt x="2460912" y="808019"/>
                    <a:pt x="2490705" y="782610"/>
                    <a:pt x="2529436" y="764823"/>
                  </a:cubicBezTo>
                  <a:cubicBezTo>
                    <a:pt x="2574126" y="744496"/>
                    <a:pt x="2597960" y="714005"/>
                    <a:pt x="2606898" y="673350"/>
                  </a:cubicBezTo>
                  <a:cubicBezTo>
                    <a:pt x="2609877" y="660645"/>
                    <a:pt x="2612857" y="647940"/>
                    <a:pt x="2615836" y="635235"/>
                  </a:cubicBezTo>
                  <a:cubicBezTo>
                    <a:pt x="2621795" y="625072"/>
                    <a:pt x="2624774" y="612367"/>
                    <a:pt x="2633712" y="599662"/>
                  </a:cubicBezTo>
                  <a:cubicBezTo>
                    <a:pt x="2651588" y="571712"/>
                    <a:pt x="2672443" y="543761"/>
                    <a:pt x="2696277" y="515811"/>
                  </a:cubicBezTo>
                  <a:cubicBezTo>
                    <a:pt x="2714153" y="495484"/>
                    <a:pt x="2737988" y="480238"/>
                    <a:pt x="2770760" y="472615"/>
                  </a:cubicBezTo>
                  <a:cubicBezTo>
                    <a:pt x="2788636" y="467533"/>
                    <a:pt x="2806512" y="462451"/>
                    <a:pt x="2827367" y="457370"/>
                  </a:cubicBezTo>
                  <a:cubicBezTo>
                    <a:pt x="2863119" y="444665"/>
                    <a:pt x="2886953" y="424337"/>
                    <a:pt x="2895891" y="391305"/>
                  </a:cubicBezTo>
                  <a:cubicBezTo>
                    <a:pt x="2901850" y="378600"/>
                    <a:pt x="2904829" y="368437"/>
                    <a:pt x="2907808" y="355732"/>
                  </a:cubicBezTo>
                  <a:cubicBezTo>
                    <a:pt x="2913767" y="337945"/>
                    <a:pt x="2922705" y="320159"/>
                    <a:pt x="2940581" y="307454"/>
                  </a:cubicBezTo>
                  <a:cubicBezTo>
                    <a:pt x="2949519" y="299831"/>
                    <a:pt x="2955477" y="292208"/>
                    <a:pt x="2964415" y="284585"/>
                  </a:cubicBezTo>
                  <a:cubicBezTo>
                    <a:pt x="2991229" y="261717"/>
                    <a:pt x="2997188" y="233767"/>
                    <a:pt x="2991229" y="203275"/>
                  </a:cubicBezTo>
                  <a:cubicBezTo>
                    <a:pt x="2988250" y="185489"/>
                    <a:pt x="2985271" y="165161"/>
                    <a:pt x="2988250" y="147375"/>
                  </a:cubicBezTo>
                  <a:cubicBezTo>
                    <a:pt x="2997188" y="99097"/>
                    <a:pt x="3009105" y="48278"/>
                    <a:pt x="3021022" y="0"/>
                  </a:cubicBezTo>
                  <a:close/>
                </a:path>
              </a:pathLst>
            </a:custGeom>
            <a:solidFill>
              <a:srgbClr val="1976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93" y="685799"/>
            <a:ext cx="4094296" cy="827863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7162801" y="2571411"/>
            <a:ext cx="1828799" cy="1290656"/>
            <a:chOff x="7162801" y="2571411"/>
            <a:chExt cx="1828799" cy="1290656"/>
          </a:xfrm>
        </p:grpSpPr>
        <p:sp>
          <p:nvSpPr>
            <p:cNvPr id="94" name="TextBox 93"/>
            <p:cNvSpPr txBox="1"/>
            <p:nvPr/>
          </p:nvSpPr>
          <p:spPr>
            <a:xfrm>
              <a:off x="7162801" y="2967335"/>
              <a:ext cx="1828799" cy="894732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Emoji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ini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digunakan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untuk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menunjukkan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bahwa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sesuatu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itu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lucu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atau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menghibur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162801" y="2571411"/>
              <a:ext cx="1828799" cy="423449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Haha</a:t>
              </a: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 ( </a:t>
              </a: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Tertawa</a:t>
              </a: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 )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601199" y="2571411"/>
            <a:ext cx="1828799" cy="1290656"/>
            <a:chOff x="9601199" y="2571411"/>
            <a:chExt cx="1828799" cy="1290656"/>
          </a:xfrm>
        </p:grpSpPr>
        <p:sp>
          <p:nvSpPr>
            <p:cNvPr id="96" name="TextBox 95"/>
            <p:cNvSpPr txBox="1"/>
            <p:nvPr/>
          </p:nvSpPr>
          <p:spPr>
            <a:xfrm>
              <a:off x="9601199" y="2967335"/>
              <a:ext cx="1828799" cy="894732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Emoji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ini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menunjukkan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keterkejutan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atau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kekaguman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9601199" y="2571411"/>
              <a:ext cx="1828799" cy="423449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Wow ( </a:t>
              </a: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Terkejut</a:t>
              </a: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 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62801" y="4852946"/>
            <a:ext cx="1828799" cy="1290656"/>
            <a:chOff x="7162801" y="4852946"/>
            <a:chExt cx="1828799" cy="1290656"/>
          </a:xfrm>
        </p:grpSpPr>
        <p:sp>
          <p:nvSpPr>
            <p:cNvPr id="52" name="TextBox 51"/>
            <p:cNvSpPr txBox="1"/>
            <p:nvPr/>
          </p:nvSpPr>
          <p:spPr>
            <a:xfrm>
              <a:off x="7162801" y="5248870"/>
              <a:ext cx="1828799" cy="894732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Emoji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ini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digunakan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untuk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mengekspresikan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rasa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sedih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empati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atau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simpati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162801" y="4852946"/>
              <a:ext cx="1828799" cy="423449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Sad ( </a:t>
              </a:r>
              <a:r>
                <a:rPr kumimoji="0" lang="en-US" sz="1600" b="1" i="0" u="none" strike="noStrike" kern="1200" cap="none" spc="50" normalizeH="0" baseline="0" noProof="0" dirty="0" err="1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Sedih</a:t>
              </a: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 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601199" y="4852946"/>
            <a:ext cx="1828799" cy="1290656"/>
            <a:chOff x="9601199" y="4852946"/>
            <a:chExt cx="1828799" cy="1290656"/>
          </a:xfrm>
        </p:grpSpPr>
        <p:sp>
          <p:nvSpPr>
            <p:cNvPr id="54" name="TextBox 53"/>
            <p:cNvSpPr txBox="1"/>
            <p:nvPr/>
          </p:nvSpPr>
          <p:spPr>
            <a:xfrm>
              <a:off x="9601199" y="5248870"/>
              <a:ext cx="1828799" cy="894732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Emoji ini menunjukkan perasaan marah atau frustrasi.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20202">
                    <a:lumMod val="50000"/>
                    <a:lumOff val="50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601199" y="4852946"/>
              <a:ext cx="1828799" cy="423449"/>
            </a:xfrm>
            <a:prstGeom prst="rect">
              <a:avLst/>
            </a:prstGeom>
            <a:noFill/>
          </p:spPr>
          <p:txBody>
            <a:bodyPr wrap="square" lIns="0" tIns="45720" rIns="0" bIns="4572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50" normalizeH="0" baseline="0" noProof="0" dirty="0">
                  <a:ln>
                    <a:noFill/>
                  </a:ln>
                  <a:solidFill>
                    <a:srgbClr val="020202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Angry ( Marah )</a:t>
              </a:r>
            </a:p>
          </p:txBody>
        </p:sp>
      </p:grp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230BB54F-C083-431A-A243-3A67A12A0F9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9" r="26849"/>
          <a:stretch>
            <a:fillRect/>
          </a:stretch>
        </p:blipFill>
        <p:spPr/>
      </p:pic>
      <p:grpSp>
        <p:nvGrpSpPr>
          <p:cNvPr id="3" name="Group 2"/>
          <p:cNvGrpSpPr/>
          <p:nvPr/>
        </p:nvGrpSpPr>
        <p:grpSpPr>
          <a:xfrm flipH="1">
            <a:off x="0" y="3840480"/>
            <a:ext cx="2433933" cy="3017521"/>
            <a:chOff x="8828592" y="3287486"/>
            <a:chExt cx="3363408" cy="3570515"/>
          </a:xfrm>
        </p:grpSpPr>
        <p:sp>
          <p:nvSpPr>
            <p:cNvPr id="10" name="Freeform 9"/>
            <p:cNvSpPr/>
            <p:nvPr/>
          </p:nvSpPr>
          <p:spPr>
            <a:xfrm>
              <a:off x="9177149" y="3434882"/>
              <a:ext cx="3014851" cy="3423119"/>
            </a:xfrm>
            <a:custGeom>
              <a:avLst/>
              <a:gdLst>
                <a:gd name="connsiteX0" fmla="*/ 2600620 w 2600620"/>
                <a:gd name="connsiteY0" fmla="*/ 0 h 3423119"/>
                <a:gd name="connsiteX1" fmla="*/ 2600620 w 2600620"/>
                <a:gd name="connsiteY1" fmla="*/ 3423119 h 3423119"/>
                <a:gd name="connsiteX2" fmla="*/ 0 w 2600620"/>
                <a:gd name="connsiteY2" fmla="*/ 3423119 h 3423119"/>
                <a:gd name="connsiteX3" fmla="*/ 19272 w 2600620"/>
                <a:gd name="connsiteY3" fmla="*/ 3409143 h 3423119"/>
                <a:gd name="connsiteX4" fmla="*/ 38545 w 2600620"/>
                <a:gd name="connsiteY4" fmla="*/ 3395166 h 3423119"/>
                <a:gd name="connsiteX5" fmla="*/ 141337 w 2600620"/>
                <a:gd name="connsiteY5" fmla="*/ 3357047 h 3423119"/>
                <a:gd name="connsiteX6" fmla="*/ 213291 w 2600620"/>
                <a:gd name="connsiteY6" fmla="*/ 3293514 h 3423119"/>
                <a:gd name="connsiteX7" fmla="*/ 249268 w 2600620"/>
                <a:gd name="connsiteY7" fmla="*/ 3207110 h 3423119"/>
                <a:gd name="connsiteX8" fmla="*/ 267256 w 2600620"/>
                <a:gd name="connsiteY8" fmla="*/ 3128330 h 3423119"/>
                <a:gd name="connsiteX9" fmla="*/ 298094 w 2600620"/>
                <a:gd name="connsiteY9" fmla="*/ 3069881 h 3423119"/>
                <a:gd name="connsiteX10" fmla="*/ 323792 w 2600620"/>
                <a:gd name="connsiteY10" fmla="*/ 3049550 h 3423119"/>
                <a:gd name="connsiteX11" fmla="*/ 377757 w 2600620"/>
                <a:gd name="connsiteY11" fmla="*/ 2988559 h 3423119"/>
                <a:gd name="connsiteX12" fmla="*/ 385466 w 2600620"/>
                <a:gd name="connsiteY12" fmla="*/ 2973311 h 3423119"/>
                <a:gd name="connsiteX13" fmla="*/ 462560 w 2600620"/>
                <a:gd name="connsiteY13" fmla="*/ 2919944 h 3423119"/>
                <a:gd name="connsiteX14" fmla="*/ 501107 w 2600620"/>
                <a:gd name="connsiteY14" fmla="*/ 2917403 h 3423119"/>
                <a:gd name="connsiteX15" fmla="*/ 593619 w 2600620"/>
                <a:gd name="connsiteY15" fmla="*/ 2879284 h 3423119"/>
                <a:gd name="connsiteX16" fmla="*/ 698980 w 2600620"/>
                <a:gd name="connsiteY16" fmla="*/ 2744595 h 3423119"/>
                <a:gd name="connsiteX17" fmla="*/ 701550 w 2600620"/>
                <a:gd name="connsiteY17" fmla="*/ 2742054 h 3423119"/>
                <a:gd name="connsiteX18" fmla="*/ 768364 w 2600620"/>
                <a:gd name="connsiteY18" fmla="*/ 2681063 h 3423119"/>
                <a:gd name="connsiteX19" fmla="*/ 791492 w 2600620"/>
                <a:gd name="connsiteY19" fmla="*/ 2675980 h 3423119"/>
                <a:gd name="connsiteX20" fmla="*/ 876295 w 2600620"/>
                <a:gd name="connsiteY20" fmla="*/ 2620072 h 3423119"/>
                <a:gd name="connsiteX21" fmla="*/ 907132 w 2600620"/>
                <a:gd name="connsiteY21" fmla="*/ 2551457 h 3423119"/>
                <a:gd name="connsiteX22" fmla="*/ 930260 w 2600620"/>
                <a:gd name="connsiteY22" fmla="*/ 2465053 h 3423119"/>
                <a:gd name="connsiteX23" fmla="*/ 958528 w 2600620"/>
                <a:gd name="connsiteY23" fmla="*/ 2414227 h 3423119"/>
                <a:gd name="connsiteX24" fmla="*/ 1151262 w 2600620"/>
                <a:gd name="connsiteY24" fmla="*/ 2322741 h 3423119"/>
                <a:gd name="connsiteX25" fmla="*/ 1174390 w 2600620"/>
                <a:gd name="connsiteY25" fmla="*/ 2320199 h 3423119"/>
                <a:gd name="connsiteX26" fmla="*/ 1315728 w 2600620"/>
                <a:gd name="connsiteY26" fmla="*/ 2261750 h 3423119"/>
                <a:gd name="connsiteX27" fmla="*/ 1421089 w 2600620"/>
                <a:gd name="connsiteY27" fmla="*/ 2190594 h 3423119"/>
                <a:gd name="connsiteX28" fmla="*/ 1482764 w 2600620"/>
                <a:gd name="connsiteY28" fmla="*/ 2152474 h 3423119"/>
                <a:gd name="connsiteX29" fmla="*/ 1536730 w 2600620"/>
                <a:gd name="connsiteY29" fmla="*/ 2027951 h 3423119"/>
                <a:gd name="connsiteX30" fmla="*/ 1526450 w 2600620"/>
                <a:gd name="connsiteY30" fmla="*/ 1954253 h 3423119"/>
                <a:gd name="connsiteX31" fmla="*/ 1570137 w 2600620"/>
                <a:gd name="connsiteY31" fmla="*/ 1791611 h 3423119"/>
                <a:gd name="connsiteX32" fmla="*/ 1585555 w 2600620"/>
                <a:gd name="connsiteY32" fmla="*/ 1771281 h 3423119"/>
                <a:gd name="connsiteX33" fmla="*/ 1639521 w 2600620"/>
                <a:gd name="connsiteY33" fmla="*/ 1700124 h 3423119"/>
                <a:gd name="connsiteX34" fmla="*/ 1729463 w 2600620"/>
                <a:gd name="connsiteY34" fmla="*/ 1601014 h 3423119"/>
                <a:gd name="connsiteX35" fmla="*/ 1739742 w 2600620"/>
                <a:gd name="connsiteY35" fmla="*/ 1590849 h 3423119"/>
                <a:gd name="connsiteX36" fmla="*/ 1762870 w 2600620"/>
                <a:gd name="connsiteY36" fmla="*/ 1527316 h 3423119"/>
                <a:gd name="connsiteX37" fmla="*/ 1755161 w 2600620"/>
                <a:gd name="connsiteY37" fmla="*/ 1466325 h 3423119"/>
                <a:gd name="connsiteX38" fmla="*/ 1791138 w 2600620"/>
                <a:gd name="connsiteY38" fmla="*/ 1354509 h 3423119"/>
                <a:gd name="connsiteX39" fmla="*/ 1816836 w 2600620"/>
                <a:gd name="connsiteY39" fmla="*/ 1278270 h 3423119"/>
                <a:gd name="connsiteX40" fmla="*/ 1827115 w 2600620"/>
                <a:gd name="connsiteY40" fmla="*/ 1194407 h 3423119"/>
                <a:gd name="connsiteX41" fmla="*/ 1832254 w 2600620"/>
                <a:gd name="connsiteY41" fmla="*/ 1161370 h 3423119"/>
                <a:gd name="connsiteX42" fmla="*/ 1847673 w 2600620"/>
                <a:gd name="connsiteY42" fmla="*/ 1100379 h 3423119"/>
                <a:gd name="connsiteX43" fmla="*/ 1860522 w 2600620"/>
                <a:gd name="connsiteY43" fmla="*/ 1080049 h 3423119"/>
                <a:gd name="connsiteX44" fmla="*/ 1860522 w 2600620"/>
                <a:gd name="connsiteY44" fmla="*/ 1001269 h 3423119"/>
                <a:gd name="connsiteX45" fmla="*/ 1839964 w 2600620"/>
                <a:gd name="connsiteY45" fmla="*/ 968232 h 3423119"/>
                <a:gd name="connsiteX46" fmla="*/ 1803987 w 2600620"/>
                <a:gd name="connsiteY46" fmla="*/ 846250 h 3423119"/>
                <a:gd name="connsiteX47" fmla="*/ 1796278 w 2600620"/>
                <a:gd name="connsiteY47" fmla="*/ 820837 h 3423119"/>
                <a:gd name="connsiteX48" fmla="*/ 1837394 w 2600620"/>
                <a:gd name="connsiteY48" fmla="*/ 642947 h 3423119"/>
                <a:gd name="connsiteX49" fmla="*/ 1865662 w 2600620"/>
                <a:gd name="connsiteY49" fmla="*/ 622617 h 3423119"/>
                <a:gd name="connsiteX50" fmla="*/ 1901639 w 2600620"/>
                <a:gd name="connsiteY50" fmla="*/ 587038 h 3423119"/>
                <a:gd name="connsiteX51" fmla="*/ 1942755 w 2600620"/>
                <a:gd name="connsiteY51" fmla="*/ 526047 h 3423119"/>
                <a:gd name="connsiteX52" fmla="*/ 1989012 w 2600620"/>
                <a:gd name="connsiteY52" fmla="*/ 439644 h 3423119"/>
                <a:gd name="connsiteX53" fmla="*/ 2007000 w 2600620"/>
                <a:gd name="connsiteY53" fmla="*/ 317662 h 3423119"/>
                <a:gd name="connsiteX54" fmla="*/ 2050686 w 2600620"/>
                <a:gd name="connsiteY54" fmla="*/ 182973 h 3423119"/>
                <a:gd name="connsiteX55" fmla="*/ 2127780 w 2600620"/>
                <a:gd name="connsiteY55" fmla="*/ 139771 h 3423119"/>
                <a:gd name="connsiteX56" fmla="*/ 2168896 w 2600620"/>
                <a:gd name="connsiteY56" fmla="*/ 134689 h 3423119"/>
                <a:gd name="connsiteX57" fmla="*/ 2315374 w 2600620"/>
                <a:gd name="connsiteY57" fmla="*/ 60991 h 3423119"/>
                <a:gd name="connsiteX58" fmla="*/ 2323083 w 2600620"/>
                <a:gd name="connsiteY58" fmla="*/ 55908 h 3423119"/>
                <a:gd name="connsiteX59" fmla="*/ 2397607 w 2600620"/>
                <a:gd name="connsiteY59" fmla="*/ 17789 h 3423119"/>
                <a:gd name="connsiteX60" fmla="*/ 2533806 w 2600620"/>
                <a:gd name="connsiteY60" fmla="*/ 7624 h 3423119"/>
                <a:gd name="connsiteX61" fmla="*/ 2600620 w 2600620"/>
                <a:gd name="connsiteY61" fmla="*/ 0 h 3423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2600620" h="3423119">
                  <a:moveTo>
                    <a:pt x="2600620" y="0"/>
                  </a:moveTo>
                  <a:lnTo>
                    <a:pt x="2600620" y="3423119"/>
                  </a:lnTo>
                  <a:lnTo>
                    <a:pt x="0" y="3423119"/>
                  </a:lnTo>
                  <a:lnTo>
                    <a:pt x="19272" y="3409143"/>
                  </a:lnTo>
                  <a:cubicBezTo>
                    <a:pt x="25697" y="3404061"/>
                    <a:pt x="32121" y="3398978"/>
                    <a:pt x="38545" y="3395166"/>
                  </a:cubicBezTo>
                  <a:cubicBezTo>
                    <a:pt x="71953" y="3382459"/>
                    <a:pt x="107930" y="3367212"/>
                    <a:pt x="141337" y="3357047"/>
                  </a:cubicBezTo>
                  <a:cubicBezTo>
                    <a:pt x="174744" y="3346881"/>
                    <a:pt x="200442" y="3326551"/>
                    <a:pt x="213291" y="3293514"/>
                  </a:cubicBezTo>
                  <a:cubicBezTo>
                    <a:pt x="223570" y="3265560"/>
                    <a:pt x="236419" y="3237606"/>
                    <a:pt x="249268" y="3207110"/>
                  </a:cubicBezTo>
                  <a:cubicBezTo>
                    <a:pt x="259547" y="3181697"/>
                    <a:pt x="267256" y="3156284"/>
                    <a:pt x="267256" y="3128330"/>
                  </a:cubicBezTo>
                  <a:cubicBezTo>
                    <a:pt x="267256" y="3102917"/>
                    <a:pt x="277535" y="3085128"/>
                    <a:pt x="298094" y="3069881"/>
                  </a:cubicBezTo>
                  <a:cubicBezTo>
                    <a:pt x="305803" y="3062257"/>
                    <a:pt x="313512" y="3054633"/>
                    <a:pt x="323792" y="3049550"/>
                  </a:cubicBezTo>
                  <a:cubicBezTo>
                    <a:pt x="349489" y="3036844"/>
                    <a:pt x="367478" y="3013972"/>
                    <a:pt x="377757" y="2988559"/>
                  </a:cubicBezTo>
                  <a:cubicBezTo>
                    <a:pt x="380327" y="2983477"/>
                    <a:pt x="382896" y="2978394"/>
                    <a:pt x="385466" y="2973311"/>
                  </a:cubicBezTo>
                  <a:cubicBezTo>
                    <a:pt x="403455" y="2942816"/>
                    <a:pt x="426583" y="2925027"/>
                    <a:pt x="462560" y="2919944"/>
                  </a:cubicBezTo>
                  <a:cubicBezTo>
                    <a:pt x="475409" y="2919944"/>
                    <a:pt x="488258" y="2917403"/>
                    <a:pt x="501107" y="2917403"/>
                  </a:cubicBezTo>
                  <a:cubicBezTo>
                    <a:pt x="537084" y="2917403"/>
                    <a:pt x="567921" y="2904697"/>
                    <a:pt x="593619" y="2879284"/>
                  </a:cubicBezTo>
                  <a:cubicBezTo>
                    <a:pt x="637305" y="2841164"/>
                    <a:pt x="680991" y="2800504"/>
                    <a:pt x="698980" y="2744595"/>
                  </a:cubicBezTo>
                  <a:cubicBezTo>
                    <a:pt x="701550" y="2742054"/>
                    <a:pt x="701550" y="2742054"/>
                    <a:pt x="701550" y="2742054"/>
                  </a:cubicBezTo>
                  <a:cubicBezTo>
                    <a:pt x="714399" y="2711558"/>
                    <a:pt x="737527" y="2691228"/>
                    <a:pt x="768364" y="2681063"/>
                  </a:cubicBezTo>
                  <a:cubicBezTo>
                    <a:pt x="776074" y="2681063"/>
                    <a:pt x="783783" y="2678522"/>
                    <a:pt x="791492" y="2675980"/>
                  </a:cubicBezTo>
                  <a:cubicBezTo>
                    <a:pt x="824899" y="2663274"/>
                    <a:pt x="850597" y="2642944"/>
                    <a:pt x="876295" y="2620072"/>
                  </a:cubicBezTo>
                  <a:cubicBezTo>
                    <a:pt x="894284" y="2599742"/>
                    <a:pt x="901993" y="2576870"/>
                    <a:pt x="907132" y="2551457"/>
                  </a:cubicBezTo>
                  <a:cubicBezTo>
                    <a:pt x="912272" y="2523503"/>
                    <a:pt x="919981" y="2493007"/>
                    <a:pt x="930260" y="2465053"/>
                  </a:cubicBezTo>
                  <a:cubicBezTo>
                    <a:pt x="935400" y="2447264"/>
                    <a:pt x="945679" y="2426934"/>
                    <a:pt x="958528" y="2414227"/>
                  </a:cubicBezTo>
                  <a:cubicBezTo>
                    <a:pt x="1009924" y="2360860"/>
                    <a:pt x="1071599" y="2320199"/>
                    <a:pt x="1151262" y="2322741"/>
                  </a:cubicBezTo>
                  <a:cubicBezTo>
                    <a:pt x="1158971" y="2322741"/>
                    <a:pt x="1166681" y="2320199"/>
                    <a:pt x="1174390" y="2320199"/>
                  </a:cubicBezTo>
                  <a:cubicBezTo>
                    <a:pt x="1228355" y="2320199"/>
                    <a:pt x="1277181" y="2302410"/>
                    <a:pt x="1315728" y="2261750"/>
                  </a:cubicBezTo>
                  <a:cubicBezTo>
                    <a:pt x="1346566" y="2233796"/>
                    <a:pt x="1382542" y="2210924"/>
                    <a:pt x="1421089" y="2190594"/>
                  </a:cubicBezTo>
                  <a:cubicBezTo>
                    <a:pt x="1444217" y="2180428"/>
                    <a:pt x="1464776" y="2167722"/>
                    <a:pt x="1482764" y="2152474"/>
                  </a:cubicBezTo>
                  <a:cubicBezTo>
                    <a:pt x="1526450" y="2121979"/>
                    <a:pt x="1541869" y="2078777"/>
                    <a:pt x="1536730" y="2027951"/>
                  </a:cubicBezTo>
                  <a:cubicBezTo>
                    <a:pt x="1534160" y="2005079"/>
                    <a:pt x="1531590" y="1979666"/>
                    <a:pt x="1526450" y="1954253"/>
                  </a:cubicBezTo>
                  <a:cubicBezTo>
                    <a:pt x="1516171" y="1893263"/>
                    <a:pt x="1529020" y="1837354"/>
                    <a:pt x="1570137" y="1791611"/>
                  </a:cubicBezTo>
                  <a:cubicBezTo>
                    <a:pt x="1575276" y="1783987"/>
                    <a:pt x="1580416" y="1778904"/>
                    <a:pt x="1585555" y="1771281"/>
                  </a:cubicBezTo>
                  <a:cubicBezTo>
                    <a:pt x="1603544" y="1748409"/>
                    <a:pt x="1624102" y="1725537"/>
                    <a:pt x="1639521" y="1700124"/>
                  </a:cubicBezTo>
                  <a:cubicBezTo>
                    <a:pt x="1665219" y="1662005"/>
                    <a:pt x="1690916" y="1628968"/>
                    <a:pt x="1729463" y="1601014"/>
                  </a:cubicBezTo>
                  <a:cubicBezTo>
                    <a:pt x="1732033" y="1598473"/>
                    <a:pt x="1737173" y="1593390"/>
                    <a:pt x="1739742" y="1590849"/>
                  </a:cubicBezTo>
                  <a:cubicBezTo>
                    <a:pt x="1757731" y="1573060"/>
                    <a:pt x="1765440" y="1552729"/>
                    <a:pt x="1762870" y="1527316"/>
                  </a:cubicBezTo>
                  <a:cubicBezTo>
                    <a:pt x="1762870" y="1506986"/>
                    <a:pt x="1760301" y="1486656"/>
                    <a:pt x="1755161" y="1466325"/>
                  </a:cubicBezTo>
                  <a:cubicBezTo>
                    <a:pt x="1744882" y="1420582"/>
                    <a:pt x="1752591" y="1385004"/>
                    <a:pt x="1791138" y="1354509"/>
                  </a:cubicBezTo>
                  <a:cubicBezTo>
                    <a:pt x="1816836" y="1336720"/>
                    <a:pt x="1824545" y="1311307"/>
                    <a:pt x="1816836" y="1278270"/>
                  </a:cubicBezTo>
                  <a:cubicBezTo>
                    <a:pt x="1809126" y="1250316"/>
                    <a:pt x="1811696" y="1222361"/>
                    <a:pt x="1827115" y="1194407"/>
                  </a:cubicBezTo>
                  <a:cubicBezTo>
                    <a:pt x="1832254" y="1184242"/>
                    <a:pt x="1834824" y="1171536"/>
                    <a:pt x="1832254" y="1161370"/>
                  </a:cubicBezTo>
                  <a:cubicBezTo>
                    <a:pt x="1827115" y="1138499"/>
                    <a:pt x="1834824" y="1118169"/>
                    <a:pt x="1847673" y="1100379"/>
                  </a:cubicBezTo>
                  <a:cubicBezTo>
                    <a:pt x="1852813" y="1092756"/>
                    <a:pt x="1857952" y="1087673"/>
                    <a:pt x="1860522" y="1080049"/>
                  </a:cubicBezTo>
                  <a:cubicBezTo>
                    <a:pt x="1881080" y="1052095"/>
                    <a:pt x="1881080" y="1029223"/>
                    <a:pt x="1860522" y="1001269"/>
                  </a:cubicBezTo>
                  <a:cubicBezTo>
                    <a:pt x="1852813" y="991104"/>
                    <a:pt x="1845104" y="980939"/>
                    <a:pt x="1839964" y="968232"/>
                  </a:cubicBezTo>
                  <a:cubicBezTo>
                    <a:pt x="1827115" y="927572"/>
                    <a:pt x="1814266" y="886911"/>
                    <a:pt x="1803987" y="846250"/>
                  </a:cubicBezTo>
                  <a:cubicBezTo>
                    <a:pt x="1801417" y="838626"/>
                    <a:pt x="1798848" y="831003"/>
                    <a:pt x="1796278" y="820837"/>
                  </a:cubicBezTo>
                  <a:cubicBezTo>
                    <a:pt x="1773150" y="752222"/>
                    <a:pt x="1796278" y="696314"/>
                    <a:pt x="1837394" y="642947"/>
                  </a:cubicBezTo>
                  <a:cubicBezTo>
                    <a:pt x="1845104" y="632782"/>
                    <a:pt x="1855383" y="627699"/>
                    <a:pt x="1865662" y="622617"/>
                  </a:cubicBezTo>
                  <a:cubicBezTo>
                    <a:pt x="1881080" y="612451"/>
                    <a:pt x="1891360" y="602286"/>
                    <a:pt x="1901639" y="587038"/>
                  </a:cubicBezTo>
                  <a:cubicBezTo>
                    <a:pt x="1914488" y="566708"/>
                    <a:pt x="1927336" y="546378"/>
                    <a:pt x="1942755" y="526047"/>
                  </a:cubicBezTo>
                  <a:cubicBezTo>
                    <a:pt x="1963314" y="500635"/>
                    <a:pt x="1978732" y="470139"/>
                    <a:pt x="1989012" y="439644"/>
                  </a:cubicBezTo>
                  <a:cubicBezTo>
                    <a:pt x="2001860" y="401524"/>
                    <a:pt x="2007000" y="360864"/>
                    <a:pt x="2007000" y="317662"/>
                  </a:cubicBezTo>
                  <a:cubicBezTo>
                    <a:pt x="2004430" y="266836"/>
                    <a:pt x="2022419" y="223634"/>
                    <a:pt x="2050686" y="182973"/>
                  </a:cubicBezTo>
                  <a:cubicBezTo>
                    <a:pt x="2071244" y="157560"/>
                    <a:pt x="2094372" y="142312"/>
                    <a:pt x="2127780" y="139771"/>
                  </a:cubicBezTo>
                  <a:cubicBezTo>
                    <a:pt x="2140629" y="137230"/>
                    <a:pt x="2156048" y="137230"/>
                    <a:pt x="2168896" y="134689"/>
                  </a:cubicBezTo>
                  <a:cubicBezTo>
                    <a:pt x="2228001" y="129606"/>
                    <a:pt x="2279397" y="114358"/>
                    <a:pt x="2315374" y="60991"/>
                  </a:cubicBezTo>
                  <a:cubicBezTo>
                    <a:pt x="2317944" y="58450"/>
                    <a:pt x="2320514" y="55908"/>
                    <a:pt x="2323083" y="55908"/>
                  </a:cubicBezTo>
                  <a:cubicBezTo>
                    <a:pt x="2341072" y="33037"/>
                    <a:pt x="2366770" y="20330"/>
                    <a:pt x="2397607" y="17789"/>
                  </a:cubicBezTo>
                  <a:cubicBezTo>
                    <a:pt x="2443863" y="15248"/>
                    <a:pt x="2490119" y="12707"/>
                    <a:pt x="2533806" y="7624"/>
                  </a:cubicBezTo>
                  <a:cubicBezTo>
                    <a:pt x="2556934" y="7624"/>
                    <a:pt x="2577492" y="2541"/>
                    <a:pt x="26006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8828592" y="3287486"/>
              <a:ext cx="3363408" cy="3570515"/>
            </a:xfrm>
            <a:custGeom>
              <a:avLst/>
              <a:gdLst>
                <a:gd name="T0" fmla="*/ 1103 w 1129"/>
                <a:gd name="T1" fmla="*/ 61 h 1405"/>
                <a:gd name="T2" fmla="*/ 1021 w 1129"/>
                <a:gd name="T3" fmla="*/ 80 h 1405"/>
                <a:gd name="T4" fmla="*/ 961 w 1129"/>
                <a:gd name="T5" fmla="*/ 111 h 1405"/>
                <a:gd name="T6" fmla="*/ 915 w 1129"/>
                <a:gd name="T7" fmla="*/ 130 h 1405"/>
                <a:gd name="T8" fmla="*/ 891 w 1129"/>
                <a:gd name="T9" fmla="*/ 231 h 1405"/>
                <a:gd name="T10" fmla="*/ 857 w 1129"/>
                <a:gd name="T11" fmla="*/ 289 h 1405"/>
                <a:gd name="T12" fmla="*/ 832 w 1129"/>
                <a:gd name="T13" fmla="*/ 311 h 1405"/>
                <a:gd name="T14" fmla="*/ 819 w 1129"/>
                <a:gd name="T15" fmla="*/ 391 h 1405"/>
                <a:gd name="T16" fmla="*/ 841 w 1129"/>
                <a:gd name="T17" fmla="*/ 452 h 1405"/>
                <a:gd name="T18" fmla="*/ 836 w 1129"/>
                <a:gd name="T19" fmla="*/ 491 h 1405"/>
                <a:gd name="T20" fmla="*/ 828 w 1129"/>
                <a:gd name="T21" fmla="*/ 528 h 1405"/>
                <a:gd name="T22" fmla="*/ 814 w 1129"/>
                <a:gd name="T23" fmla="*/ 591 h 1405"/>
                <a:gd name="T24" fmla="*/ 803 w 1129"/>
                <a:gd name="T25" fmla="*/ 659 h 1405"/>
                <a:gd name="T26" fmla="*/ 790 w 1129"/>
                <a:gd name="T27" fmla="*/ 688 h 1405"/>
                <a:gd name="T28" fmla="*/ 734 w 1129"/>
                <a:gd name="T29" fmla="*/ 755 h 1405"/>
                <a:gd name="T30" fmla="*/ 711 w 1129"/>
                <a:gd name="T31" fmla="*/ 827 h 1405"/>
                <a:gd name="T32" fmla="*/ 694 w 1129"/>
                <a:gd name="T33" fmla="*/ 905 h 1405"/>
                <a:gd name="T34" fmla="*/ 629 w 1129"/>
                <a:gd name="T35" fmla="*/ 948 h 1405"/>
                <a:gd name="T36" fmla="*/ 565 w 1129"/>
                <a:gd name="T37" fmla="*/ 972 h 1405"/>
                <a:gd name="T38" fmla="*/ 479 w 1129"/>
                <a:gd name="T39" fmla="*/ 1028 h 1405"/>
                <a:gd name="T40" fmla="*/ 458 w 1129"/>
                <a:gd name="T41" fmla="*/ 1089 h 1405"/>
                <a:gd name="T42" fmla="*/ 416 w 1129"/>
                <a:gd name="T43" fmla="*/ 1113 h 1405"/>
                <a:gd name="T44" fmla="*/ 389 w 1129"/>
                <a:gd name="T45" fmla="*/ 1138 h 1405"/>
                <a:gd name="T46" fmla="*/ 312 w 1129"/>
                <a:gd name="T47" fmla="*/ 1206 h 1405"/>
                <a:gd name="T48" fmla="*/ 267 w 1129"/>
                <a:gd name="T49" fmla="*/ 1228 h 1405"/>
                <a:gd name="T50" fmla="*/ 243 w 1129"/>
                <a:gd name="T51" fmla="*/ 1258 h 1405"/>
                <a:gd name="T52" fmla="*/ 221 w 1129"/>
                <a:gd name="T53" fmla="*/ 1289 h 1405"/>
                <a:gd name="T54" fmla="*/ 200 w 1129"/>
                <a:gd name="T55" fmla="*/ 1354 h 1405"/>
                <a:gd name="T56" fmla="*/ 132 w 1129"/>
                <a:gd name="T57" fmla="*/ 1394 h 1405"/>
                <a:gd name="T58" fmla="*/ 0 w 1129"/>
                <a:gd name="T59" fmla="*/ 1405 h 1405"/>
                <a:gd name="T60" fmla="*/ 33 w 1129"/>
                <a:gd name="T61" fmla="*/ 1372 h 1405"/>
                <a:gd name="T62" fmla="*/ 70 w 1129"/>
                <a:gd name="T63" fmla="*/ 1357 h 1405"/>
                <a:gd name="T64" fmla="*/ 137 w 1129"/>
                <a:gd name="T65" fmla="*/ 1329 h 1405"/>
                <a:gd name="T66" fmla="*/ 181 w 1129"/>
                <a:gd name="T67" fmla="*/ 1277 h 1405"/>
                <a:gd name="T68" fmla="*/ 205 w 1129"/>
                <a:gd name="T69" fmla="*/ 1213 h 1405"/>
                <a:gd name="T70" fmla="*/ 268 w 1129"/>
                <a:gd name="T71" fmla="*/ 1156 h 1405"/>
                <a:gd name="T72" fmla="*/ 316 w 1129"/>
                <a:gd name="T73" fmla="*/ 1142 h 1405"/>
                <a:gd name="T74" fmla="*/ 352 w 1129"/>
                <a:gd name="T75" fmla="*/ 1103 h 1405"/>
                <a:gd name="T76" fmla="*/ 391 w 1129"/>
                <a:gd name="T77" fmla="*/ 1061 h 1405"/>
                <a:gd name="T78" fmla="*/ 440 w 1129"/>
                <a:gd name="T79" fmla="*/ 1013 h 1405"/>
                <a:gd name="T80" fmla="*/ 507 w 1129"/>
                <a:gd name="T81" fmla="*/ 924 h 1405"/>
                <a:gd name="T82" fmla="*/ 560 w 1129"/>
                <a:gd name="T83" fmla="*/ 918 h 1405"/>
                <a:gd name="T84" fmla="*/ 604 w 1129"/>
                <a:gd name="T85" fmla="*/ 893 h 1405"/>
                <a:gd name="T86" fmla="*/ 662 w 1129"/>
                <a:gd name="T87" fmla="*/ 856 h 1405"/>
                <a:gd name="T88" fmla="*/ 681 w 1129"/>
                <a:gd name="T89" fmla="*/ 768 h 1405"/>
                <a:gd name="T90" fmla="*/ 704 w 1129"/>
                <a:gd name="T91" fmla="*/ 705 h 1405"/>
                <a:gd name="T92" fmla="*/ 759 w 1129"/>
                <a:gd name="T93" fmla="*/ 638 h 1405"/>
                <a:gd name="T94" fmla="*/ 769 w 1129"/>
                <a:gd name="T95" fmla="*/ 574 h 1405"/>
                <a:gd name="T96" fmla="*/ 794 w 1129"/>
                <a:gd name="T97" fmla="*/ 504 h 1405"/>
                <a:gd name="T98" fmla="*/ 800 w 1129"/>
                <a:gd name="T99" fmla="*/ 461 h 1405"/>
                <a:gd name="T100" fmla="*/ 813 w 1129"/>
                <a:gd name="T101" fmla="*/ 430 h 1405"/>
                <a:gd name="T102" fmla="*/ 801 w 1129"/>
                <a:gd name="T103" fmla="*/ 379 h 1405"/>
                <a:gd name="T104" fmla="*/ 784 w 1129"/>
                <a:gd name="T105" fmla="*/ 311 h 1405"/>
                <a:gd name="T106" fmla="*/ 826 w 1129"/>
                <a:gd name="T107" fmla="*/ 239 h 1405"/>
                <a:gd name="T108" fmla="*/ 868 w 1129"/>
                <a:gd name="T109" fmla="*/ 144 h 1405"/>
                <a:gd name="T110" fmla="*/ 885 w 1129"/>
                <a:gd name="T111" fmla="*/ 79 h 1405"/>
                <a:gd name="T112" fmla="*/ 946 w 1129"/>
                <a:gd name="T113" fmla="*/ 58 h 1405"/>
                <a:gd name="T114" fmla="*/ 1028 w 1129"/>
                <a:gd name="T115" fmla="*/ 13 h 1405"/>
                <a:gd name="T116" fmla="*/ 1120 w 1129"/>
                <a:gd name="T117" fmla="*/ 2 h 1405"/>
                <a:gd name="T118" fmla="*/ 1129 w 1129"/>
                <a:gd name="T119" fmla="*/ 58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29" h="1405">
                  <a:moveTo>
                    <a:pt x="1129" y="58"/>
                  </a:moveTo>
                  <a:cubicBezTo>
                    <a:pt x="1120" y="59"/>
                    <a:pt x="1112" y="61"/>
                    <a:pt x="1103" y="61"/>
                  </a:cubicBezTo>
                  <a:cubicBezTo>
                    <a:pt x="1086" y="63"/>
                    <a:pt x="1068" y="64"/>
                    <a:pt x="1050" y="65"/>
                  </a:cubicBezTo>
                  <a:cubicBezTo>
                    <a:pt x="1038" y="66"/>
                    <a:pt x="1028" y="71"/>
                    <a:pt x="1021" y="80"/>
                  </a:cubicBezTo>
                  <a:cubicBezTo>
                    <a:pt x="1020" y="80"/>
                    <a:pt x="1019" y="81"/>
                    <a:pt x="1018" y="82"/>
                  </a:cubicBezTo>
                  <a:cubicBezTo>
                    <a:pt x="1004" y="103"/>
                    <a:pt x="984" y="109"/>
                    <a:pt x="961" y="111"/>
                  </a:cubicBezTo>
                  <a:cubicBezTo>
                    <a:pt x="956" y="112"/>
                    <a:pt x="950" y="112"/>
                    <a:pt x="945" y="113"/>
                  </a:cubicBezTo>
                  <a:cubicBezTo>
                    <a:pt x="932" y="114"/>
                    <a:pt x="923" y="120"/>
                    <a:pt x="915" y="130"/>
                  </a:cubicBezTo>
                  <a:cubicBezTo>
                    <a:pt x="904" y="146"/>
                    <a:pt x="897" y="163"/>
                    <a:pt x="898" y="183"/>
                  </a:cubicBezTo>
                  <a:cubicBezTo>
                    <a:pt x="898" y="200"/>
                    <a:pt x="896" y="216"/>
                    <a:pt x="891" y="231"/>
                  </a:cubicBezTo>
                  <a:cubicBezTo>
                    <a:pt x="887" y="243"/>
                    <a:pt x="881" y="255"/>
                    <a:pt x="873" y="265"/>
                  </a:cubicBezTo>
                  <a:cubicBezTo>
                    <a:pt x="867" y="273"/>
                    <a:pt x="862" y="281"/>
                    <a:pt x="857" y="289"/>
                  </a:cubicBezTo>
                  <a:cubicBezTo>
                    <a:pt x="853" y="295"/>
                    <a:pt x="849" y="299"/>
                    <a:pt x="843" y="303"/>
                  </a:cubicBezTo>
                  <a:cubicBezTo>
                    <a:pt x="839" y="305"/>
                    <a:pt x="835" y="307"/>
                    <a:pt x="832" y="311"/>
                  </a:cubicBezTo>
                  <a:cubicBezTo>
                    <a:pt x="816" y="332"/>
                    <a:pt x="807" y="354"/>
                    <a:pt x="816" y="381"/>
                  </a:cubicBezTo>
                  <a:cubicBezTo>
                    <a:pt x="817" y="385"/>
                    <a:pt x="818" y="388"/>
                    <a:pt x="819" y="391"/>
                  </a:cubicBezTo>
                  <a:cubicBezTo>
                    <a:pt x="823" y="407"/>
                    <a:pt x="828" y="423"/>
                    <a:pt x="833" y="439"/>
                  </a:cubicBezTo>
                  <a:cubicBezTo>
                    <a:pt x="835" y="444"/>
                    <a:pt x="838" y="448"/>
                    <a:pt x="841" y="452"/>
                  </a:cubicBezTo>
                  <a:cubicBezTo>
                    <a:pt x="849" y="463"/>
                    <a:pt x="849" y="472"/>
                    <a:pt x="841" y="483"/>
                  </a:cubicBezTo>
                  <a:cubicBezTo>
                    <a:pt x="840" y="486"/>
                    <a:pt x="838" y="488"/>
                    <a:pt x="836" y="491"/>
                  </a:cubicBezTo>
                  <a:cubicBezTo>
                    <a:pt x="831" y="498"/>
                    <a:pt x="828" y="506"/>
                    <a:pt x="830" y="515"/>
                  </a:cubicBezTo>
                  <a:cubicBezTo>
                    <a:pt x="831" y="519"/>
                    <a:pt x="830" y="524"/>
                    <a:pt x="828" y="528"/>
                  </a:cubicBezTo>
                  <a:cubicBezTo>
                    <a:pt x="822" y="539"/>
                    <a:pt x="821" y="550"/>
                    <a:pt x="824" y="561"/>
                  </a:cubicBezTo>
                  <a:cubicBezTo>
                    <a:pt x="827" y="574"/>
                    <a:pt x="824" y="584"/>
                    <a:pt x="814" y="591"/>
                  </a:cubicBezTo>
                  <a:cubicBezTo>
                    <a:pt x="799" y="603"/>
                    <a:pt x="796" y="617"/>
                    <a:pt x="800" y="635"/>
                  </a:cubicBezTo>
                  <a:cubicBezTo>
                    <a:pt x="802" y="643"/>
                    <a:pt x="803" y="651"/>
                    <a:pt x="803" y="659"/>
                  </a:cubicBezTo>
                  <a:cubicBezTo>
                    <a:pt x="804" y="669"/>
                    <a:pt x="801" y="677"/>
                    <a:pt x="794" y="684"/>
                  </a:cubicBezTo>
                  <a:cubicBezTo>
                    <a:pt x="793" y="685"/>
                    <a:pt x="791" y="687"/>
                    <a:pt x="790" y="688"/>
                  </a:cubicBezTo>
                  <a:cubicBezTo>
                    <a:pt x="775" y="699"/>
                    <a:pt x="765" y="712"/>
                    <a:pt x="755" y="727"/>
                  </a:cubicBezTo>
                  <a:cubicBezTo>
                    <a:pt x="749" y="737"/>
                    <a:pt x="741" y="746"/>
                    <a:pt x="734" y="755"/>
                  </a:cubicBezTo>
                  <a:cubicBezTo>
                    <a:pt x="732" y="758"/>
                    <a:pt x="730" y="760"/>
                    <a:pt x="728" y="763"/>
                  </a:cubicBezTo>
                  <a:cubicBezTo>
                    <a:pt x="712" y="781"/>
                    <a:pt x="707" y="803"/>
                    <a:pt x="711" y="827"/>
                  </a:cubicBezTo>
                  <a:cubicBezTo>
                    <a:pt x="713" y="837"/>
                    <a:pt x="714" y="847"/>
                    <a:pt x="715" y="856"/>
                  </a:cubicBezTo>
                  <a:cubicBezTo>
                    <a:pt x="717" y="876"/>
                    <a:pt x="711" y="893"/>
                    <a:pt x="694" y="905"/>
                  </a:cubicBezTo>
                  <a:cubicBezTo>
                    <a:pt x="687" y="911"/>
                    <a:pt x="679" y="916"/>
                    <a:pt x="670" y="920"/>
                  </a:cubicBezTo>
                  <a:cubicBezTo>
                    <a:pt x="655" y="928"/>
                    <a:pt x="641" y="937"/>
                    <a:pt x="629" y="948"/>
                  </a:cubicBezTo>
                  <a:cubicBezTo>
                    <a:pt x="614" y="964"/>
                    <a:pt x="595" y="971"/>
                    <a:pt x="574" y="971"/>
                  </a:cubicBezTo>
                  <a:cubicBezTo>
                    <a:pt x="571" y="971"/>
                    <a:pt x="568" y="972"/>
                    <a:pt x="565" y="972"/>
                  </a:cubicBezTo>
                  <a:cubicBezTo>
                    <a:pt x="534" y="971"/>
                    <a:pt x="510" y="987"/>
                    <a:pt x="490" y="1008"/>
                  </a:cubicBezTo>
                  <a:cubicBezTo>
                    <a:pt x="485" y="1013"/>
                    <a:pt x="481" y="1021"/>
                    <a:pt x="479" y="1028"/>
                  </a:cubicBezTo>
                  <a:cubicBezTo>
                    <a:pt x="475" y="1039"/>
                    <a:pt x="472" y="1051"/>
                    <a:pt x="470" y="1062"/>
                  </a:cubicBezTo>
                  <a:cubicBezTo>
                    <a:pt x="468" y="1072"/>
                    <a:pt x="465" y="1081"/>
                    <a:pt x="458" y="1089"/>
                  </a:cubicBezTo>
                  <a:cubicBezTo>
                    <a:pt x="448" y="1098"/>
                    <a:pt x="438" y="1106"/>
                    <a:pt x="425" y="1111"/>
                  </a:cubicBezTo>
                  <a:cubicBezTo>
                    <a:pt x="422" y="1112"/>
                    <a:pt x="419" y="1113"/>
                    <a:pt x="416" y="1113"/>
                  </a:cubicBezTo>
                  <a:cubicBezTo>
                    <a:pt x="404" y="1117"/>
                    <a:pt x="395" y="1125"/>
                    <a:pt x="390" y="1137"/>
                  </a:cubicBezTo>
                  <a:cubicBezTo>
                    <a:pt x="390" y="1137"/>
                    <a:pt x="390" y="1137"/>
                    <a:pt x="389" y="1138"/>
                  </a:cubicBezTo>
                  <a:cubicBezTo>
                    <a:pt x="382" y="1160"/>
                    <a:pt x="365" y="1176"/>
                    <a:pt x="348" y="1191"/>
                  </a:cubicBezTo>
                  <a:cubicBezTo>
                    <a:pt x="338" y="1201"/>
                    <a:pt x="326" y="1206"/>
                    <a:pt x="312" y="1206"/>
                  </a:cubicBezTo>
                  <a:cubicBezTo>
                    <a:pt x="307" y="1206"/>
                    <a:pt x="302" y="1207"/>
                    <a:pt x="297" y="1207"/>
                  </a:cubicBezTo>
                  <a:cubicBezTo>
                    <a:pt x="283" y="1209"/>
                    <a:pt x="274" y="1216"/>
                    <a:pt x="267" y="1228"/>
                  </a:cubicBezTo>
                  <a:cubicBezTo>
                    <a:pt x="266" y="1230"/>
                    <a:pt x="265" y="1232"/>
                    <a:pt x="264" y="1234"/>
                  </a:cubicBezTo>
                  <a:cubicBezTo>
                    <a:pt x="260" y="1244"/>
                    <a:pt x="253" y="1253"/>
                    <a:pt x="243" y="1258"/>
                  </a:cubicBezTo>
                  <a:cubicBezTo>
                    <a:pt x="239" y="1260"/>
                    <a:pt x="236" y="1263"/>
                    <a:pt x="233" y="1266"/>
                  </a:cubicBezTo>
                  <a:cubicBezTo>
                    <a:pt x="225" y="1272"/>
                    <a:pt x="221" y="1279"/>
                    <a:pt x="221" y="1289"/>
                  </a:cubicBezTo>
                  <a:cubicBezTo>
                    <a:pt x="221" y="1300"/>
                    <a:pt x="218" y="1310"/>
                    <a:pt x="214" y="1320"/>
                  </a:cubicBezTo>
                  <a:cubicBezTo>
                    <a:pt x="209" y="1332"/>
                    <a:pt x="204" y="1343"/>
                    <a:pt x="200" y="1354"/>
                  </a:cubicBezTo>
                  <a:cubicBezTo>
                    <a:pt x="195" y="1367"/>
                    <a:pt x="185" y="1375"/>
                    <a:pt x="172" y="1379"/>
                  </a:cubicBezTo>
                  <a:cubicBezTo>
                    <a:pt x="159" y="1383"/>
                    <a:pt x="145" y="1389"/>
                    <a:pt x="132" y="1394"/>
                  </a:cubicBezTo>
                  <a:cubicBezTo>
                    <a:pt x="127" y="1397"/>
                    <a:pt x="122" y="1402"/>
                    <a:pt x="117" y="1405"/>
                  </a:cubicBezTo>
                  <a:cubicBezTo>
                    <a:pt x="78" y="1405"/>
                    <a:pt x="39" y="1405"/>
                    <a:pt x="0" y="1405"/>
                  </a:cubicBezTo>
                  <a:cubicBezTo>
                    <a:pt x="5" y="1400"/>
                    <a:pt x="11" y="1395"/>
                    <a:pt x="16" y="1390"/>
                  </a:cubicBezTo>
                  <a:cubicBezTo>
                    <a:pt x="22" y="1384"/>
                    <a:pt x="28" y="1378"/>
                    <a:pt x="33" y="1372"/>
                  </a:cubicBezTo>
                  <a:cubicBezTo>
                    <a:pt x="40" y="1363"/>
                    <a:pt x="47" y="1358"/>
                    <a:pt x="58" y="1358"/>
                  </a:cubicBezTo>
                  <a:cubicBezTo>
                    <a:pt x="62" y="1358"/>
                    <a:pt x="66" y="1357"/>
                    <a:pt x="70" y="1357"/>
                  </a:cubicBezTo>
                  <a:cubicBezTo>
                    <a:pt x="78" y="1357"/>
                    <a:pt x="86" y="1354"/>
                    <a:pt x="93" y="1349"/>
                  </a:cubicBezTo>
                  <a:cubicBezTo>
                    <a:pt x="106" y="1339"/>
                    <a:pt x="121" y="1333"/>
                    <a:pt x="137" y="1329"/>
                  </a:cubicBezTo>
                  <a:cubicBezTo>
                    <a:pt x="156" y="1325"/>
                    <a:pt x="167" y="1314"/>
                    <a:pt x="173" y="1297"/>
                  </a:cubicBezTo>
                  <a:cubicBezTo>
                    <a:pt x="175" y="1290"/>
                    <a:pt x="178" y="1283"/>
                    <a:pt x="181" y="1277"/>
                  </a:cubicBezTo>
                  <a:cubicBezTo>
                    <a:pt x="187" y="1264"/>
                    <a:pt x="191" y="1251"/>
                    <a:pt x="191" y="1237"/>
                  </a:cubicBezTo>
                  <a:cubicBezTo>
                    <a:pt x="192" y="1226"/>
                    <a:pt x="196" y="1218"/>
                    <a:pt x="205" y="1213"/>
                  </a:cubicBezTo>
                  <a:cubicBezTo>
                    <a:pt x="221" y="1204"/>
                    <a:pt x="232" y="1191"/>
                    <a:pt x="239" y="1174"/>
                  </a:cubicBezTo>
                  <a:cubicBezTo>
                    <a:pt x="245" y="1162"/>
                    <a:pt x="256" y="1157"/>
                    <a:pt x="268" y="1156"/>
                  </a:cubicBezTo>
                  <a:cubicBezTo>
                    <a:pt x="274" y="1155"/>
                    <a:pt x="280" y="1155"/>
                    <a:pt x="286" y="1154"/>
                  </a:cubicBezTo>
                  <a:cubicBezTo>
                    <a:pt x="298" y="1154"/>
                    <a:pt x="308" y="1150"/>
                    <a:pt x="316" y="1142"/>
                  </a:cubicBezTo>
                  <a:cubicBezTo>
                    <a:pt x="325" y="1134"/>
                    <a:pt x="334" y="1125"/>
                    <a:pt x="343" y="1116"/>
                  </a:cubicBezTo>
                  <a:cubicBezTo>
                    <a:pt x="347" y="1112"/>
                    <a:pt x="349" y="1107"/>
                    <a:pt x="352" y="1103"/>
                  </a:cubicBezTo>
                  <a:cubicBezTo>
                    <a:pt x="354" y="1099"/>
                    <a:pt x="356" y="1095"/>
                    <a:pt x="358" y="1091"/>
                  </a:cubicBezTo>
                  <a:cubicBezTo>
                    <a:pt x="364" y="1075"/>
                    <a:pt x="375" y="1065"/>
                    <a:pt x="391" y="1061"/>
                  </a:cubicBezTo>
                  <a:cubicBezTo>
                    <a:pt x="408" y="1056"/>
                    <a:pt x="421" y="1046"/>
                    <a:pt x="432" y="1033"/>
                  </a:cubicBezTo>
                  <a:cubicBezTo>
                    <a:pt x="437" y="1027"/>
                    <a:pt x="440" y="1021"/>
                    <a:pt x="440" y="1013"/>
                  </a:cubicBezTo>
                  <a:cubicBezTo>
                    <a:pt x="440" y="1008"/>
                    <a:pt x="441" y="1004"/>
                    <a:pt x="442" y="1000"/>
                  </a:cubicBezTo>
                  <a:cubicBezTo>
                    <a:pt x="448" y="961"/>
                    <a:pt x="473" y="939"/>
                    <a:pt x="507" y="924"/>
                  </a:cubicBezTo>
                  <a:cubicBezTo>
                    <a:pt x="512" y="922"/>
                    <a:pt x="517" y="922"/>
                    <a:pt x="522" y="921"/>
                  </a:cubicBezTo>
                  <a:cubicBezTo>
                    <a:pt x="535" y="920"/>
                    <a:pt x="547" y="919"/>
                    <a:pt x="560" y="918"/>
                  </a:cubicBezTo>
                  <a:cubicBezTo>
                    <a:pt x="571" y="917"/>
                    <a:pt x="581" y="912"/>
                    <a:pt x="590" y="905"/>
                  </a:cubicBezTo>
                  <a:cubicBezTo>
                    <a:pt x="594" y="901"/>
                    <a:pt x="599" y="897"/>
                    <a:pt x="604" y="893"/>
                  </a:cubicBezTo>
                  <a:cubicBezTo>
                    <a:pt x="614" y="885"/>
                    <a:pt x="625" y="877"/>
                    <a:pt x="637" y="871"/>
                  </a:cubicBezTo>
                  <a:cubicBezTo>
                    <a:pt x="645" y="867"/>
                    <a:pt x="654" y="862"/>
                    <a:pt x="662" y="856"/>
                  </a:cubicBezTo>
                  <a:cubicBezTo>
                    <a:pt x="679" y="845"/>
                    <a:pt x="687" y="828"/>
                    <a:pt x="685" y="807"/>
                  </a:cubicBezTo>
                  <a:cubicBezTo>
                    <a:pt x="684" y="794"/>
                    <a:pt x="683" y="781"/>
                    <a:pt x="681" y="768"/>
                  </a:cubicBezTo>
                  <a:cubicBezTo>
                    <a:pt x="678" y="750"/>
                    <a:pt x="682" y="735"/>
                    <a:pt x="692" y="720"/>
                  </a:cubicBezTo>
                  <a:cubicBezTo>
                    <a:pt x="696" y="715"/>
                    <a:pt x="700" y="710"/>
                    <a:pt x="704" y="705"/>
                  </a:cubicBezTo>
                  <a:cubicBezTo>
                    <a:pt x="712" y="694"/>
                    <a:pt x="720" y="684"/>
                    <a:pt x="727" y="673"/>
                  </a:cubicBezTo>
                  <a:cubicBezTo>
                    <a:pt x="736" y="660"/>
                    <a:pt x="746" y="647"/>
                    <a:pt x="759" y="638"/>
                  </a:cubicBezTo>
                  <a:cubicBezTo>
                    <a:pt x="773" y="628"/>
                    <a:pt x="776" y="615"/>
                    <a:pt x="773" y="599"/>
                  </a:cubicBezTo>
                  <a:cubicBezTo>
                    <a:pt x="772" y="591"/>
                    <a:pt x="770" y="582"/>
                    <a:pt x="769" y="574"/>
                  </a:cubicBezTo>
                  <a:cubicBezTo>
                    <a:pt x="767" y="563"/>
                    <a:pt x="770" y="552"/>
                    <a:pt x="779" y="545"/>
                  </a:cubicBezTo>
                  <a:cubicBezTo>
                    <a:pt x="793" y="534"/>
                    <a:pt x="798" y="521"/>
                    <a:pt x="794" y="504"/>
                  </a:cubicBezTo>
                  <a:cubicBezTo>
                    <a:pt x="791" y="496"/>
                    <a:pt x="793" y="488"/>
                    <a:pt x="797" y="481"/>
                  </a:cubicBezTo>
                  <a:cubicBezTo>
                    <a:pt x="800" y="474"/>
                    <a:pt x="802" y="468"/>
                    <a:pt x="800" y="461"/>
                  </a:cubicBezTo>
                  <a:cubicBezTo>
                    <a:pt x="799" y="454"/>
                    <a:pt x="801" y="447"/>
                    <a:pt x="805" y="441"/>
                  </a:cubicBezTo>
                  <a:cubicBezTo>
                    <a:pt x="808" y="438"/>
                    <a:pt x="811" y="434"/>
                    <a:pt x="813" y="430"/>
                  </a:cubicBezTo>
                  <a:cubicBezTo>
                    <a:pt x="819" y="420"/>
                    <a:pt x="819" y="412"/>
                    <a:pt x="812" y="403"/>
                  </a:cubicBezTo>
                  <a:cubicBezTo>
                    <a:pt x="806" y="395"/>
                    <a:pt x="804" y="387"/>
                    <a:pt x="801" y="379"/>
                  </a:cubicBezTo>
                  <a:cubicBezTo>
                    <a:pt x="799" y="368"/>
                    <a:pt x="795" y="359"/>
                    <a:pt x="792" y="348"/>
                  </a:cubicBezTo>
                  <a:cubicBezTo>
                    <a:pt x="789" y="336"/>
                    <a:pt x="784" y="324"/>
                    <a:pt x="784" y="311"/>
                  </a:cubicBezTo>
                  <a:cubicBezTo>
                    <a:pt x="782" y="285"/>
                    <a:pt x="794" y="264"/>
                    <a:pt x="816" y="249"/>
                  </a:cubicBezTo>
                  <a:cubicBezTo>
                    <a:pt x="820" y="247"/>
                    <a:pt x="823" y="243"/>
                    <a:pt x="826" y="239"/>
                  </a:cubicBezTo>
                  <a:cubicBezTo>
                    <a:pt x="833" y="230"/>
                    <a:pt x="839" y="221"/>
                    <a:pt x="845" y="212"/>
                  </a:cubicBezTo>
                  <a:cubicBezTo>
                    <a:pt x="860" y="191"/>
                    <a:pt x="867" y="169"/>
                    <a:pt x="868" y="144"/>
                  </a:cubicBezTo>
                  <a:cubicBezTo>
                    <a:pt x="868" y="135"/>
                    <a:pt x="868" y="126"/>
                    <a:pt x="869" y="117"/>
                  </a:cubicBezTo>
                  <a:cubicBezTo>
                    <a:pt x="871" y="103"/>
                    <a:pt x="877" y="91"/>
                    <a:pt x="885" y="79"/>
                  </a:cubicBezTo>
                  <a:cubicBezTo>
                    <a:pt x="893" y="69"/>
                    <a:pt x="904" y="63"/>
                    <a:pt x="917" y="61"/>
                  </a:cubicBezTo>
                  <a:cubicBezTo>
                    <a:pt x="927" y="60"/>
                    <a:pt x="937" y="59"/>
                    <a:pt x="946" y="58"/>
                  </a:cubicBezTo>
                  <a:cubicBezTo>
                    <a:pt x="962" y="55"/>
                    <a:pt x="976" y="48"/>
                    <a:pt x="985" y="35"/>
                  </a:cubicBezTo>
                  <a:cubicBezTo>
                    <a:pt x="996" y="21"/>
                    <a:pt x="1010" y="13"/>
                    <a:pt x="1028" y="13"/>
                  </a:cubicBezTo>
                  <a:cubicBezTo>
                    <a:pt x="1043" y="12"/>
                    <a:pt x="1059" y="11"/>
                    <a:pt x="1075" y="10"/>
                  </a:cubicBezTo>
                  <a:cubicBezTo>
                    <a:pt x="1090" y="9"/>
                    <a:pt x="1105" y="6"/>
                    <a:pt x="1120" y="2"/>
                  </a:cubicBezTo>
                  <a:cubicBezTo>
                    <a:pt x="1123" y="1"/>
                    <a:pt x="1126" y="1"/>
                    <a:pt x="1129" y="0"/>
                  </a:cubicBezTo>
                  <a:cubicBezTo>
                    <a:pt x="1129" y="19"/>
                    <a:pt x="1129" y="38"/>
                    <a:pt x="1129" y="58"/>
                  </a:cubicBezTo>
                  <a:close/>
                </a:path>
              </a:pathLst>
            </a:custGeom>
            <a:solidFill>
              <a:srgbClr val="539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6D3995EE-AEA8-4E98-932C-D7188160998E}"/>
              </a:ext>
            </a:extLst>
          </p:cNvPr>
          <p:cNvSpPr txBox="1"/>
          <p:nvPr/>
        </p:nvSpPr>
        <p:spPr>
          <a:xfrm>
            <a:off x="7129140" y="1024984"/>
            <a:ext cx="3671268" cy="613501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1976D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Emoji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02020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 Facebook</a:t>
            </a:r>
            <a:endParaRPr kumimoji="0" lang="en-US" sz="3200" b="1" i="0" u="none" strike="noStrike" kern="1200" cap="none" spc="100" normalizeH="0" baseline="0" noProof="0" dirty="0">
              <a:ln>
                <a:noFill/>
              </a:ln>
              <a:solidFill>
                <a:srgbClr val="15B4D4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52E60A9-5889-44A4-8415-BB4851F22E2B}"/>
              </a:ext>
            </a:extLst>
          </p:cNvPr>
          <p:cNvGrpSpPr/>
          <p:nvPr/>
        </p:nvGrpSpPr>
        <p:grpSpPr>
          <a:xfrm>
            <a:off x="9462160" y="1707286"/>
            <a:ext cx="914400" cy="914400"/>
            <a:chOff x="2432153" y="3779838"/>
            <a:chExt cx="1708150" cy="1717675"/>
          </a:xfrm>
        </p:grpSpPr>
        <p:sp>
          <p:nvSpPr>
            <p:cNvPr id="42" name="Oval 12">
              <a:extLst>
                <a:ext uri="{FF2B5EF4-FFF2-40B4-BE49-F238E27FC236}">
                  <a16:creationId xmlns:a16="http://schemas.microsoft.com/office/drawing/2014/main" id="{886B210B-01AE-43BA-AAF8-F0F1E2FE9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153" y="3779838"/>
              <a:ext cx="1708150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3" name="Oval 13">
              <a:extLst>
                <a:ext uri="{FF2B5EF4-FFF2-40B4-BE49-F238E27FC236}">
                  <a16:creationId xmlns:a16="http://schemas.microsoft.com/office/drawing/2014/main" id="{6E61C2F0-292C-45E1-A90F-386A412F9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3815" y="4648200"/>
              <a:ext cx="503238" cy="70485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4" name="Freeform 14">
              <a:extLst>
                <a:ext uri="{FF2B5EF4-FFF2-40B4-BE49-F238E27FC236}">
                  <a16:creationId xmlns:a16="http://schemas.microsoft.com/office/drawing/2014/main" id="{7DA4F961-C88A-49ED-BAAC-1D3C6E3DF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890" y="4248150"/>
              <a:ext cx="266700" cy="369888"/>
            </a:xfrm>
            <a:custGeom>
              <a:avLst/>
              <a:gdLst>
                <a:gd name="T0" fmla="*/ 60 w 63"/>
                <a:gd name="T1" fmla="*/ 47 h 87"/>
                <a:gd name="T2" fmla="*/ 26 w 63"/>
                <a:gd name="T3" fmla="*/ 85 h 87"/>
                <a:gd name="T4" fmla="*/ 3 w 63"/>
                <a:gd name="T5" fmla="*/ 40 h 87"/>
                <a:gd name="T6" fmla="*/ 37 w 63"/>
                <a:gd name="T7" fmla="*/ 2 h 87"/>
                <a:gd name="T8" fmla="*/ 60 w 63"/>
                <a:gd name="T9" fmla="*/ 4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7">
                  <a:moveTo>
                    <a:pt x="60" y="47"/>
                  </a:moveTo>
                  <a:cubicBezTo>
                    <a:pt x="57" y="70"/>
                    <a:pt x="42" y="87"/>
                    <a:pt x="26" y="85"/>
                  </a:cubicBezTo>
                  <a:cubicBezTo>
                    <a:pt x="11" y="82"/>
                    <a:pt x="0" y="62"/>
                    <a:pt x="3" y="40"/>
                  </a:cubicBezTo>
                  <a:cubicBezTo>
                    <a:pt x="7" y="17"/>
                    <a:pt x="22" y="0"/>
                    <a:pt x="37" y="2"/>
                  </a:cubicBezTo>
                  <a:cubicBezTo>
                    <a:pt x="53" y="4"/>
                    <a:pt x="63" y="24"/>
                    <a:pt x="60" y="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5" name="Freeform 15">
              <a:extLst>
                <a:ext uri="{FF2B5EF4-FFF2-40B4-BE49-F238E27FC236}">
                  <a16:creationId xmlns:a16="http://schemas.microsoft.com/office/drawing/2014/main" id="{C4402DD6-D36B-4D4A-8E2C-AB59C2446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190" y="3946525"/>
              <a:ext cx="292100" cy="134938"/>
            </a:xfrm>
            <a:custGeom>
              <a:avLst/>
              <a:gdLst>
                <a:gd name="T0" fmla="*/ 9 w 69"/>
                <a:gd name="T1" fmla="*/ 32 h 32"/>
                <a:gd name="T2" fmla="*/ 4 w 69"/>
                <a:gd name="T3" fmla="*/ 30 h 32"/>
                <a:gd name="T4" fmla="*/ 2 w 69"/>
                <a:gd name="T5" fmla="*/ 18 h 32"/>
                <a:gd name="T6" fmla="*/ 41 w 69"/>
                <a:gd name="T7" fmla="*/ 0 h 32"/>
                <a:gd name="T8" fmla="*/ 64 w 69"/>
                <a:gd name="T9" fmla="*/ 6 h 32"/>
                <a:gd name="T10" fmla="*/ 67 w 69"/>
                <a:gd name="T11" fmla="*/ 17 h 32"/>
                <a:gd name="T12" fmla="*/ 56 w 69"/>
                <a:gd name="T13" fmla="*/ 20 h 32"/>
                <a:gd name="T14" fmla="*/ 41 w 69"/>
                <a:gd name="T15" fmla="*/ 17 h 32"/>
                <a:gd name="T16" fmla="*/ 15 w 69"/>
                <a:gd name="T17" fmla="*/ 29 h 32"/>
                <a:gd name="T18" fmla="*/ 9 w 6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32">
                  <a:moveTo>
                    <a:pt x="9" y="32"/>
                  </a:moveTo>
                  <a:cubicBezTo>
                    <a:pt x="7" y="32"/>
                    <a:pt x="5" y="31"/>
                    <a:pt x="4" y="30"/>
                  </a:cubicBezTo>
                  <a:cubicBezTo>
                    <a:pt x="0" y="27"/>
                    <a:pt x="0" y="22"/>
                    <a:pt x="2" y="18"/>
                  </a:cubicBezTo>
                  <a:cubicBezTo>
                    <a:pt x="12" y="7"/>
                    <a:pt x="26" y="0"/>
                    <a:pt x="41" y="0"/>
                  </a:cubicBezTo>
                  <a:cubicBezTo>
                    <a:pt x="49" y="0"/>
                    <a:pt x="57" y="2"/>
                    <a:pt x="64" y="6"/>
                  </a:cubicBezTo>
                  <a:cubicBezTo>
                    <a:pt x="68" y="8"/>
                    <a:pt x="69" y="13"/>
                    <a:pt x="67" y="17"/>
                  </a:cubicBezTo>
                  <a:cubicBezTo>
                    <a:pt x="65" y="21"/>
                    <a:pt x="60" y="23"/>
                    <a:pt x="56" y="20"/>
                  </a:cubicBezTo>
                  <a:cubicBezTo>
                    <a:pt x="51" y="18"/>
                    <a:pt x="46" y="17"/>
                    <a:pt x="41" y="17"/>
                  </a:cubicBezTo>
                  <a:cubicBezTo>
                    <a:pt x="31" y="17"/>
                    <a:pt x="21" y="21"/>
                    <a:pt x="15" y="29"/>
                  </a:cubicBezTo>
                  <a:cubicBezTo>
                    <a:pt x="14" y="31"/>
                    <a:pt x="11" y="32"/>
                    <a:pt x="9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6" name="Freeform 16">
              <a:extLst>
                <a:ext uri="{FF2B5EF4-FFF2-40B4-BE49-F238E27FC236}">
                  <a16:creationId xmlns:a16="http://schemas.microsoft.com/office/drawing/2014/main" id="{C3041564-E3B0-4CA2-B6DF-AE1C3A1D4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278" y="4248150"/>
              <a:ext cx="266700" cy="369888"/>
            </a:xfrm>
            <a:custGeom>
              <a:avLst/>
              <a:gdLst>
                <a:gd name="T0" fmla="*/ 3 w 63"/>
                <a:gd name="T1" fmla="*/ 47 h 87"/>
                <a:gd name="T2" fmla="*/ 37 w 63"/>
                <a:gd name="T3" fmla="*/ 85 h 87"/>
                <a:gd name="T4" fmla="*/ 60 w 63"/>
                <a:gd name="T5" fmla="*/ 40 h 87"/>
                <a:gd name="T6" fmla="*/ 26 w 63"/>
                <a:gd name="T7" fmla="*/ 2 h 87"/>
                <a:gd name="T8" fmla="*/ 3 w 63"/>
                <a:gd name="T9" fmla="*/ 4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7">
                  <a:moveTo>
                    <a:pt x="3" y="47"/>
                  </a:moveTo>
                  <a:cubicBezTo>
                    <a:pt x="6" y="70"/>
                    <a:pt x="21" y="87"/>
                    <a:pt x="37" y="85"/>
                  </a:cubicBezTo>
                  <a:cubicBezTo>
                    <a:pt x="52" y="82"/>
                    <a:pt x="63" y="62"/>
                    <a:pt x="60" y="40"/>
                  </a:cubicBezTo>
                  <a:cubicBezTo>
                    <a:pt x="57" y="17"/>
                    <a:pt x="41" y="0"/>
                    <a:pt x="26" y="2"/>
                  </a:cubicBezTo>
                  <a:cubicBezTo>
                    <a:pt x="10" y="4"/>
                    <a:pt x="0" y="24"/>
                    <a:pt x="3" y="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AA235AF7-DC4C-4874-BD46-F36493A95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578" y="3946525"/>
              <a:ext cx="296863" cy="134938"/>
            </a:xfrm>
            <a:custGeom>
              <a:avLst/>
              <a:gdLst>
                <a:gd name="T0" fmla="*/ 60 w 70"/>
                <a:gd name="T1" fmla="*/ 32 h 32"/>
                <a:gd name="T2" fmla="*/ 65 w 70"/>
                <a:gd name="T3" fmla="*/ 30 h 32"/>
                <a:gd name="T4" fmla="*/ 67 w 70"/>
                <a:gd name="T5" fmla="*/ 18 h 32"/>
                <a:gd name="T6" fmla="*/ 28 w 70"/>
                <a:gd name="T7" fmla="*/ 0 h 32"/>
                <a:gd name="T8" fmla="*/ 5 w 70"/>
                <a:gd name="T9" fmla="*/ 6 h 32"/>
                <a:gd name="T10" fmla="*/ 2 w 70"/>
                <a:gd name="T11" fmla="*/ 17 h 32"/>
                <a:gd name="T12" fmla="*/ 13 w 70"/>
                <a:gd name="T13" fmla="*/ 20 h 32"/>
                <a:gd name="T14" fmla="*/ 28 w 70"/>
                <a:gd name="T15" fmla="*/ 17 h 32"/>
                <a:gd name="T16" fmla="*/ 54 w 70"/>
                <a:gd name="T17" fmla="*/ 29 h 32"/>
                <a:gd name="T18" fmla="*/ 60 w 70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32">
                  <a:moveTo>
                    <a:pt x="60" y="32"/>
                  </a:moveTo>
                  <a:cubicBezTo>
                    <a:pt x="62" y="32"/>
                    <a:pt x="64" y="31"/>
                    <a:pt x="65" y="30"/>
                  </a:cubicBezTo>
                  <a:cubicBezTo>
                    <a:pt x="69" y="27"/>
                    <a:pt x="70" y="22"/>
                    <a:pt x="67" y="18"/>
                  </a:cubicBezTo>
                  <a:cubicBezTo>
                    <a:pt x="57" y="7"/>
                    <a:pt x="43" y="0"/>
                    <a:pt x="28" y="0"/>
                  </a:cubicBezTo>
                  <a:cubicBezTo>
                    <a:pt x="20" y="0"/>
                    <a:pt x="13" y="2"/>
                    <a:pt x="5" y="6"/>
                  </a:cubicBezTo>
                  <a:cubicBezTo>
                    <a:pt x="1" y="8"/>
                    <a:pt x="0" y="13"/>
                    <a:pt x="2" y="17"/>
                  </a:cubicBezTo>
                  <a:cubicBezTo>
                    <a:pt x="4" y="21"/>
                    <a:pt x="9" y="23"/>
                    <a:pt x="13" y="20"/>
                  </a:cubicBezTo>
                  <a:cubicBezTo>
                    <a:pt x="18" y="18"/>
                    <a:pt x="23" y="17"/>
                    <a:pt x="28" y="17"/>
                  </a:cubicBezTo>
                  <a:cubicBezTo>
                    <a:pt x="38" y="17"/>
                    <a:pt x="48" y="21"/>
                    <a:pt x="54" y="29"/>
                  </a:cubicBezTo>
                  <a:cubicBezTo>
                    <a:pt x="56" y="31"/>
                    <a:pt x="58" y="32"/>
                    <a:pt x="60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976780-52F6-4909-A1C0-4716A0510938}"/>
              </a:ext>
            </a:extLst>
          </p:cNvPr>
          <p:cNvGrpSpPr/>
          <p:nvPr/>
        </p:nvGrpSpPr>
        <p:grpSpPr>
          <a:xfrm>
            <a:off x="6983694" y="3996986"/>
            <a:ext cx="914400" cy="914400"/>
            <a:chOff x="4707040" y="3779838"/>
            <a:chExt cx="1712913" cy="1760538"/>
          </a:xfrm>
        </p:grpSpPr>
        <p:sp>
          <p:nvSpPr>
            <p:cNvPr id="51" name="Oval 18">
              <a:extLst>
                <a:ext uri="{FF2B5EF4-FFF2-40B4-BE49-F238E27FC236}">
                  <a16:creationId xmlns:a16="http://schemas.microsoft.com/office/drawing/2014/main" id="{49D7DFB9-3FB0-41D7-8977-2057C52D6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040" y="3779838"/>
              <a:ext cx="1712913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877D7712-BBB7-4FDE-894C-5A366A65E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0765" y="5000625"/>
              <a:ext cx="530225" cy="195263"/>
            </a:xfrm>
            <a:custGeom>
              <a:avLst/>
              <a:gdLst>
                <a:gd name="T0" fmla="*/ 12 w 125"/>
                <a:gd name="T1" fmla="*/ 46 h 46"/>
                <a:gd name="T2" fmla="*/ 5 w 125"/>
                <a:gd name="T3" fmla="*/ 44 h 46"/>
                <a:gd name="T4" fmla="*/ 3 w 125"/>
                <a:gd name="T5" fmla="*/ 29 h 46"/>
                <a:gd name="T6" fmla="*/ 63 w 125"/>
                <a:gd name="T7" fmla="*/ 0 h 46"/>
                <a:gd name="T8" fmla="*/ 121 w 125"/>
                <a:gd name="T9" fmla="*/ 28 h 46"/>
                <a:gd name="T10" fmla="*/ 120 w 125"/>
                <a:gd name="T11" fmla="*/ 43 h 46"/>
                <a:gd name="T12" fmla="*/ 105 w 125"/>
                <a:gd name="T13" fmla="*/ 41 h 46"/>
                <a:gd name="T14" fmla="*/ 63 w 125"/>
                <a:gd name="T15" fmla="*/ 21 h 46"/>
                <a:gd name="T16" fmla="*/ 20 w 125"/>
                <a:gd name="T17" fmla="*/ 42 h 46"/>
                <a:gd name="T18" fmla="*/ 12 w 125"/>
                <a:gd name="T1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46">
                  <a:moveTo>
                    <a:pt x="12" y="46"/>
                  </a:moveTo>
                  <a:cubicBezTo>
                    <a:pt x="9" y="46"/>
                    <a:pt x="7" y="46"/>
                    <a:pt x="5" y="44"/>
                  </a:cubicBezTo>
                  <a:cubicBezTo>
                    <a:pt x="1" y="40"/>
                    <a:pt x="0" y="34"/>
                    <a:pt x="3" y="29"/>
                  </a:cubicBezTo>
                  <a:cubicBezTo>
                    <a:pt x="18" y="11"/>
                    <a:pt x="40" y="0"/>
                    <a:pt x="63" y="0"/>
                  </a:cubicBezTo>
                  <a:cubicBezTo>
                    <a:pt x="85" y="0"/>
                    <a:pt x="107" y="10"/>
                    <a:pt x="121" y="28"/>
                  </a:cubicBezTo>
                  <a:cubicBezTo>
                    <a:pt x="125" y="32"/>
                    <a:pt x="124" y="39"/>
                    <a:pt x="120" y="43"/>
                  </a:cubicBezTo>
                  <a:cubicBezTo>
                    <a:pt x="115" y="46"/>
                    <a:pt x="109" y="46"/>
                    <a:pt x="105" y="41"/>
                  </a:cubicBezTo>
                  <a:cubicBezTo>
                    <a:pt x="94" y="29"/>
                    <a:pt x="79" y="21"/>
                    <a:pt x="63" y="21"/>
                  </a:cubicBezTo>
                  <a:cubicBezTo>
                    <a:pt x="46" y="21"/>
                    <a:pt x="30" y="29"/>
                    <a:pt x="20" y="42"/>
                  </a:cubicBezTo>
                  <a:cubicBezTo>
                    <a:pt x="18" y="45"/>
                    <a:pt x="15" y="46"/>
                    <a:pt x="12" y="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3D0B60DD-B5D6-41CD-875C-2CC7160A6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503" y="4387850"/>
              <a:ext cx="279400" cy="179388"/>
            </a:xfrm>
            <a:custGeom>
              <a:avLst/>
              <a:gdLst>
                <a:gd name="T0" fmla="*/ 61 w 66"/>
                <a:gd name="T1" fmla="*/ 18 h 42"/>
                <a:gd name="T2" fmla="*/ 64 w 66"/>
                <a:gd name="T3" fmla="*/ 14 h 42"/>
                <a:gd name="T4" fmla="*/ 59 w 66"/>
                <a:gd name="T5" fmla="*/ 4 h 42"/>
                <a:gd name="T6" fmla="*/ 17 w 66"/>
                <a:gd name="T7" fmla="*/ 11 h 42"/>
                <a:gd name="T8" fmla="*/ 2 w 66"/>
                <a:gd name="T9" fmla="*/ 29 h 42"/>
                <a:gd name="T10" fmla="*/ 5 w 66"/>
                <a:gd name="T11" fmla="*/ 40 h 42"/>
                <a:gd name="T12" fmla="*/ 16 w 66"/>
                <a:gd name="T13" fmla="*/ 36 h 42"/>
                <a:gd name="T14" fmla="*/ 26 w 66"/>
                <a:gd name="T15" fmla="*/ 24 h 42"/>
                <a:gd name="T16" fmla="*/ 54 w 66"/>
                <a:gd name="T17" fmla="*/ 19 h 42"/>
                <a:gd name="T18" fmla="*/ 61 w 66"/>
                <a:gd name="T1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42">
                  <a:moveTo>
                    <a:pt x="61" y="18"/>
                  </a:moveTo>
                  <a:cubicBezTo>
                    <a:pt x="63" y="17"/>
                    <a:pt x="64" y="16"/>
                    <a:pt x="64" y="14"/>
                  </a:cubicBezTo>
                  <a:cubicBezTo>
                    <a:pt x="66" y="9"/>
                    <a:pt x="63" y="5"/>
                    <a:pt x="59" y="4"/>
                  </a:cubicBezTo>
                  <a:cubicBezTo>
                    <a:pt x="44" y="0"/>
                    <a:pt x="29" y="2"/>
                    <a:pt x="17" y="11"/>
                  </a:cubicBezTo>
                  <a:cubicBezTo>
                    <a:pt x="10" y="16"/>
                    <a:pt x="5" y="22"/>
                    <a:pt x="2" y="29"/>
                  </a:cubicBezTo>
                  <a:cubicBezTo>
                    <a:pt x="0" y="33"/>
                    <a:pt x="1" y="38"/>
                    <a:pt x="5" y="40"/>
                  </a:cubicBezTo>
                  <a:cubicBezTo>
                    <a:pt x="9" y="42"/>
                    <a:pt x="14" y="40"/>
                    <a:pt x="16" y="36"/>
                  </a:cubicBezTo>
                  <a:cubicBezTo>
                    <a:pt x="19" y="32"/>
                    <a:pt x="22" y="28"/>
                    <a:pt x="26" y="24"/>
                  </a:cubicBezTo>
                  <a:cubicBezTo>
                    <a:pt x="35" y="19"/>
                    <a:pt x="45" y="17"/>
                    <a:pt x="54" y="19"/>
                  </a:cubicBezTo>
                  <a:cubicBezTo>
                    <a:pt x="57" y="20"/>
                    <a:pt x="59" y="20"/>
                    <a:pt x="61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9" name="Oval 21">
              <a:extLst>
                <a:ext uri="{FF2B5EF4-FFF2-40B4-BE49-F238E27FC236}">
                  <a16:creationId xmlns:a16="http://schemas.microsoft.com/office/drawing/2014/main" id="{CBB572E9-C8E3-4A35-9E7A-E9BCDDFC1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2165" y="4592638"/>
              <a:ext cx="215900" cy="228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8C05C6EA-E03A-40F9-B766-836C3EB5A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3853" y="4387850"/>
              <a:ext cx="279400" cy="179388"/>
            </a:xfrm>
            <a:custGeom>
              <a:avLst/>
              <a:gdLst>
                <a:gd name="T0" fmla="*/ 5 w 66"/>
                <a:gd name="T1" fmla="*/ 18 h 42"/>
                <a:gd name="T2" fmla="*/ 1 w 66"/>
                <a:gd name="T3" fmla="*/ 14 h 42"/>
                <a:gd name="T4" fmla="*/ 7 w 66"/>
                <a:gd name="T5" fmla="*/ 4 h 42"/>
                <a:gd name="T6" fmla="*/ 49 w 66"/>
                <a:gd name="T7" fmla="*/ 11 h 42"/>
                <a:gd name="T8" fmla="*/ 64 w 66"/>
                <a:gd name="T9" fmla="*/ 29 h 42"/>
                <a:gd name="T10" fmla="*/ 61 w 66"/>
                <a:gd name="T11" fmla="*/ 40 h 42"/>
                <a:gd name="T12" fmla="*/ 50 w 66"/>
                <a:gd name="T13" fmla="*/ 36 h 42"/>
                <a:gd name="T14" fmla="*/ 39 w 66"/>
                <a:gd name="T15" fmla="*/ 24 h 42"/>
                <a:gd name="T16" fmla="*/ 12 w 66"/>
                <a:gd name="T17" fmla="*/ 19 h 42"/>
                <a:gd name="T18" fmla="*/ 5 w 66"/>
                <a:gd name="T1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42">
                  <a:moveTo>
                    <a:pt x="5" y="18"/>
                  </a:moveTo>
                  <a:cubicBezTo>
                    <a:pt x="3" y="17"/>
                    <a:pt x="2" y="16"/>
                    <a:pt x="1" y="14"/>
                  </a:cubicBezTo>
                  <a:cubicBezTo>
                    <a:pt x="0" y="9"/>
                    <a:pt x="3" y="5"/>
                    <a:pt x="7" y="4"/>
                  </a:cubicBezTo>
                  <a:cubicBezTo>
                    <a:pt x="22" y="0"/>
                    <a:pt x="37" y="2"/>
                    <a:pt x="49" y="11"/>
                  </a:cubicBezTo>
                  <a:cubicBezTo>
                    <a:pt x="55" y="16"/>
                    <a:pt x="61" y="22"/>
                    <a:pt x="64" y="29"/>
                  </a:cubicBezTo>
                  <a:cubicBezTo>
                    <a:pt x="66" y="33"/>
                    <a:pt x="65" y="38"/>
                    <a:pt x="61" y="40"/>
                  </a:cubicBezTo>
                  <a:cubicBezTo>
                    <a:pt x="57" y="42"/>
                    <a:pt x="52" y="40"/>
                    <a:pt x="50" y="36"/>
                  </a:cubicBezTo>
                  <a:cubicBezTo>
                    <a:pt x="47" y="32"/>
                    <a:pt x="44" y="28"/>
                    <a:pt x="39" y="24"/>
                  </a:cubicBezTo>
                  <a:cubicBezTo>
                    <a:pt x="31" y="19"/>
                    <a:pt x="21" y="17"/>
                    <a:pt x="12" y="19"/>
                  </a:cubicBezTo>
                  <a:cubicBezTo>
                    <a:pt x="9" y="20"/>
                    <a:pt x="7" y="20"/>
                    <a:pt x="5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2" name="Oval 23">
              <a:extLst>
                <a:ext uri="{FF2B5EF4-FFF2-40B4-BE49-F238E27FC236}">
                  <a16:creationId xmlns:a16="http://schemas.microsoft.com/office/drawing/2014/main" id="{00E0A853-7C74-4B6E-99AA-25EB899FD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3690" y="4592638"/>
              <a:ext cx="215900" cy="228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D5B46BD6-F4AD-4E92-8C21-000A9FCEA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953" y="5097463"/>
              <a:ext cx="300038" cy="442913"/>
            </a:xfrm>
            <a:custGeom>
              <a:avLst/>
              <a:gdLst>
                <a:gd name="T0" fmla="*/ 30 w 71"/>
                <a:gd name="T1" fmla="*/ 5 h 104"/>
                <a:gd name="T2" fmla="*/ 40 w 71"/>
                <a:gd name="T3" fmla="*/ 5 h 104"/>
                <a:gd name="T4" fmla="*/ 63 w 71"/>
                <a:gd name="T5" fmla="*/ 51 h 104"/>
                <a:gd name="T6" fmla="*/ 58 w 71"/>
                <a:gd name="T7" fmla="*/ 91 h 104"/>
                <a:gd name="T8" fmla="*/ 13 w 71"/>
                <a:gd name="T9" fmla="*/ 91 h 104"/>
                <a:gd name="T10" fmla="*/ 8 w 71"/>
                <a:gd name="T11" fmla="*/ 51 h 104"/>
                <a:gd name="T12" fmla="*/ 30 w 71"/>
                <a:gd name="T13" fmla="*/ 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104">
                  <a:moveTo>
                    <a:pt x="30" y="5"/>
                  </a:moveTo>
                  <a:cubicBezTo>
                    <a:pt x="32" y="0"/>
                    <a:pt x="38" y="0"/>
                    <a:pt x="40" y="5"/>
                  </a:cubicBezTo>
                  <a:cubicBezTo>
                    <a:pt x="63" y="51"/>
                    <a:pt x="63" y="51"/>
                    <a:pt x="63" y="51"/>
                  </a:cubicBezTo>
                  <a:cubicBezTo>
                    <a:pt x="71" y="64"/>
                    <a:pt x="69" y="80"/>
                    <a:pt x="58" y="91"/>
                  </a:cubicBezTo>
                  <a:cubicBezTo>
                    <a:pt x="46" y="104"/>
                    <a:pt x="25" y="104"/>
                    <a:pt x="13" y="91"/>
                  </a:cubicBezTo>
                  <a:cubicBezTo>
                    <a:pt x="2" y="80"/>
                    <a:pt x="0" y="64"/>
                    <a:pt x="8" y="51"/>
                  </a:cubicBezTo>
                  <a:lnTo>
                    <a:pt x="30" y="5"/>
                  </a:lnTo>
                  <a:close/>
                </a:path>
              </a:pathLst>
            </a:custGeom>
            <a:solidFill>
              <a:srgbClr val="4678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8FBC4B3-C377-47A3-AD53-E7701B66C56B}"/>
              </a:ext>
            </a:extLst>
          </p:cNvPr>
          <p:cNvGrpSpPr/>
          <p:nvPr/>
        </p:nvGrpSpPr>
        <p:grpSpPr>
          <a:xfrm>
            <a:off x="6983694" y="1675172"/>
            <a:ext cx="914400" cy="914400"/>
            <a:chOff x="6978753" y="1317625"/>
            <a:chExt cx="1712913" cy="1717675"/>
          </a:xfrm>
        </p:grpSpPr>
        <p:sp>
          <p:nvSpPr>
            <p:cNvPr id="65" name="Oval 30">
              <a:extLst>
                <a:ext uri="{FF2B5EF4-FFF2-40B4-BE49-F238E27FC236}">
                  <a16:creationId xmlns:a16="http://schemas.microsoft.com/office/drawing/2014/main" id="{2A1A573E-EB92-4EFB-B0B2-470571300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8753" y="1317625"/>
              <a:ext cx="1712913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6" name="Freeform 31">
              <a:extLst>
                <a:ext uri="{FF2B5EF4-FFF2-40B4-BE49-F238E27FC236}">
                  <a16:creationId xmlns:a16="http://schemas.microsoft.com/office/drawing/2014/main" id="{F1FD9F91-4016-4223-819A-8D9E2FAE6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740" y="1747838"/>
              <a:ext cx="317500" cy="327025"/>
            </a:xfrm>
            <a:custGeom>
              <a:avLst/>
              <a:gdLst>
                <a:gd name="T0" fmla="*/ 13 w 75"/>
                <a:gd name="T1" fmla="*/ 77 h 77"/>
                <a:gd name="T2" fmla="*/ 3 w 75"/>
                <a:gd name="T3" fmla="*/ 71 h 77"/>
                <a:gd name="T4" fmla="*/ 8 w 75"/>
                <a:gd name="T5" fmla="*/ 57 h 77"/>
                <a:gd name="T6" fmla="*/ 42 w 75"/>
                <a:gd name="T7" fmla="*/ 39 h 77"/>
                <a:gd name="T8" fmla="*/ 8 w 75"/>
                <a:gd name="T9" fmla="*/ 21 h 77"/>
                <a:gd name="T10" fmla="*/ 3 w 75"/>
                <a:gd name="T11" fmla="*/ 7 h 77"/>
                <a:gd name="T12" fmla="*/ 17 w 75"/>
                <a:gd name="T13" fmla="*/ 3 h 77"/>
                <a:gd name="T14" fmla="*/ 69 w 75"/>
                <a:gd name="T15" fmla="*/ 29 h 77"/>
                <a:gd name="T16" fmla="*/ 75 w 75"/>
                <a:gd name="T17" fmla="*/ 38 h 77"/>
                <a:gd name="T18" fmla="*/ 69 w 75"/>
                <a:gd name="T19" fmla="*/ 48 h 77"/>
                <a:gd name="T20" fmla="*/ 18 w 75"/>
                <a:gd name="T21" fmla="*/ 75 h 77"/>
                <a:gd name="T22" fmla="*/ 13 w 75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" h="77">
                  <a:moveTo>
                    <a:pt x="13" y="77"/>
                  </a:moveTo>
                  <a:cubicBezTo>
                    <a:pt x="9" y="77"/>
                    <a:pt x="5" y="74"/>
                    <a:pt x="3" y="71"/>
                  </a:cubicBezTo>
                  <a:cubicBezTo>
                    <a:pt x="1" y="66"/>
                    <a:pt x="3" y="59"/>
                    <a:pt x="8" y="57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2" y="19"/>
                    <a:pt x="0" y="12"/>
                    <a:pt x="3" y="7"/>
                  </a:cubicBezTo>
                  <a:cubicBezTo>
                    <a:pt x="6" y="2"/>
                    <a:pt x="12" y="0"/>
                    <a:pt x="17" y="3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73" y="31"/>
                    <a:pt x="75" y="35"/>
                    <a:pt x="75" y="38"/>
                  </a:cubicBezTo>
                  <a:cubicBezTo>
                    <a:pt x="75" y="42"/>
                    <a:pt x="73" y="46"/>
                    <a:pt x="69" y="48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16" y="76"/>
                    <a:pt x="14" y="77"/>
                    <a:pt x="13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7" name="Freeform 32">
              <a:extLst>
                <a:ext uri="{FF2B5EF4-FFF2-40B4-BE49-F238E27FC236}">
                  <a16:creationId xmlns:a16="http://schemas.microsoft.com/office/drawing/2014/main" id="{9645D636-BF47-49C4-B2C0-2C985B5AD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4765" y="1747838"/>
              <a:ext cx="312738" cy="327025"/>
            </a:xfrm>
            <a:custGeom>
              <a:avLst/>
              <a:gdLst>
                <a:gd name="T0" fmla="*/ 62 w 74"/>
                <a:gd name="T1" fmla="*/ 77 h 77"/>
                <a:gd name="T2" fmla="*/ 57 w 74"/>
                <a:gd name="T3" fmla="*/ 75 h 77"/>
                <a:gd name="T4" fmla="*/ 5 w 74"/>
                <a:gd name="T5" fmla="*/ 48 h 77"/>
                <a:gd name="T6" fmla="*/ 0 w 74"/>
                <a:gd name="T7" fmla="*/ 38 h 77"/>
                <a:gd name="T8" fmla="*/ 5 w 74"/>
                <a:gd name="T9" fmla="*/ 29 h 77"/>
                <a:gd name="T10" fmla="*/ 58 w 74"/>
                <a:gd name="T11" fmla="*/ 3 h 77"/>
                <a:gd name="T12" fmla="*/ 72 w 74"/>
                <a:gd name="T13" fmla="*/ 7 h 77"/>
                <a:gd name="T14" fmla="*/ 67 w 74"/>
                <a:gd name="T15" fmla="*/ 21 h 77"/>
                <a:gd name="T16" fmla="*/ 33 w 74"/>
                <a:gd name="T17" fmla="*/ 39 h 77"/>
                <a:gd name="T18" fmla="*/ 67 w 74"/>
                <a:gd name="T19" fmla="*/ 57 h 77"/>
                <a:gd name="T20" fmla="*/ 71 w 74"/>
                <a:gd name="T21" fmla="*/ 71 h 77"/>
                <a:gd name="T22" fmla="*/ 62 w 74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" h="77">
                  <a:moveTo>
                    <a:pt x="62" y="77"/>
                  </a:moveTo>
                  <a:cubicBezTo>
                    <a:pt x="60" y="77"/>
                    <a:pt x="59" y="76"/>
                    <a:pt x="57" y="75"/>
                  </a:cubicBezTo>
                  <a:cubicBezTo>
                    <a:pt x="5" y="48"/>
                    <a:pt x="5" y="48"/>
                    <a:pt x="5" y="48"/>
                  </a:cubicBezTo>
                  <a:cubicBezTo>
                    <a:pt x="2" y="46"/>
                    <a:pt x="0" y="42"/>
                    <a:pt x="0" y="38"/>
                  </a:cubicBezTo>
                  <a:cubicBezTo>
                    <a:pt x="0" y="35"/>
                    <a:pt x="2" y="31"/>
                    <a:pt x="5" y="29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3" y="0"/>
                    <a:pt x="69" y="2"/>
                    <a:pt x="72" y="7"/>
                  </a:cubicBezTo>
                  <a:cubicBezTo>
                    <a:pt x="74" y="12"/>
                    <a:pt x="72" y="19"/>
                    <a:pt x="67" y="21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72" y="59"/>
                    <a:pt x="74" y="66"/>
                    <a:pt x="71" y="71"/>
                  </a:cubicBezTo>
                  <a:cubicBezTo>
                    <a:pt x="69" y="74"/>
                    <a:pt x="66" y="77"/>
                    <a:pt x="62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8" name="Freeform 33">
              <a:extLst>
                <a:ext uri="{FF2B5EF4-FFF2-40B4-BE49-F238E27FC236}">
                  <a16:creationId xmlns:a16="http://schemas.microsoft.com/office/drawing/2014/main" id="{41E181E5-439A-44E9-AC6C-9017ACA95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740" y="2236788"/>
              <a:ext cx="1152525" cy="560388"/>
            </a:xfrm>
            <a:custGeom>
              <a:avLst/>
              <a:gdLst>
                <a:gd name="T0" fmla="*/ 0 w 272"/>
                <a:gd name="T1" fmla="*/ 0 h 132"/>
                <a:gd name="T2" fmla="*/ 136 w 272"/>
                <a:gd name="T3" fmla="*/ 132 h 132"/>
                <a:gd name="T4" fmla="*/ 272 w 272"/>
                <a:gd name="T5" fmla="*/ 0 h 132"/>
                <a:gd name="T6" fmla="*/ 0 w 272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132">
                  <a:moveTo>
                    <a:pt x="0" y="0"/>
                  </a:moveTo>
                  <a:cubicBezTo>
                    <a:pt x="2" y="73"/>
                    <a:pt x="62" y="132"/>
                    <a:pt x="136" y="132"/>
                  </a:cubicBezTo>
                  <a:cubicBezTo>
                    <a:pt x="210" y="132"/>
                    <a:pt x="269" y="73"/>
                    <a:pt x="2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9" name="Freeform 34">
              <a:extLst>
                <a:ext uri="{FF2B5EF4-FFF2-40B4-BE49-F238E27FC236}">
                  <a16:creationId xmlns:a16="http://schemas.microsoft.com/office/drawing/2014/main" id="{969B844E-FD4C-4CB7-BA7B-8E8B6D1BB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85140" y="2381250"/>
              <a:ext cx="1101725" cy="441325"/>
            </a:xfrm>
            <a:custGeom>
              <a:avLst/>
              <a:gdLst>
                <a:gd name="T0" fmla="*/ 130 w 260"/>
                <a:gd name="T1" fmla="*/ 104 h 104"/>
                <a:gd name="T2" fmla="*/ 260 w 260"/>
                <a:gd name="T3" fmla="*/ 27 h 104"/>
                <a:gd name="T4" fmla="*/ 132 w 260"/>
                <a:gd name="T5" fmla="*/ 0 h 104"/>
                <a:gd name="T6" fmla="*/ 0 w 260"/>
                <a:gd name="T7" fmla="*/ 29 h 104"/>
                <a:gd name="T8" fmla="*/ 130 w 260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104">
                  <a:moveTo>
                    <a:pt x="130" y="104"/>
                  </a:moveTo>
                  <a:cubicBezTo>
                    <a:pt x="186" y="104"/>
                    <a:pt x="235" y="73"/>
                    <a:pt x="260" y="27"/>
                  </a:cubicBezTo>
                  <a:cubicBezTo>
                    <a:pt x="221" y="10"/>
                    <a:pt x="178" y="0"/>
                    <a:pt x="132" y="0"/>
                  </a:cubicBezTo>
                  <a:cubicBezTo>
                    <a:pt x="85" y="0"/>
                    <a:pt x="40" y="10"/>
                    <a:pt x="0" y="29"/>
                  </a:cubicBezTo>
                  <a:cubicBezTo>
                    <a:pt x="26" y="74"/>
                    <a:pt x="74" y="104"/>
                    <a:pt x="130" y="104"/>
                  </a:cubicBezTo>
                  <a:close/>
                </a:path>
              </a:pathLst>
            </a:custGeom>
            <a:solidFill>
              <a:srgbClr val="FE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1925759-75DB-4D3C-BAF8-0A5E56CAC9C9}"/>
              </a:ext>
            </a:extLst>
          </p:cNvPr>
          <p:cNvGrpSpPr/>
          <p:nvPr/>
        </p:nvGrpSpPr>
        <p:grpSpPr>
          <a:xfrm>
            <a:off x="9455263" y="4021309"/>
            <a:ext cx="914400" cy="914400"/>
            <a:chOff x="1551781" y="585788"/>
            <a:chExt cx="1743075" cy="1747837"/>
          </a:xfrm>
        </p:grpSpPr>
        <p:sp>
          <p:nvSpPr>
            <p:cNvPr id="71" name="Oval 10">
              <a:extLst>
                <a:ext uri="{FF2B5EF4-FFF2-40B4-BE49-F238E27FC236}">
                  <a16:creationId xmlns:a16="http://schemas.microsoft.com/office/drawing/2014/main" id="{1C91E291-EE32-43CA-ABE8-A1935A2C3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781" y="585788"/>
              <a:ext cx="1743075" cy="1747837"/>
            </a:xfrm>
            <a:prstGeom prst="ellipse">
              <a:avLst/>
            </a:prstGeom>
            <a:gradFill>
              <a:gsLst>
                <a:gs pos="0">
                  <a:srgbClr val="E04D39"/>
                </a:gs>
                <a:gs pos="47000">
                  <a:srgbClr val="E17B33"/>
                </a:gs>
                <a:gs pos="86000">
                  <a:srgbClr val="FFD530"/>
                </a:gs>
                <a:gs pos="100000">
                  <a:srgbClr val="FFD530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72" name="Group 43">
              <a:extLst>
                <a:ext uri="{FF2B5EF4-FFF2-40B4-BE49-F238E27FC236}">
                  <a16:creationId xmlns:a16="http://schemas.microsoft.com/office/drawing/2014/main" id="{6FEB245D-B8C9-444A-804D-7F932FC6326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17676" y="1352551"/>
              <a:ext cx="1428750" cy="593725"/>
              <a:chOff x="1082" y="852"/>
              <a:chExt cx="900" cy="374"/>
            </a:xfrm>
          </p:grpSpPr>
          <p:sp>
            <p:nvSpPr>
              <p:cNvPr id="73" name="Freeform 46">
                <a:extLst>
                  <a:ext uri="{FF2B5EF4-FFF2-40B4-BE49-F238E27FC236}">
                    <a16:creationId xmlns:a16="http://schemas.microsoft.com/office/drawing/2014/main" id="{53C65039-7C21-4720-9551-AC8D9A252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8" y="1159"/>
                <a:ext cx="365" cy="67"/>
              </a:xfrm>
              <a:custGeom>
                <a:avLst/>
                <a:gdLst>
                  <a:gd name="T0" fmla="*/ 5 w 136"/>
                  <a:gd name="T1" fmla="*/ 7 h 25"/>
                  <a:gd name="T2" fmla="*/ 37 w 136"/>
                  <a:gd name="T3" fmla="*/ 2 h 25"/>
                  <a:gd name="T4" fmla="*/ 68 w 136"/>
                  <a:gd name="T5" fmla="*/ 0 h 25"/>
                  <a:gd name="T6" fmla="*/ 100 w 136"/>
                  <a:gd name="T7" fmla="*/ 1 h 25"/>
                  <a:gd name="T8" fmla="*/ 131 w 136"/>
                  <a:gd name="T9" fmla="*/ 7 h 25"/>
                  <a:gd name="T10" fmla="*/ 135 w 136"/>
                  <a:gd name="T11" fmla="*/ 14 h 25"/>
                  <a:gd name="T12" fmla="*/ 131 w 136"/>
                  <a:gd name="T13" fmla="*/ 18 h 25"/>
                  <a:gd name="T14" fmla="*/ 100 w 136"/>
                  <a:gd name="T15" fmla="*/ 23 h 25"/>
                  <a:gd name="T16" fmla="*/ 68 w 136"/>
                  <a:gd name="T17" fmla="*/ 25 h 25"/>
                  <a:gd name="T18" fmla="*/ 37 w 136"/>
                  <a:gd name="T19" fmla="*/ 23 h 25"/>
                  <a:gd name="T20" fmla="*/ 5 w 136"/>
                  <a:gd name="T21" fmla="*/ 18 h 25"/>
                  <a:gd name="T22" fmla="*/ 1 w 136"/>
                  <a:gd name="T23" fmla="*/ 11 h 25"/>
                  <a:gd name="T24" fmla="*/ 5 w 136"/>
                  <a:gd name="T25" fmla="*/ 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5">
                    <a:moveTo>
                      <a:pt x="5" y="7"/>
                    </a:moveTo>
                    <a:cubicBezTo>
                      <a:pt x="16" y="4"/>
                      <a:pt x="26" y="3"/>
                      <a:pt x="37" y="2"/>
                    </a:cubicBezTo>
                    <a:cubicBezTo>
                      <a:pt x="47" y="1"/>
                      <a:pt x="58" y="0"/>
                      <a:pt x="68" y="0"/>
                    </a:cubicBezTo>
                    <a:cubicBezTo>
                      <a:pt x="79" y="0"/>
                      <a:pt x="89" y="0"/>
                      <a:pt x="100" y="1"/>
                    </a:cubicBezTo>
                    <a:cubicBezTo>
                      <a:pt x="110" y="2"/>
                      <a:pt x="121" y="4"/>
                      <a:pt x="131" y="7"/>
                    </a:cubicBezTo>
                    <a:cubicBezTo>
                      <a:pt x="134" y="7"/>
                      <a:pt x="136" y="11"/>
                      <a:pt x="135" y="14"/>
                    </a:cubicBezTo>
                    <a:cubicBezTo>
                      <a:pt x="135" y="16"/>
                      <a:pt x="133" y="18"/>
                      <a:pt x="131" y="18"/>
                    </a:cubicBezTo>
                    <a:cubicBezTo>
                      <a:pt x="121" y="21"/>
                      <a:pt x="110" y="22"/>
                      <a:pt x="100" y="23"/>
                    </a:cubicBezTo>
                    <a:cubicBezTo>
                      <a:pt x="89" y="24"/>
                      <a:pt x="79" y="25"/>
                      <a:pt x="68" y="25"/>
                    </a:cubicBezTo>
                    <a:cubicBezTo>
                      <a:pt x="58" y="25"/>
                      <a:pt x="47" y="24"/>
                      <a:pt x="37" y="23"/>
                    </a:cubicBezTo>
                    <a:cubicBezTo>
                      <a:pt x="26" y="22"/>
                      <a:pt x="16" y="21"/>
                      <a:pt x="5" y="18"/>
                    </a:cubicBezTo>
                    <a:cubicBezTo>
                      <a:pt x="2" y="17"/>
                      <a:pt x="0" y="14"/>
                      <a:pt x="1" y="11"/>
                    </a:cubicBezTo>
                    <a:cubicBezTo>
                      <a:pt x="2" y="9"/>
                      <a:pt x="3" y="7"/>
                      <a:pt x="5" y="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4" name="Oval 47">
                <a:extLst>
                  <a:ext uri="{FF2B5EF4-FFF2-40B4-BE49-F238E27FC236}">
                    <a16:creationId xmlns:a16="http://schemas.microsoft.com/office/drawing/2014/main" id="{1B0D8C03-26EC-4AA0-9845-6D3B648A1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" y="946"/>
                <a:ext cx="100" cy="10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5" name="Freeform 48">
                <a:extLst>
                  <a:ext uri="{FF2B5EF4-FFF2-40B4-BE49-F238E27FC236}">
                    <a16:creationId xmlns:a16="http://schemas.microsoft.com/office/drawing/2014/main" id="{B76DA17C-012B-40D5-A16B-0823329FAA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2" y="852"/>
                <a:ext cx="400" cy="135"/>
              </a:xfrm>
              <a:custGeom>
                <a:avLst/>
                <a:gdLst>
                  <a:gd name="T0" fmla="*/ 130 w 149"/>
                  <a:gd name="T1" fmla="*/ 50 h 50"/>
                  <a:gd name="T2" fmla="*/ 7 w 149"/>
                  <a:gd name="T3" fmla="*/ 22 h 50"/>
                  <a:gd name="T4" fmla="*/ 3 w 149"/>
                  <a:gd name="T5" fmla="*/ 7 h 50"/>
                  <a:gd name="T6" fmla="*/ 17 w 149"/>
                  <a:gd name="T7" fmla="*/ 3 h 50"/>
                  <a:gd name="T8" fmla="*/ 138 w 149"/>
                  <a:gd name="T9" fmla="*/ 29 h 50"/>
                  <a:gd name="T10" fmla="*/ 149 w 149"/>
                  <a:gd name="T11" fmla="*/ 39 h 50"/>
                  <a:gd name="T12" fmla="*/ 139 w 149"/>
                  <a:gd name="T13" fmla="*/ 50 h 50"/>
                  <a:gd name="T14" fmla="*/ 130 w 149"/>
                  <a:gd name="T1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9" h="50">
                    <a:moveTo>
                      <a:pt x="130" y="50"/>
                    </a:moveTo>
                    <a:cubicBezTo>
                      <a:pt x="57" y="50"/>
                      <a:pt x="9" y="23"/>
                      <a:pt x="7" y="22"/>
                    </a:cubicBezTo>
                    <a:cubicBezTo>
                      <a:pt x="2" y="19"/>
                      <a:pt x="0" y="12"/>
                      <a:pt x="3" y="7"/>
                    </a:cubicBezTo>
                    <a:cubicBezTo>
                      <a:pt x="6" y="2"/>
                      <a:pt x="12" y="0"/>
                      <a:pt x="17" y="3"/>
                    </a:cubicBezTo>
                    <a:cubicBezTo>
                      <a:pt x="18" y="4"/>
                      <a:pt x="66" y="31"/>
                      <a:pt x="138" y="29"/>
                    </a:cubicBezTo>
                    <a:cubicBezTo>
                      <a:pt x="144" y="29"/>
                      <a:pt x="149" y="33"/>
                      <a:pt x="149" y="39"/>
                    </a:cubicBezTo>
                    <a:cubicBezTo>
                      <a:pt x="149" y="45"/>
                      <a:pt x="145" y="50"/>
                      <a:pt x="139" y="50"/>
                    </a:cubicBezTo>
                    <a:cubicBezTo>
                      <a:pt x="136" y="50"/>
                      <a:pt x="133" y="50"/>
                      <a:pt x="130" y="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6" name="Oval 49">
                <a:extLst>
                  <a:ext uri="{FF2B5EF4-FFF2-40B4-BE49-F238E27FC236}">
                    <a16:creationId xmlns:a16="http://schemas.microsoft.com/office/drawing/2014/main" id="{25625776-AEEE-48EA-B6F2-C9ABC8862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7" y="946"/>
                <a:ext cx="102" cy="10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7" name="Freeform 50">
                <a:extLst>
                  <a:ext uri="{FF2B5EF4-FFF2-40B4-BE49-F238E27FC236}">
                    <a16:creationId xmlns:a16="http://schemas.microsoft.com/office/drawing/2014/main" id="{EEC1BE00-79A1-4050-8A5B-95A5F6D1B7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" y="852"/>
                <a:ext cx="403" cy="135"/>
              </a:xfrm>
              <a:custGeom>
                <a:avLst/>
                <a:gdLst>
                  <a:gd name="T0" fmla="*/ 20 w 150"/>
                  <a:gd name="T1" fmla="*/ 50 h 50"/>
                  <a:gd name="T2" fmla="*/ 10 w 150"/>
                  <a:gd name="T3" fmla="*/ 50 h 50"/>
                  <a:gd name="T4" fmla="*/ 0 w 150"/>
                  <a:gd name="T5" fmla="*/ 39 h 50"/>
                  <a:gd name="T6" fmla="*/ 11 w 150"/>
                  <a:gd name="T7" fmla="*/ 29 h 50"/>
                  <a:gd name="T8" fmla="*/ 132 w 150"/>
                  <a:gd name="T9" fmla="*/ 3 h 50"/>
                  <a:gd name="T10" fmla="*/ 147 w 150"/>
                  <a:gd name="T11" fmla="*/ 7 h 50"/>
                  <a:gd name="T12" fmla="*/ 143 w 150"/>
                  <a:gd name="T13" fmla="*/ 22 h 50"/>
                  <a:gd name="T14" fmla="*/ 20 w 150"/>
                  <a:gd name="T1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50">
                    <a:moveTo>
                      <a:pt x="20" y="50"/>
                    </a:moveTo>
                    <a:cubicBezTo>
                      <a:pt x="17" y="50"/>
                      <a:pt x="14" y="50"/>
                      <a:pt x="10" y="50"/>
                    </a:cubicBezTo>
                    <a:cubicBezTo>
                      <a:pt x="5" y="50"/>
                      <a:pt x="0" y="45"/>
                      <a:pt x="0" y="39"/>
                    </a:cubicBezTo>
                    <a:cubicBezTo>
                      <a:pt x="0" y="33"/>
                      <a:pt x="5" y="29"/>
                      <a:pt x="11" y="29"/>
                    </a:cubicBezTo>
                    <a:cubicBezTo>
                      <a:pt x="83" y="31"/>
                      <a:pt x="132" y="4"/>
                      <a:pt x="132" y="3"/>
                    </a:cubicBezTo>
                    <a:cubicBezTo>
                      <a:pt x="137" y="0"/>
                      <a:pt x="144" y="2"/>
                      <a:pt x="147" y="7"/>
                    </a:cubicBezTo>
                    <a:cubicBezTo>
                      <a:pt x="150" y="12"/>
                      <a:pt x="148" y="19"/>
                      <a:pt x="143" y="22"/>
                    </a:cubicBezTo>
                    <a:cubicBezTo>
                      <a:pt x="141" y="23"/>
                      <a:pt x="93" y="50"/>
                      <a:pt x="20" y="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659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438BF87-D438-4F62-88C6-97AF90CA5C87}"/>
              </a:ext>
            </a:extLst>
          </p:cNvPr>
          <p:cNvSpPr/>
          <p:nvPr/>
        </p:nvSpPr>
        <p:spPr>
          <a:xfrm>
            <a:off x="324464" y="3429000"/>
            <a:ext cx="11543071" cy="2547887"/>
          </a:xfrm>
          <a:prstGeom prst="roundRect">
            <a:avLst>
              <a:gd name="adj" fmla="val 48975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68372E-1BED-490D-8067-329B79C0383F}"/>
              </a:ext>
            </a:extLst>
          </p:cNvPr>
          <p:cNvGrpSpPr/>
          <p:nvPr/>
        </p:nvGrpSpPr>
        <p:grpSpPr>
          <a:xfrm>
            <a:off x="6937324" y="4073263"/>
            <a:ext cx="1252728" cy="1255565"/>
            <a:chOff x="2432153" y="3779838"/>
            <a:chExt cx="1708150" cy="1717675"/>
          </a:xfrm>
        </p:grpSpPr>
        <p:sp>
          <p:nvSpPr>
            <p:cNvPr id="43" name="Oval 12">
              <a:extLst>
                <a:ext uri="{FF2B5EF4-FFF2-40B4-BE49-F238E27FC236}">
                  <a16:creationId xmlns:a16="http://schemas.microsoft.com/office/drawing/2014/main" id="{F12C0742-F896-4486-B529-7A34D39CE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153" y="3779838"/>
              <a:ext cx="1708150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4" name="Oval 13">
              <a:extLst>
                <a:ext uri="{FF2B5EF4-FFF2-40B4-BE49-F238E27FC236}">
                  <a16:creationId xmlns:a16="http://schemas.microsoft.com/office/drawing/2014/main" id="{3D722A20-A206-49A3-AC49-D826B15EC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3815" y="4648200"/>
              <a:ext cx="503238" cy="70485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8AD19654-8A7E-4B57-A0C7-391128CC5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890" y="4248150"/>
              <a:ext cx="266700" cy="369888"/>
            </a:xfrm>
            <a:custGeom>
              <a:avLst/>
              <a:gdLst>
                <a:gd name="T0" fmla="*/ 60 w 63"/>
                <a:gd name="T1" fmla="*/ 47 h 87"/>
                <a:gd name="T2" fmla="*/ 26 w 63"/>
                <a:gd name="T3" fmla="*/ 85 h 87"/>
                <a:gd name="T4" fmla="*/ 3 w 63"/>
                <a:gd name="T5" fmla="*/ 40 h 87"/>
                <a:gd name="T6" fmla="*/ 37 w 63"/>
                <a:gd name="T7" fmla="*/ 2 h 87"/>
                <a:gd name="T8" fmla="*/ 60 w 63"/>
                <a:gd name="T9" fmla="*/ 4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7">
                  <a:moveTo>
                    <a:pt x="60" y="47"/>
                  </a:moveTo>
                  <a:cubicBezTo>
                    <a:pt x="57" y="70"/>
                    <a:pt x="42" y="87"/>
                    <a:pt x="26" y="85"/>
                  </a:cubicBezTo>
                  <a:cubicBezTo>
                    <a:pt x="11" y="82"/>
                    <a:pt x="0" y="62"/>
                    <a:pt x="3" y="40"/>
                  </a:cubicBezTo>
                  <a:cubicBezTo>
                    <a:pt x="7" y="17"/>
                    <a:pt x="22" y="0"/>
                    <a:pt x="37" y="2"/>
                  </a:cubicBezTo>
                  <a:cubicBezTo>
                    <a:pt x="53" y="4"/>
                    <a:pt x="63" y="24"/>
                    <a:pt x="60" y="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15DA694D-19F1-4D53-A2A5-A7EC545FB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190" y="3946525"/>
              <a:ext cx="292100" cy="134938"/>
            </a:xfrm>
            <a:custGeom>
              <a:avLst/>
              <a:gdLst>
                <a:gd name="T0" fmla="*/ 9 w 69"/>
                <a:gd name="T1" fmla="*/ 32 h 32"/>
                <a:gd name="T2" fmla="*/ 4 w 69"/>
                <a:gd name="T3" fmla="*/ 30 h 32"/>
                <a:gd name="T4" fmla="*/ 2 w 69"/>
                <a:gd name="T5" fmla="*/ 18 h 32"/>
                <a:gd name="T6" fmla="*/ 41 w 69"/>
                <a:gd name="T7" fmla="*/ 0 h 32"/>
                <a:gd name="T8" fmla="*/ 64 w 69"/>
                <a:gd name="T9" fmla="*/ 6 h 32"/>
                <a:gd name="T10" fmla="*/ 67 w 69"/>
                <a:gd name="T11" fmla="*/ 17 h 32"/>
                <a:gd name="T12" fmla="*/ 56 w 69"/>
                <a:gd name="T13" fmla="*/ 20 h 32"/>
                <a:gd name="T14" fmla="*/ 41 w 69"/>
                <a:gd name="T15" fmla="*/ 17 h 32"/>
                <a:gd name="T16" fmla="*/ 15 w 69"/>
                <a:gd name="T17" fmla="*/ 29 h 32"/>
                <a:gd name="T18" fmla="*/ 9 w 6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32">
                  <a:moveTo>
                    <a:pt x="9" y="32"/>
                  </a:moveTo>
                  <a:cubicBezTo>
                    <a:pt x="7" y="32"/>
                    <a:pt x="5" y="31"/>
                    <a:pt x="4" y="30"/>
                  </a:cubicBezTo>
                  <a:cubicBezTo>
                    <a:pt x="0" y="27"/>
                    <a:pt x="0" y="22"/>
                    <a:pt x="2" y="18"/>
                  </a:cubicBezTo>
                  <a:cubicBezTo>
                    <a:pt x="12" y="7"/>
                    <a:pt x="26" y="0"/>
                    <a:pt x="41" y="0"/>
                  </a:cubicBezTo>
                  <a:cubicBezTo>
                    <a:pt x="49" y="0"/>
                    <a:pt x="57" y="2"/>
                    <a:pt x="64" y="6"/>
                  </a:cubicBezTo>
                  <a:cubicBezTo>
                    <a:pt x="68" y="8"/>
                    <a:pt x="69" y="13"/>
                    <a:pt x="67" y="17"/>
                  </a:cubicBezTo>
                  <a:cubicBezTo>
                    <a:pt x="65" y="21"/>
                    <a:pt x="60" y="23"/>
                    <a:pt x="56" y="20"/>
                  </a:cubicBezTo>
                  <a:cubicBezTo>
                    <a:pt x="51" y="18"/>
                    <a:pt x="46" y="17"/>
                    <a:pt x="41" y="17"/>
                  </a:cubicBezTo>
                  <a:cubicBezTo>
                    <a:pt x="31" y="17"/>
                    <a:pt x="21" y="21"/>
                    <a:pt x="15" y="29"/>
                  </a:cubicBezTo>
                  <a:cubicBezTo>
                    <a:pt x="14" y="31"/>
                    <a:pt x="11" y="32"/>
                    <a:pt x="9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427AC18E-F18C-4AE9-99B1-8D6B08A65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278" y="4248150"/>
              <a:ext cx="266700" cy="369888"/>
            </a:xfrm>
            <a:custGeom>
              <a:avLst/>
              <a:gdLst>
                <a:gd name="T0" fmla="*/ 3 w 63"/>
                <a:gd name="T1" fmla="*/ 47 h 87"/>
                <a:gd name="T2" fmla="*/ 37 w 63"/>
                <a:gd name="T3" fmla="*/ 85 h 87"/>
                <a:gd name="T4" fmla="*/ 60 w 63"/>
                <a:gd name="T5" fmla="*/ 40 h 87"/>
                <a:gd name="T6" fmla="*/ 26 w 63"/>
                <a:gd name="T7" fmla="*/ 2 h 87"/>
                <a:gd name="T8" fmla="*/ 3 w 63"/>
                <a:gd name="T9" fmla="*/ 4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7">
                  <a:moveTo>
                    <a:pt x="3" y="47"/>
                  </a:moveTo>
                  <a:cubicBezTo>
                    <a:pt x="6" y="70"/>
                    <a:pt x="21" y="87"/>
                    <a:pt x="37" y="85"/>
                  </a:cubicBezTo>
                  <a:cubicBezTo>
                    <a:pt x="52" y="82"/>
                    <a:pt x="63" y="62"/>
                    <a:pt x="60" y="40"/>
                  </a:cubicBezTo>
                  <a:cubicBezTo>
                    <a:pt x="57" y="17"/>
                    <a:pt x="41" y="0"/>
                    <a:pt x="26" y="2"/>
                  </a:cubicBezTo>
                  <a:cubicBezTo>
                    <a:pt x="10" y="4"/>
                    <a:pt x="0" y="24"/>
                    <a:pt x="3" y="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0A7EA363-0488-4138-84AD-B82F7CE67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578" y="3946525"/>
              <a:ext cx="296863" cy="134938"/>
            </a:xfrm>
            <a:custGeom>
              <a:avLst/>
              <a:gdLst>
                <a:gd name="T0" fmla="*/ 60 w 70"/>
                <a:gd name="T1" fmla="*/ 32 h 32"/>
                <a:gd name="T2" fmla="*/ 65 w 70"/>
                <a:gd name="T3" fmla="*/ 30 h 32"/>
                <a:gd name="T4" fmla="*/ 67 w 70"/>
                <a:gd name="T5" fmla="*/ 18 h 32"/>
                <a:gd name="T6" fmla="*/ 28 w 70"/>
                <a:gd name="T7" fmla="*/ 0 h 32"/>
                <a:gd name="T8" fmla="*/ 5 w 70"/>
                <a:gd name="T9" fmla="*/ 6 h 32"/>
                <a:gd name="T10" fmla="*/ 2 w 70"/>
                <a:gd name="T11" fmla="*/ 17 h 32"/>
                <a:gd name="T12" fmla="*/ 13 w 70"/>
                <a:gd name="T13" fmla="*/ 20 h 32"/>
                <a:gd name="T14" fmla="*/ 28 w 70"/>
                <a:gd name="T15" fmla="*/ 17 h 32"/>
                <a:gd name="T16" fmla="*/ 54 w 70"/>
                <a:gd name="T17" fmla="*/ 29 h 32"/>
                <a:gd name="T18" fmla="*/ 60 w 70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32">
                  <a:moveTo>
                    <a:pt x="60" y="32"/>
                  </a:moveTo>
                  <a:cubicBezTo>
                    <a:pt x="62" y="32"/>
                    <a:pt x="64" y="31"/>
                    <a:pt x="65" y="30"/>
                  </a:cubicBezTo>
                  <a:cubicBezTo>
                    <a:pt x="69" y="27"/>
                    <a:pt x="70" y="22"/>
                    <a:pt x="67" y="18"/>
                  </a:cubicBezTo>
                  <a:cubicBezTo>
                    <a:pt x="57" y="7"/>
                    <a:pt x="43" y="0"/>
                    <a:pt x="28" y="0"/>
                  </a:cubicBezTo>
                  <a:cubicBezTo>
                    <a:pt x="20" y="0"/>
                    <a:pt x="13" y="2"/>
                    <a:pt x="5" y="6"/>
                  </a:cubicBezTo>
                  <a:cubicBezTo>
                    <a:pt x="1" y="8"/>
                    <a:pt x="0" y="13"/>
                    <a:pt x="2" y="17"/>
                  </a:cubicBezTo>
                  <a:cubicBezTo>
                    <a:pt x="4" y="21"/>
                    <a:pt x="9" y="23"/>
                    <a:pt x="13" y="20"/>
                  </a:cubicBezTo>
                  <a:cubicBezTo>
                    <a:pt x="18" y="18"/>
                    <a:pt x="23" y="17"/>
                    <a:pt x="28" y="17"/>
                  </a:cubicBezTo>
                  <a:cubicBezTo>
                    <a:pt x="38" y="17"/>
                    <a:pt x="48" y="21"/>
                    <a:pt x="54" y="29"/>
                  </a:cubicBezTo>
                  <a:cubicBezTo>
                    <a:pt x="56" y="31"/>
                    <a:pt x="58" y="32"/>
                    <a:pt x="60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7B817DF-1F6B-4BF4-941F-E7BFC20245D8}"/>
              </a:ext>
            </a:extLst>
          </p:cNvPr>
          <p:cNvGrpSpPr/>
          <p:nvPr/>
        </p:nvGrpSpPr>
        <p:grpSpPr>
          <a:xfrm>
            <a:off x="8436888" y="4073263"/>
            <a:ext cx="1252728" cy="1255565"/>
            <a:chOff x="4707040" y="3779838"/>
            <a:chExt cx="1712913" cy="1760538"/>
          </a:xfrm>
        </p:grpSpPr>
        <p:sp>
          <p:nvSpPr>
            <p:cNvPr id="36" name="Oval 18">
              <a:extLst>
                <a:ext uri="{FF2B5EF4-FFF2-40B4-BE49-F238E27FC236}">
                  <a16:creationId xmlns:a16="http://schemas.microsoft.com/office/drawing/2014/main" id="{9C8C2952-6974-46BA-8EDE-8CEFA50CB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040" y="3779838"/>
              <a:ext cx="1712913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F466CB56-F57D-4096-BD58-DAEBDCD8B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0765" y="5000625"/>
              <a:ext cx="530225" cy="195263"/>
            </a:xfrm>
            <a:custGeom>
              <a:avLst/>
              <a:gdLst>
                <a:gd name="T0" fmla="*/ 12 w 125"/>
                <a:gd name="T1" fmla="*/ 46 h 46"/>
                <a:gd name="T2" fmla="*/ 5 w 125"/>
                <a:gd name="T3" fmla="*/ 44 h 46"/>
                <a:gd name="T4" fmla="*/ 3 w 125"/>
                <a:gd name="T5" fmla="*/ 29 h 46"/>
                <a:gd name="T6" fmla="*/ 63 w 125"/>
                <a:gd name="T7" fmla="*/ 0 h 46"/>
                <a:gd name="T8" fmla="*/ 121 w 125"/>
                <a:gd name="T9" fmla="*/ 28 h 46"/>
                <a:gd name="T10" fmla="*/ 120 w 125"/>
                <a:gd name="T11" fmla="*/ 43 h 46"/>
                <a:gd name="T12" fmla="*/ 105 w 125"/>
                <a:gd name="T13" fmla="*/ 41 h 46"/>
                <a:gd name="T14" fmla="*/ 63 w 125"/>
                <a:gd name="T15" fmla="*/ 21 h 46"/>
                <a:gd name="T16" fmla="*/ 20 w 125"/>
                <a:gd name="T17" fmla="*/ 42 h 46"/>
                <a:gd name="T18" fmla="*/ 12 w 125"/>
                <a:gd name="T1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46">
                  <a:moveTo>
                    <a:pt x="12" y="46"/>
                  </a:moveTo>
                  <a:cubicBezTo>
                    <a:pt x="9" y="46"/>
                    <a:pt x="7" y="46"/>
                    <a:pt x="5" y="44"/>
                  </a:cubicBezTo>
                  <a:cubicBezTo>
                    <a:pt x="1" y="40"/>
                    <a:pt x="0" y="34"/>
                    <a:pt x="3" y="29"/>
                  </a:cubicBezTo>
                  <a:cubicBezTo>
                    <a:pt x="18" y="11"/>
                    <a:pt x="40" y="0"/>
                    <a:pt x="63" y="0"/>
                  </a:cubicBezTo>
                  <a:cubicBezTo>
                    <a:pt x="85" y="0"/>
                    <a:pt x="107" y="10"/>
                    <a:pt x="121" y="28"/>
                  </a:cubicBezTo>
                  <a:cubicBezTo>
                    <a:pt x="125" y="32"/>
                    <a:pt x="124" y="39"/>
                    <a:pt x="120" y="43"/>
                  </a:cubicBezTo>
                  <a:cubicBezTo>
                    <a:pt x="115" y="46"/>
                    <a:pt x="109" y="46"/>
                    <a:pt x="105" y="41"/>
                  </a:cubicBezTo>
                  <a:cubicBezTo>
                    <a:pt x="94" y="29"/>
                    <a:pt x="79" y="21"/>
                    <a:pt x="63" y="21"/>
                  </a:cubicBezTo>
                  <a:cubicBezTo>
                    <a:pt x="46" y="21"/>
                    <a:pt x="30" y="29"/>
                    <a:pt x="20" y="42"/>
                  </a:cubicBezTo>
                  <a:cubicBezTo>
                    <a:pt x="18" y="45"/>
                    <a:pt x="15" y="46"/>
                    <a:pt x="12" y="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D0FFD533-BEDA-4D8C-B15C-4875AA875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503" y="4387850"/>
              <a:ext cx="279400" cy="179388"/>
            </a:xfrm>
            <a:custGeom>
              <a:avLst/>
              <a:gdLst>
                <a:gd name="T0" fmla="*/ 61 w 66"/>
                <a:gd name="T1" fmla="*/ 18 h 42"/>
                <a:gd name="T2" fmla="*/ 64 w 66"/>
                <a:gd name="T3" fmla="*/ 14 h 42"/>
                <a:gd name="T4" fmla="*/ 59 w 66"/>
                <a:gd name="T5" fmla="*/ 4 h 42"/>
                <a:gd name="T6" fmla="*/ 17 w 66"/>
                <a:gd name="T7" fmla="*/ 11 h 42"/>
                <a:gd name="T8" fmla="*/ 2 w 66"/>
                <a:gd name="T9" fmla="*/ 29 h 42"/>
                <a:gd name="T10" fmla="*/ 5 w 66"/>
                <a:gd name="T11" fmla="*/ 40 h 42"/>
                <a:gd name="T12" fmla="*/ 16 w 66"/>
                <a:gd name="T13" fmla="*/ 36 h 42"/>
                <a:gd name="T14" fmla="*/ 26 w 66"/>
                <a:gd name="T15" fmla="*/ 24 h 42"/>
                <a:gd name="T16" fmla="*/ 54 w 66"/>
                <a:gd name="T17" fmla="*/ 19 h 42"/>
                <a:gd name="T18" fmla="*/ 61 w 66"/>
                <a:gd name="T1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42">
                  <a:moveTo>
                    <a:pt x="61" y="18"/>
                  </a:moveTo>
                  <a:cubicBezTo>
                    <a:pt x="63" y="17"/>
                    <a:pt x="64" y="16"/>
                    <a:pt x="64" y="14"/>
                  </a:cubicBezTo>
                  <a:cubicBezTo>
                    <a:pt x="66" y="9"/>
                    <a:pt x="63" y="5"/>
                    <a:pt x="59" y="4"/>
                  </a:cubicBezTo>
                  <a:cubicBezTo>
                    <a:pt x="44" y="0"/>
                    <a:pt x="29" y="2"/>
                    <a:pt x="17" y="11"/>
                  </a:cubicBezTo>
                  <a:cubicBezTo>
                    <a:pt x="10" y="16"/>
                    <a:pt x="5" y="22"/>
                    <a:pt x="2" y="29"/>
                  </a:cubicBezTo>
                  <a:cubicBezTo>
                    <a:pt x="0" y="33"/>
                    <a:pt x="1" y="38"/>
                    <a:pt x="5" y="40"/>
                  </a:cubicBezTo>
                  <a:cubicBezTo>
                    <a:pt x="9" y="42"/>
                    <a:pt x="14" y="40"/>
                    <a:pt x="16" y="36"/>
                  </a:cubicBezTo>
                  <a:cubicBezTo>
                    <a:pt x="19" y="32"/>
                    <a:pt x="22" y="28"/>
                    <a:pt x="26" y="24"/>
                  </a:cubicBezTo>
                  <a:cubicBezTo>
                    <a:pt x="35" y="19"/>
                    <a:pt x="45" y="17"/>
                    <a:pt x="54" y="19"/>
                  </a:cubicBezTo>
                  <a:cubicBezTo>
                    <a:pt x="57" y="20"/>
                    <a:pt x="59" y="20"/>
                    <a:pt x="61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9" name="Oval 21">
              <a:extLst>
                <a:ext uri="{FF2B5EF4-FFF2-40B4-BE49-F238E27FC236}">
                  <a16:creationId xmlns:a16="http://schemas.microsoft.com/office/drawing/2014/main" id="{C86D042D-F38D-4662-8EC0-96D838303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2165" y="4592638"/>
              <a:ext cx="215900" cy="228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" name="Freeform 22">
              <a:extLst>
                <a:ext uri="{FF2B5EF4-FFF2-40B4-BE49-F238E27FC236}">
                  <a16:creationId xmlns:a16="http://schemas.microsoft.com/office/drawing/2014/main" id="{B997B0E9-29C0-4A47-8B2C-DAC61BFB1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3853" y="4387850"/>
              <a:ext cx="279400" cy="179388"/>
            </a:xfrm>
            <a:custGeom>
              <a:avLst/>
              <a:gdLst>
                <a:gd name="T0" fmla="*/ 5 w 66"/>
                <a:gd name="T1" fmla="*/ 18 h 42"/>
                <a:gd name="T2" fmla="*/ 1 w 66"/>
                <a:gd name="T3" fmla="*/ 14 h 42"/>
                <a:gd name="T4" fmla="*/ 7 w 66"/>
                <a:gd name="T5" fmla="*/ 4 h 42"/>
                <a:gd name="T6" fmla="*/ 49 w 66"/>
                <a:gd name="T7" fmla="*/ 11 h 42"/>
                <a:gd name="T8" fmla="*/ 64 w 66"/>
                <a:gd name="T9" fmla="*/ 29 h 42"/>
                <a:gd name="T10" fmla="*/ 61 w 66"/>
                <a:gd name="T11" fmla="*/ 40 h 42"/>
                <a:gd name="T12" fmla="*/ 50 w 66"/>
                <a:gd name="T13" fmla="*/ 36 h 42"/>
                <a:gd name="T14" fmla="*/ 39 w 66"/>
                <a:gd name="T15" fmla="*/ 24 h 42"/>
                <a:gd name="T16" fmla="*/ 12 w 66"/>
                <a:gd name="T17" fmla="*/ 19 h 42"/>
                <a:gd name="T18" fmla="*/ 5 w 66"/>
                <a:gd name="T1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42">
                  <a:moveTo>
                    <a:pt x="5" y="18"/>
                  </a:moveTo>
                  <a:cubicBezTo>
                    <a:pt x="3" y="17"/>
                    <a:pt x="2" y="16"/>
                    <a:pt x="1" y="14"/>
                  </a:cubicBezTo>
                  <a:cubicBezTo>
                    <a:pt x="0" y="9"/>
                    <a:pt x="3" y="5"/>
                    <a:pt x="7" y="4"/>
                  </a:cubicBezTo>
                  <a:cubicBezTo>
                    <a:pt x="22" y="0"/>
                    <a:pt x="37" y="2"/>
                    <a:pt x="49" y="11"/>
                  </a:cubicBezTo>
                  <a:cubicBezTo>
                    <a:pt x="55" y="16"/>
                    <a:pt x="61" y="22"/>
                    <a:pt x="64" y="29"/>
                  </a:cubicBezTo>
                  <a:cubicBezTo>
                    <a:pt x="66" y="33"/>
                    <a:pt x="65" y="38"/>
                    <a:pt x="61" y="40"/>
                  </a:cubicBezTo>
                  <a:cubicBezTo>
                    <a:pt x="57" y="42"/>
                    <a:pt x="52" y="40"/>
                    <a:pt x="50" y="36"/>
                  </a:cubicBezTo>
                  <a:cubicBezTo>
                    <a:pt x="47" y="32"/>
                    <a:pt x="44" y="28"/>
                    <a:pt x="39" y="24"/>
                  </a:cubicBezTo>
                  <a:cubicBezTo>
                    <a:pt x="31" y="19"/>
                    <a:pt x="21" y="17"/>
                    <a:pt x="12" y="19"/>
                  </a:cubicBezTo>
                  <a:cubicBezTo>
                    <a:pt x="9" y="20"/>
                    <a:pt x="7" y="20"/>
                    <a:pt x="5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1" name="Oval 23">
              <a:extLst>
                <a:ext uri="{FF2B5EF4-FFF2-40B4-BE49-F238E27FC236}">
                  <a16:creationId xmlns:a16="http://schemas.microsoft.com/office/drawing/2014/main" id="{22A6FA6D-5C33-4A4E-B3CC-4C818DE29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3690" y="4592638"/>
              <a:ext cx="215900" cy="228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2" name="Freeform 24">
              <a:extLst>
                <a:ext uri="{FF2B5EF4-FFF2-40B4-BE49-F238E27FC236}">
                  <a16:creationId xmlns:a16="http://schemas.microsoft.com/office/drawing/2014/main" id="{BF235BCD-EBAE-4A03-A7EC-8EE3166AC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953" y="5097463"/>
              <a:ext cx="300038" cy="442913"/>
            </a:xfrm>
            <a:custGeom>
              <a:avLst/>
              <a:gdLst>
                <a:gd name="T0" fmla="*/ 30 w 71"/>
                <a:gd name="T1" fmla="*/ 5 h 104"/>
                <a:gd name="T2" fmla="*/ 40 w 71"/>
                <a:gd name="T3" fmla="*/ 5 h 104"/>
                <a:gd name="T4" fmla="*/ 63 w 71"/>
                <a:gd name="T5" fmla="*/ 51 h 104"/>
                <a:gd name="T6" fmla="*/ 58 w 71"/>
                <a:gd name="T7" fmla="*/ 91 h 104"/>
                <a:gd name="T8" fmla="*/ 13 w 71"/>
                <a:gd name="T9" fmla="*/ 91 h 104"/>
                <a:gd name="T10" fmla="*/ 8 w 71"/>
                <a:gd name="T11" fmla="*/ 51 h 104"/>
                <a:gd name="T12" fmla="*/ 30 w 71"/>
                <a:gd name="T13" fmla="*/ 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104">
                  <a:moveTo>
                    <a:pt x="30" y="5"/>
                  </a:moveTo>
                  <a:cubicBezTo>
                    <a:pt x="32" y="0"/>
                    <a:pt x="38" y="0"/>
                    <a:pt x="40" y="5"/>
                  </a:cubicBezTo>
                  <a:cubicBezTo>
                    <a:pt x="63" y="51"/>
                    <a:pt x="63" y="51"/>
                    <a:pt x="63" y="51"/>
                  </a:cubicBezTo>
                  <a:cubicBezTo>
                    <a:pt x="71" y="64"/>
                    <a:pt x="69" y="80"/>
                    <a:pt x="58" y="91"/>
                  </a:cubicBezTo>
                  <a:cubicBezTo>
                    <a:pt x="46" y="104"/>
                    <a:pt x="25" y="104"/>
                    <a:pt x="13" y="91"/>
                  </a:cubicBezTo>
                  <a:cubicBezTo>
                    <a:pt x="2" y="80"/>
                    <a:pt x="0" y="64"/>
                    <a:pt x="8" y="51"/>
                  </a:cubicBezTo>
                  <a:lnTo>
                    <a:pt x="30" y="5"/>
                  </a:lnTo>
                  <a:close/>
                </a:path>
              </a:pathLst>
            </a:custGeom>
            <a:solidFill>
              <a:srgbClr val="4678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57568DD-D67F-43FE-8C8B-3DACF3A0D760}"/>
              </a:ext>
            </a:extLst>
          </p:cNvPr>
          <p:cNvGrpSpPr/>
          <p:nvPr/>
        </p:nvGrpSpPr>
        <p:grpSpPr>
          <a:xfrm>
            <a:off x="939068" y="4073263"/>
            <a:ext cx="1252728" cy="1255565"/>
            <a:chOff x="2427390" y="1317625"/>
            <a:chExt cx="1708150" cy="1717675"/>
          </a:xfrm>
        </p:grpSpPr>
        <p:sp>
          <p:nvSpPr>
            <p:cNvPr id="33" name="Oval 25">
              <a:extLst>
                <a:ext uri="{FF2B5EF4-FFF2-40B4-BE49-F238E27FC236}">
                  <a16:creationId xmlns:a16="http://schemas.microsoft.com/office/drawing/2014/main" id="{68225F0B-CAE6-4E95-92FE-5E4B92FF0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390" y="1317625"/>
              <a:ext cx="1708150" cy="1717675"/>
            </a:xfrm>
            <a:prstGeom prst="ellipse">
              <a:avLst/>
            </a:prstGeom>
            <a:solidFill>
              <a:srgbClr val="4678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9ABB855D-6B2F-4958-9226-B7D253ABB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853" y="2130425"/>
              <a:ext cx="258763" cy="514350"/>
            </a:xfrm>
            <a:custGeom>
              <a:avLst/>
              <a:gdLst>
                <a:gd name="T0" fmla="*/ 43 w 61"/>
                <a:gd name="T1" fmla="*/ 121 h 121"/>
                <a:gd name="T2" fmla="*/ 18 w 61"/>
                <a:gd name="T3" fmla="*/ 121 h 121"/>
                <a:gd name="T4" fmla="*/ 0 w 61"/>
                <a:gd name="T5" fmla="*/ 103 h 121"/>
                <a:gd name="T6" fmla="*/ 0 w 61"/>
                <a:gd name="T7" fmla="*/ 18 h 121"/>
                <a:gd name="T8" fmla="*/ 18 w 61"/>
                <a:gd name="T9" fmla="*/ 0 h 121"/>
                <a:gd name="T10" fmla="*/ 43 w 61"/>
                <a:gd name="T11" fmla="*/ 0 h 121"/>
                <a:gd name="T12" fmla="*/ 61 w 61"/>
                <a:gd name="T13" fmla="*/ 18 h 121"/>
                <a:gd name="T14" fmla="*/ 61 w 61"/>
                <a:gd name="T15" fmla="*/ 103 h 121"/>
                <a:gd name="T16" fmla="*/ 43 w 61"/>
                <a:gd name="T1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43" y="121"/>
                  </a:moveTo>
                  <a:cubicBezTo>
                    <a:pt x="18" y="121"/>
                    <a:pt x="18" y="121"/>
                    <a:pt x="18" y="121"/>
                  </a:cubicBezTo>
                  <a:cubicBezTo>
                    <a:pt x="8" y="121"/>
                    <a:pt x="0" y="113"/>
                    <a:pt x="0" y="10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53" y="0"/>
                    <a:pt x="61" y="8"/>
                    <a:pt x="61" y="18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1" y="113"/>
                    <a:pt x="53" y="121"/>
                    <a:pt x="43" y="1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8BA7AD37-9C31-4492-8597-DD292DFED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590" y="1679575"/>
              <a:ext cx="615950" cy="901700"/>
            </a:xfrm>
            <a:custGeom>
              <a:avLst/>
              <a:gdLst>
                <a:gd name="T0" fmla="*/ 142 w 145"/>
                <a:gd name="T1" fmla="*/ 138 h 212"/>
                <a:gd name="T2" fmla="*/ 129 w 145"/>
                <a:gd name="T3" fmla="*/ 120 h 212"/>
                <a:gd name="T4" fmla="*/ 142 w 145"/>
                <a:gd name="T5" fmla="*/ 97 h 212"/>
                <a:gd name="T6" fmla="*/ 125 w 145"/>
                <a:gd name="T7" fmla="*/ 85 h 212"/>
                <a:gd name="T8" fmla="*/ 124 w 145"/>
                <a:gd name="T9" fmla="*/ 85 h 212"/>
                <a:gd name="T10" fmla="*/ 67 w 145"/>
                <a:gd name="T11" fmla="*/ 85 h 212"/>
                <a:gd name="T12" fmla="*/ 78 w 145"/>
                <a:gd name="T13" fmla="*/ 47 h 212"/>
                <a:gd name="T14" fmla="*/ 81 w 145"/>
                <a:gd name="T15" fmla="*/ 27 h 212"/>
                <a:gd name="T16" fmla="*/ 81 w 145"/>
                <a:gd name="T17" fmla="*/ 21 h 212"/>
                <a:gd name="T18" fmla="*/ 59 w 145"/>
                <a:gd name="T19" fmla="*/ 0 h 212"/>
                <a:gd name="T20" fmla="*/ 47 w 145"/>
                <a:gd name="T21" fmla="*/ 13 h 212"/>
                <a:gd name="T22" fmla="*/ 47 w 145"/>
                <a:gd name="T23" fmla="*/ 26 h 212"/>
                <a:gd name="T24" fmla="*/ 40 w 145"/>
                <a:gd name="T25" fmla="*/ 45 h 212"/>
                <a:gd name="T26" fmla="*/ 8 w 145"/>
                <a:gd name="T27" fmla="*/ 87 h 212"/>
                <a:gd name="T28" fmla="*/ 0 w 145"/>
                <a:gd name="T29" fmla="*/ 110 h 212"/>
                <a:gd name="T30" fmla="*/ 0 w 145"/>
                <a:gd name="T31" fmla="*/ 201 h 212"/>
                <a:gd name="T32" fmla="*/ 11 w 145"/>
                <a:gd name="T33" fmla="*/ 212 h 212"/>
                <a:gd name="T34" fmla="*/ 120 w 145"/>
                <a:gd name="T35" fmla="*/ 211 h 212"/>
                <a:gd name="T36" fmla="*/ 133 w 145"/>
                <a:gd name="T37" fmla="*/ 198 h 212"/>
                <a:gd name="T38" fmla="*/ 133 w 145"/>
                <a:gd name="T39" fmla="*/ 196 h 212"/>
                <a:gd name="T40" fmla="*/ 124 w 145"/>
                <a:gd name="T41" fmla="*/ 184 h 212"/>
                <a:gd name="T42" fmla="*/ 138 w 145"/>
                <a:gd name="T43" fmla="*/ 168 h 212"/>
                <a:gd name="T44" fmla="*/ 125 w 145"/>
                <a:gd name="T45" fmla="*/ 153 h 212"/>
                <a:gd name="T46" fmla="*/ 126 w 145"/>
                <a:gd name="T47" fmla="*/ 153 h 212"/>
                <a:gd name="T48" fmla="*/ 142 w 145"/>
                <a:gd name="T49" fmla="*/ 13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12">
                  <a:moveTo>
                    <a:pt x="142" y="138"/>
                  </a:moveTo>
                  <a:cubicBezTo>
                    <a:pt x="143" y="129"/>
                    <a:pt x="137" y="121"/>
                    <a:pt x="129" y="120"/>
                  </a:cubicBezTo>
                  <a:cubicBezTo>
                    <a:pt x="138" y="117"/>
                    <a:pt x="145" y="108"/>
                    <a:pt x="142" y="97"/>
                  </a:cubicBezTo>
                  <a:cubicBezTo>
                    <a:pt x="139" y="90"/>
                    <a:pt x="132" y="85"/>
                    <a:pt x="125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80" y="40"/>
                    <a:pt x="81" y="33"/>
                    <a:pt x="81" y="27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9"/>
                    <a:pt x="71" y="0"/>
                    <a:pt x="59" y="0"/>
                  </a:cubicBezTo>
                  <a:cubicBezTo>
                    <a:pt x="52" y="0"/>
                    <a:pt x="47" y="6"/>
                    <a:pt x="47" y="13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33"/>
                    <a:pt x="44" y="39"/>
                    <a:pt x="40" y="45"/>
                  </a:cubicBezTo>
                  <a:cubicBezTo>
                    <a:pt x="8" y="87"/>
                    <a:pt x="8" y="87"/>
                    <a:pt x="8" y="87"/>
                  </a:cubicBezTo>
                  <a:cubicBezTo>
                    <a:pt x="3" y="94"/>
                    <a:pt x="0" y="102"/>
                    <a:pt x="0" y="110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0" y="207"/>
                    <a:pt x="5" y="212"/>
                    <a:pt x="11" y="212"/>
                  </a:cubicBezTo>
                  <a:cubicBezTo>
                    <a:pt x="120" y="211"/>
                    <a:pt x="120" y="211"/>
                    <a:pt x="120" y="211"/>
                  </a:cubicBezTo>
                  <a:cubicBezTo>
                    <a:pt x="127" y="211"/>
                    <a:pt x="133" y="205"/>
                    <a:pt x="133" y="198"/>
                  </a:cubicBezTo>
                  <a:cubicBezTo>
                    <a:pt x="133" y="196"/>
                    <a:pt x="133" y="196"/>
                    <a:pt x="133" y="196"/>
                  </a:cubicBezTo>
                  <a:cubicBezTo>
                    <a:pt x="133" y="190"/>
                    <a:pt x="130" y="185"/>
                    <a:pt x="124" y="184"/>
                  </a:cubicBezTo>
                  <a:cubicBezTo>
                    <a:pt x="132" y="183"/>
                    <a:pt x="138" y="176"/>
                    <a:pt x="138" y="168"/>
                  </a:cubicBezTo>
                  <a:cubicBezTo>
                    <a:pt x="138" y="160"/>
                    <a:pt x="132" y="154"/>
                    <a:pt x="125" y="153"/>
                  </a:cubicBezTo>
                  <a:cubicBezTo>
                    <a:pt x="126" y="153"/>
                    <a:pt x="126" y="153"/>
                    <a:pt x="126" y="153"/>
                  </a:cubicBezTo>
                  <a:cubicBezTo>
                    <a:pt x="134" y="153"/>
                    <a:pt x="142" y="146"/>
                    <a:pt x="142" y="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2605910-1BB0-4707-A23C-56E38FFECB97}"/>
              </a:ext>
            </a:extLst>
          </p:cNvPr>
          <p:cNvGrpSpPr/>
          <p:nvPr/>
        </p:nvGrpSpPr>
        <p:grpSpPr>
          <a:xfrm>
            <a:off x="2438632" y="4073263"/>
            <a:ext cx="1252728" cy="1255565"/>
            <a:chOff x="4703865" y="1317625"/>
            <a:chExt cx="1711325" cy="1717675"/>
          </a:xfrm>
        </p:grpSpPr>
        <p:sp>
          <p:nvSpPr>
            <p:cNvPr id="31" name="Oval 28">
              <a:extLst>
                <a:ext uri="{FF2B5EF4-FFF2-40B4-BE49-F238E27FC236}">
                  <a16:creationId xmlns:a16="http://schemas.microsoft.com/office/drawing/2014/main" id="{F156174D-ADB4-4505-A93C-29487C919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865" y="1317625"/>
              <a:ext cx="1711325" cy="1717675"/>
            </a:xfrm>
            <a:prstGeom prst="ellipse">
              <a:avLst/>
            </a:prstGeom>
            <a:solidFill>
              <a:srgbClr val="FE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DB832461-5110-4C89-8B7A-C215760FC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303" y="1776413"/>
              <a:ext cx="1060450" cy="911225"/>
            </a:xfrm>
            <a:custGeom>
              <a:avLst/>
              <a:gdLst>
                <a:gd name="T0" fmla="*/ 245 w 250"/>
                <a:gd name="T1" fmla="*/ 66 h 214"/>
                <a:gd name="T2" fmla="*/ 225 w 250"/>
                <a:gd name="T3" fmla="*/ 24 h 214"/>
                <a:gd name="T4" fmla="*/ 141 w 250"/>
                <a:gd name="T5" fmla="*/ 24 h 214"/>
                <a:gd name="T6" fmla="*/ 125 w 250"/>
                <a:gd name="T7" fmla="*/ 41 h 214"/>
                <a:gd name="T8" fmla="*/ 108 w 250"/>
                <a:gd name="T9" fmla="*/ 24 h 214"/>
                <a:gd name="T10" fmla="*/ 25 w 250"/>
                <a:gd name="T11" fmla="*/ 24 h 214"/>
                <a:gd name="T12" fmla="*/ 4 w 250"/>
                <a:gd name="T13" fmla="*/ 66 h 214"/>
                <a:gd name="T14" fmla="*/ 125 w 250"/>
                <a:gd name="T15" fmla="*/ 214 h 214"/>
                <a:gd name="T16" fmla="*/ 125 w 250"/>
                <a:gd name="T17" fmla="*/ 214 h 214"/>
                <a:gd name="T18" fmla="*/ 125 w 250"/>
                <a:gd name="T19" fmla="*/ 214 h 214"/>
                <a:gd name="T20" fmla="*/ 125 w 250"/>
                <a:gd name="T21" fmla="*/ 214 h 214"/>
                <a:gd name="T22" fmla="*/ 125 w 250"/>
                <a:gd name="T23" fmla="*/ 214 h 214"/>
                <a:gd name="T24" fmla="*/ 245 w 250"/>
                <a:gd name="T25" fmla="*/ 6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0" h="214">
                  <a:moveTo>
                    <a:pt x="245" y="66"/>
                  </a:moveTo>
                  <a:cubicBezTo>
                    <a:pt x="243" y="45"/>
                    <a:pt x="232" y="31"/>
                    <a:pt x="225" y="24"/>
                  </a:cubicBezTo>
                  <a:cubicBezTo>
                    <a:pt x="202" y="0"/>
                    <a:pt x="164" y="0"/>
                    <a:pt x="141" y="24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85" y="0"/>
                    <a:pt x="48" y="0"/>
                    <a:pt x="25" y="24"/>
                  </a:cubicBezTo>
                  <a:cubicBezTo>
                    <a:pt x="18" y="31"/>
                    <a:pt x="7" y="45"/>
                    <a:pt x="4" y="66"/>
                  </a:cubicBezTo>
                  <a:cubicBezTo>
                    <a:pt x="0" y="105"/>
                    <a:pt x="20" y="156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229" y="156"/>
                    <a:pt x="250" y="105"/>
                    <a:pt x="245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2BB225D-117D-4E5E-A8EE-4BA0F3B4BF20}"/>
              </a:ext>
            </a:extLst>
          </p:cNvPr>
          <p:cNvGrpSpPr/>
          <p:nvPr/>
        </p:nvGrpSpPr>
        <p:grpSpPr>
          <a:xfrm>
            <a:off x="5437760" y="4073263"/>
            <a:ext cx="1252728" cy="1255565"/>
            <a:chOff x="6978753" y="1317625"/>
            <a:chExt cx="1712913" cy="1717675"/>
          </a:xfrm>
        </p:grpSpPr>
        <p:sp>
          <p:nvSpPr>
            <p:cNvPr id="26" name="Oval 30">
              <a:extLst>
                <a:ext uri="{FF2B5EF4-FFF2-40B4-BE49-F238E27FC236}">
                  <a16:creationId xmlns:a16="http://schemas.microsoft.com/office/drawing/2014/main" id="{03970E92-C538-410E-889E-C03172558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8753" y="1317625"/>
              <a:ext cx="1712913" cy="1717675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977DBD42-842A-4126-9159-5835AD5C5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740" y="1747838"/>
              <a:ext cx="317500" cy="327025"/>
            </a:xfrm>
            <a:custGeom>
              <a:avLst/>
              <a:gdLst>
                <a:gd name="T0" fmla="*/ 13 w 75"/>
                <a:gd name="T1" fmla="*/ 77 h 77"/>
                <a:gd name="T2" fmla="*/ 3 w 75"/>
                <a:gd name="T3" fmla="*/ 71 h 77"/>
                <a:gd name="T4" fmla="*/ 8 w 75"/>
                <a:gd name="T5" fmla="*/ 57 h 77"/>
                <a:gd name="T6" fmla="*/ 42 w 75"/>
                <a:gd name="T7" fmla="*/ 39 h 77"/>
                <a:gd name="T8" fmla="*/ 8 w 75"/>
                <a:gd name="T9" fmla="*/ 21 h 77"/>
                <a:gd name="T10" fmla="*/ 3 w 75"/>
                <a:gd name="T11" fmla="*/ 7 h 77"/>
                <a:gd name="T12" fmla="*/ 17 w 75"/>
                <a:gd name="T13" fmla="*/ 3 h 77"/>
                <a:gd name="T14" fmla="*/ 69 w 75"/>
                <a:gd name="T15" fmla="*/ 29 h 77"/>
                <a:gd name="T16" fmla="*/ 75 w 75"/>
                <a:gd name="T17" fmla="*/ 38 h 77"/>
                <a:gd name="T18" fmla="*/ 69 w 75"/>
                <a:gd name="T19" fmla="*/ 48 h 77"/>
                <a:gd name="T20" fmla="*/ 18 w 75"/>
                <a:gd name="T21" fmla="*/ 75 h 77"/>
                <a:gd name="T22" fmla="*/ 13 w 75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" h="77">
                  <a:moveTo>
                    <a:pt x="13" y="77"/>
                  </a:moveTo>
                  <a:cubicBezTo>
                    <a:pt x="9" y="77"/>
                    <a:pt x="5" y="74"/>
                    <a:pt x="3" y="71"/>
                  </a:cubicBezTo>
                  <a:cubicBezTo>
                    <a:pt x="1" y="66"/>
                    <a:pt x="3" y="59"/>
                    <a:pt x="8" y="57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2" y="19"/>
                    <a:pt x="0" y="12"/>
                    <a:pt x="3" y="7"/>
                  </a:cubicBezTo>
                  <a:cubicBezTo>
                    <a:pt x="6" y="2"/>
                    <a:pt x="12" y="0"/>
                    <a:pt x="17" y="3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73" y="31"/>
                    <a:pt x="75" y="35"/>
                    <a:pt x="75" y="38"/>
                  </a:cubicBezTo>
                  <a:cubicBezTo>
                    <a:pt x="75" y="42"/>
                    <a:pt x="73" y="46"/>
                    <a:pt x="69" y="48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16" y="76"/>
                    <a:pt x="14" y="77"/>
                    <a:pt x="13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96627321-A026-42E1-9CD4-54ED63229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4765" y="1747838"/>
              <a:ext cx="312738" cy="327025"/>
            </a:xfrm>
            <a:custGeom>
              <a:avLst/>
              <a:gdLst>
                <a:gd name="T0" fmla="*/ 62 w 74"/>
                <a:gd name="T1" fmla="*/ 77 h 77"/>
                <a:gd name="T2" fmla="*/ 57 w 74"/>
                <a:gd name="T3" fmla="*/ 75 h 77"/>
                <a:gd name="T4" fmla="*/ 5 w 74"/>
                <a:gd name="T5" fmla="*/ 48 h 77"/>
                <a:gd name="T6" fmla="*/ 0 w 74"/>
                <a:gd name="T7" fmla="*/ 38 h 77"/>
                <a:gd name="T8" fmla="*/ 5 w 74"/>
                <a:gd name="T9" fmla="*/ 29 h 77"/>
                <a:gd name="T10" fmla="*/ 58 w 74"/>
                <a:gd name="T11" fmla="*/ 3 h 77"/>
                <a:gd name="T12" fmla="*/ 72 w 74"/>
                <a:gd name="T13" fmla="*/ 7 h 77"/>
                <a:gd name="T14" fmla="*/ 67 w 74"/>
                <a:gd name="T15" fmla="*/ 21 h 77"/>
                <a:gd name="T16" fmla="*/ 33 w 74"/>
                <a:gd name="T17" fmla="*/ 39 h 77"/>
                <a:gd name="T18" fmla="*/ 67 w 74"/>
                <a:gd name="T19" fmla="*/ 57 h 77"/>
                <a:gd name="T20" fmla="*/ 71 w 74"/>
                <a:gd name="T21" fmla="*/ 71 h 77"/>
                <a:gd name="T22" fmla="*/ 62 w 74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" h="77">
                  <a:moveTo>
                    <a:pt x="62" y="77"/>
                  </a:moveTo>
                  <a:cubicBezTo>
                    <a:pt x="60" y="77"/>
                    <a:pt x="59" y="76"/>
                    <a:pt x="57" y="75"/>
                  </a:cubicBezTo>
                  <a:cubicBezTo>
                    <a:pt x="5" y="48"/>
                    <a:pt x="5" y="48"/>
                    <a:pt x="5" y="48"/>
                  </a:cubicBezTo>
                  <a:cubicBezTo>
                    <a:pt x="2" y="46"/>
                    <a:pt x="0" y="42"/>
                    <a:pt x="0" y="38"/>
                  </a:cubicBezTo>
                  <a:cubicBezTo>
                    <a:pt x="0" y="35"/>
                    <a:pt x="2" y="31"/>
                    <a:pt x="5" y="29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3" y="0"/>
                    <a:pt x="69" y="2"/>
                    <a:pt x="72" y="7"/>
                  </a:cubicBezTo>
                  <a:cubicBezTo>
                    <a:pt x="74" y="12"/>
                    <a:pt x="72" y="19"/>
                    <a:pt x="67" y="21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72" y="59"/>
                    <a:pt x="74" y="66"/>
                    <a:pt x="71" y="71"/>
                  </a:cubicBezTo>
                  <a:cubicBezTo>
                    <a:pt x="69" y="74"/>
                    <a:pt x="66" y="77"/>
                    <a:pt x="62" y="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BBE0BD51-B918-4DFB-85E2-9F1E12A67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740" y="2236788"/>
              <a:ext cx="1152525" cy="560388"/>
            </a:xfrm>
            <a:custGeom>
              <a:avLst/>
              <a:gdLst>
                <a:gd name="T0" fmla="*/ 0 w 272"/>
                <a:gd name="T1" fmla="*/ 0 h 132"/>
                <a:gd name="T2" fmla="*/ 136 w 272"/>
                <a:gd name="T3" fmla="*/ 132 h 132"/>
                <a:gd name="T4" fmla="*/ 272 w 272"/>
                <a:gd name="T5" fmla="*/ 0 h 132"/>
                <a:gd name="T6" fmla="*/ 0 w 272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132">
                  <a:moveTo>
                    <a:pt x="0" y="0"/>
                  </a:moveTo>
                  <a:cubicBezTo>
                    <a:pt x="2" y="73"/>
                    <a:pt x="62" y="132"/>
                    <a:pt x="136" y="132"/>
                  </a:cubicBezTo>
                  <a:cubicBezTo>
                    <a:pt x="210" y="132"/>
                    <a:pt x="269" y="73"/>
                    <a:pt x="2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601E76E7-45E9-49F4-88D0-1F18F9A8C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85140" y="2381250"/>
              <a:ext cx="1101725" cy="441325"/>
            </a:xfrm>
            <a:custGeom>
              <a:avLst/>
              <a:gdLst>
                <a:gd name="T0" fmla="*/ 130 w 260"/>
                <a:gd name="T1" fmla="*/ 104 h 104"/>
                <a:gd name="T2" fmla="*/ 260 w 260"/>
                <a:gd name="T3" fmla="*/ 27 h 104"/>
                <a:gd name="T4" fmla="*/ 132 w 260"/>
                <a:gd name="T5" fmla="*/ 0 h 104"/>
                <a:gd name="T6" fmla="*/ 0 w 260"/>
                <a:gd name="T7" fmla="*/ 29 h 104"/>
                <a:gd name="T8" fmla="*/ 130 w 260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104">
                  <a:moveTo>
                    <a:pt x="130" y="104"/>
                  </a:moveTo>
                  <a:cubicBezTo>
                    <a:pt x="186" y="104"/>
                    <a:pt x="235" y="73"/>
                    <a:pt x="260" y="27"/>
                  </a:cubicBezTo>
                  <a:cubicBezTo>
                    <a:pt x="221" y="10"/>
                    <a:pt x="178" y="0"/>
                    <a:pt x="132" y="0"/>
                  </a:cubicBezTo>
                  <a:cubicBezTo>
                    <a:pt x="85" y="0"/>
                    <a:pt x="40" y="10"/>
                    <a:pt x="0" y="29"/>
                  </a:cubicBezTo>
                  <a:cubicBezTo>
                    <a:pt x="26" y="74"/>
                    <a:pt x="74" y="104"/>
                    <a:pt x="130" y="104"/>
                  </a:cubicBezTo>
                  <a:close/>
                </a:path>
              </a:pathLst>
            </a:custGeom>
            <a:solidFill>
              <a:srgbClr val="FE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70566E5-83A4-4231-99E1-EEB61F0A7FDB}"/>
              </a:ext>
            </a:extLst>
          </p:cNvPr>
          <p:cNvGrpSpPr/>
          <p:nvPr/>
        </p:nvGrpSpPr>
        <p:grpSpPr>
          <a:xfrm>
            <a:off x="3938196" y="4073263"/>
            <a:ext cx="1252728" cy="1255565"/>
            <a:chOff x="1995487" y="-3144521"/>
            <a:chExt cx="1296988" cy="1306513"/>
          </a:xfrm>
        </p:grpSpPr>
        <p:sp>
          <p:nvSpPr>
            <p:cNvPr id="19" name="Oval 32">
              <a:extLst>
                <a:ext uri="{FF2B5EF4-FFF2-40B4-BE49-F238E27FC236}">
                  <a16:creationId xmlns:a16="http://schemas.microsoft.com/office/drawing/2014/main" id="{5360A70C-B8D8-45BA-A9AE-AA71E36B8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487" y="-3144521"/>
              <a:ext cx="1296988" cy="1306513"/>
            </a:xfrm>
            <a:prstGeom prst="ellipse">
              <a:avLst/>
            </a:prstGeom>
            <a:solidFill>
              <a:srgbClr val="FFD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0" name="Oval 10">
              <a:extLst>
                <a:ext uri="{FF2B5EF4-FFF2-40B4-BE49-F238E27FC236}">
                  <a16:creationId xmlns:a16="http://schemas.microsoft.com/office/drawing/2014/main" id="{9F1925C8-5459-4E1A-8655-636920B7A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353" y="-2789159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1" name="Oval 10">
              <a:extLst>
                <a:ext uri="{FF2B5EF4-FFF2-40B4-BE49-F238E27FC236}">
                  <a16:creationId xmlns:a16="http://schemas.microsoft.com/office/drawing/2014/main" id="{BC1BAD3E-791D-4A8A-A7EF-130D4009B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339" y="-2560798"/>
              <a:ext cx="365760" cy="365760"/>
            </a:xfrm>
            <a:prstGeom prst="ellipse">
              <a:avLst/>
            </a:prstGeom>
            <a:gradFill flip="none" rotWithShape="1">
              <a:gsLst>
                <a:gs pos="0">
                  <a:srgbClr val="E04D39"/>
                </a:gs>
                <a:gs pos="100000">
                  <a:srgbClr val="FFD530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047AB51-3F19-44AC-98EB-4FC8E56E6FF4}"/>
                </a:ext>
              </a:extLst>
            </p:cNvPr>
            <p:cNvGrpSpPr/>
            <p:nvPr/>
          </p:nvGrpSpPr>
          <p:grpSpPr>
            <a:xfrm>
              <a:off x="2151856" y="-2878615"/>
              <a:ext cx="830263" cy="647701"/>
              <a:chOff x="2151856" y="-2878615"/>
              <a:chExt cx="830263" cy="647701"/>
            </a:xfrm>
          </p:grpSpPr>
          <p:sp>
            <p:nvSpPr>
              <p:cNvPr id="23" name="Freeform 35">
                <a:extLst>
                  <a:ext uri="{FF2B5EF4-FFF2-40B4-BE49-F238E27FC236}">
                    <a16:creationId xmlns:a16="http://schemas.microsoft.com/office/drawing/2014/main" id="{E040140E-14B9-4258-8026-8617FC2D3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3981" y="-2878615"/>
                <a:ext cx="338138" cy="258763"/>
              </a:xfrm>
              <a:custGeom>
                <a:avLst/>
                <a:gdLst>
                  <a:gd name="T0" fmla="*/ 10 w 80"/>
                  <a:gd name="T1" fmla="*/ 61 h 61"/>
                  <a:gd name="T2" fmla="*/ 3 w 80"/>
                  <a:gd name="T3" fmla="*/ 55 h 61"/>
                  <a:gd name="T4" fmla="*/ 6 w 80"/>
                  <a:gd name="T5" fmla="*/ 25 h 61"/>
                  <a:gd name="T6" fmla="*/ 30 w 80"/>
                  <a:gd name="T7" fmla="*/ 6 h 61"/>
                  <a:gd name="T8" fmla="*/ 79 w 80"/>
                  <a:gd name="T9" fmla="*/ 33 h 61"/>
                  <a:gd name="T10" fmla="*/ 74 w 80"/>
                  <a:gd name="T11" fmla="*/ 42 h 61"/>
                  <a:gd name="T12" fmla="*/ 65 w 80"/>
                  <a:gd name="T13" fmla="*/ 37 h 61"/>
                  <a:gd name="T14" fmla="*/ 53 w 80"/>
                  <a:gd name="T15" fmla="*/ 23 h 61"/>
                  <a:gd name="T16" fmla="*/ 34 w 80"/>
                  <a:gd name="T17" fmla="*/ 21 h 61"/>
                  <a:gd name="T18" fmla="*/ 19 w 80"/>
                  <a:gd name="T19" fmla="*/ 32 h 61"/>
                  <a:gd name="T20" fmla="*/ 17 w 80"/>
                  <a:gd name="T21" fmla="*/ 51 h 61"/>
                  <a:gd name="T22" fmla="*/ 12 w 80"/>
                  <a:gd name="T23" fmla="*/ 60 h 61"/>
                  <a:gd name="T24" fmla="*/ 10 w 80"/>
                  <a:gd name="T2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61">
                    <a:moveTo>
                      <a:pt x="10" y="61"/>
                    </a:moveTo>
                    <a:cubicBezTo>
                      <a:pt x="7" y="61"/>
                      <a:pt x="4" y="58"/>
                      <a:pt x="3" y="55"/>
                    </a:cubicBezTo>
                    <a:cubicBezTo>
                      <a:pt x="0" y="45"/>
                      <a:pt x="1" y="35"/>
                      <a:pt x="6" y="25"/>
                    </a:cubicBezTo>
                    <a:cubicBezTo>
                      <a:pt x="11" y="16"/>
                      <a:pt x="20" y="9"/>
                      <a:pt x="30" y="6"/>
                    </a:cubicBezTo>
                    <a:cubicBezTo>
                      <a:pt x="51" y="0"/>
                      <a:pt x="73" y="13"/>
                      <a:pt x="79" y="33"/>
                    </a:cubicBezTo>
                    <a:cubicBezTo>
                      <a:pt x="80" y="37"/>
                      <a:pt x="78" y="41"/>
                      <a:pt x="74" y="42"/>
                    </a:cubicBezTo>
                    <a:cubicBezTo>
                      <a:pt x="70" y="44"/>
                      <a:pt x="66" y="41"/>
                      <a:pt x="65" y="37"/>
                    </a:cubicBezTo>
                    <a:cubicBezTo>
                      <a:pt x="63" y="31"/>
                      <a:pt x="59" y="26"/>
                      <a:pt x="53" y="23"/>
                    </a:cubicBezTo>
                    <a:cubicBezTo>
                      <a:pt x="47" y="20"/>
                      <a:pt x="40" y="19"/>
                      <a:pt x="34" y="21"/>
                    </a:cubicBezTo>
                    <a:cubicBezTo>
                      <a:pt x="28" y="22"/>
                      <a:pt x="22" y="27"/>
                      <a:pt x="19" y="32"/>
                    </a:cubicBezTo>
                    <a:cubicBezTo>
                      <a:pt x="16" y="38"/>
                      <a:pt x="15" y="45"/>
                      <a:pt x="17" y="51"/>
                    </a:cubicBezTo>
                    <a:cubicBezTo>
                      <a:pt x="18" y="55"/>
                      <a:pt x="16" y="59"/>
                      <a:pt x="12" y="60"/>
                    </a:cubicBezTo>
                    <a:cubicBezTo>
                      <a:pt x="11" y="60"/>
                      <a:pt x="11" y="61"/>
                      <a:pt x="10" y="61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4" name="Freeform 36">
                <a:extLst>
                  <a:ext uri="{FF2B5EF4-FFF2-40B4-BE49-F238E27FC236}">
                    <a16:creationId xmlns:a16="http://schemas.microsoft.com/office/drawing/2014/main" id="{28DDE367-99FA-44EA-86D9-9FFFFA120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856" y="-2734152"/>
                <a:ext cx="347663" cy="242888"/>
              </a:xfrm>
              <a:custGeom>
                <a:avLst/>
                <a:gdLst>
                  <a:gd name="T0" fmla="*/ 13 w 82"/>
                  <a:gd name="T1" fmla="*/ 57 h 57"/>
                  <a:gd name="T2" fmla="*/ 6 w 82"/>
                  <a:gd name="T3" fmla="*/ 52 h 57"/>
                  <a:gd name="T4" fmla="*/ 33 w 82"/>
                  <a:gd name="T5" fmla="*/ 3 h 57"/>
                  <a:gd name="T6" fmla="*/ 63 w 82"/>
                  <a:gd name="T7" fmla="*/ 7 h 57"/>
                  <a:gd name="T8" fmla="*/ 81 w 82"/>
                  <a:gd name="T9" fmla="*/ 30 h 57"/>
                  <a:gd name="T10" fmla="*/ 76 w 82"/>
                  <a:gd name="T11" fmla="*/ 39 h 57"/>
                  <a:gd name="T12" fmla="*/ 67 w 82"/>
                  <a:gd name="T13" fmla="*/ 34 h 57"/>
                  <a:gd name="T14" fmla="*/ 55 w 82"/>
                  <a:gd name="T15" fmla="*/ 20 h 57"/>
                  <a:gd name="T16" fmla="*/ 37 w 82"/>
                  <a:gd name="T17" fmla="*/ 18 h 57"/>
                  <a:gd name="T18" fmla="*/ 20 w 82"/>
                  <a:gd name="T19" fmla="*/ 48 h 57"/>
                  <a:gd name="T20" fmla="*/ 15 w 82"/>
                  <a:gd name="T21" fmla="*/ 57 h 57"/>
                  <a:gd name="T22" fmla="*/ 13 w 82"/>
                  <a:gd name="T23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57">
                    <a:moveTo>
                      <a:pt x="13" y="57"/>
                    </a:moveTo>
                    <a:cubicBezTo>
                      <a:pt x="10" y="57"/>
                      <a:pt x="7" y="55"/>
                      <a:pt x="6" y="52"/>
                    </a:cubicBezTo>
                    <a:cubicBezTo>
                      <a:pt x="0" y="31"/>
                      <a:pt x="12" y="9"/>
                      <a:pt x="33" y="3"/>
                    </a:cubicBezTo>
                    <a:cubicBezTo>
                      <a:pt x="43" y="0"/>
                      <a:pt x="53" y="2"/>
                      <a:pt x="63" y="7"/>
                    </a:cubicBezTo>
                    <a:cubicBezTo>
                      <a:pt x="72" y="12"/>
                      <a:pt x="78" y="20"/>
                      <a:pt x="81" y="30"/>
                    </a:cubicBezTo>
                    <a:cubicBezTo>
                      <a:pt x="82" y="34"/>
                      <a:pt x="80" y="38"/>
                      <a:pt x="76" y="39"/>
                    </a:cubicBezTo>
                    <a:cubicBezTo>
                      <a:pt x="72" y="41"/>
                      <a:pt x="68" y="38"/>
                      <a:pt x="67" y="34"/>
                    </a:cubicBezTo>
                    <a:cubicBezTo>
                      <a:pt x="65" y="28"/>
                      <a:pt x="61" y="23"/>
                      <a:pt x="55" y="20"/>
                    </a:cubicBezTo>
                    <a:cubicBezTo>
                      <a:pt x="50" y="16"/>
                      <a:pt x="43" y="16"/>
                      <a:pt x="37" y="18"/>
                    </a:cubicBezTo>
                    <a:cubicBezTo>
                      <a:pt x="24" y="21"/>
                      <a:pt x="16" y="35"/>
                      <a:pt x="20" y="48"/>
                    </a:cubicBezTo>
                    <a:cubicBezTo>
                      <a:pt x="21" y="52"/>
                      <a:pt x="19" y="56"/>
                      <a:pt x="15" y="57"/>
                    </a:cubicBezTo>
                    <a:cubicBezTo>
                      <a:pt x="14" y="57"/>
                      <a:pt x="13" y="57"/>
                      <a:pt x="13" y="57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5" name="Freeform 37">
                <a:extLst>
                  <a:ext uri="{FF2B5EF4-FFF2-40B4-BE49-F238E27FC236}">
                    <a16:creationId xmlns:a16="http://schemas.microsoft.com/office/drawing/2014/main" id="{91F7CFBC-125F-485C-9528-D0F77800E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581" y="-2508727"/>
                <a:ext cx="541338" cy="277813"/>
              </a:xfrm>
              <a:custGeom>
                <a:avLst/>
                <a:gdLst>
                  <a:gd name="T0" fmla="*/ 53 w 128"/>
                  <a:gd name="T1" fmla="*/ 65 h 65"/>
                  <a:gd name="T2" fmla="*/ 3 w 128"/>
                  <a:gd name="T3" fmla="*/ 47 h 65"/>
                  <a:gd name="T4" fmla="*/ 2 w 128"/>
                  <a:gd name="T5" fmla="*/ 37 h 65"/>
                  <a:gd name="T6" fmla="*/ 13 w 128"/>
                  <a:gd name="T7" fmla="*/ 36 h 65"/>
                  <a:gd name="T8" fmla="*/ 53 w 128"/>
                  <a:gd name="T9" fmla="*/ 50 h 65"/>
                  <a:gd name="T10" fmla="*/ 113 w 128"/>
                  <a:gd name="T11" fmla="*/ 6 h 65"/>
                  <a:gd name="T12" fmla="*/ 122 w 128"/>
                  <a:gd name="T13" fmla="*/ 1 h 65"/>
                  <a:gd name="T14" fmla="*/ 127 w 128"/>
                  <a:gd name="T15" fmla="*/ 10 h 65"/>
                  <a:gd name="T16" fmla="*/ 53 w 128"/>
                  <a:gd name="T17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" h="65">
                    <a:moveTo>
                      <a:pt x="53" y="65"/>
                    </a:moveTo>
                    <a:cubicBezTo>
                      <a:pt x="35" y="65"/>
                      <a:pt x="17" y="58"/>
                      <a:pt x="3" y="47"/>
                    </a:cubicBezTo>
                    <a:cubicBezTo>
                      <a:pt x="0" y="44"/>
                      <a:pt x="0" y="40"/>
                      <a:pt x="2" y="37"/>
                    </a:cubicBezTo>
                    <a:cubicBezTo>
                      <a:pt x="5" y="33"/>
                      <a:pt x="10" y="33"/>
                      <a:pt x="13" y="36"/>
                    </a:cubicBezTo>
                    <a:cubicBezTo>
                      <a:pt x="24" y="45"/>
                      <a:pt x="38" y="50"/>
                      <a:pt x="53" y="50"/>
                    </a:cubicBezTo>
                    <a:cubicBezTo>
                      <a:pt x="81" y="50"/>
                      <a:pt x="106" y="32"/>
                      <a:pt x="113" y="6"/>
                    </a:cubicBezTo>
                    <a:cubicBezTo>
                      <a:pt x="114" y="2"/>
                      <a:pt x="118" y="0"/>
                      <a:pt x="122" y="1"/>
                    </a:cubicBezTo>
                    <a:cubicBezTo>
                      <a:pt x="126" y="2"/>
                      <a:pt x="128" y="6"/>
                      <a:pt x="127" y="10"/>
                    </a:cubicBezTo>
                    <a:cubicBezTo>
                      <a:pt x="118" y="42"/>
                      <a:pt x="88" y="65"/>
                      <a:pt x="53" y="65"/>
                    </a:cubicBezTo>
                    <a:close/>
                  </a:path>
                </a:pathLst>
              </a:custGeom>
              <a:solidFill>
                <a:srgbClr val="1D2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2835445-48E6-4341-B204-185024E58AA6}"/>
              </a:ext>
            </a:extLst>
          </p:cNvPr>
          <p:cNvGrpSpPr/>
          <p:nvPr/>
        </p:nvGrpSpPr>
        <p:grpSpPr>
          <a:xfrm>
            <a:off x="9936462" y="4073263"/>
            <a:ext cx="1252728" cy="1255565"/>
            <a:chOff x="1551781" y="585788"/>
            <a:chExt cx="1743075" cy="1747837"/>
          </a:xfrm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636F10E9-9CE6-431A-8171-B76847386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781" y="585788"/>
              <a:ext cx="1743075" cy="1747837"/>
            </a:xfrm>
            <a:prstGeom prst="ellipse">
              <a:avLst/>
            </a:prstGeom>
            <a:gradFill>
              <a:gsLst>
                <a:gs pos="0">
                  <a:srgbClr val="E04D39"/>
                </a:gs>
                <a:gs pos="47000">
                  <a:srgbClr val="E17B33"/>
                </a:gs>
                <a:gs pos="86000">
                  <a:srgbClr val="FFD530"/>
                </a:gs>
                <a:gs pos="100000">
                  <a:srgbClr val="FFD530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13" name="Group 43">
              <a:extLst>
                <a:ext uri="{FF2B5EF4-FFF2-40B4-BE49-F238E27FC236}">
                  <a16:creationId xmlns:a16="http://schemas.microsoft.com/office/drawing/2014/main" id="{974EE358-4063-4AE1-8344-2E4FE53DC19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17676" y="1352551"/>
              <a:ext cx="1428750" cy="593725"/>
              <a:chOff x="1082" y="852"/>
              <a:chExt cx="900" cy="374"/>
            </a:xfrm>
          </p:grpSpPr>
          <p:sp>
            <p:nvSpPr>
              <p:cNvPr id="14" name="Freeform 46">
                <a:extLst>
                  <a:ext uri="{FF2B5EF4-FFF2-40B4-BE49-F238E27FC236}">
                    <a16:creationId xmlns:a16="http://schemas.microsoft.com/office/drawing/2014/main" id="{AF999856-DCFC-4EC9-B4F3-2AF0AED131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8" y="1159"/>
                <a:ext cx="365" cy="67"/>
              </a:xfrm>
              <a:custGeom>
                <a:avLst/>
                <a:gdLst>
                  <a:gd name="T0" fmla="*/ 5 w 136"/>
                  <a:gd name="T1" fmla="*/ 7 h 25"/>
                  <a:gd name="T2" fmla="*/ 37 w 136"/>
                  <a:gd name="T3" fmla="*/ 2 h 25"/>
                  <a:gd name="T4" fmla="*/ 68 w 136"/>
                  <a:gd name="T5" fmla="*/ 0 h 25"/>
                  <a:gd name="T6" fmla="*/ 100 w 136"/>
                  <a:gd name="T7" fmla="*/ 1 h 25"/>
                  <a:gd name="T8" fmla="*/ 131 w 136"/>
                  <a:gd name="T9" fmla="*/ 7 h 25"/>
                  <a:gd name="T10" fmla="*/ 135 w 136"/>
                  <a:gd name="T11" fmla="*/ 14 h 25"/>
                  <a:gd name="T12" fmla="*/ 131 w 136"/>
                  <a:gd name="T13" fmla="*/ 18 h 25"/>
                  <a:gd name="T14" fmla="*/ 100 w 136"/>
                  <a:gd name="T15" fmla="*/ 23 h 25"/>
                  <a:gd name="T16" fmla="*/ 68 w 136"/>
                  <a:gd name="T17" fmla="*/ 25 h 25"/>
                  <a:gd name="T18" fmla="*/ 37 w 136"/>
                  <a:gd name="T19" fmla="*/ 23 h 25"/>
                  <a:gd name="T20" fmla="*/ 5 w 136"/>
                  <a:gd name="T21" fmla="*/ 18 h 25"/>
                  <a:gd name="T22" fmla="*/ 1 w 136"/>
                  <a:gd name="T23" fmla="*/ 11 h 25"/>
                  <a:gd name="T24" fmla="*/ 5 w 136"/>
                  <a:gd name="T25" fmla="*/ 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5">
                    <a:moveTo>
                      <a:pt x="5" y="7"/>
                    </a:moveTo>
                    <a:cubicBezTo>
                      <a:pt x="16" y="4"/>
                      <a:pt x="26" y="3"/>
                      <a:pt x="37" y="2"/>
                    </a:cubicBezTo>
                    <a:cubicBezTo>
                      <a:pt x="47" y="1"/>
                      <a:pt x="58" y="0"/>
                      <a:pt x="68" y="0"/>
                    </a:cubicBezTo>
                    <a:cubicBezTo>
                      <a:pt x="79" y="0"/>
                      <a:pt x="89" y="0"/>
                      <a:pt x="100" y="1"/>
                    </a:cubicBezTo>
                    <a:cubicBezTo>
                      <a:pt x="110" y="2"/>
                      <a:pt x="121" y="4"/>
                      <a:pt x="131" y="7"/>
                    </a:cubicBezTo>
                    <a:cubicBezTo>
                      <a:pt x="134" y="7"/>
                      <a:pt x="136" y="11"/>
                      <a:pt x="135" y="14"/>
                    </a:cubicBezTo>
                    <a:cubicBezTo>
                      <a:pt x="135" y="16"/>
                      <a:pt x="133" y="18"/>
                      <a:pt x="131" y="18"/>
                    </a:cubicBezTo>
                    <a:cubicBezTo>
                      <a:pt x="121" y="21"/>
                      <a:pt x="110" y="22"/>
                      <a:pt x="100" y="23"/>
                    </a:cubicBezTo>
                    <a:cubicBezTo>
                      <a:pt x="89" y="24"/>
                      <a:pt x="79" y="25"/>
                      <a:pt x="68" y="25"/>
                    </a:cubicBezTo>
                    <a:cubicBezTo>
                      <a:pt x="58" y="25"/>
                      <a:pt x="47" y="24"/>
                      <a:pt x="37" y="23"/>
                    </a:cubicBezTo>
                    <a:cubicBezTo>
                      <a:pt x="26" y="22"/>
                      <a:pt x="16" y="21"/>
                      <a:pt x="5" y="18"/>
                    </a:cubicBezTo>
                    <a:cubicBezTo>
                      <a:pt x="2" y="17"/>
                      <a:pt x="0" y="14"/>
                      <a:pt x="1" y="11"/>
                    </a:cubicBezTo>
                    <a:cubicBezTo>
                      <a:pt x="2" y="9"/>
                      <a:pt x="3" y="7"/>
                      <a:pt x="5" y="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5" name="Oval 47">
                <a:extLst>
                  <a:ext uri="{FF2B5EF4-FFF2-40B4-BE49-F238E27FC236}">
                    <a16:creationId xmlns:a16="http://schemas.microsoft.com/office/drawing/2014/main" id="{4627B250-FBB0-4988-801B-2323A9C52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" y="946"/>
                <a:ext cx="100" cy="10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6" name="Freeform 48">
                <a:extLst>
                  <a:ext uri="{FF2B5EF4-FFF2-40B4-BE49-F238E27FC236}">
                    <a16:creationId xmlns:a16="http://schemas.microsoft.com/office/drawing/2014/main" id="{CC5AA40B-6C12-47E7-A04D-6C939BC3D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2" y="852"/>
                <a:ext cx="400" cy="135"/>
              </a:xfrm>
              <a:custGeom>
                <a:avLst/>
                <a:gdLst>
                  <a:gd name="T0" fmla="*/ 130 w 149"/>
                  <a:gd name="T1" fmla="*/ 50 h 50"/>
                  <a:gd name="T2" fmla="*/ 7 w 149"/>
                  <a:gd name="T3" fmla="*/ 22 h 50"/>
                  <a:gd name="T4" fmla="*/ 3 w 149"/>
                  <a:gd name="T5" fmla="*/ 7 h 50"/>
                  <a:gd name="T6" fmla="*/ 17 w 149"/>
                  <a:gd name="T7" fmla="*/ 3 h 50"/>
                  <a:gd name="T8" fmla="*/ 138 w 149"/>
                  <a:gd name="T9" fmla="*/ 29 h 50"/>
                  <a:gd name="T10" fmla="*/ 149 w 149"/>
                  <a:gd name="T11" fmla="*/ 39 h 50"/>
                  <a:gd name="T12" fmla="*/ 139 w 149"/>
                  <a:gd name="T13" fmla="*/ 50 h 50"/>
                  <a:gd name="T14" fmla="*/ 130 w 149"/>
                  <a:gd name="T1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9" h="50">
                    <a:moveTo>
                      <a:pt x="130" y="50"/>
                    </a:moveTo>
                    <a:cubicBezTo>
                      <a:pt x="57" y="50"/>
                      <a:pt x="9" y="23"/>
                      <a:pt x="7" y="22"/>
                    </a:cubicBezTo>
                    <a:cubicBezTo>
                      <a:pt x="2" y="19"/>
                      <a:pt x="0" y="12"/>
                      <a:pt x="3" y="7"/>
                    </a:cubicBezTo>
                    <a:cubicBezTo>
                      <a:pt x="6" y="2"/>
                      <a:pt x="12" y="0"/>
                      <a:pt x="17" y="3"/>
                    </a:cubicBezTo>
                    <a:cubicBezTo>
                      <a:pt x="18" y="4"/>
                      <a:pt x="66" y="31"/>
                      <a:pt x="138" y="29"/>
                    </a:cubicBezTo>
                    <a:cubicBezTo>
                      <a:pt x="144" y="29"/>
                      <a:pt x="149" y="33"/>
                      <a:pt x="149" y="39"/>
                    </a:cubicBezTo>
                    <a:cubicBezTo>
                      <a:pt x="149" y="45"/>
                      <a:pt x="145" y="50"/>
                      <a:pt x="139" y="50"/>
                    </a:cubicBezTo>
                    <a:cubicBezTo>
                      <a:pt x="136" y="50"/>
                      <a:pt x="133" y="50"/>
                      <a:pt x="130" y="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7" name="Oval 49">
                <a:extLst>
                  <a:ext uri="{FF2B5EF4-FFF2-40B4-BE49-F238E27FC236}">
                    <a16:creationId xmlns:a16="http://schemas.microsoft.com/office/drawing/2014/main" id="{265B3E96-0B26-4B08-AF64-46108F760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7" y="946"/>
                <a:ext cx="102" cy="10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18" name="Freeform 50">
                <a:extLst>
                  <a:ext uri="{FF2B5EF4-FFF2-40B4-BE49-F238E27FC236}">
                    <a16:creationId xmlns:a16="http://schemas.microsoft.com/office/drawing/2014/main" id="{C694B231-6974-4C56-B043-BEA407DE4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" y="852"/>
                <a:ext cx="403" cy="135"/>
              </a:xfrm>
              <a:custGeom>
                <a:avLst/>
                <a:gdLst>
                  <a:gd name="T0" fmla="*/ 20 w 150"/>
                  <a:gd name="T1" fmla="*/ 50 h 50"/>
                  <a:gd name="T2" fmla="*/ 10 w 150"/>
                  <a:gd name="T3" fmla="*/ 50 h 50"/>
                  <a:gd name="T4" fmla="*/ 0 w 150"/>
                  <a:gd name="T5" fmla="*/ 39 h 50"/>
                  <a:gd name="T6" fmla="*/ 11 w 150"/>
                  <a:gd name="T7" fmla="*/ 29 h 50"/>
                  <a:gd name="T8" fmla="*/ 132 w 150"/>
                  <a:gd name="T9" fmla="*/ 3 h 50"/>
                  <a:gd name="T10" fmla="*/ 147 w 150"/>
                  <a:gd name="T11" fmla="*/ 7 h 50"/>
                  <a:gd name="T12" fmla="*/ 143 w 150"/>
                  <a:gd name="T13" fmla="*/ 22 h 50"/>
                  <a:gd name="T14" fmla="*/ 20 w 150"/>
                  <a:gd name="T1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50">
                    <a:moveTo>
                      <a:pt x="20" y="50"/>
                    </a:moveTo>
                    <a:cubicBezTo>
                      <a:pt x="17" y="50"/>
                      <a:pt x="14" y="50"/>
                      <a:pt x="10" y="50"/>
                    </a:cubicBezTo>
                    <a:cubicBezTo>
                      <a:pt x="5" y="50"/>
                      <a:pt x="0" y="45"/>
                      <a:pt x="0" y="39"/>
                    </a:cubicBezTo>
                    <a:cubicBezTo>
                      <a:pt x="0" y="33"/>
                      <a:pt x="5" y="29"/>
                      <a:pt x="11" y="29"/>
                    </a:cubicBezTo>
                    <a:cubicBezTo>
                      <a:pt x="83" y="31"/>
                      <a:pt x="132" y="4"/>
                      <a:pt x="132" y="3"/>
                    </a:cubicBezTo>
                    <a:cubicBezTo>
                      <a:pt x="137" y="0"/>
                      <a:pt x="144" y="2"/>
                      <a:pt x="147" y="7"/>
                    </a:cubicBezTo>
                    <a:cubicBezTo>
                      <a:pt x="150" y="12"/>
                      <a:pt x="148" y="19"/>
                      <a:pt x="143" y="22"/>
                    </a:cubicBezTo>
                    <a:cubicBezTo>
                      <a:pt x="141" y="23"/>
                      <a:pt x="93" y="50"/>
                      <a:pt x="20" y="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BA4B3D4E-EFE0-4D5C-9671-19CAE5AC252F}"/>
              </a:ext>
            </a:extLst>
          </p:cNvPr>
          <p:cNvSpPr txBox="1"/>
          <p:nvPr/>
        </p:nvSpPr>
        <p:spPr>
          <a:xfrm>
            <a:off x="1971467" y="1694004"/>
            <a:ext cx="8115880" cy="1507529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100" normalizeH="0" baseline="0" noProof="0">
                <a:ln>
                  <a:noFill/>
                </a:ln>
                <a:solidFill>
                  <a:srgbClr val="1976D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Terima</a:t>
            </a:r>
            <a:r>
              <a:rPr kumimoji="0" lang="en-US" sz="8800" b="1" i="0" u="none" strike="noStrike" kern="1200" cap="none" spc="100" normalizeH="0" baseline="0" noProof="0" dirty="0">
                <a:ln>
                  <a:noFill/>
                </a:ln>
                <a:solidFill>
                  <a:srgbClr val="1976D2"/>
                </a:solidFill>
                <a:effectLst/>
                <a:uLnTx/>
                <a:uFillTx/>
                <a:latin typeface="Poppins ExtraBold" panose="00000900000000000000" pitchFamily="2" charset="0"/>
                <a:ea typeface="+mn-ea"/>
                <a:cs typeface="Poppins ExtraBold" panose="00000900000000000000" pitchFamily="2" charset="0"/>
              </a:rPr>
              <a:t> Kasih</a:t>
            </a:r>
            <a:endParaRPr kumimoji="0" lang="en-US" sz="8800" b="1" i="0" u="none" strike="noStrike" kern="1200" cap="none" spc="100" normalizeH="0" baseline="0" noProof="0" dirty="0">
              <a:ln>
                <a:noFill/>
              </a:ln>
              <a:solidFill>
                <a:srgbClr val="020202"/>
              </a:solidFill>
              <a:effectLst/>
              <a:uLnTx/>
              <a:uFillTx/>
              <a:latin typeface="Poppins ExtraBold" panose="00000900000000000000" pitchFamily="2" charset="0"/>
              <a:ea typeface="+mn-ea"/>
              <a:cs typeface="Poppins ExtraBold" panose="000009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8307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204</Words>
  <Application>Microsoft Office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Facebook Letter Faces</vt:lpstr>
      <vt:lpstr>Poppins</vt:lpstr>
      <vt:lpstr>Poppins ExtraBold</vt:lpstr>
      <vt:lpstr>Poppins Light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 Facebook</dc:title>
  <dc:creator>Muhamad Rizki Sunarya</dc:creator>
  <cp:keywords>Funij.com</cp:keywords>
  <cp:lastModifiedBy>Muhamad Rizki Sunarya</cp:lastModifiedBy>
  <cp:revision>6</cp:revision>
  <dcterms:created xsi:type="dcterms:W3CDTF">2025-03-03T03:40:50Z</dcterms:created>
  <dcterms:modified xsi:type="dcterms:W3CDTF">2025-03-06T06:43:17Z</dcterms:modified>
</cp:coreProperties>
</file>