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C42A"/>
    <a:srgbClr val="ED1B2F"/>
    <a:srgbClr val="006CB8"/>
    <a:srgbClr val="0823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1290" y="89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3E41C-A6D1-4BCF-B7F9-A371CA18F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213721-87AC-42C8-AD0F-DC2096AFE4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2389AB-392D-4258-A10E-C6805F836A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6D9C-57D9-40E3-A27B-81F8B680FE3B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D9B2D5-13DF-4452-B93A-CB074EADA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B12C27-D3C9-4EC1-B817-6CEDD3BC9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6181-00D2-41CE-803F-696527C6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379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9B77F-A604-48A5-AE19-E7BF6BEEF5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14A507-59E5-41BB-BEA8-EB96FA2CD1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1B99A2-F72B-4327-A05B-13B6E0D784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6D9C-57D9-40E3-A27B-81F8B680FE3B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A8BF64-0BD4-43DD-B5F4-9BA8E4513C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3014B5-D648-4572-8B2D-EDC54B7EA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6181-00D2-41CE-803F-696527C6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340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115E462-E968-4C35-B607-7ED19AA1BB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E2540-8321-498E-984D-AA8B37F83B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B12B5E-0E8C-401F-B6EF-199ECC624E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6D9C-57D9-40E3-A27B-81F8B680FE3B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5EB6FD-D54D-4C25-AB4B-05016FB36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1AFA4-A816-4E06-9F2B-C9A3895E4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6181-00D2-41CE-803F-696527C6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677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67853-2400-4D4A-A821-6C5FA306F0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F87C3-F91F-4359-B6EF-F285D15212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76484-0DB4-47A4-B659-3E8A6803E7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6D9C-57D9-40E3-A27B-81F8B680FE3B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9DB65B-3C30-421A-9E8A-893877BD3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81327F-0876-4822-B3CA-200FA92F7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6181-00D2-41CE-803F-696527C6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74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1EA64C-B4BD-4B10-AFD9-70A932A10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004AC-1169-457A-B610-C3E34D188B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F3904-3299-4B92-BDDB-8C84634D04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6D9C-57D9-40E3-A27B-81F8B680FE3B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B7598D-C9F4-4EF9-BD16-88C39E6C8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F152C0-776A-4608-9576-92DBFF2C2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6181-00D2-41CE-803F-696527C6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19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6CF99-E1EC-4829-8AE7-32D405FB0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5A2845-AED0-4B74-B5CD-96C437E0106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A9FBBA-D06D-4D25-9180-3ABC265D13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B2932E-022A-48B4-BC9A-80F268F59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6D9C-57D9-40E3-A27B-81F8B680FE3B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2B87AF-6EAA-48E0-996B-98C9FAF6D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F1E29-C2BB-46AC-B0F6-984D32B74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6181-00D2-41CE-803F-696527C6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8219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2C4916-985E-4E8A-950D-1A52FC0055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B98D30-81F7-4C90-8727-9948E10F7E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EFF4C0-18D3-415D-8E31-121837ADD4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F875EC-AC2B-43FB-9926-336F8DC0E7B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7A5018-3419-488A-A947-CB8096396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06101C-5614-4EA5-8130-88C9B60BA2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6D9C-57D9-40E3-A27B-81F8B680FE3B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9FEDDE-2B6C-4B04-9362-BDE37E9A9F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4B9F7AB-A216-427E-BC2D-EC0A28F37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6181-00D2-41CE-803F-696527C6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33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75415B-639D-420B-9E65-5C1D6DC0C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55B157-3228-4189-B068-3FFF172CA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6D9C-57D9-40E3-A27B-81F8B680FE3B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D13FB-851E-461B-BDB5-75811DAD2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95BE53-42ED-47CB-B581-2BDC514ED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6181-00D2-41CE-803F-696527C6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273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12C5F1-859B-4572-986F-4FECC337C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6D9C-57D9-40E3-A27B-81F8B680FE3B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5664C2B-50C3-41D1-8513-651C5A1B8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C9A231-F1AB-44C3-89D8-293746B12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6181-00D2-41CE-803F-696527C6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259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69A10E-294E-4C01-B786-E8BB7E5DAC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75994-0B0B-49D8-84FE-3C4C0637A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D83BE1-83DF-455C-A92D-F9EBC3CF30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13D9B6-392A-49F7-91F8-79A3DAD4E0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6D9C-57D9-40E3-A27B-81F8B680FE3B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0EB37B-41D4-4F5F-80F2-2738940E5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04E601-FCF6-4B60-A7AE-AFB251D88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6181-00D2-41CE-803F-696527C6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212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508DB-5672-4421-B222-628337E41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982ABF-034D-479B-A27B-7EE7F47A4A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E21C08-BF52-4AAB-ACFF-0600A97590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3D6DD2-414A-4541-8019-936396C3B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66D9C-57D9-40E3-A27B-81F8B680FE3B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4F8D4A-17FA-465F-9BDE-A09CBE85E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E2AA44-6C15-4C73-ADF1-95A9F315B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36181-00D2-41CE-803F-696527C6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366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BAE02E-115B-401D-8089-DF98C0896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1DD6C0-B505-4C04-AD07-CC646E9C4F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B65FFB-177B-43EB-8A3E-715B4B4F1C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66D9C-57D9-40E3-A27B-81F8B680FE3B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EF8B82-54E2-4CFF-8D53-7885765405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C7EEE8-4B2E-42AA-B09E-F487BDBCE3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36181-00D2-41CE-803F-696527C65E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144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funij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hyperlink" Target="https://api.whatsapp.com/message/5VBLH7LG56VXJ1?autoload=1&amp;app_absent=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hlinkClick r:id="rId2"/>
            <a:extLst>
              <a:ext uri="{FF2B5EF4-FFF2-40B4-BE49-F238E27FC236}">
                <a16:creationId xmlns:a16="http://schemas.microsoft.com/office/drawing/2014/main" id="{FDAF7392-DBF5-4061-85BD-8C7126EEC6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287" y="5783058"/>
            <a:ext cx="1554615" cy="499915"/>
          </a:xfrm>
          <a:prstGeom prst="rect">
            <a:avLst/>
          </a:prstGeom>
        </p:spPr>
      </p:pic>
      <p:pic>
        <p:nvPicPr>
          <p:cNvPr id="32" name="Picture 31">
            <a:hlinkClick r:id="rId4"/>
            <a:extLst>
              <a:ext uri="{FF2B5EF4-FFF2-40B4-BE49-F238E27FC236}">
                <a16:creationId xmlns:a16="http://schemas.microsoft.com/office/drawing/2014/main" id="{79A9D778-99AE-4FD8-9A27-798DE0B0949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541" y="6282973"/>
            <a:ext cx="4224894" cy="31701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D6984B9B-D3D1-4CAF-96A8-C7930268D54D}"/>
              </a:ext>
            </a:extLst>
          </p:cNvPr>
          <p:cNvSpPr txBox="1">
            <a:spLocks/>
          </p:cNvSpPr>
          <p:nvPr/>
        </p:nvSpPr>
        <p:spPr>
          <a:xfrm>
            <a:off x="7444921" y="2280962"/>
            <a:ext cx="403176" cy="2236664"/>
          </a:xfrm>
          <a:custGeom>
            <a:avLst/>
            <a:gdLst/>
            <a:ahLst/>
            <a:cxnLst/>
            <a:rect l="l" t="t" r="r" b="b"/>
            <a:pathLst>
              <a:path w="403176" h="2236664">
                <a:moveTo>
                  <a:pt x="201588" y="0"/>
                </a:moveTo>
                <a:cubicBezTo>
                  <a:pt x="241052" y="0"/>
                  <a:pt x="273584" y="1600"/>
                  <a:pt x="299182" y="4800"/>
                </a:cubicBezTo>
                <a:cubicBezTo>
                  <a:pt x="324781" y="8000"/>
                  <a:pt x="345313" y="12533"/>
                  <a:pt x="360778" y="18399"/>
                </a:cubicBezTo>
                <a:cubicBezTo>
                  <a:pt x="376244" y="24265"/>
                  <a:pt x="387177" y="31465"/>
                  <a:pt x="393576" y="39998"/>
                </a:cubicBezTo>
                <a:cubicBezTo>
                  <a:pt x="399976" y="48531"/>
                  <a:pt x="403176" y="58130"/>
                  <a:pt x="403176" y="68796"/>
                </a:cubicBezTo>
                <a:lnTo>
                  <a:pt x="403176" y="2172668"/>
                </a:lnTo>
                <a:cubicBezTo>
                  <a:pt x="403176" y="2183333"/>
                  <a:pt x="399976" y="2192666"/>
                  <a:pt x="393576" y="2200666"/>
                </a:cubicBezTo>
                <a:cubicBezTo>
                  <a:pt x="387177" y="2208665"/>
                  <a:pt x="376244" y="2215332"/>
                  <a:pt x="360778" y="2220665"/>
                </a:cubicBezTo>
                <a:cubicBezTo>
                  <a:pt x="345313" y="2225997"/>
                  <a:pt x="324781" y="2229997"/>
                  <a:pt x="299182" y="2232664"/>
                </a:cubicBezTo>
                <a:cubicBezTo>
                  <a:pt x="273584" y="2235330"/>
                  <a:pt x="241052" y="2236664"/>
                  <a:pt x="201588" y="2236664"/>
                </a:cubicBezTo>
                <a:cubicBezTo>
                  <a:pt x="162124" y="2236664"/>
                  <a:pt x="129592" y="2235330"/>
                  <a:pt x="103994" y="2232664"/>
                </a:cubicBezTo>
                <a:cubicBezTo>
                  <a:pt x="78396" y="2229997"/>
                  <a:pt x="57864" y="2225997"/>
                  <a:pt x="42398" y="2220665"/>
                </a:cubicBezTo>
                <a:cubicBezTo>
                  <a:pt x="26932" y="2215332"/>
                  <a:pt x="15999" y="2208665"/>
                  <a:pt x="9600" y="2200666"/>
                </a:cubicBezTo>
                <a:cubicBezTo>
                  <a:pt x="3200" y="2192666"/>
                  <a:pt x="0" y="2183333"/>
                  <a:pt x="0" y="2172668"/>
                </a:cubicBezTo>
                <a:lnTo>
                  <a:pt x="0" y="68796"/>
                </a:lnTo>
                <a:cubicBezTo>
                  <a:pt x="0" y="58130"/>
                  <a:pt x="3200" y="48531"/>
                  <a:pt x="9600" y="39998"/>
                </a:cubicBezTo>
                <a:cubicBezTo>
                  <a:pt x="15999" y="31465"/>
                  <a:pt x="26932" y="24265"/>
                  <a:pt x="42398" y="18399"/>
                </a:cubicBezTo>
                <a:cubicBezTo>
                  <a:pt x="57864" y="12533"/>
                  <a:pt x="78396" y="8000"/>
                  <a:pt x="103994" y="4800"/>
                </a:cubicBezTo>
                <a:cubicBezTo>
                  <a:pt x="129592" y="1600"/>
                  <a:pt x="162124" y="0"/>
                  <a:pt x="201588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5800" b="1" dirty="0">
              <a:latin typeface="Trade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9A2020E7-07C2-4109-A247-5DBED66DE2D2}"/>
              </a:ext>
            </a:extLst>
          </p:cNvPr>
          <p:cNvSpPr txBox="1">
            <a:spLocks/>
          </p:cNvSpPr>
          <p:nvPr/>
        </p:nvSpPr>
        <p:spPr>
          <a:xfrm>
            <a:off x="8214623" y="2335359"/>
            <a:ext cx="463972" cy="422374"/>
          </a:xfrm>
          <a:custGeom>
            <a:avLst/>
            <a:gdLst/>
            <a:ahLst/>
            <a:cxnLst/>
            <a:rect l="l" t="t" r="r" b="b"/>
            <a:pathLst>
              <a:path w="463972" h="422374">
                <a:moveTo>
                  <a:pt x="233586" y="0"/>
                </a:moveTo>
                <a:cubicBezTo>
                  <a:pt x="323181" y="0"/>
                  <a:pt x="383977" y="15199"/>
                  <a:pt x="415975" y="45597"/>
                </a:cubicBezTo>
                <a:cubicBezTo>
                  <a:pt x="447973" y="75995"/>
                  <a:pt x="463972" y="130125"/>
                  <a:pt x="463972" y="207987"/>
                </a:cubicBezTo>
                <a:cubicBezTo>
                  <a:pt x="463972" y="289049"/>
                  <a:pt x="447440" y="345045"/>
                  <a:pt x="414375" y="375977"/>
                </a:cubicBezTo>
                <a:cubicBezTo>
                  <a:pt x="381310" y="406908"/>
                  <a:pt x="319981" y="422374"/>
                  <a:pt x="230386" y="422374"/>
                </a:cubicBezTo>
                <a:cubicBezTo>
                  <a:pt x="139725" y="422374"/>
                  <a:pt x="78662" y="407441"/>
                  <a:pt x="47197" y="377577"/>
                </a:cubicBezTo>
                <a:cubicBezTo>
                  <a:pt x="15733" y="347712"/>
                  <a:pt x="0" y="293848"/>
                  <a:pt x="0" y="215987"/>
                </a:cubicBezTo>
                <a:cubicBezTo>
                  <a:pt x="0" y="134925"/>
                  <a:pt x="16266" y="78662"/>
                  <a:pt x="48797" y="47197"/>
                </a:cubicBezTo>
                <a:cubicBezTo>
                  <a:pt x="81329" y="15732"/>
                  <a:pt x="142925" y="0"/>
                  <a:pt x="233586" y="0"/>
                </a:cubicBezTo>
                <a:close/>
              </a:path>
            </a:pathLst>
          </a:custGeom>
          <a:solidFill>
            <a:srgbClr val="0085B4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5800" b="1" dirty="0">
              <a:latin typeface="Trade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3E0996F-F300-4B05-8F66-E1619B44D6D2}"/>
              </a:ext>
            </a:extLst>
          </p:cNvPr>
          <p:cNvSpPr txBox="1">
            <a:spLocks/>
          </p:cNvSpPr>
          <p:nvPr/>
        </p:nvSpPr>
        <p:spPr>
          <a:xfrm>
            <a:off x="3754171" y="2428153"/>
            <a:ext cx="1615901" cy="2089473"/>
          </a:xfrm>
          <a:custGeom>
            <a:avLst/>
            <a:gdLst/>
            <a:ahLst/>
            <a:cxnLst/>
            <a:rect l="l" t="t" r="r" b="b"/>
            <a:pathLst>
              <a:path w="1615901" h="2089473">
                <a:moveTo>
                  <a:pt x="211187" y="0"/>
                </a:moveTo>
                <a:cubicBezTo>
                  <a:pt x="252785" y="0"/>
                  <a:pt x="286916" y="1600"/>
                  <a:pt x="313581" y="4800"/>
                </a:cubicBezTo>
                <a:cubicBezTo>
                  <a:pt x="340246" y="8000"/>
                  <a:pt x="361578" y="12266"/>
                  <a:pt x="377577" y="17599"/>
                </a:cubicBezTo>
                <a:cubicBezTo>
                  <a:pt x="393576" y="22932"/>
                  <a:pt x="404775" y="29865"/>
                  <a:pt x="411175" y="38398"/>
                </a:cubicBezTo>
                <a:cubicBezTo>
                  <a:pt x="417575" y="46931"/>
                  <a:pt x="420774" y="56530"/>
                  <a:pt x="420774" y="67196"/>
                </a:cubicBezTo>
                <a:lnTo>
                  <a:pt x="420774" y="827150"/>
                </a:lnTo>
                <a:lnTo>
                  <a:pt x="1195127" y="827150"/>
                </a:lnTo>
                <a:lnTo>
                  <a:pt x="1195127" y="67196"/>
                </a:lnTo>
                <a:cubicBezTo>
                  <a:pt x="1195127" y="56530"/>
                  <a:pt x="1198594" y="46931"/>
                  <a:pt x="1205526" y="38398"/>
                </a:cubicBezTo>
                <a:cubicBezTo>
                  <a:pt x="1212459" y="29865"/>
                  <a:pt x="1223659" y="22932"/>
                  <a:pt x="1239124" y="17599"/>
                </a:cubicBezTo>
                <a:cubicBezTo>
                  <a:pt x="1254590" y="12266"/>
                  <a:pt x="1275922" y="8000"/>
                  <a:pt x="1303120" y="4800"/>
                </a:cubicBezTo>
                <a:cubicBezTo>
                  <a:pt x="1330319" y="1600"/>
                  <a:pt x="1364717" y="0"/>
                  <a:pt x="1406314" y="0"/>
                </a:cubicBezTo>
                <a:cubicBezTo>
                  <a:pt x="1446845" y="0"/>
                  <a:pt x="1480443" y="1600"/>
                  <a:pt x="1507108" y="4800"/>
                </a:cubicBezTo>
                <a:cubicBezTo>
                  <a:pt x="1533773" y="8000"/>
                  <a:pt x="1555105" y="12266"/>
                  <a:pt x="1571104" y="17599"/>
                </a:cubicBezTo>
                <a:cubicBezTo>
                  <a:pt x="1587103" y="22932"/>
                  <a:pt x="1598569" y="29865"/>
                  <a:pt x="1605502" y="38398"/>
                </a:cubicBezTo>
                <a:cubicBezTo>
                  <a:pt x="1612435" y="46931"/>
                  <a:pt x="1615901" y="56530"/>
                  <a:pt x="1615901" y="67196"/>
                </a:cubicBezTo>
                <a:lnTo>
                  <a:pt x="1615901" y="2022277"/>
                </a:lnTo>
                <a:cubicBezTo>
                  <a:pt x="1615901" y="2032943"/>
                  <a:pt x="1612435" y="2042542"/>
                  <a:pt x="1605502" y="2051075"/>
                </a:cubicBezTo>
                <a:cubicBezTo>
                  <a:pt x="1598569" y="2059608"/>
                  <a:pt x="1587103" y="2066541"/>
                  <a:pt x="1571104" y="2071874"/>
                </a:cubicBezTo>
                <a:cubicBezTo>
                  <a:pt x="1555105" y="2077207"/>
                  <a:pt x="1533773" y="2081473"/>
                  <a:pt x="1507108" y="2084673"/>
                </a:cubicBezTo>
                <a:cubicBezTo>
                  <a:pt x="1480443" y="2087873"/>
                  <a:pt x="1446845" y="2089473"/>
                  <a:pt x="1406314" y="2089473"/>
                </a:cubicBezTo>
                <a:cubicBezTo>
                  <a:pt x="1364717" y="2089473"/>
                  <a:pt x="1330319" y="2087873"/>
                  <a:pt x="1303120" y="2084673"/>
                </a:cubicBezTo>
                <a:cubicBezTo>
                  <a:pt x="1275922" y="2081473"/>
                  <a:pt x="1254590" y="2077207"/>
                  <a:pt x="1239124" y="2071874"/>
                </a:cubicBezTo>
                <a:cubicBezTo>
                  <a:pt x="1223659" y="2066541"/>
                  <a:pt x="1212459" y="2059608"/>
                  <a:pt x="1205526" y="2051075"/>
                </a:cubicBezTo>
                <a:cubicBezTo>
                  <a:pt x="1198594" y="2042542"/>
                  <a:pt x="1195127" y="2032943"/>
                  <a:pt x="1195127" y="2022277"/>
                </a:cubicBezTo>
                <a:lnTo>
                  <a:pt x="1195127" y="1185528"/>
                </a:lnTo>
                <a:lnTo>
                  <a:pt x="420774" y="1185528"/>
                </a:lnTo>
                <a:lnTo>
                  <a:pt x="420774" y="2022277"/>
                </a:lnTo>
                <a:cubicBezTo>
                  <a:pt x="420774" y="2032943"/>
                  <a:pt x="417575" y="2042542"/>
                  <a:pt x="411175" y="2051075"/>
                </a:cubicBezTo>
                <a:cubicBezTo>
                  <a:pt x="404775" y="2059608"/>
                  <a:pt x="393576" y="2066541"/>
                  <a:pt x="377577" y="2071874"/>
                </a:cubicBezTo>
                <a:cubicBezTo>
                  <a:pt x="361578" y="2077207"/>
                  <a:pt x="340246" y="2081473"/>
                  <a:pt x="313581" y="2084673"/>
                </a:cubicBezTo>
                <a:cubicBezTo>
                  <a:pt x="286916" y="2087873"/>
                  <a:pt x="252785" y="2089473"/>
                  <a:pt x="211187" y="2089473"/>
                </a:cubicBezTo>
                <a:cubicBezTo>
                  <a:pt x="170656" y="2089473"/>
                  <a:pt x="136792" y="2087873"/>
                  <a:pt x="109593" y="2084673"/>
                </a:cubicBezTo>
                <a:cubicBezTo>
                  <a:pt x="82395" y="2081473"/>
                  <a:pt x="60796" y="2077207"/>
                  <a:pt x="44797" y="2071874"/>
                </a:cubicBezTo>
                <a:cubicBezTo>
                  <a:pt x="28798" y="2066541"/>
                  <a:pt x="17332" y="2059608"/>
                  <a:pt x="10399" y="2051075"/>
                </a:cubicBezTo>
                <a:cubicBezTo>
                  <a:pt x="3467" y="2042542"/>
                  <a:pt x="0" y="2032943"/>
                  <a:pt x="0" y="2022277"/>
                </a:cubicBezTo>
                <a:lnTo>
                  <a:pt x="0" y="67196"/>
                </a:lnTo>
                <a:cubicBezTo>
                  <a:pt x="0" y="56530"/>
                  <a:pt x="3467" y="46931"/>
                  <a:pt x="10399" y="38398"/>
                </a:cubicBezTo>
                <a:cubicBezTo>
                  <a:pt x="17332" y="29865"/>
                  <a:pt x="28798" y="22932"/>
                  <a:pt x="44797" y="17599"/>
                </a:cubicBezTo>
                <a:cubicBezTo>
                  <a:pt x="60796" y="12266"/>
                  <a:pt x="82395" y="8000"/>
                  <a:pt x="109593" y="4800"/>
                </a:cubicBezTo>
                <a:cubicBezTo>
                  <a:pt x="136792" y="1600"/>
                  <a:pt x="170656" y="0"/>
                  <a:pt x="211187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5800" b="1" dirty="0">
              <a:latin typeface="Trade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30185BA-F278-4336-9721-C5BBF56E1BD7}"/>
              </a:ext>
            </a:extLst>
          </p:cNvPr>
          <p:cNvSpPr txBox="1">
            <a:spLocks/>
          </p:cNvSpPr>
          <p:nvPr/>
        </p:nvSpPr>
        <p:spPr>
          <a:xfrm>
            <a:off x="5713902" y="2935322"/>
            <a:ext cx="1401515" cy="1609502"/>
          </a:xfrm>
          <a:custGeom>
            <a:avLst/>
            <a:gdLst/>
            <a:ahLst/>
            <a:cxnLst/>
            <a:rect l="l" t="t" r="r" b="b"/>
            <a:pathLst>
              <a:path w="1401515" h="1609502">
                <a:moveTo>
                  <a:pt x="727956" y="0"/>
                </a:moveTo>
                <a:cubicBezTo>
                  <a:pt x="847415" y="0"/>
                  <a:pt x="949543" y="17599"/>
                  <a:pt x="1034337" y="52797"/>
                </a:cubicBezTo>
                <a:cubicBezTo>
                  <a:pt x="1119132" y="87995"/>
                  <a:pt x="1188728" y="136792"/>
                  <a:pt x="1243125" y="199188"/>
                </a:cubicBezTo>
                <a:cubicBezTo>
                  <a:pt x="1297522" y="261584"/>
                  <a:pt x="1337519" y="335446"/>
                  <a:pt x="1363118" y="420775"/>
                </a:cubicBezTo>
                <a:cubicBezTo>
                  <a:pt x="1388716" y="506103"/>
                  <a:pt x="1401515" y="598897"/>
                  <a:pt x="1401515" y="699157"/>
                </a:cubicBezTo>
                <a:lnTo>
                  <a:pt x="1401515" y="763154"/>
                </a:lnTo>
                <a:cubicBezTo>
                  <a:pt x="1401515" y="812217"/>
                  <a:pt x="1390582" y="848482"/>
                  <a:pt x="1368717" y="871947"/>
                </a:cubicBezTo>
                <a:cubicBezTo>
                  <a:pt x="1346851" y="895412"/>
                  <a:pt x="1316720" y="907145"/>
                  <a:pt x="1278322" y="907145"/>
                </a:cubicBezTo>
                <a:lnTo>
                  <a:pt x="409575" y="907145"/>
                </a:lnTo>
                <a:cubicBezTo>
                  <a:pt x="409575" y="967941"/>
                  <a:pt x="416775" y="1023138"/>
                  <a:pt x="431174" y="1072735"/>
                </a:cubicBezTo>
                <a:cubicBezTo>
                  <a:pt x="445574" y="1122332"/>
                  <a:pt x="468506" y="1164462"/>
                  <a:pt x="499970" y="1199127"/>
                </a:cubicBezTo>
                <a:cubicBezTo>
                  <a:pt x="531435" y="1233791"/>
                  <a:pt x="571966" y="1260190"/>
                  <a:pt x="621563" y="1278322"/>
                </a:cubicBezTo>
                <a:cubicBezTo>
                  <a:pt x="671160" y="1296454"/>
                  <a:pt x="730623" y="1305520"/>
                  <a:pt x="799952" y="1305520"/>
                </a:cubicBezTo>
                <a:cubicBezTo>
                  <a:pt x="870347" y="1305520"/>
                  <a:pt x="932210" y="1300454"/>
                  <a:pt x="985540" y="1290321"/>
                </a:cubicBezTo>
                <a:cubicBezTo>
                  <a:pt x="1038871" y="1280189"/>
                  <a:pt x="1085001" y="1268989"/>
                  <a:pt x="1123932" y="1256723"/>
                </a:cubicBezTo>
                <a:cubicBezTo>
                  <a:pt x="1162863" y="1244458"/>
                  <a:pt x="1195128" y="1233258"/>
                  <a:pt x="1220726" y="1223125"/>
                </a:cubicBezTo>
                <a:cubicBezTo>
                  <a:pt x="1246324" y="1212993"/>
                  <a:pt x="1267123" y="1207926"/>
                  <a:pt x="1283122" y="1207926"/>
                </a:cubicBezTo>
                <a:cubicBezTo>
                  <a:pt x="1292722" y="1207926"/>
                  <a:pt x="1300721" y="1209793"/>
                  <a:pt x="1307121" y="1213526"/>
                </a:cubicBezTo>
                <a:cubicBezTo>
                  <a:pt x="1313520" y="1217259"/>
                  <a:pt x="1318853" y="1223925"/>
                  <a:pt x="1323120" y="1233525"/>
                </a:cubicBezTo>
                <a:cubicBezTo>
                  <a:pt x="1327387" y="1243124"/>
                  <a:pt x="1330320" y="1256723"/>
                  <a:pt x="1331919" y="1274322"/>
                </a:cubicBezTo>
                <a:cubicBezTo>
                  <a:pt x="1333519" y="1291921"/>
                  <a:pt x="1334319" y="1314053"/>
                  <a:pt x="1334319" y="1340718"/>
                </a:cubicBezTo>
                <a:cubicBezTo>
                  <a:pt x="1334319" y="1364184"/>
                  <a:pt x="1333786" y="1384182"/>
                  <a:pt x="1332719" y="1400715"/>
                </a:cubicBezTo>
                <a:cubicBezTo>
                  <a:pt x="1331652" y="1417247"/>
                  <a:pt x="1330052" y="1431379"/>
                  <a:pt x="1327920" y="1443112"/>
                </a:cubicBezTo>
                <a:cubicBezTo>
                  <a:pt x="1325787" y="1454845"/>
                  <a:pt x="1322587" y="1464711"/>
                  <a:pt x="1318320" y="1472710"/>
                </a:cubicBezTo>
                <a:cubicBezTo>
                  <a:pt x="1314053" y="1480710"/>
                  <a:pt x="1308454" y="1488442"/>
                  <a:pt x="1301521" y="1495909"/>
                </a:cubicBezTo>
                <a:cubicBezTo>
                  <a:pt x="1294588" y="1503375"/>
                  <a:pt x="1275656" y="1513508"/>
                  <a:pt x="1244725" y="1526307"/>
                </a:cubicBezTo>
                <a:cubicBezTo>
                  <a:pt x="1213793" y="1539106"/>
                  <a:pt x="1174329" y="1551639"/>
                  <a:pt x="1126332" y="1563905"/>
                </a:cubicBezTo>
                <a:cubicBezTo>
                  <a:pt x="1078335" y="1576171"/>
                  <a:pt x="1023405" y="1586836"/>
                  <a:pt x="961542" y="1595903"/>
                </a:cubicBezTo>
                <a:cubicBezTo>
                  <a:pt x="899679" y="1604969"/>
                  <a:pt x="833550" y="1609502"/>
                  <a:pt x="763154" y="1609502"/>
                </a:cubicBezTo>
                <a:cubicBezTo>
                  <a:pt x="636228" y="1609502"/>
                  <a:pt x="525035" y="1593503"/>
                  <a:pt x="429574" y="1561505"/>
                </a:cubicBezTo>
                <a:cubicBezTo>
                  <a:pt x="334114" y="1529507"/>
                  <a:pt x="254385" y="1480976"/>
                  <a:pt x="190389" y="1415914"/>
                </a:cubicBezTo>
                <a:cubicBezTo>
                  <a:pt x="126393" y="1350851"/>
                  <a:pt x="78662" y="1268723"/>
                  <a:pt x="47198" y="1169529"/>
                </a:cubicBezTo>
                <a:cubicBezTo>
                  <a:pt x="15733" y="1070335"/>
                  <a:pt x="0" y="954075"/>
                  <a:pt x="0" y="820750"/>
                </a:cubicBezTo>
                <a:cubicBezTo>
                  <a:pt x="0" y="693824"/>
                  <a:pt x="16533" y="579431"/>
                  <a:pt x="49597" y="477571"/>
                </a:cubicBezTo>
                <a:cubicBezTo>
                  <a:pt x="82662" y="375710"/>
                  <a:pt x="130659" y="289316"/>
                  <a:pt x="193589" y="218387"/>
                </a:cubicBezTo>
                <a:cubicBezTo>
                  <a:pt x="256519" y="147458"/>
                  <a:pt x="333047" y="93328"/>
                  <a:pt x="423175" y="55997"/>
                </a:cubicBezTo>
                <a:cubicBezTo>
                  <a:pt x="513303" y="18666"/>
                  <a:pt x="614897" y="0"/>
                  <a:pt x="727956" y="0"/>
                </a:cubicBezTo>
                <a:close/>
                <a:moveTo>
                  <a:pt x="718357" y="284783"/>
                </a:moveTo>
                <a:cubicBezTo>
                  <a:pt x="667160" y="284783"/>
                  <a:pt x="622629" y="294382"/>
                  <a:pt x="584765" y="313581"/>
                </a:cubicBezTo>
                <a:cubicBezTo>
                  <a:pt x="546901" y="332780"/>
                  <a:pt x="515436" y="358645"/>
                  <a:pt x="490371" y="391176"/>
                </a:cubicBezTo>
                <a:cubicBezTo>
                  <a:pt x="465306" y="423708"/>
                  <a:pt x="446107" y="462105"/>
                  <a:pt x="432774" y="506369"/>
                </a:cubicBezTo>
                <a:cubicBezTo>
                  <a:pt x="419441" y="550633"/>
                  <a:pt x="411709" y="597830"/>
                  <a:pt x="409575" y="647961"/>
                </a:cubicBezTo>
                <a:lnTo>
                  <a:pt x="1011139" y="647961"/>
                </a:lnTo>
                <a:cubicBezTo>
                  <a:pt x="1014339" y="534901"/>
                  <a:pt x="991673" y="446106"/>
                  <a:pt x="943143" y="381577"/>
                </a:cubicBezTo>
                <a:cubicBezTo>
                  <a:pt x="894613" y="317047"/>
                  <a:pt x="819684" y="284783"/>
                  <a:pt x="718357" y="284783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5800" b="1" dirty="0">
              <a:latin typeface="Trade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12152C61-F404-48FE-A0DF-FD837AC0957D}"/>
              </a:ext>
            </a:extLst>
          </p:cNvPr>
          <p:cNvSpPr txBox="1">
            <a:spLocks/>
          </p:cNvSpPr>
          <p:nvPr/>
        </p:nvSpPr>
        <p:spPr>
          <a:xfrm>
            <a:off x="8958727" y="2935322"/>
            <a:ext cx="1529507" cy="1609502"/>
          </a:xfrm>
          <a:custGeom>
            <a:avLst/>
            <a:gdLst/>
            <a:ahLst/>
            <a:cxnLst/>
            <a:rect l="l" t="t" r="r" b="b"/>
            <a:pathLst>
              <a:path w="1529507" h="1609502">
                <a:moveTo>
                  <a:pt x="782353" y="0"/>
                </a:moveTo>
                <a:cubicBezTo>
                  <a:pt x="910345" y="0"/>
                  <a:pt x="1021272" y="17332"/>
                  <a:pt x="1115132" y="51997"/>
                </a:cubicBezTo>
                <a:cubicBezTo>
                  <a:pt x="1208994" y="86662"/>
                  <a:pt x="1286589" y="137592"/>
                  <a:pt x="1347918" y="204788"/>
                </a:cubicBezTo>
                <a:cubicBezTo>
                  <a:pt x="1409248" y="271984"/>
                  <a:pt x="1454845" y="354645"/>
                  <a:pt x="1484710" y="452773"/>
                </a:cubicBezTo>
                <a:cubicBezTo>
                  <a:pt x="1514575" y="550900"/>
                  <a:pt x="1529507" y="663426"/>
                  <a:pt x="1529507" y="790352"/>
                </a:cubicBezTo>
                <a:cubicBezTo>
                  <a:pt x="1529507" y="911944"/>
                  <a:pt x="1513508" y="1022871"/>
                  <a:pt x="1481510" y="1123132"/>
                </a:cubicBezTo>
                <a:cubicBezTo>
                  <a:pt x="1449512" y="1223392"/>
                  <a:pt x="1400982" y="1309787"/>
                  <a:pt x="1335919" y="1382316"/>
                </a:cubicBezTo>
                <a:cubicBezTo>
                  <a:pt x="1270856" y="1454845"/>
                  <a:pt x="1189261" y="1510841"/>
                  <a:pt x="1091134" y="1550306"/>
                </a:cubicBezTo>
                <a:cubicBezTo>
                  <a:pt x="993007" y="1589770"/>
                  <a:pt x="878347" y="1609502"/>
                  <a:pt x="747155" y="1609502"/>
                </a:cubicBezTo>
                <a:cubicBezTo>
                  <a:pt x="620230" y="1609502"/>
                  <a:pt x="509836" y="1591903"/>
                  <a:pt x="415975" y="1556705"/>
                </a:cubicBezTo>
                <a:cubicBezTo>
                  <a:pt x="322114" y="1521507"/>
                  <a:pt x="244252" y="1470310"/>
                  <a:pt x="182390" y="1403115"/>
                </a:cubicBezTo>
                <a:cubicBezTo>
                  <a:pt x="120526" y="1335919"/>
                  <a:pt x="74663" y="1253257"/>
                  <a:pt x="44798" y="1155130"/>
                </a:cubicBezTo>
                <a:cubicBezTo>
                  <a:pt x="14933" y="1057002"/>
                  <a:pt x="0" y="945009"/>
                  <a:pt x="0" y="819150"/>
                </a:cubicBezTo>
                <a:cubicBezTo>
                  <a:pt x="0" y="697558"/>
                  <a:pt x="16266" y="586364"/>
                  <a:pt x="48798" y="485570"/>
                </a:cubicBezTo>
                <a:cubicBezTo>
                  <a:pt x="81328" y="384777"/>
                  <a:pt x="130126" y="298382"/>
                  <a:pt x="195188" y="226386"/>
                </a:cubicBezTo>
                <a:cubicBezTo>
                  <a:pt x="260252" y="154391"/>
                  <a:pt x="341580" y="98661"/>
                  <a:pt x="439174" y="59197"/>
                </a:cubicBezTo>
                <a:cubicBezTo>
                  <a:pt x="536768" y="19732"/>
                  <a:pt x="651161" y="0"/>
                  <a:pt x="782353" y="0"/>
                </a:cubicBezTo>
                <a:close/>
                <a:moveTo>
                  <a:pt x="767954" y="318381"/>
                </a:moveTo>
                <a:cubicBezTo>
                  <a:pt x="708224" y="318381"/>
                  <a:pt x="655960" y="329313"/>
                  <a:pt x="611164" y="351179"/>
                </a:cubicBezTo>
                <a:cubicBezTo>
                  <a:pt x="566366" y="373044"/>
                  <a:pt x="529568" y="405042"/>
                  <a:pt x="500770" y="447173"/>
                </a:cubicBezTo>
                <a:cubicBezTo>
                  <a:pt x="471972" y="489304"/>
                  <a:pt x="450373" y="539967"/>
                  <a:pt x="435974" y="599164"/>
                </a:cubicBezTo>
                <a:cubicBezTo>
                  <a:pt x="421575" y="658360"/>
                  <a:pt x="414376" y="725823"/>
                  <a:pt x="414376" y="801551"/>
                </a:cubicBezTo>
                <a:cubicBezTo>
                  <a:pt x="414376" y="871947"/>
                  <a:pt x="420242" y="936743"/>
                  <a:pt x="431974" y="995939"/>
                </a:cubicBezTo>
                <a:cubicBezTo>
                  <a:pt x="443706" y="1055136"/>
                  <a:pt x="462639" y="1106599"/>
                  <a:pt x="488770" y="1150330"/>
                </a:cubicBezTo>
                <a:cubicBezTo>
                  <a:pt x="514902" y="1194061"/>
                  <a:pt x="550367" y="1227925"/>
                  <a:pt x="595164" y="1251924"/>
                </a:cubicBezTo>
                <a:cubicBezTo>
                  <a:pt x="639962" y="1275922"/>
                  <a:pt x="695425" y="1287921"/>
                  <a:pt x="761554" y="1287921"/>
                </a:cubicBezTo>
                <a:cubicBezTo>
                  <a:pt x="822350" y="1287921"/>
                  <a:pt x="875147" y="1276989"/>
                  <a:pt x="919944" y="1255123"/>
                </a:cubicBezTo>
                <a:cubicBezTo>
                  <a:pt x="964742" y="1233258"/>
                  <a:pt x="1001540" y="1201527"/>
                  <a:pt x="1030338" y="1159929"/>
                </a:cubicBezTo>
                <a:cubicBezTo>
                  <a:pt x="1059136" y="1118332"/>
                  <a:pt x="1080468" y="1067935"/>
                  <a:pt x="1094334" y="1008739"/>
                </a:cubicBezTo>
                <a:cubicBezTo>
                  <a:pt x="1108200" y="949542"/>
                  <a:pt x="1115132" y="882080"/>
                  <a:pt x="1115132" y="806351"/>
                </a:cubicBezTo>
                <a:cubicBezTo>
                  <a:pt x="1115132" y="735955"/>
                  <a:pt x="1109533" y="671159"/>
                  <a:pt x="1098334" y="611963"/>
                </a:cubicBezTo>
                <a:cubicBezTo>
                  <a:pt x="1087134" y="552766"/>
                  <a:pt x="1068202" y="501303"/>
                  <a:pt x="1041537" y="457572"/>
                </a:cubicBezTo>
                <a:cubicBezTo>
                  <a:pt x="1014872" y="413842"/>
                  <a:pt x="979408" y="379710"/>
                  <a:pt x="935144" y="355178"/>
                </a:cubicBezTo>
                <a:cubicBezTo>
                  <a:pt x="890880" y="330647"/>
                  <a:pt x="835150" y="318381"/>
                  <a:pt x="767954" y="31838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5800" b="1" dirty="0">
              <a:latin typeface="Trade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4957549-2667-41BE-8A49-A56BB1954D90}"/>
              </a:ext>
            </a:extLst>
          </p:cNvPr>
          <p:cNvSpPr txBox="1">
            <a:spLocks/>
          </p:cNvSpPr>
          <p:nvPr/>
        </p:nvSpPr>
        <p:spPr>
          <a:xfrm>
            <a:off x="10807247" y="2935322"/>
            <a:ext cx="1363117" cy="1582304"/>
          </a:xfrm>
          <a:custGeom>
            <a:avLst/>
            <a:gdLst/>
            <a:ahLst/>
            <a:cxnLst/>
            <a:rect l="l" t="t" r="r" b="b"/>
            <a:pathLst>
              <a:path w="1363117" h="1582304">
                <a:moveTo>
                  <a:pt x="839949" y="0"/>
                </a:moveTo>
                <a:cubicBezTo>
                  <a:pt x="937009" y="0"/>
                  <a:pt x="1018872" y="15999"/>
                  <a:pt x="1085534" y="47997"/>
                </a:cubicBezTo>
                <a:cubicBezTo>
                  <a:pt x="1152196" y="79995"/>
                  <a:pt x="1206060" y="123459"/>
                  <a:pt x="1247124" y="178389"/>
                </a:cubicBezTo>
                <a:cubicBezTo>
                  <a:pt x="1288188" y="233319"/>
                  <a:pt x="1317786" y="297582"/>
                  <a:pt x="1335919" y="371177"/>
                </a:cubicBezTo>
                <a:cubicBezTo>
                  <a:pt x="1354051" y="444773"/>
                  <a:pt x="1363117" y="533301"/>
                  <a:pt x="1363117" y="636761"/>
                </a:cubicBezTo>
                <a:lnTo>
                  <a:pt x="1363117" y="1518308"/>
                </a:lnTo>
                <a:cubicBezTo>
                  <a:pt x="1363117" y="1528973"/>
                  <a:pt x="1359917" y="1538306"/>
                  <a:pt x="1353518" y="1546306"/>
                </a:cubicBezTo>
                <a:cubicBezTo>
                  <a:pt x="1347118" y="1554305"/>
                  <a:pt x="1336452" y="1560972"/>
                  <a:pt x="1321520" y="1566305"/>
                </a:cubicBezTo>
                <a:cubicBezTo>
                  <a:pt x="1306587" y="1571637"/>
                  <a:pt x="1286056" y="1575637"/>
                  <a:pt x="1259923" y="1578304"/>
                </a:cubicBezTo>
                <a:cubicBezTo>
                  <a:pt x="1233791" y="1580970"/>
                  <a:pt x="1201527" y="1582304"/>
                  <a:pt x="1163129" y="1582304"/>
                </a:cubicBezTo>
                <a:cubicBezTo>
                  <a:pt x="1123665" y="1582304"/>
                  <a:pt x="1090867" y="1580970"/>
                  <a:pt x="1064735" y="1578304"/>
                </a:cubicBezTo>
                <a:cubicBezTo>
                  <a:pt x="1038603" y="1575637"/>
                  <a:pt x="1018072" y="1571637"/>
                  <a:pt x="1003139" y="1566305"/>
                </a:cubicBezTo>
                <a:cubicBezTo>
                  <a:pt x="988206" y="1560972"/>
                  <a:pt x="977541" y="1554305"/>
                  <a:pt x="971141" y="1546306"/>
                </a:cubicBezTo>
                <a:cubicBezTo>
                  <a:pt x="964741" y="1538306"/>
                  <a:pt x="961542" y="1528973"/>
                  <a:pt x="961542" y="1518308"/>
                </a:cubicBezTo>
                <a:lnTo>
                  <a:pt x="961542" y="703957"/>
                </a:lnTo>
                <a:cubicBezTo>
                  <a:pt x="961542" y="634628"/>
                  <a:pt x="956476" y="580231"/>
                  <a:pt x="946343" y="540767"/>
                </a:cubicBezTo>
                <a:cubicBezTo>
                  <a:pt x="936209" y="501303"/>
                  <a:pt x="921544" y="467438"/>
                  <a:pt x="902345" y="439173"/>
                </a:cubicBezTo>
                <a:cubicBezTo>
                  <a:pt x="883146" y="410908"/>
                  <a:pt x="858348" y="389043"/>
                  <a:pt x="827950" y="373577"/>
                </a:cubicBezTo>
                <a:cubicBezTo>
                  <a:pt x="797552" y="358112"/>
                  <a:pt x="762088" y="350379"/>
                  <a:pt x="721556" y="350379"/>
                </a:cubicBezTo>
                <a:cubicBezTo>
                  <a:pt x="670360" y="350379"/>
                  <a:pt x="618629" y="369044"/>
                  <a:pt x="566366" y="406375"/>
                </a:cubicBezTo>
                <a:cubicBezTo>
                  <a:pt x="514102" y="443706"/>
                  <a:pt x="459706" y="498103"/>
                  <a:pt x="403176" y="569565"/>
                </a:cubicBezTo>
                <a:lnTo>
                  <a:pt x="403176" y="1518308"/>
                </a:lnTo>
                <a:cubicBezTo>
                  <a:pt x="403176" y="1528973"/>
                  <a:pt x="399976" y="1538306"/>
                  <a:pt x="393576" y="1546306"/>
                </a:cubicBezTo>
                <a:cubicBezTo>
                  <a:pt x="387176" y="1554305"/>
                  <a:pt x="376244" y="1560972"/>
                  <a:pt x="360778" y="1566305"/>
                </a:cubicBezTo>
                <a:cubicBezTo>
                  <a:pt x="345313" y="1571637"/>
                  <a:pt x="324780" y="1575637"/>
                  <a:pt x="299182" y="1578304"/>
                </a:cubicBezTo>
                <a:cubicBezTo>
                  <a:pt x="273584" y="1580970"/>
                  <a:pt x="241052" y="1582304"/>
                  <a:pt x="201588" y="1582304"/>
                </a:cubicBezTo>
                <a:cubicBezTo>
                  <a:pt x="162124" y="1582304"/>
                  <a:pt x="129592" y="1580970"/>
                  <a:pt x="103994" y="1578304"/>
                </a:cubicBezTo>
                <a:cubicBezTo>
                  <a:pt x="78396" y="1575637"/>
                  <a:pt x="57863" y="1571637"/>
                  <a:pt x="42398" y="1566305"/>
                </a:cubicBezTo>
                <a:cubicBezTo>
                  <a:pt x="26932" y="1560972"/>
                  <a:pt x="16000" y="1554305"/>
                  <a:pt x="9600" y="1546306"/>
                </a:cubicBezTo>
                <a:cubicBezTo>
                  <a:pt x="3200" y="1538306"/>
                  <a:pt x="0" y="1528973"/>
                  <a:pt x="0" y="1518308"/>
                </a:cubicBezTo>
                <a:lnTo>
                  <a:pt x="0" y="91195"/>
                </a:lnTo>
                <a:cubicBezTo>
                  <a:pt x="0" y="80529"/>
                  <a:pt x="2666" y="71196"/>
                  <a:pt x="8000" y="63196"/>
                </a:cubicBezTo>
                <a:cubicBezTo>
                  <a:pt x="13333" y="55197"/>
                  <a:pt x="22932" y="48531"/>
                  <a:pt x="36798" y="43198"/>
                </a:cubicBezTo>
                <a:cubicBezTo>
                  <a:pt x="50664" y="37865"/>
                  <a:pt x="68530" y="33865"/>
                  <a:pt x="90395" y="31198"/>
                </a:cubicBezTo>
                <a:cubicBezTo>
                  <a:pt x="112260" y="28532"/>
                  <a:pt x="139726" y="27199"/>
                  <a:pt x="172790" y="27199"/>
                </a:cubicBezTo>
                <a:cubicBezTo>
                  <a:pt x="206922" y="27199"/>
                  <a:pt x="235186" y="28532"/>
                  <a:pt x="257584" y="31198"/>
                </a:cubicBezTo>
                <a:cubicBezTo>
                  <a:pt x="279983" y="33865"/>
                  <a:pt x="297316" y="37865"/>
                  <a:pt x="309582" y="43198"/>
                </a:cubicBezTo>
                <a:cubicBezTo>
                  <a:pt x="321847" y="48531"/>
                  <a:pt x="330646" y="55197"/>
                  <a:pt x="335980" y="63196"/>
                </a:cubicBezTo>
                <a:cubicBezTo>
                  <a:pt x="341313" y="71196"/>
                  <a:pt x="343980" y="80529"/>
                  <a:pt x="343980" y="91195"/>
                </a:cubicBezTo>
                <a:lnTo>
                  <a:pt x="343980" y="255985"/>
                </a:lnTo>
                <a:cubicBezTo>
                  <a:pt x="422908" y="170656"/>
                  <a:pt x="503170" y="106660"/>
                  <a:pt x="584764" y="63996"/>
                </a:cubicBezTo>
                <a:cubicBezTo>
                  <a:pt x="666360" y="21332"/>
                  <a:pt x="751420" y="0"/>
                  <a:pt x="839949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5800" b="1" dirty="0">
              <a:latin typeface="Trade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5BBEBD4C-7B1F-4DC4-9B81-D4CAA4424971}"/>
              </a:ext>
            </a:extLst>
          </p:cNvPr>
          <p:cNvSpPr txBox="1">
            <a:spLocks/>
          </p:cNvSpPr>
          <p:nvPr/>
        </p:nvSpPr>
        <p:spPr>
          <a:xfrm>
            <a:off x="8245021" y="2962521"/>
            <a:ext cx="403176" cy="1555105"/>
          </a:xfrm>
          <a:custGeom>
            <a:avLst/>
            <a:gdLst/>
            <a:ahLst/>
            <a:cxnLst/>
            <a:rect l="l" t="t" r="r" b="b"/>
            <a:pathLst>
              <a:path w="403176" h="1555105">
                <a:moveTo>
                  <a:pt x="201588" y="0"/>
                </a:moveTo>
                <a:cubicBezTo>
                  <a:pt x="241053" y="0"/>
                  <a:pt x="273584" y="1599"/>
                  <a:pt x="299182" y="4799"/>
                </a:cubicBezTo>
                <a:cubicBezTo>
                  <a:pt x="324781" y="7999"/>
                  <a:pt x="345313" y="12532"/>
                  <a:pt x="360779" y="18398"/>
                </a:cubicBezTo>
                <a:cubicBezTo>
                  <a:pt x="376244" y="24265"/>
                  <a:pt x="387177" y="31198"/>
                  <a:pt x="393577" y="39197"/>
                </a:cubicBezTo>
                <a:cubicBezTo>
                  <a:pt x="399976" y="47197"/>
                  <a:pt x="403176" y="56529"/>
                  <a:pt x="403176" y="67195"/>
                </a:cubicBezTo>
                <a:lnTo>
                  <a:pt x="403176" y="1491109"/>
                </a:lnTo>
                <a:cubicBezTo>
                  <a:pt x="403176" y="1501774"/>
                  <a:pt x="399976" y="1511107"/>
                  <a:pt x="393577" y="1519107"/>
                </a:cubicBezTo>
                <a:cubicBezTo>
                  <a:pt x="387177" y="1527106"/>
                  <a:pt x="376244" y="1533773"/>
                  <a:pt x="360779" y="1539106"/>
                </a:cubicBezTo>
                <a:cubicBezTo>
                  <a:pt x="345313" y="1544438"/>
                  <a:pt x="324781" y="1548438"/>
                  <a:pt x="299182" y="1551105"/>
                </a:cubicBezTo>
                <a:cubicBezTo>
                  <a:pt x="273584" y="1553771"/>
                  <a:pt x="241053" y="1555105"/>
                  <a:pt x="201588" y="1555105"/>
                </a:cubicBezTo>
                <a:cubicBezTo>
                  <a:pt x="162124" y="1555105"/>
                  <a:pt x="129592" y="1553771"/>
                  <a:pt x="103994" y="1551105"/>
                </a:cubicBezTo>
                <a:cubicBezTo>
                  <a:pt x="78395" y="1548438"/>
                  <a:pt x="57863" y="1544438"/>
                  <a:pt x="42397" y="1539106"/>
                </a:cubicBezTo>
                <a:cubicBezTo>
                  <a:pt x="26932" y="1533773"/>
                  <a:pt x="15999" y="1527106"/>
                  <a:pt x="9599" y="1519107"/>
                </a:cubicBezTo>
                <a:cubicBezTo>
                  <a:pt x="3200" y="1511107"/>
                  <a:pt x="0" y="1501774"/>
                  <a:pt x="0" y="1491109"/>
                </a:cubicBezTo>
                <a:lnTo>
                  <a:pt x="0" y="67195"/>
                </a:lnTo>
                <a:cubicBezTo>
                  <a:pt x="0" y="56529"/>
                  <a:pt x="3200" y="47197"/>
                  <a:pt x="9599" y="39197"/>
                </a:cubicBezTo>
                <a:cubicBezTo>
                  <a:pt x="15999" y="31198"/>
                  <a:pt x="26932" y="24265"/>
                  <a:pt x="42397" y="18398"/>
                </a:cubicBezTo>
                <a:cubicBezTo>
                  <a:pt x="57863" y="12532"/>
                  <a:pt x="78395" y="7999"/>
                  <a:pt x="103994" y="4799"/>
                </a:cubicBezTo>
                <a:cubicBezTo>
                  <a:pt x="129592" y="1599"/>
                  <a:pt x="162124" y="0"/>
                  <a:pt x="201588" y="0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5800" b="1" dirty="0">
              <a:latin typeface="Trade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4B971CE-CEFE-4335-ABFF-5C45F85663D3}"/>
              </a:ext>
            </a:extLst>
          </p:cNvPr>
          <p:cNvSpPr txBox="1">
            <a:spLocks/>
          </p:cNvSpPr>
          <p:nvPr/>
        </p:nvSpPr>
        <p:spPr>
          <a:xfrm>
            <a:off x="6205411" y="3307854"/>
            <a:ext cx="420624" cy="182880"/>
          </a:xfrm>
          <a:custGeom>
            <a:avLst/>
            <a:gdLst/>
            <a:ahLst/>
            <a:cxnLst/>
            <a:rect l="l" t="t" r="r" b="b"/>
            <a:pathLst>
              <a:path w="601860" h="363178">
                <a:moveTo>
                  <a:pt x="308782" y="0"/>
                </a:moveTo>
                <a:cubicBezTo>
                  <a:pt x="410109" y="0"/>
                  <a:pt x="485038" y="32264"/>
                  <a:pt x="533568" y="96794"/>
                </a:cubicBezTo>
                <a:cubicBezTo>
                  <a:pt x="582098" y="161323"/>
                  <a:pt x="604764" y="250118"/>
                  <a:pt x="601564" y="363178"/>
                </a:cubicBezTo>
                <a:lnTo>
                  <a:pt x="0" y="363178"/>
                </a:lnTo>
                <a:cubicBezTo>
                  <a:pt x="2134" y="313047"/>
                  <a:pt x="9866" y="265850"/>
                  <a:pt x="23199" y="221586"/>
                </a:cubicBezTo>
                <a:cubicBezTo>
                  <a:pt x="36532" y="177322"/>
                  <a:pt x="55731" y="138925"/>
                  <a:pt x="80796" y="106393"/>
                </a:cubicBezTo>
                <a:cubicBezTo>
                  <a:pt x="105861" y="73862"/>
                  <a:pt x="137326" y="47997"/>
                  <a:pt x="175190" y="28798"/>
                </a:cubicBezTo>
                <a:cubicBezTo>
                  <a:pt x="213054" y="9599"/>
                  <a:pt x="257585" y="0"/>
                  <a:pt x="308782" y="0"/>
                </a:cubicBezTo>
                <a:close/>
              </a:path>
            </a:pathLst>
          </a:custGeom>
          <a:solidFill>
            <a:srgbClr val="0085B4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5800" b="1" dirty="0">
              <a:latin typeface="Trade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E472008A-3B03-4BF6-9EA6-53C52D34AB95}"/>
              </a:ext>
            </a:extLst>
          </p:cNvPr>
          <p:cNvSpPr txBox="1">
            <a:spLocks/>
          </p:cNvSpPr>
          <p:nvPr/>
        </p:nvSpPr>
        <p:spPr>
          <a:xfrm>
            <a:off x="9462876" y="3301161"/>
            <a:ext cx="521208" cy="877824"/>
          </a:xfrm>
          <a:custGeom>
            <a:avLst/>
            <a:gdLst/>
            <a:ahLst/>
            <a:cxnLst/>
            <a:rect l="l" t="t" r="r" b="b"/>
            <a:pathLst>
              <a:path w="700756" h="969540">
                <a:moveTo>
                  <a:pt x="353578" y="0"/>
                </a:moveTo>
                <a:cubicBezTo>
                  <a:pt x="420774" y="0"/>
                  <a:pt x="476504" y="12266"/>
                  <a:pt x="520768" y="36797"/>
                </a:cubicBezTo>
                <a:cubicBezTo>
                  <a:pt x="565032" y="61329"/>
                  <a:pt x="600496" y="95461"/>
                  <a:pt x="627161" y="139191"/>
                </a:cubicBezTo>
                <a:cubicBezTo>
                  <a:pt x="653826" y="182922"/>
                  <a:pt x="672758" y="234385"/>
                  <a:pt x="683958" y="293582"/>
                </a:cubicBezTo>
                <a:cubicBezTo>
                  <a:pt x="695157" y="352778"/>
                  <a:pt x="700756" y="417574"/>
                  <a:pt x="700756" y="487970"/>
                </a:cubicBezTo>
                <a:cubicBezTo>
                  <a:pt x="700756" y="563699"/>
                  <a:pt x="693824" y="631161"/>
                  <a:pt x="679958" y="690358"/>
                </a:cubicBezTo>
                <a:cubicBezTo>
                  <a:pt x="666092" y="749554"/>
                  <a:pt x="644760" y="799951"/>
                  <a:pt x="615962" y="841548"/>
                </a:cubicBezTo>
                <a:cubicBezTo>
                  <a:pt x="587164" y="883146"/>
                  <a:pt x="550366" y="914877"/>
                  <a:pt x="505568" y="936742"/>
                </a:cubicBezTo>
                <a:cubicBezTo>
                  <a:pt x="460771" y="958608"/>
                  <a:pt x="407974" y="969540"/>
                  <a:pt x="347178" y="969540"/>
                </a:cubicBezTo>
                <a:cubicBezTo>
                  <a:pt x="281049" y="969540"/>
                  <a:pt x="225586" y="957541"/>
                  <a:pt x="180788" y="933543"/>
                </a:cubicBezTo>
                <a:cubicBezTo>
                  <a:pt x="135991" y="909544"/>
                  <a:pt x="100526" y="875680"/>
                  <a:pt x="74394" y="831949"/>
                </a:cubicBezTo>
                <a:cubicBezTo>
                  <a:pt x="48263" y="788218"/>
                  <a:pt x="29330" y="736755"/>
                  <a:pt x="17598" y="677558"/>
                </a:cubicBezTo>
                <a:cubicBezTo>
                  <a:pt x="5866" y="618362"/>
                  <a:pt x="0" y="553566"/>
                  <a:pt x="0" y="483170"/>
                </a:cubicBezTo>
                <a:cubicBezTo>
                  <a:pt x="0" y="407442"/>
                  <a:pt x="7199" y="339979"/>
                  <a:pt x="21598" y="280783"/>
                </a:cubicBezTo>
                <a:cubicBezTo>
                  <a:pt x="35997" y="221586"/>
                  <a:pt x="57596" y="170923"/>
                  <a:pt x="86394" y="128792"/>
                </a:cubicBezTo>
                <a:cubicBezTo>
                  <a:pt x="115192" y="86661"/>
                  <a:pt x="151990" y="54663"/>
                  <a:pt x="196788" y="32798"/>
                </a:cubicBezTo>
                <a:cubicBezTo>
                  <a:pt x="241584" y="10932"/>
                  <a:pt x="293848" y="0"/>
                  <a:pt x="353578" y="0"/>
                </a:cubicBezTo>
                <a:close/>
              </a:path>
            </a:pathLst>
          </a:custGeom>
          <a:solidFill>
            <a:srgbClr val="0085B4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5800" b="1" dirty="0">
              <a:latin typeface="Trade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F9EAF942-FB15-453C-9289-45A309F92649}"/>
              </a:ext>
            </a:extLst>
          </p:cNvPr>
          <p:cNvSpPr txBox="1">
            <a:spLocks/>
          </p:cNvSpPr>
          <p:nvPr/>
        </p:nvSpPr>
        <p:spPr>
          <a:xfrm>
            <a:off x="45838" y="1676366"/>
            <a:ext cx="3600450" cy="3628735"/>
          </a:xfrm>
          <a:custGeom>
            <a:avLst/>
            <a:gdLst/>
            <a:ahLst/>
            <a:cxnLst/>
            <a:rect l="l" t="t" r="r" b="b"/>
            <a:pathLst>
              <a:path w="3600450" h="3628735">
                <a:moveTo>
                  <a:pt x="0" y="0"/>
                </a:moveTo>
                <a:lnTo>
                  <a:pt x="3600450" y="0"/>
                </a:lnTo>
                <a:lnTo>
                  <a:pt x="3600450" y="3628735"/>
                </a:lnTo>
                <a:lnTo>
                  <a:pt x="0" y="3628735"/>
                </a:lnTo>
                <a:lnTo>
                  <a:pt x="0" y="0"/>
                </a:lnTo>
                <a:close/>
                <a:moveTo>
                  <a:pt x="1205123" y="640939"/>
                </a:moveTo>
                <a:cubicBezTo>
                  <a:pt x="1164592" y="640939"/>
                  <a:pt x="1130728" y="642539"/>
                  <a:pt x="1103529" y="645739"/>
                </a:cubicBezTo>
                <a:cubicBezTo>
                  <a:pt x="1076331" y="648939"/>
                  <a:pt x="1054732" y="653205"/>
                  <a:pt x="1038733" y="658538"/>
                </a:cubicBezTo>
                <a:cubicBezTo>
                  <a:pt x="1022734" y="663871"/>
                  <a:pt x="1011268" y="670804"/>
                  <a:pt x="1004335" y="679337"/>
                </a:cubicBezTo>
                <a:cubicBezTo>
                  <a:pt x="997402" y="687870"/>
                  <a:pt x="993936" y="697469"/>
                  <a:pt x="993936" y="708135"/>
                </a:cubicBezTo>
                <a:lnTo>
                  <a:pt x="993936" y="2663216"/>
                </a:lnTo>
                <a:cubicBezTo>
                  <a:pt x="993936" y="2673882"/>
                  <a:pt x="997402" y="2683481"/>
                  <a:pt x="1004335" y="2692014"/>
                </a:cubicBezTo>
                <a:cubicBezTo>
                  <a:pt x="1011268" y="2700547"/>
                  <a:pt x="1022734" y="2707480"/>
                  <a:pt x="1038733" y="2712813"/>
                </a:cubicBezTo>
                <a:cubicBezTo>
                  <a:pt x="1054732" y="2718146"/>
                  <a:pt x="1076331" y="2722412"/>
                  <a:pt x="1103529" y="2725612"/>
                </a:cubicBezTo>
                <a:cubicBezTo>
                  <a:pt x="1130728" y="2728812"/>
                  <a:pt x="1164592" y="2730412"/>
                  <a:pt x="1205123" y="2730412"/>
                </a:cubicBezTo>
                <a:cubicBezTo>
                  <a:pt x="1246720" y="2730412"/>
                  <a:pt x="1280852" y="2728812"/>
                  <a:pt x="1307517" y="2725612"/>
                </a:cubicBezTo>
                <a:cubicBezTo>
                  <a:pt x="1334182" y="2722412"/>
                  <a:pt x="1355514" y="2718146"/>
                  <a:pt x="1371513" y="2712813"/>
                </a:cubicBezTo>
                <a:cubicBezTo>
                  <a:pt x="1387512" y="2707480"/>
                  <a:pt x="1398711" y="2700547"/>
                  <a:pt x="1405111" y="2692014"/>
                </a:cubicBezTo>
                <a:cubicBezTo>
                  <a:pt x="1411510" y="2683481"/>
                  <a:pt x="1414710" y="2673882"/>
                  <a:pt x="1414710" y="2663216"/>
                </a:cubicBezTo>
                <a:lnTo>
                  <a:pt x="1414710" y="1826467"/>
                </a:lnTo>
                <a:lnTo>
                  <a:pt x="2189063" y="1826467"/>
                </a:lnTo>
                <a:lnTo>
                  <a:pt x="2189063" y="2663216"/>
                </a:lnTo>
                <a:cubicBezTo>
                  <a:pt x="2189063" y="2673882"/>
                  <a:pt x="2192529" y="2683481"/>
                  <a:pt x="2199462" y="2692014"/>
                </a:cubicBezTo>
                <a:cubicBezTo>
                  <a:pt x="2206395" y="2700547"/>
                  <a:pt x="2217594" y="2707480"/>
                  <a:pt x="2233060" y="2712813"/>
                </a:cubicBezTo>
                <a:cubicBezTo>
                  <a:pt x="2248526" y="2718146"/>
                  <a:pt x="2269858" y="2722412"/>
                  <a:pt x="2297056" y="2725612"/>
                </a:cubicBezTo>
                <a:cubicBezTo>
                  <a:pt x="2324255" y="2728812"/>
                  <a:pt x="2358653" y="2730412"/>
                  <a:pt x="2400250" y="2730412"/>
                </a:cubicBezTo>
                <a:cubicBezTo>
                  <a:pt x="2440781" y="2730412"/>
                  <a:pt x="2474379" y="2728812"/>
                  <a:pt x="2501044" y="2725612"/>
                </a:cubicBezTo>
                <a:cubicBezTo>
                  <a:pt x="2527709" y="2722412"/>
                  <a:pt x="2549041" y="2718146"/>
                  <a:pt x="2565040" y="2712813"/>
                </a:cubicBezTo>
                <a:cubicBezTo>
                  <a:pt x="2581039" y="2707480"/>
                  <a:pt x="2592505" y="2700547"/>
                  <a:pt x="2599438" y="2692014"/>
                </a:cubicBezTo>
                <a:cubicBezTo>
                  <a:pt x="2606371" y="2683481"/>
                  <a:pt x="2609837" y="2673882"/>
                  <a:pt x="2609837" y="2663216"/>
                </a:cubicBezTo>
                <a:lnTo>
                  <a:pt x="2609837" y="708135"/>
                </a:lnTo>
                <a:cubicBezTo>
                  <a:pt x="2609837" y="697469"/>
                  <a:pt x="2606371" y="687870"/>
                  <a:pt x="2599438" y="679337"/>
                </a:cubicBezTo>
                <a:cubicBezTo>
                  <a:pt x="2592505" y="670804"/>
                  <a:pt x="2581039" y="663871"/>
                  <a:pt x="2565040" y="658538"/>
                </a:cubicBezTo>
                <a:cubicBezTo>
                  <a:pt x="2549041" y="653205"/>
                  <a:pt x="2527709" y="648939"/>
                  <a:pt x="2501044" y="645739"/>
                </a:cubicBezTo>
                <a:cubicBezTo>
                  <a:pt x="2474379" y="642539"/>
                  <a:pt x="2440781" y="640939"/>
                  <a:pt x="2400250" y="640939"/>
                </a:cubicBezTo>
                <a:cubicBezTo>
                  <a:pt x="2358653" y="640939"/>
                  <a:pt x="2324255" y="642539"/>
                  <a:pt x="2297056" y="645739"/>
                </a:cubicBezTo>
                <a:cubicBezTo>
                  <a:pt x="2269858" y="648939"/>
                  <a:pt x="2248526" y="653205"/>
                  <a:pt x="2233060" y="658538"/>
                </a:cubicBezTo>
                <a:cubicBezTo>
                  <a:pt x="2217594" y="663871"/>
                  <a:pt x="2206395" y="670804"/>
                  <a:pt x="2199462" y="679337"/>
                </a:cubicBezTo>
                <a:cubicBezTo>
                  <a:pt x="2192529" y="687870"/>
                  <a:pt x="2189063" y="697469"/>
                  <a:pt x="2189063" y="708135"/>
                </a:cubicBezTo>
                <a:lnTo>
                  <a:pt x="2189063" y="1468089"/>
                </a:lnTo>
                <a:lnTo>
                  <a:pt x="1414710" y="1468089"/>
                </a:lnTo>
                <a:lnTo>
                  <a:pt x="1414710" y="708135"/>
                </a:lnTo>
                <a:cubicBezTo>
                  <a:pt x="1414710" y="697469"/>
                  <a:pt x="1411510" y="687870"/>
                  <a:pt x="1405111" y="679337"/>
                </a:cubicBezTo>
                <a:cubicBezTo>
                  <a:pt x="1398711" y="670804"/>
                  <a:pt x="1387512" y="663871"/>
                  <a:pt x="1371513" y="658538"/>
                </a:cubicBezTo>
                <a:cubicBezTo>
                  <a:pt x="1355514" y="653205"/>
                  <a:pt x="1334182" y="648939"/>
                  <a:pt x="1307517" y="645739"/>
                </a:cubicBezTo>
                <a:cubicBezTo>
                  <a:pt x="1280852" y="642539"/>
                  <a:pt x="1246720" y="640939"/>
                  <a:pt x="1205123" y="640939"/>
                </a:cubicBezTo>
                <a:close/>
              </a:path>
            </a:pathLst>
          </a:custGeom>
          <a:solidFill>
            <a:srgbClr val="0085B4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5800" b="1" dirty="0">
              <a:latin typeface="Trade"/>
            </a:endParaRPr>
          </a:p>
        </p:txBody>
      </p:sp>
    </p:spTree>
    <p:extLst>
      <p:ext uri="{BB962C8B-B14F-4D97-AF65-F5344CB8AC3E}">
        <p14:creationId xmlns:p14="http://schemas.microsoft.com/office/powerpoint/2010/main" val="1120428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Trade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Next Level Pertamina Logo</dc:title>
  <dc:creator>Muhamad Rizki Sunarya</dc:creator>
  <cp:keywords>Funij.com</cp:keywords>
  <cp:lastModifiedBy>Muhamad Rizki Sunarya</cp:lastModifiedBy>
  <cp:revision>18</cp:revision>
  <dcterms:created xsi:type="dcterms:W3CDTF">2025-03-11T04:35:59Z</dcterms:created>
  <dcterms:modified xsi:type="dcterms:W3CDTF">2025-03-13T02:45:29Z</dcterms:modified>
</cp:coreProperties>
</file>