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3568F59-C960-4534-B2AA-E65CA68D7F89}"/>
              </a:ext>
            </a:extLst>
          </p:cNvPr>
          <p:cNvGrpSpPr/>
          <p:nvPr/>
        </p:nvGrpSpPr>
        <p:grpSpPr>
          <a:xfrm>
            <a:off x="5006557" y="2270867"/>
            <a:ext cx="1505646" cy="2361697"/>
            <a:chOff x="5006557" y="2270867"/>
            <a:chExt cx="1505646" cy="236169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4C55F3F-FA1D-4047-B70A-8D4BDA4B79C4}"/>
                </a:ext>
              </a:extLst>
            </p:cNvPr>
            <p:cNvSpPr txBox="1">
              <a:spLocks/>
            </p:cNvSpPr>
            <p:nvPr/>
          </p:nvSpPr>
          <p:spPr>
            <a:xfrm>
              <a:off x="5006557" y="2482296"/>
              <a:ext cx="1425513" cy="2150268"/>
            </a:xfrm>
            <a:custGeom>
              <a:avLst/>
              <a:gdLst/>
              <a:ahLst/>
              <a:cxnLst/>
              <a:rect l="l" t="t" r="r" b="b"/>
              <a:pathLst>
                <a:path w="1425513" h="2150268">
                  <a:moveTo>
                    <a:pt x="687958" y="0"/>
                  </a:moveTo>
                  <a:cubicBezTo>
                    <a:pt x="732755" y="0"/>
                    <a:pt x="775686" y="2666"/>
                    <a:pt x="816750" y="7999"/>
                  </a:cubicBezTo>
                  <a:lnTo>
                    <a:pt x="899350" y="24173"/>
                  </a:lnTo>
                  <a:lnTo>
                    <a:pt x="893292" y="86705"/>
                  </a:lnTo>
                  <a:cubicBezTo>
                    <a:pt x="893292" y="186372"/>
                    <a:pt x="931628" y="265155"/>
                    <a:pt x="1008300" y="323051"/>
                  </a:cubicBezTo>
                  <a:cubicBezTo>
                    <a:pt x="1065804" y="366473"/>
                    <a:pt x="1140020" y="393611"/>
                    <a:pt x="1230948" y="404466"/>
                  </a:cubicBezTo>
                  <a:lnTo>
                    <a:pt x="1259546" y="406075"/>
                  </a:lnTo>
                  <a:lnTo>
                    <a:pt x="1266323" y="421574"/>
                  </a:lnTo>
                  <a:cubicBezTo>
                    <a:pt x="1276455" y="454105"/>
                    <a:pt x="1281522" y="487970"/>
                    <a:pt x="1281522" y="523168"/>
                  </a:cubicBezTo>
                  <a:cubicBezTo>
                    <a:pt x="1281522" y="606363"/>
                    <a:pt x="1267656" y="680225"/>
                    <a:pt x="1239924" y="744754"/>
                  </a:cubicBezTo>
                  <a:cubicBezTo>
                    <a:pt x="1212193" y="809284"/>
                    <a:pt x="1172462" y="863680"/>
                    <a:pt x="1120732" y="907944"/>
                  </a:cubicBezTo>
                  <a:cubicBezTo>
                    <a:pt x="1069001" y="952208"/>
                    <a:pt x="1006605" y="985806"/>
                    <a:pt x="933543" y="1008738"/>
                  </a:cubicBezTo>
                  <a:cubicBezTo>
                    <a:pt x="860481" y="1031670"/>
                    <a:pt x="779152" y="1043136"/>
                    <a:pt x="689558" y="1043136"/>
                  </a:cubicBezTo>
                  <a:cubicBezTo>
                    <a:pt x="643694" y="1043136"/>
                    <a:pt x="599963" y="1037536"/>
                    <a:pt x="558366" y="1026337"/>
                  </a:cubicBezTo>
                  <a:cubicBezTo>
                    <a:pt x="516769" y="1015138"/>
                    <a:pt x="484770" y="1002072"/>
                    <a:pt x="462372" y="987139"/>
                  </a:cubicBezTo>
                  <a:cubicBezTo>
                    <a:pt x="449573" y="1001005"/>
                    <a:pt x="438107" y="1017538"/>
                    <a:pt x="427974" y="1036736"/>
                  </a:cubicBezTo>
                  <a:cubicBezTo>
                    <a:pt x="417841" y="1055935"/>
                    <a:pt x="412775" y="1077267"/>
                    <a:pt x="412775" y="1100733"/>
                  </a:cubicBezTo>
                  <a:cubicBezTo>
                    <a:pt x="412775" y="1131664"/>
                    <a:pt x="426374" y="1156996"/>
                    <a:pt x="453572" y="1176728"/>
                  </a:cubicBezTo>
                  <a:cubicBezTo>
                    <a:pt x="480771" y="1196460"/>
                    <a:pt x="518902" y="1207393"/>
                    <a:pt x="567965" y="1209526"/>
                  </a:cubicBezTo>
                  <a:lnTo>
                    <a:pt x="915144" y="1222325"/>
                  </a:lnTo>
                  <a:cubicBezTo>
                    <a:pt x="996206" y="1225525"/>
                    <a:pt x="1068468" y="1236991"/>
                    <a:pt x="1131931" y="1256723"/>
                  </a:cubicBezTo>
                  <a:cubicBezTo>
                    <a:pt x="1195394" y="1276455"/>
                    <a:pt x="1248724" y="1304187"/>
                    <a:pt x="1291921" y="1339918"/>
                  </a:cubicBezTo>
                  <a:cubicBezTo>
                    <a:pt x="1335119" y="1375649"/>
                    <a:pt x="1368183" y="1418580"/>
                    <a:pt x="1391115" y="1468710"/>
                  </a:cubicBezTo>
                  <a:cubicBezTo>
                    <a:pt x="1414047" y="1518840"/>
                    <a:pt x="1425513" y="1575904"/>
                    <a:pt x="1425513" y="1639900"/>
                  </a:cubicBezTo>
                  <a:cubicBezTo>
                    <a:pt x="1425513" y="1710295"/>
                    <a:pt x="1410047" y="1776691"/>
                    <a:pt x="1379116" y="1839087"/>
                  </a:cubicBezTo>
                  <a:cubicBezTo>
                    <a:pt x="1348184" y="1901484"/>
                    <a:pt x="1301787" y="1955614"/>
                    <a:pt x="1239924" y="2001478"/>
                  </a:cubicBezTo>
                  <a:cubicBezTo>
                    <a:pt x="1178061" y="2047341"/>
                    <a:pt x="1100466" y="2083606"/>
                    <a:pt x="1007139" y="2110271"/>
                  </a:cubicBezTo>
                  <a:cubicBezTo>
                    <a:pt x="913811" y="2136936"/>
                    <a:pt x="804751" y="2150268"/>
                    <a:pt x="679959" y="2150268"/>
                  </a:cubicBezTo>
                  <a:cubicBezTo>
                    <a:pt x="558366" y="2150268"/>
                    <a:pt x="454639" y="2140669"/>
                    <a:pt x="368778" y="2121470"/>
                  </a:cubicBezTo>
                  <a:cubicBezTo>
                    <a:pt x="282916" y="2102271"/>
                    <a:pt x="212520" y="2075606"/>
                    <a:pt x="157590" y="2041475"/>
                  </a:cubicBezTo>
                  <a:cubicBezTo>
                    <a:pt x="102661" y="2007344"/>
                    <a:pt x="62663" y="1966546"/>
                    <a:pt x="37598" y="1919083"/>
                  </a:cubicBezTo>
                  <a:cubicBezTo>
                    <a:pt x="12533" y="1871619"/>
                    <a:pt x="0" y="1819622"/>
                    <a:pt x="0" y="1763092"/>
                  </a:cubicBezTo>
                  <a:cubicBezTo>
                    <a:pt x="0" y="1727894"/>
                    <a:pt x="4533" y="1694296"/>
                    <a:pt x="13599" y="1662298"/>
                  </a:cubicBezTo>
                  <a:cubicBezTo>
                    <a:pt x="22665" y="1630300"/>
                    <a:pt x="35998" y="1599636"/>
                    <a:pt x="53597" y="1570304"/>
                  </a:cubicBezTo>
                  <a:cubicBezTo>
                    <a:pt x="71196" y="1540972"/>
                    <a:pt x="92794" y="1512974"/>
                    <a:pt x="118393" y="1486309"/>
                  </a:cubicBezTo>
                  <a:cubicBezTo>
                    <a:pt x="143991" y="1459644"/>
                    <a:pt x="173323" y="1434046"/>
                    <a:pt x="206387" y="1409514"/>
                  </a:cubicBezTo>
                  <a:cubicBezTo>
                    <a:pt x="160524" y="1384982"/>
                    <a:pt x="125059" y="1351651"/>
                    <a:pt x="99994" y="1309520"/>
                  </a:cubicBezTo>
                  <a:cubicBezTo>
                    <a:pt x="74929" y="1267389"/>
                    <a:pt x="62396" y="1221259"/>
                    <a:pt x="62396" y="1171128"/>
                  </a:cubicBezTo>
                  <a:cubicBezTo>
                    <a:pt x="62396" y="1108199"/>
                    <a:pt x="76795" y="1050869"/>
                    <a:pt x="105594" y="999139"/>
                  </a:cubicBezTo>
                  <a:cubicBezTo>
                    <a:pt x="134392" y="947409"/>
                    <a:pt x="171723" y="900745"/>
                    <a:pt x="217587" y="859147"/>
                  </a:cubicBezTo>
                  <a:cubicBezTo>
                    <a:pt x="180256" y="821816"/>
                    <a:pt x="150391" y="777019"/>
                    <a:pt x="127992" y="724756"/>
                  </a:cubicBezTo>
                  <a:cubicBezTo>
                    <a:pt x="105594" y="672492"/>
                    <a:pt x="94394" y="607429"/>
                    <a:pt x="94394" y="529568"/>
                  </a:cubicBezTo>
                  <a:cubicBezTo>
                    <a:pt x="94394" y="446373"/>
                    <a:pt x="109060" y="371977"/>
                    <a:pt x="138392" y="306381"/>
                  </a:cubicBezTo>
                  <a:cubicBezTo>
                    <a:pt x="167723" y="240785"/>
                    <a:pt x="208521" y="185322"/>
                    <a:pt x="260784" y="139991"/>
                  </a:cubicBezTo>
                  <a:cubicBezTo>
                    <a:pt x="313048" y="94661"/>
                    <a:pt x="375444" y="59996"/>
                    <a:pt x="447973" y="35998"/>
                  </a:cubicBezTo>
                  <a:cubicBezTo>
                    <a:pt x="520502" y="11999"/>
                    <a:pt x="600497" y="0"/>
                    <a:pt x="687958" y="0"/>
                  </a:cubicBezTo>
                  <a:close/>
                  <a:moveTo>
                    <a:pt x="683158" y="278383"/>
                  </a:moveTo>
                  <a:cubicBezTo>
                    <a:pt x="643694" y="278383"/>
                    <a:pt x="609029" y="285049"/>
                    <a:pt x="579165" y="298382"/>
                  </a:cubicBezTo>
                  <a:cubicBezTo>
                    <a:pt x="549300" y="311714"/>
                    <a:pt x="524501" y="329846"/>
                    <a:pt x="504769" y="352778"/>
                  </a:cubicBezTo>
                  <a:cubicBezTo>
                    <a:pt x="485037" y="375710"/>
                    <a:pt x="470371" y="402375"/>
                    <a:pt x="460772" y="432773"/>
                  </a:cubicBezTo>
                  <a:cubicBezTo>
                    <a:pt x="451173" y="463172"/>
                    <a:pt x="446373" y="494903"/>
                    <a:pt x="446373" y="527968"/>
                  </a:cubicBezTo>
                  <a:cubicBezTo>
                    <a:pt x="446373" y="600496"/>
                    <a:pt x="467705" y="657826"/>
                    <a:pt x="510369" y="699957"/>
                  </a:cubicBezTo>
                  <a:cubicBezTo>
                    <a:pt x="553033" y="742088"/>
                    <a:pt x="612229" y="763153"/>
                    <a:pt x="687958" y="763153"/>
                  </a:cubicBezTo>
                  <a:cubicBezTo>
                    <a:pt x="728489" y="763153"/>
                    <a:pt x="763687" y="756754"/>
                    <a:pt x="793552" y="743954"/>
                  </a:cubicBezTo>
                  <a:cubicBezTo>
                    <a:pt x="823416" y="731155"/>
                    <a:pt x="848215" y="713556"/>
                    <a:pt x="867947" y="691158"/>
                  </a:cubicBezTo>
                  <a:cubicBezTo>
                    <a:pt x="887679" y="668759"/>
                    <a:pt x="902612" y="642894"/>
                    <a:pt x="912744" y="613562"/>
                  </a:cubicBezTo>
                  <a:cubicBezTo>
                    <a:pt x="922877" y="584231"/>
                    <a:pt x="927943" y="553566"/>
                    <a:pt x="927943" y="521568"/>
                  </a:cubicBezTo>
                  <a:cubicBezTo>
                    <a:pt x="927943" y="444773"/>
                    <a:pt x="906611" y="385043"/>
                    <a:pt x="863947" y="342379"/>
                  </a:cubicBezTo>
                  <a:cubicBezTo>
                    <a:pt x="821283" y="299715"/>
                    <a:pt x="761020" y="278383"/>
                    <a:pt x="683158" y="278383"/>
                  </a:cubicBezTo>
                  <a:close/>
                  <a:moveTo>
                    <a:pt x="519968" y="1500708"/>
                  </a:moveTo>
                  <a:cubicBezTo>
                    <a:pt x="492237" y="1520973"/>
                    <a:pt x="470105" y="1540439"/>
                    <a:pt x="453572" y="1559105"/>
                  </a:cubicBezTo>
                  <a:cubicBezTo>
                    <a:pt x="437040" y="1577770"/>
                    <a:pt x="423708" y="1595636"/>
                    <a:pt x="413575" y="1612701"/>
                  </a:cubicBezTo>
                  <a:cubicBezTo>
                    <a:pt x="403442" y="1629767"/>
                    <a:pt x="396776" y="1646299"/>
                    <a:pt x="393576" y="1662298"/>
                  </a:cubicBezTo>
                  <a:cubicBezTo>
                    <a:pt x="390376" y="1678297"/>
                    <a:pt x="388776" y="1694830"/>
                    <a:pt x="388776" y="1711895"/>
                  </a:cubicBezTo>
                  <a:cubicBezTo>
                    <a:pt x="388776" y="1765225"/>
                    <a:pt x="415708" y="1805756"/>
                    <a:pt x="469571" y="1833488"/>
                  </a:cubicBezTo>
                  <a:cubicBezTo>
                    <a:pt x="523435" y="1861220"/>
                    <a:pt x="599430" y="1875085"/>
                    <a:pt x="697557" y="1875085"/>
                  </a:cubicBezTo>
                  <a:cubicBezTo>
                    <a:pt x="758354" y="1875085"/>
                    <a:pt x="809551" y="1868952"/>
                    <a:pt x="851148" y="1856686"/>
                  </a:cubicBezTo>
                  <a:cubicBezTo>
                    <a:pt x="892746" y="1844421"/>
                    <a:pt x="926343" y="1828155"/>
                    <a:pt x="951942" y="1807889"/>
                  </a:cubicBezTo>
                  <a:cubicBezTo>
                    <a:pt x="977540" y="1787624"/>
                    <a:pt x="995672" y="1764959"/>
                    <a:pt x="1006339" y="1739894"/>
                  </a:cubicBezTo>
                  <a:cubicBezTo>
                    <a:pt x="1017004" y="1714828"/>
                    <a:pt x="1022338" y="1688430"/>
                    <a:pt x="1022338" y="1660698"/>
                  </a:cubicBezTo>
                  <a:cubicBezTo>
                    <a:pt x="1022338" y="1612701"/>
                    <a:pt x="1003139" y="1575904"/>
                    <a:pt x="964741" y="1550305"/>
                  </a:cubicBezTo>
                  <a:cubicBezTo>
                    <a:pt x="926343" y="1524707"/>
                    <a:pt x="873547" y="1510841"/>
                    <a:pt x="806351" y="1508708"/>
                  </a:cubicBezTo>
                  <a:lnTo>
                    <a:pt x="519968" y="150070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b="1" dirty="0">
                <a:latin typeface="Trade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D56F753-74B8-47BB-8303-FED7A0C9FE7A}"/>
                </a:ext>
              </a:extLst>
            </p:cNvPr>
            <p:cNvSpPr txBox="1">
              <a:spLocks/>
            </p:cNvSpPr>
            <p:nvPr/>
          </p:nvSpPr>
          <p:spPr>
            <a:xfrm>
              <a:off x="6030633" y="2270867"/>
              <a:ext cx="481570" cy="484770"/>
            </a:xfrm>
            <a:custGeom>
              <a:avLst/>
              <a:gdLst/>
              <a:ahLst/>
              <a:cxnLst/>
              <a:rect l="l" t="t" r="r" b="b"/>
              <a:pathLst>
                <a:path w="481570" h="484770">
                  <a:moveTo>
                    <a:pt x="236785" y="0"/>
                  </a:moveTo>
                  <a:cubicBezTo>
                    <a:pt x="314647" y="0"/>
                    <a:pt x="374910" y="21332"/>
                    <a:pt x="417574" y="63996"/>
                  </a:cubicBezTo>
                  <a:cubicBezTo>
                    <a:pt x="460238" y="106660"/>
                    <a:pt x="481570" y="166390"/>
                    <a:pt x="481570" y="243185"/>
                  </a:cubicBezTo>
                  <a:cubicBezTo>
                    <a:pt x="481570" y="275183"/>
                    <a:pt x="476504" y="305848"/>
                    <a:pt x="466371" y="335179"/>
                  </a:cubicBezTo>
                  <a:cubicBezTo>
                    <a:pt x="456239" y="364511"/>
                    <a:pt x="441306" y="390376"/>
                    <a:pt x="421574" y="412775"/>
                  </a:cubicBezTo>
                  <a:cubicBezTo>
                    <a:pt x="401842" y="435173"/>
                    <a:pt x="377043" y="452772"/>
                    <a:pt x="347179" y="465571"/>
                  </a:cubicBezTo>
                  <a:cubicBezTo>
                    <a:pt x="317314" y="478371"/>
                    <a:pt x="282116" y="484770"/>
                    <a:pt x="241585" y="484770"/>
                  </a:cubicBezTo>
                  <a:cubicBezTo>
                    <a:pt x="165856" y="484770"/>
                    <a:pt x="106660" y="463705"/>
                    <a:pt x="63996" y="421574"/>
                  </a:cubicBezTo>
                  <a:cubicBezTo>
                    <a:pt x="21332" y="379443"/>
                    <a:pt x="0" y="322113"/>
                    <a:pt x="0" y="249585"/>
                  </a:cubicBezTo>
                  <a:cubicBezTo>
                    <a:pt x="0" y="216520"/>
                    <a:pt x="4800" y="184789"/>
                    <a:pt x="14399" y="154390"/>
                  </a:cubicBezTo>
                  <a:cubicBezTo>
                    <a:pt x="23998" y="123992"/>
                    <a:pt x="38664" y="97327"/>
                    <a:pt x="58396" y="74395"/>
                  </a:cubicBezTo>
                  <a:cubicBezTo>
                    <a:pt x="78128" y="51463"/>
                    <a:pt x="102927" y="33331"/>
                    <a:pt x="132792" y="19999"/>
                  </a:cubicBezTo>
                  <a:cubicBezTo>
                    <a:pt x="162656" y="6666"/>
                    <a:pt x="197321" y="0"/>
                    <a:pt x="2367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b="1" dirty="0">
                <a:latin typeface="Trad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567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Gladius Logo</dc:title>
  <dc:creator>Muhamad Rizki Sunarya</dc:creator>
  <cp:keywords>Funij.com</cp:keywords>
  <cp:lastModifiedBy>Muhamad Rizki Sunarya</cp:lastModifiedBy>
  <cp:revision>11</cp:revision>
  <dcterms:created xsi:type="dcterms:W3CDTF">2025-03-11T04:35:59Z</dcterms:created>
  <dcterms:modified xsi:type="dcterms:W3CDTF">2025-03-12T08:11:10Z</dcterms:modified>
</cp:coreProperties>
</file>