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002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311564-233D-4500-9AE0-22E33A5136FD}"/>
              </a:ext>
            </a:extLst>
          </p:cNvPr>
          <p:cNvSpPr txBox="1">
            <a:spLocks/>
          </p:cNvSpPr>
          <p:nvPr/>
        </p:nvSpPr>
        <p:spPr>
          <a:xfrm>
            <a:off x="3235997" y="2550576"/>
            <a:ext cx="1087934" cy="2079874"/>
          </a:xfrm>
          <a:custGeom>
            <a:avLst/>
            <a:gdLst/>
            <a:ahLst/>
            <a:cxnLst/>
            <a:rect l="l" t="t" r="r" b="b"/>
            <a:pathLst>
              <a:path w="1087934" h="2079874">
                <a:moveTo>
                  <a:pt x="102394" y="0"/>
                </a:moveTo>
                <a:lnTo>
                  <a:pt x="1033537" y="0"/>
                </a:lnTo>
                <a:cubicBezTo>
                  <a:pt x="1041004" y="0"/>
                  <a:pt x="1048203" y="2134"/>
                  <a:pt x="1055136" y="6400"/>
                </a:cubicBezTo>
                <a:cubicBezTo>
                  <a:pt x="1062069" y="10666"/>
                  <a:pt x="1068202" y="17599"/>
                  <a:pt x="1073535" y="27199"/>
                </a:cubicBezTo>
                <a:cubicBezTo>
                  <a:pt x="1078868" y="36798"/>
                  <a:pt x="1082601" y="49331"/>
                  <a:pt x="1084734" y="64796"/>
                </a:cubicBezTo>
                <a:cubicBezTo>
                  <a:pt x="1086868" y="80262"/>
                  <a:pt x="1087934" y="98128"/>
                  <a:pt x="1087934" y="118393"/>
                </a:cubicBezTo>
                <a:cubicBezTo>
                  <a:pt x="1087934" y="138659"/>
                  <a:pt x="1086868" y="156257"/>
                  <a:pt x="1084734" y="171190"/>
                </a:cubicBezTo>
                <a:cubicBezTo>
                  <a:pt x="1082601" y="186122"/>
                  <a:pt x="1078868" y="198122"/>
                  <a:pt x="1073535" y="207188"/>
                </a:cubicBezTo>
                <a:cubicBezTo>
                  <a:pt x="1068202" y="216254"/>
                  <a:pt x="1062069" y="222920"/>
                  <a:pt x="1055136" y="227187"/>
                </a:cubicBezTo>
                <a:cubicBezTo>
                  <a:pt x="1048203" y="231453"/>
                  <a:pt x="1041004" y="233586"/>
                  <a:pt x="1033537" y="233586"/>
                </a:cubicBezTo>
                <a:lnTo>
                  <a:pt x="275184" y="233586"/>
                </a:lnTo>
                <a:lnTo>
                  <a:pt x="275184" y="937543"/>
                </a:lnTo>
                <a:lnTo>
                  <a:pt x="991940" y="937543"/>
                </a:lnTo>
                <a:cubicBezTo>
                  <a:pt x="999406" y="937543"/>
                  <a:pt x="1006606" y="939410"/>
                  <a:pt x="1013539" y="943143"/>
                </a:cubicBezTo>
                <a:cubicBezTo>
                  <a:pt x="1020472" y="946876"/>
                  <a:pt x="1026605" y="953009"/>
                  <a:pt x="1031937" y="961542"/>
                </a:cubicBezTo>
                <a:cubicBezTo>
                  <a:pt x="1037270" y="970075"/>
                  <a:pt x="1041004" y="981541"/>
                  <a:pt x="1043137" y="995940"/>
                </a:cubicBezTo>
                <a:cubicBezTo>
                  <a:pt x="1045270" y="1010339"/>
                  <a:pt x="1046337" y="1028738"/>
                  <a:pt x="1046337" y="1051136"/>
                </a:cubicBezTo>
                <a:cubicBezTo>
                  <a:pt x="1046337" y="1071402"/>
                  <a:pt x="1045270" y="1088734"/>
                  <a:pt x="1043137" y="1103133"/>
                </a:cubicBezTo>
                <a:cubicBezTo>
                  <a:pt x="1041004" y="1117532"/>
                  <a:pt x="1037270" y="1129265"/>
                  <a:pt x="1031937" y="1138331"/>
                </a:cubicBezTo>
                <a:cubicBezTo>
                  <a:pt x="1026605" y="1147397"/>
                  <a:pt x="1020472" y="1154330"/>
                  <a:pt x="1013539" y="1159130"/>
                </a:cubicBezTo>
                <a:cubicBezTo>
                  <a:pt x="1006606" y="1163929"/>
                  <a:pt x="999406" y="1166329"/>
                  <a:pt x="991940" y="1166329"/>
                </a:cubicBezTo>
                <a:lnTo>
                  <a:pt x="275184" y="1166329"/>
                </a:lnTo>
                <a:lnTo>
                  <a:pt x="275184" y="2028677"/>
                </a:lnTo>
                <a:cubicBezTo>
                  <a:pt x="275184" y="2036143"/>
                  <a:pt x="273050" y="2043342"/>
                  <a:pt x="268784" y="2050275"/>
                </a:cubicBezTo>
                <a:cubicBezTo>
                  <a:pt x="264518" y="2057208"/>
                  <a:pt x="257051" y="2062541"/>
                  <a:pt x="246385" y="2066274"/>
                </a:cubicBezTo>
                <a:cubicBezTo>
                  <a:pt x="235719" y="2070008"/>
                  <a:pt x="221853" y="2073207"/>
                  <a:pt x="204788" y="2075874"/>
                </a:cubicBezTo>
                <a:cubicBezTo>
                  <a:pt x="187722" y="2078540"/>
                  <a:pt x="165324" y="2079874"/>
                  <a:pt x="137592" y="2079874"/>
                </a:cubicBezTo>
                <a:cubicBezTo>
                  <a:pt x="111994" y="2079874"/>
                  <a:pt x="90128" y="2078540"/>
                  <a:pt x="71996" y="2075874"/>
                </a:cubicBezTo>
                <a:cubicBezTo>
                  <a:pt x="53864" y="2073207"/>
                  <a:pt x="39465" y="2070008"/>
                  <a:pt x="28799" y="2066274"/>
                </a:cubicBezTo>
                <a:cubicBezTo>
                  <a:pt x="18133" y="2062541"/>
                  <a:pt x="10666" y="2057208"/>
                  <a:pt x="6400" y="2050275"/>
                </a:cubicBezTo>
                <a:cubicBezTo>
                  <a:pt x="2134" y="2043342"/>
                  <a:pt x="0" y="2036143"/>
                  <a:pt x="0" y="2028677"/>
                </a:cubicBezTo>
                <a:lnTo>
                  <a:pt x="0" y="111994"/>
                </a:lnTo>
                <a:cubicBezTo>
                  <a:pt x="0" y="70396"/>
                  <a:pt x="10933" y="41331"/>
                  <a:pt x="32798" y="24799"/>
                </a:cubicBezTo>
                <a:cubicBezTo>
                  <a:pt x="54664" y="8266"/>
                  <a:pt x="77862" y="0"/>
                  <a:pt x="1023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5335F1-22D2-43DE-9261-6C90F7C8ACD9}"/>
              </a:ext>
            </a:extLst>
          </p:cNvPr>
          <p:cNvSpPr txBox="1">
            <a:spLocks/>
          </p:cNvSpPr>
          <p:nvPr/>
        </p:nvSpPr>
        <p:spPr>
          <a:xfrm>
            <a:off x="6242586" y="2705768"/>
            <a:ext cx="940743" cy="1942281"/>
          </a:xfrm>
          <a:custGeom>
            <a:avLst/>
            <a:gdLst/>
            <a:ahLst/>
            <a:cxnLst/>
            <a:rect l="l" t="t" r="r" b="b"/>
            <a:pathLst>
              <a:path w="940743" h="1942281">
                <a:moveTo>
                  <a:pt x="385577" y="0"/>
                </a:moveTo>
                <a:cubicBezTo>
                  <a:pt x="412241" y="0"/>
                  <a:pt x="434107" y="1066"/>
                  <a:pt x="451173" y="3200"/>
                </a:cubicBezTo>
                <a:cubicBezTo>
                  <a:pt x="468238" y="5333"/>
                  <a:pt x="481571" y="8799"/>
                  <a:pt x="491170" y="13599"/>
                </a:cubicBezTo>
                <a:cubicBezTo>
                  <a:pt x="500770" y="18399"/>
                  <a:pt x="507703" y="23998"/>
                  <a:pt x="511969" y="30398"/>
                </a:cubicBezTo>
                <a:cubicBezTo>
                  <a:pt x="516236" y="36798"/>
                  <a:pt x="518369" y="43731"/>
                  <a:pt x="518369" y="51197"/>
                </a:cubicBezTo>
                <a:lnTo>
                  <a:pt x="518369" y="393576"/>
                </a:lnTo>
                <a:lnTo>
                  <a:pt x="887946" y="393576"/>
                </a:lnTo>
                <a:cubicBezTo>
                  <a:pt x="896479" y="393576"/>
                  <a:pt x="903945" y="395443"/>
                  <a:pt x="910345" y="399176"/>
                </a:cubicBezTo>
                <a:cubicBezTo>
                  <a:pt x="916744" y="402909"/>
                  <a:pt x="922344" y="409308"/>
                  <a:pt x="927144" y="418375"/>
                </a:cubicBezTo>
                <a:cubicBezTo>
                  <a:pt x="931943" y="427441"/>
                  <a:pt x="935410" y="438907"/>
                  <a:pt x="937544" y="452772"/>
                </a:cubicBezTo>
                <a:cubicBezTo>
                  <a:pt x="939676" y="466638"/>
                  <a:pt x="940743" y="483704"/>
                  <a:pt x="940743" y="503969"/>
                </a:cubicBezTo>
                <a:cubicBezTo>
                  <a:pt x="940743" y="542367"/>
                  <a:pt x="935943" y="570099"/>
                  <a:pt x="926344" y="587164"/>
                </a:cubicBezTo>
                <a:cubicBezTo>
                  <a:pt x="916744" y="604230"/>
                  <a:pt x="903945" y="612763"/>
                  <a:pt x="887946" y="612763"/>
                </a:cubicBezTo>
                <a:lnTo>
                  <a:pt x="518369" y="612763"/>
                </a:lnTo>
                <a:lnTo>
                  <a:pt x="518369" y="1415914"/>
                </a:lnTo>
                <a:cubicBezTo>
                  <a:pt x="518369" y="1515108"/>
                  <a:pt x="533034" y="1590036"/>
                  <a:pt x="562366" y="1640700"/>
                </a:cubicBezTo>
                <a:cubicBezTo>
                  <a:pt x="591697" y="1691363"/>
                  <a:pt x="644228" y="1716695"/>
                  <a:pt x="719956" y="1716695"/>
                </a:cubicBezTo>
                <a:cubicBezTo>
                  <a:pt x="744488" y="1716695"/>
                  <a:pt x="766353" y="1714295"/>
                  <a:pt x="785552" y="1709496"/>
                </a:cubicBezTo>
                <a:cubicBezTo>
                  <a:pt x="804751" y="1704696"/>
                  <a:pt x="821816" y="1699630"/>
                  <a:pt x="836750" y="1694297"/>
                </a:cubicBezTo>
                <a:cubicBezTo>
                  <a:pt x="851681" y="1688963"/>
                  <a:pt x="864481" y="1683897"/>
                  <a:pt x="875147" y="1679098"/>
                </a:cubicBezTo>
                <a:cubicBezTo>
                  <a:pt x="885812" y="1674298"/>
                  <a:pt x="895412" y="1671898"/>
                  <a:pt x="903945" y="1671898"/>
                </a:cubicBezTo>
                <a:cubicBezTo>
                  <a:pt x="909278" y="1671898"/>
                  <a:pt x="914345" y="1673231"/>
                  <a:pt x="919144" y="1675898"/>
                </a:cubicBezTo>
                <a:cubicBezTo>
                  <a:pt x="923944" y="1678564"/>
                  <a:pt x="927677" y="1683631"/>
                  <a:pt x="930343" y="1691097"/>
                </a:cubicBezTo>
                <a:cubicBezTo>
                  <a:pt x="933010" y="1698563"/>
                  <a:pt x="935410" y="1708696"/>
                  <a:pt x="937544" y="1721495"/>
                </a:cubicBezTo>
                <a:cubicBezTo>
                  <a:pt x="939676" y="1734294"/>
                  <a:pt x="940743" y="1750293"/>
                  <a:pt x="940743" y="1769492"/>
                </a:cubicBezTo>
                <a:cubicBezTo>
                  <a:pt x="940743" y="1800424"/>
                  <a:pt x="938609" y="1824955"/>
                  <a:pt x="934343" y="1843088"/>
                </a:cubicBezTo>
                <a:cubicBezTo>
                  <a:pt x="930077" y="1861220"/>
                  <a:pt x="923677" y="1874552"/>
                  <a:pt x="915144" y="1883085"/>
                </a:cubicBezTo>
                <a:cubicBezTo>
                  <a:pt x="906611" y="1891618"/>
                  <a:pt x="893812" y="1899617"/>
                  <a:pt x="876747" y="1907084"/>
                </a:cubicBezTo>
                <a:cubicBezTo>
                  <a:pt x="859681" y="1914550"/>
                  <a:pt x="840216" y="1920683"/>
                  <a:pt x="818350" y="1925482"/>
                </a:cubicBezTo>
                <a:cubicBezTo>
                  <a:pt x="796485" y="1930282"/>
                  <a:pt x="773287" y="1934282"/>
                  <a:pt x="748754" y="1937482"/>
                </a:cubicBezTo>
                <a:cubicBezTo>
                  <a:pt x="724222" y="1940682"/>
                  <a:pt x="699691" y="1942281"/>
                  <a:pt x="675159" y="1942281"/>
                </a:cubicBezTo>
                <a:cubicBezTo>
                  <a:pt x="600497" y="1942281"/>
                  <a:pt x="536501" y="1932415"/>
                  <a:pt x="483171" y="1912683"/>
                </a:cubicBezTo>
                <a:cubicBezTo>
                  <a:pt x="429840" y="1892951"/>
                  <a:pt x="386110" y="1863086"/>
                  <a:pt x="351979" y="1823089"/>
                </a:cubicBezTo>
                <a:cubicBezTo>
                  <a:pt x="317847" y="1783091"/>
                  <a:pt x="293049" y="1732428"/>
                  <a:pt x="277584" y="1671098"/>
                </a:cubicBezTo>
                <a:cubicBezTo>
                  <a:pt x="262118" y="1609768"/>
                  <a:pt x="254385" y="1537506"/>
                  <a:pt x="254385" y="1454311"/>
                </a:cubicBezTo>
                <a:lnTo>
                  <a:pt x="254385" y="612763"/>
                </a:lnTo>
                <a:lnTo>
                  <a:pt x="52797" y="612763"/>
                </a:lnTo>
                <a:cubicBezTo>
                  <a:pt x="36798" y="612763"/>
                  <a:pt x="23999" y="604230"/>
                  <a:pt x="14400" y="587164"/>
                </a:cubicBezTo>
                <a:cubicBezTo>
                  <a:pt x="4800" y="570099"/>
                  <a:pt x="0" y="542367"/>
                  <a:pt x="0" y="503969"/>
                </a:cubicBezTo>
                <a:cubicBezTo>
                  <a:pt x="0" y="483704"/>
                  <a:pt x="1334" y="466638"/>
                  <a:pt x="4000" y="452772"/>
                </a:cubicBezTo>
                <a:cubicBezTo>
                  <a:pt x="6667" y="438907"/>
                  <a:pt x="10133" y="427441"/>
                  <a:pt x="14400" y="418375"/>
                </a:cubicBezTo>
                <a:cubicBezTo>
                  <a:pt x="18666" y="409308"/>
                  <a:pt x="24266" y="402909"/>
                  <a:pt x="31199" y="399176"/>
                </a:cubicBezTo>
                <a:cubicBezTo>
                  <a:pt x="38131" y="395443"/>
                  <a:pt x="45864" y="393576"/>
                  <a:pt x="54397" y="393576"/>
                </a:cubicBezTo>
                <a:lnTo>
                  <a:pt x="254385" y="393576"/>
                </a:lnTo>
                <a:lnTo>
                  <a:pt x="254385" y="51197"/>
                </a:lnTo>
                <a:cubicBezTo>
                  <a:pt x="254385" y="43731"/>
                  <a:pt x="256251" y="36798"/>
                  <a:pt x="259985" y="30398"/>
                </a:cubicBezTo>
                <a:cubicBezTo>
                  <a:pt x="263718" y="23998"/>
                  <a:pt x="270650" y="18399"/>
                  <a:pt x="280783" y="13599"/>
                </a:cubicBezTo>
                <a:cubicBezTo>
                  <a:pt x="290916" y="8799"/>
                  <a:pt x="304515" y="5333"/>
                  <a:pt x="321581" y="3200"/>
                </a:cubicBezTo>
                <a:cubicBezTo>
                  <a:pt x="338646" y="1066"/>
                  <a:pt x="359979" y="0"/>
                  <a:pt x="38557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74EF77-23E3-4844-B2FB-B5B0D504FF03}"/>
              </a:ext>
            </a:extLst>
          </p:cNvPr>
          <p:cNvSpPr txBox="1">
            <a:spLocks/>
          </p:cNvSpPr>
          <p:nvPr/>
        </p:nvSpPr>
        <p:spPr>
          <a:xfrm>
            <a:off x="9253974" y="3068946"/>
            <a:ext cx="841550" cy="1561505"/>
          </a:xfrm>
          <a:custGeom>
            <a:avLst/>
            <a:gdLst/>
            <a:ahLst/>
            <a:cxnLst/>
            <a:rect l="l" t="t" r="r" b="b"/>
            <a:pathLst>
              <a:path w="841550" h="1561505">
                <a:moveTo>
                  <a:pt x="631962" y="0"/>
                </a:moveTo>
                <a:cubicBezTo>
                  <a:pt x="645828" y="0"/>
                  <a:pt x="661561" y="800"/>
                  <a:pt x="679160" y="2400"/>
                </a:cubicBezTo>
                <a:cubicBezTo>
                  <a:pt x="696758" y="4000"/>
                  <a:pt x="715157" y="6933"/>
                  <a:pt x="734356" y="11199"/>
                </a:cubicBezTo>
                <a:cubicBezTo>
                  <a:pt x="753555" y="15466"/>
                  <a:pt x="770886" y="20265"/>
                  <a:pt x="786353" y="25598"/>
                </a:cubicBezTo>
                <a:cubicBezTo>
                  <a:pt x="801818" y="30931"/>
                  <a:pt x="812751" y="36264"/>
                  <a:pt x="819151" y="41597"/>
                </a:cubicBezTo>
                <a:cubicBezTo>
                  <a:pt x="825550" y="46930"/>
                  <a:pt x="829816" y="51997"/>
                  <a:pt x="831950" y="56796"/>
                </a:cubicBezTo>
                <a:cubicBezTo>
                  <a:pt x="834082" y="61596"/>
                  <a:pt x="835950" y="67729"/>
                  <a:pt x="837550" y="75195"/>
                </a:cubicBezTo>
                <a:cubicBezTo>
                  <a:pt x="839150" y="82662"/>
                  <a:pt x="840216" y="93594"/>
                  <a:pt x="840750" y="107993"/>
                </a:cubicBezTo>
                <a:cubicBezTo>
                  <a:pt x="841282" y="122392"/>
                  <a:pt x="841550" y="141858"/>
                  <a:pt x="841550" y="166390"/>
                </a:cubicBezTo>
                <a:cubicBezTo>
                  <a:pt x="841550" y="189855"/>
                  <a:pt x="841016" y="209587"/>
                  <a:pt x="839950" y="225586"/>
                </a:cubicBezTo>
                <a:cubicBezTo>
                  <a:pt x="838882" y="241585"/>
                  <a:pt x="836750" y="254118"/>
                  <a:pt x="833550" y="263184"/>
                </a:cubicBezTo>
                <a:cubicBezTo>
                  <a:pt x="830350" y="272250"/>
                  <a:pt x="826350" y="279183"/>
                  <a:pt x="821550" y="283983"/>
                </a:cubicBezTo>
                <a:cubicBezTo>
                  <a:pt x="816751" y="288782"/>
                  <a:pt x="810084" y="291182"/>
                  <a:pt x="801552" y="291182"/>
                </a:cubicBezTo>
                <a:cubicBezTo>
                  <a:pt x="793018" y="291182"/>
                  <a:pt x="782620" y="288782"/>
                  <a:pt x="770354" y="283983"/>
                </a:cubicBezTo>
                <a:cubicBezTo>
                  <a:pt x="758087" y="279183"/>
                  <a:pt x="744222" y="274383"/>
                  <a:pt x="728756" y="269583"/>
                </a:cubicBezTo>
                <a:cubicBezTo>
                  <a:pt x="713290" y="264784"/>
                  <a:pt x="695958" y="260251"/>
                  <a:pt x="676760" y="255984"/>
                </a:cubicBezTo>
                <a:cubicBezTo>
                  <a:pt x="657561" y="251718"/>
                  <a:pt x="636762" y="249585"/>
                  <a:pt x="614364" y="249585"/>
                </a:cubicBezTo>
                <a:cubicBezTo>
                  <a:pt x="587698" y="249585"/>
                  <a:pt x="561567" y="254918"/>
                  <a:pt x="535968" y="265584"/>
                </a:cubicBezTo>
                <a:cubicBezTo>
                  <a:pt x="510370" y="276250"/>
                  <a:pt x="483438" y="293849"/>
                  <a:pt x="455173" y="318380"/>
                </a:cubicBezTo>
                <a:cubicBezTo>
                  <a:pt x="426908" y="342912"/>
                  <a:pt x="397309" y="375444"/>
                  <a:pt x="366379" y="415975"/>
                </a:cubicBezTo>
                <a:cubicBezTo>
                  <a:pt x="335447" y="456505"/>
                  <a:pt x="301315" y="506102"/>
                  <a:pt x="263985" y="564765"/>
                </a:cubicBezTo>
                <a:lnTo>
                  <a:pt x="263985" y="1511908"/>
                </a:lnTo>
                <a:cubicBezTo>
                  <a:pt x="263985" y="1520440"/>
                  <a:pt x="261851" y="1527640"/>
                  <a:pt x="257585" y="1533506"/>
                </a:cubicBezTo>
                <a:cubicBezTo>
                  <a:pt x="253318" y="1539372"/>
                  <a:pt x="246385" y="1544439"/>
                  <a:pt x="236786" y="1548705"/>
                </a:cubicBezTo>
                <a:cubicBezTo>
                  <a:pt x="227187" y="1552972"/>
                  <a:pt x="213854" y="1556171"/>
                  <a:pt x="196788" y="1558305"/>
                </a:cubicBezTo>
                <a:cubicBezTo>
                  <a:pt x="179723" y="1560438"/>
                  <a:pt x="157858" y="1561505"/>
                  <a:pt x="131192" y="1561505"/>
                </a:cubicBezTo>
                <a:cubicBezTo>
                  <a:pt x="105594" y="1561505"/>
                  <a:pt x="84262" y="1560438"/>
                  <a:pt x="67196" y="1558305"/>
                </a:cubicBezTo>
                <a:cubicBezTo>
                  <a:pt x="50131" y="1556171"/>
                  <a:pt x="36531" y="1552972"/>
                  <a:pt x="26399" y="1548705"/>
                </a:cubicBezTo>
                <a:cubicBezTo>
                  <a:pt x="16266" y="1544439"/>
                  <a:pt x="9333" y="1539372"/>
                  <a:pt x="5600" y="1533506"/>
                </a:cubicBezTo>
                <a:cubicBezTo>
                  <a:pt x="1867" y="1527640"/>
                  <a:pt x="0" y="1520440"/>
                  <a:pt x="0" y="1511908"/>
                </a:cubicBezTo>
                <a:lnTo>
                  <a:pt x="0" y="71996"/>
                </a:lnTo>
                <a:cubicBezTo>
                  <a:pt x="0" y="63463"/>
                  <a:pt x="1600" y="56263"/>
                  <a:pt x="4800" y="50397"/>
                </a:cubicBezTo>
                <a:cubicBezTo>
                  <a:pt x="8000" y="44530"/>
                  <a:pt x="14400" y="39197"/>
                  <a:pt x="23999" y="34398"/>
                </a:cubicBezTo>
                <a:cubicBezTo>
                  <a:pt x="33598" y="29598"/>
                  <a:pt x="45865" y="26398"/>
                  <a:pt x="60797" y="24798"/>
                </a:cubicBezTo>
                <a:cubicBezTo>
                  <a:pt x="75729" y="23198"/>
                  <a:pt x="95461" y="22398"/>
                  <a:pt x="119993" y="22398"/>
                </a:cubicBezTo>
                <a:cubicBezTo>
                  <a:pt x="143459" y="22398"/>
                  <a:pt x="162924" y="23198"/>
                  <a:pt x="178390" y="24798"/>
                </a:cubicBezTo>
                <a:cubicBezTo>
                  <a:pt x="193855" y="26398"/>
                  <a:pt x="205855" y="29598"/>
                  <a:pt x="214387" y="34398"/>
                </a:cubicBezTo>
                <a:cubicBezTo>
                  <a:pt x="222920" y="39197"/>
                  <a:pt x="229053" y="44530"/>
                  <a:pt x="232786" y="50397"/>
                </a:cubicBezTo>
                <a:cubicBezTo>
                  <a:pt x="236519" y="56263"/>
                  <a:pt x="238386" y="63463"/>
                  <a:pt x="238386" y="71996"/>
                </a:cubicBezTo>
                <a:lnTo>
                  <a:pt x="238386" y="281583"/>
                </a:lnTo>
                <a:cubicBezTo>
                  <a:pt x="277850" y="223986"/>
                  <a:pt x="314914" y="177056"/>
                  <a:pt x="349580" y="140791"/>
                </a:cubicBezTo>
                <a:cubicBezTo>
                  <a:pt x="384244" y="104527"/>
                  <a:pt x="417042" y="75995"/>
                  <a:pt x="447974" y="55197"/>
                </a:cubicBezTo>
                <a:cubicBezTo>
                  <a:pt x="478904" y="34398"/>
                  <a:pt x="509570" y="19999"/>
                  <a:pt x="539968" y="11999"/>
                </a:cubicBezTo>
                <a:cubicBezTo>
                  <a:pt x="570366" y="4000"/>
                  <a:pt x="601031" y="0"/>
                  <a:pt x="63196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5C3674-47DE-4439-A54A-854B540DFFF7}"/>
              </a:ext>
            </a:extLst>
          </p:cNvPr>
          <p:cNvSpPr txBox="1">
            <a:spLocks/>
          </p:cNvSpPr>
          <p:nvPr/>
        </p:nvSpPr>
        <p:spPr>
          <a:xfrm>
            <a:off x="10232705" y="3068946"/>
            <a:ext cx="1182328" cy="1582303"/>
          </a:xfrm>
          <a:custGeom>
            <a:avLst/>
            <a:gdLst/>
            <a:ahLst/>
            <a:cxnLst/>
            <a:rect l="l" t="t" r="r" b="b"/>
            <a:pathLst>
              <a:path w="1182328" h="1582303">
                <a:moveTo>
                  <a:pt x="614363" y="0"/>
                </a:moveTo>
                <a:cubicBezTo>
                  <a:pt x="717823" y="0"/>
                  <a:pt x="805818" y="11732"/>
                  <a:pt x="878347" y="35198"/>
                </a:cubicBezTo>
                <a:cubicBezTo>
                  <a:pt x="950875" y="58663"/>
                  <a:pt x="1009539" y="93061"/>
                  <a:pt x="1054336" y="138391"/>
                </a:cubicBezTo>
                <a:cubicBezTo>
                  <a:pt x="1099133" y="183722"/>
                  <a:pt x="1131664" y="239985"/>
                  <a:pt x="1151930" y="307181"/>
                </a:cubicBezTo>
                <a:cubicBezTo>
                  <a:pt x="1172195" y="374377"/>
                  <a:pt x="1182328" y="452772"/>
                  <a:pt x="1182328" y="542367"/>
                </a:cubicBezTo>
                <a:lnTo>
                  <a:pt x="1182328" y="1513507"/>
                </a:lnTo>
                <a:cubicBezTo>
                  <a:pt x="1182328" y="1526307"/>
                  <a:pt x="1178061" y="1535906"/>
                  <a:pt x="1169529" y="1542306"/>
                </a:cubicBezTo>
                <a:cubicBezTo>
                  <a:pt x="1160996" y="1548705"/>
                  <a:pt x="1149263" y="1553505"/>
                  <a:pt x="1134331" y="1556705"/>
                </a:cubicBezTo>
                <a:cubicBezTo>
                  <a:pt x="1119399" y="1559905"/>
                  <a:pt x="1097533" y="1561505"/>
                  <a:pt x="1068735" y="1561505"/>
                </a:cubicBezTo>
                <a:cubicBezTo>
                  <a:pt x="1041003" y="1561505"/>
                  <a:pt x="1018871" y="1559905"/>
                  <a:pt x="1002339" y="1556705"/>
                </a:cubicBezTo>
                <a:cubicBezTo>
                  <a:pt x="985807" y="1553505"/>
                  <a:pt x="973808" y="1548705"/>
                  <a:pt x="966341" y="1542306"/>
                </a:cubicBezTo>
                <a:cubicBezTo>
                  <a:pt x="958875" y="1535906"/>
                  <a:pt x="955142" y="1526307"/>
                  <a:pt x="955142" y="1513507"/>
                </a:cubicBezTo>
                <a:lnTo>
                  <a:pt x="955142" y="1369516"/>
                </a:lnTo>
                <a:cubicBezTo>
                  <a:pt x="892213" y="1436712"/>
                  <a:pt x="822083" y="1488976"/>
                  <a:pt x="744755" y="1526307"/>
                </a:cubicBezTo>
                <a:cubicBezTo>
                  <a:pt x="667426" y="1563638"/>
                  <a:pt x="585564" y="1582303"/>
                  <a:pt x="499170" y="1582303"/>
                </a:cubicBezTo>
                <a:cubicBezTo>
                  <a:pt x="423441" y="1582303"/>
                  <a:pt x="354912" y="1572437"/>
                  <a:pt x="293582" y="1552705"/>
                </a:cubicBezTo>
                <a:cubicBezTo>
                  <a:pt x="232253" y="1532973"/>
                  <a:pt x="179989" y="1504441"/>
                  <a:pt x="136792" y="1467110"/>
                </a:cubicBezTo>
                <a:cubicBezTo>
                  <a:pt x="93594" y="1429779"/>
                  <a:pt x="59996" y="1383915"/>
                  <a:pt x="35998" y="1329519"/>
                </a:cubicBezTo>
                <a:cubicBezTo>
                  <a:pt x="11999" y="1275122"/>
                  <a:pt x="0" y="1213259"/>
                  <a:pt x="0" y="1143930"/>
                </a:cubicBezTo>
                <a:cubicBezTo>
                  <a:pt x="0" y="1062868"/>
                  <a:pt x="16532" y="992473"/>
                  <a:pt x="49597" y="932743"/>
                </a:cubicBezTo>
                <a:cubicBezTo>
                  <a:pt x="82662" y="873013"/>
                  <a:pt x="130125" y="823416"/>
                  <a:pt x="191988" y="783952"/>
                </a:cubicBezTo>
                <a:cubicBezTo>
                  <a:pt x="253852" y="744488"/>
                  <a:pt x="329580" y="714889"/>
                  <a:pt x="419175" y="695157"/>
                </a:cubicBezTo>
                <a:cubicBezTo>
                  <a:pt x="508769" y="675425"/>
                  <a:pt x="609563" y="665559"/>
                  <a:pt x="721556" y="665559"/>
                </a:cubicBezTo>
                <a:lnTo>
                  <a:pt x="919944" y="665559"/>
                </a:lnTo>
                <a:lnTo>
                  <a:pt x="919944" y="553566"/>
                </a:lnTo>
                <a:cubicBezTo>
                  <a:pt x="919944" y="498103"/>
                  <a:pt x="914077" y="449039"/>
                  <a:pt x="902345" y="406375"/>
                </a:cubicBezTo>
                <a:cubicBezTo>
                  <a:pt x="890613" y="363711"/>
                  <a:pt x="871680" y="328247"/>
                  <a:pt x="845549" y="299982"/>
                </a:cubicBezTo>
                <a:cubicBezTo>
                  <a:pt x="819417" y="271717"/>
                  <a:pt x="785552" y="250385"/>
                  <a:pt x="743955" y="235986"/>
                </a:cubicBezTo>
                <a:cubicBezTo>
                  <a:pt x="702357" y="221586"/>
                  <a:pt x="651160" y="214387"/>
                  <a:pt x="590364" y="214387"/>
                </a:cubicBezTo>
                <a:cubicBezTo>
                  <a:pt x="525301" y="214387"/>
                  <a:pt x="466905" y="222120"/>
                  <a:pt x="415175" y="237585"/>
                </a:cubicBezTo>
                <a:cubicBezTo>
                  <a:pt x="363445" y="253051"/>
                  <a:pt x="318114" y="270117"/>
                  <a:pt x="279183" y="288782"/>
                </a:cubicBezTo>
                <a:cubicBezTo>
                  <a:pt x="240252" y="307448"/>
                  <a:pt x="207721" y="324513"/>
                  <a:pt x="181589" y="339979"/>
                </a:cubicBezTo>
                <a:cubicBezTo>
                  <a:pt x="155458" y="355445"/>
                  <a:pt x="135992" y="363178"/>
                  <a:pt x="123193" y="363178"/>
                </a:cubicBezTo>
                <a:cubicBezTo>
                  <a:pt x="114660" y="363178"/>
                  <a:pt x="107194" y="361045"/>
                  <a:pt x="100794" y="356778"/>
                </a:cubicBezTo>
                <a:cubicBezTo>
                  <a:pt x="94394" y="352512"/>
                  <a:pt x="88795" y="346112"/>
                  <a:pt x="83995" y="337579"/>
                </a:cubicBezTo>
                <a:cubicBezTo>
                  <a:pt x="79195" y="329047"/>
                  <a:pt x="75729" y="318114"/>
                  <a:pt x="73596" y="304781"/>
                </a:cubicBezTo>
                <a:cubicBezTo>
                  <a:pt x="71463" y="291449"/>
                  <a:pt x="70396" y="276783"/>
                  <a:pt x="70396" y="260784"/>
                </a:cubicBezTo>
                <a:cubicBezTo>
                  <a:pt x="70396" y="234119"/>
                  <a:pt x="72263" y="213054"/>
                  <a:pt x="75996" y="197588"/>
                </a:cubicBezTo>
                <a:cubicBezTo>
                  <a:pt x="79728" y="182122"/>
                  <a:pt x="88795" y="167456"/>
                  <a:pt x="103194" y="153591"/>
                </a:cubicBezTo>
                <a:cubicBezTo>
                  <a:pt x="117593" y="139725"/>
                  <a:pt x="142391" y="123459"/>
                  <a:pt x="177589" y="104794"/>
                </a:cubicBezTo>
                <a:cubicBezTo>
                  <a:pt x="212787" y="86128"/>
                  <a:pt x="253318" y="69062"/>
                  <a:pt x="299182" y="53597"/>
                </a:cubicBezTo>
                <a:cubicBezTo>
                  <a:pt x="345046" y="38131"/>
                  <a:pt x="395176" y="25332"/>
                  <a:pt x="449573" y="15199"/>
                </a:cubicBezTo>
                <a:cubicBezTo>
                  <a:pt x="503969" y="5066"/>
                  <a:pt x="558899" y="0"/>
                  <a:pt x="614363" y="0"/>
                </a:cubicBezTo>
                <a:close/>
                <a:moveTo>
                  <a:pt x="694358" y="855948"/>
                </a:moveTo>
                <a:cubicBezTo>
                  <a:pt x="621829" y="855948"/>
                  <a:pt x="558899" y="862081"/>
                  <a:pt x="505569" y="874346"/>
                </a:cubicBezTo>
                <a:cubicBezTo>
                  <a:pt x="452239" y="886612"/>
                  <a:pt x="407975" y="904745"/>
                  <a:pt x="372777" y="928743"/>
                </a:cubicBezTo>
                <a:cubicBezTo>
                  <a:pt x="337580" y="952742"/>
                  <a:pt x="311714" y="981540"/>
                  <a:pt x="295182" y="1015138"/>
                </a:cubicBezTo>
                <a:cubicBezTo>
                  <a:pt x="278650" y="1048736"/>
                  <a:pt x="270384" y="1087400"/>
                  <a:pt x="270384" y="1131131"/>
                </a:cubicBezTo>
                <a:cubicBezTo>
                  <a:pt x="270384" y="1205793"/>
                  <a:pt x="294115" y="1265256"/>
                  <a:pt x="341579" y="1309520"/>
                </a:cubicBezTo>
                <a:cubicBezTo>
                  <a:pt x="389043" y="1353784"/>
                  <a:pt x="455439" y="1375916"/>
                  <a:pt x="540767" y="1375916"/>
                </a:cubicBezTo>
                <a:cubicBezTo>
                  <a:pt x="610096" y="1375916"/>
                  <a:pt x="674359" y="1358317"/>
                  <a:pt x="733555" y="1323119"/>
                </a:cubicBezTo>
                <a:cubicBezTo>
                  <a:pt x="792752" y="1287921"/>
                  <a:pt x="854881" y="1234058"/>
                  <a:pt x="919944" y="1161529"/>
                </a:cubicBezTo>
                <a:lnTo>
                  <a:pt x="919944" y="855948"/>
                </a:lnTo>
                <a:lnTo>
                  <a:pt x="694358" y="8559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B8271C-EAAA-4FCC-9C72-C1D3C57E1523}"/>
              </a:ext>
            </a:extLst>
          </p:cNvPr>
          <p:cNvSpPr txBox="1">
            <a:spLocks/>
          </p:cNvSpPr>
          <p:nvPr/>
        </p:nvSpPr>
        <p:spPr>
          <a:xfrm>
            <a:off x="4702550" y="3091344"/>
            <a:ext cx="1241524" cy="1559905"/>
          </a:xfrm>
          <a:custGeom>
            <a:avLst/>
            <a:gdLst/>
            <a:ahLst/>
            <a:cxnLst/>
            <a:rect l="l" t="t" r="r" b="b"/>
            <a:pathLst>
              <a:path w="1241524" h="1559905">
                <a:moveTo>
                  <a:pt x="132792" y="0"/>
                </a:moveTo>
                <a:cubicBezTo>
                  <a:pt x="158390" y="0"/>
                  <a:pt x="179722" y="800"/>
                  <a:pt x="196788" y="2400"/>
                </a:cubicBezTo>
                <a:cubicBezTo>
                  <a:pt x="213854" y="4000"/>
                  <a:pt x="227453" y="7200"/>
                  <a:pt x="237585" y="12000"/>
                </a:cubicBezTo>
                <a:cubicBezTo>
                  <a:pt x="247718" y="16799"/>
                  <a:pt x="254918" y="22132"/>
                  <a:pt x="259184" y="27999"/>
                </a:cubicBezTo>
                <a:cubicBezTo>
                  <a:pt x="263451" y="33865"/>
                  <a:pt x="265584" y="41065"/>
                  <a:pt x="265584" y="49598"/>
                </a:cubicBezTo>
                <a:lnTo>
                  <a:pt x="265584" y="887946"/>
                </a:lnTo>
                <a:cubicBezTo>
                  <a:pt x="265584" y="972208"/>
                  <a:pt x="271717" y="1039670"/>
                  <a:pt x="283982" y="1090334"/>
                </a:cubicBezTo>
                <a:cubicBezTo>
                  <a:pt x="296248" y="1140997"/>
                  <a:pt x="314914" y="1184195"/>
                  <a:pt x="339979" y="1219926"/>
                </a:cubicBezTo>
                <a:cubicBezTo>
                  <a:pt x="365044" y="1255657"/>
                  <a:pt x="396776" y="1283389"/>
                  <a:pt x="435173" y="1303121"/>
                </a:cubicBezTo>
                <a:cubicBezTo>
                  <a:pt x="473571" y="1322853"/>
                  <a:pt x="518368" y="1332719"/>
                  <a:pt x="569565" y="1332719"/>
                </a:cubicBezTo>
                <a:cubicBezTo>
                  <a:pt x="635694" y="1332719"/>
                  <a:pt x="701557" y="1309254"/>
                  <a:pt x="767153" y="1262323"/>
                </a:cubicBezTo>
                <a:cubicBezTo>
                  <a:pt x="832749" y="1215393"/>
                  <a:pt x="902345" y="1146597"/>
                  <a:pt x="975940" y="1055936"/>
                </a:cubicBezTo>
                <a:lnTo>
                  <a:pt x="975940" y="49598"/>
                </a:lnTo>
                <a:cubicBezTo>
                  <a:pt x="975940" y="41065"/>
                  <a:pt x="977807" y="33865"/>
                  <a:pt x="981540" y="27999"/>
                </a:cubicBezTo>
                <a:cubicBezTo>
                  <a:pt x="985273" y="22132"/>
                  <a:pt x="992473" y="16799"/>
                  <a:pt x="1003139" y="12000"/>
                </a:cubicBezTo>
                <a:cubicBezTo>
                  <a:pt x="1013805" y="7200"/>
                  <a:pt x="1027404" y="4000"/>
                  <a:pt x="1043936" y="2400"/>
                </a:cubicBezTo>
                <a:cubicBezTo>
                  <a:pt x="1060469" y="800"/>
                  <a:pt x="1082067" y="0"/>
                  <a:pt x="1108732" y="0"/>
                </a:cubicBezTo>
                <a:cubicBezTo>
                  <a:pt x="1134331" y="0"/>
                  <a:pt x="1155663" y="800"/>
                  <a:pt x="1172728" y="2400"/>
                </a:cubicBezTo>
                <a:cubicBezTo>
                  <a:pt x="1189794" y="4000"/>
                  <a:pt x="1203126" y="7200"/>
                  <a:pt x="1212726" y="12000"/>
                </a:cubicBezTo>
                <a:cubicBezTo>
                  <a:pt x="1222325" y="16799"/>
                  <a:pt x="1229525" y="22132"/>
                  <a:pt x="1234325" y="27999"/>
                </a:cubicBezTo>
                <a:cubicBezTo>
                  <a:pt x="1239125" y="33865"/>
                  <a:pt x="1241524" y="41065"/>
                  <a:pt x="1241524" y="49598"/>
                </a:cubicBezTo>
                <a:lnTo>
                  <a:pt x="1241524" y="1489510"/>
                </a:lnTo>
                <a:cubicBezTo>
                  <a:pt x="1241524" y="1498042"/>
                  <a:pt x="1239658" y="1505242"/>
                  <a:pt x="1235924" y="1511108"/>
                </a:cubicBezTo>
                <a:cubicBezTo>
                  <a:pt x="1232192" y="1516974"/>
                  <a:pt x="1225525" y="1522041"/>
                  <a:pt x="1215926" y="1526307"/>
                </a:cubicBezTo>
                <a:cubicBezTo>
                  <a:pt x="1206326" y="1530574"/>
                  <a:pt x="1193794" y="1533773"/>
                  <a:pt x="1178328" y="1535907"/>
                </a:cubicBezTo>
                <a:cubicBezTo>
                  <a:pt x="1162863" y="1538040"/>
                  <a:pt x="1143930" y="1539107"/>
                  <a:pt x="1121531" y="1539107"/>
                </a:cubicBezTo>
                <a:cubicBezTo>
                  <a:pt x="1097000" y="1539107"/>
                  <a:pt x="1077001" y="1538040"/>
                  <a:pt x="1061535" y="1535907"/>
                </a:cubicBezTo>
                <a:cubicBezTo>
                  <a:pt x="1046069" y="1533773"/>
                  <a:pt x="1033804" y="1530574"/>
                  <a:pt x="1024737" y="1526307"/>
                </a:cubicBezTo>
                <a:cubicBezTo>
                  <a:pt x="1015672" y="1522041"/>
                  <a:pt x="1009538" y="1516974"/>
                  <a:pt x="1006339" y="1511108"/>
                </a:cubicBezTo>
                <a:cubicBezTo>
                  <a:pt x="1003139" y="1505242"/>
                  <a:pt x="1001539" y="1498042"/>
                  <a:pt x="1001539" y="1489510"/>
                </a:cubicBezTo>
                <a:lnTo>
                  <a:pt x="1001539" y="1299121"/>
                </a:lnTo>
                <a:cubicBezTo>
                  <a:pt x="919411" y="1389782"/>
                  <a:pt x="838349" y="1455912"/>
                  <a:pt x="758354" y="1497509"/>
                </a:cubicBezTo>
                <a:cubicBezTo>
                  <a:pt x="678358" y="1539107"/>
                  <a:pt x="597297" y="1559905"/>
                  <a:pt x="515168" y="1559905"/>
                </a:cubicBezTo>
                <a:cubicBezTo>
                  <a:pt x="419174" y="1559905"/>
                  <a:pt x="338379" y="1543906"/>
                  <a:pt x="272783" y="1511908"/>
                </a:cubicBezTo>
                <a:cubicBezTo>
                  <a:pt x="207187" y="1479910"/>
                  <a:pt x="154124" y="1436446"/>
                  <a:pt x="113593" y="1381516"/>
                </a:cubicBezTo>
                <a:cubicBezTo>
                  <a:pt x="73062" y="1326586"/>
                  <a:pt x="43997" y="1262590"/>
                  <a:pt x="26398" y="1189528"/>
                </a:cubicBezTo>
                <a:cubicBezTo>
                  <a:pt x="8799" y="1116466"/>
                  <a:pt x="0" y="1027671"/>
                  <a:pt x="0" y="923144"/>
                </a:cubicBezTo>
                <a:lnTo>
                  <a:pt x="0" y="49598"/>
                </a:lnTo>
                <a:cubicBezTo>
                  <a:pt x="0" y="41065"/>
                  <a:pt x="1867" y="33865"/>
                  <a:pt x="5599" y="27999"/>
                </a:cubicBezTo>
                <a:cubicBezTo>
                  <a:pt x="9333" y="22132"/>
                  <a:pt x="16532" y="16799"/>
                  <a:pt x="27198" y="12000"/>
                </a:cubicBezTo>
                <a:cubicBezTo>
                  <a:pt x="37864" y="7200"/>
                  <a:pt x="51730" y="4000"/>
                  <a:pt x="68796" y="2400"/>
                </a:cubicBezTo>
                <a:cubicBezTo>
                  <a:pt x="85861" y="800"/>
                  <a:pt x="107193" y="0"/>
                  <a:pt x="1327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1A93C3-2718-44CE-BE9E-47170E07B093}"/>
              </a:ext>
            </a:extLst>
          </p:cNvPr>
          <p:cNvSpPr txBox="1">
            <a:spLocks/>
          </p:cNvSpPr>
          <p:nvPr/>
        </p:nvSpPr>
        <p:spPr>
          <a:xfrm>
            <a:off x="7521950" y="3091344"/>
            <a:ext cx="1241524" cy="1559905"/>
          </a:xfrm>
          <a:custGeom>
            <a:avLst/>
            <a:gdLst/>
            <a:ahLst/>
            <a:cxnLst/>
            <a:rect l="l" t="t" r="r" b="b"/>
            <a:pathLst>
              <a:path w="1241524" h="1559905">
                <a:moveTo>
                  <a:pt x="132792" y="0"/>
                </a:moveTo>
                <a:cubicBezTo>
                  <a:pt x="158390" y="0"/>
                  <a:pt x="179722" y="800"/>
                  <a:pt x="196788" y="2400"/>
                </a:cubicBezTo>
                <a:cubicBezTo>
                  <a:pt x="213853" y="4000"/>
                  <a:pt x="227452" y="7200"/>
                  <a:pt x="237585" y="12000"/>
                </a:cubicBezTo>
                <a:cubicBezTo>
                  <a:pt x="247718" y="16799"/>
                  <a:pt x="254918" y="22132"/>
                  <a:pt x="259184" y="27999"/>
                </a:cubicBezTo>
                <a:cubicBezTo>
                  <a:pt x="263450" y="33865"/>
                  <a:pt x="265584" y="41065"/>
                  <a:pt x="265584" y="49598"/>
                </a:cubicBezTo>
                <a:lnTo>
                  <a:pt x="265584" y="887946"/>
                </a:lnTo>
                <a:cubicBezTo>
                  <a:pt x="265584" y="972208"/>
                  <a:pt x="271716" y="1039670"/>
                  <a:pt x="283983" y="1090334"/>
                </a:cubicBezTo>
                <a:cubicBezTo>
                  <a:pt x="296248" y="1140997"/>
                  <a:pt x="314914" y="1184195"/>
                  <a:pt x="339979" y="1219926"/>
                </a:cubicBezTo>
                <a:cubicBezTo>
                  <a:pt x="365044" y="1255657"/>
                  <a:pt x="396776" y="1283389"/>
                  <a:pt x="435173" y="1303121"/>
                </a:cubicBezTo>
                <a:cubicBezTo>
                  <a:pt x="473571" y="1322853"/>
                  <a:pt x="518368" y="1332719"/>
                  <a:pt x="569565" y="1332719"/>
                </a:cubicBezTo>
                <a:cubicBezTo>
                  <a:pt x="635694" y="1332719"/>
                  <a:pt x="701557" y="1309254"/>
                  <a:pt x="767153" y="1262323"/>
                </a:cubicBezTo>
                <a:cubicBezTo>
                  <a:pt x="832749" y="1215393"/>
                  <a:pt x="902345" y="1146597"/>
                  <a:pt x="975940" y="1055936"/>
                </a:cubicBezTo>
                <a:lnTo>
                  <a:pt x="975940" y="49598"/>
                </a:lnTo>
                <a:cubicBezTo>
                  <a:pt x="975940" y="41065"/>
                  <a:pt x="977807" y="33865"/>
                  <a:pt x="981540" y="27999"/>
                </a:cubicBezTo>
                <a:cubicBezTo>
                  <a:pt x="985273" y="22132"/>
                  <a:pt x="992472" y="16799"/>
                  <a:pt x="1003139" y="12000"/>
                </a:cubicBezTo>
                <a:cubicBezTo>
                  <a:pt x="1013804" y="7200"/>
                  <a:pt x="1027404" y="4000"/>
                  <a:pt x="1043936" y="2400"/>
                </a:cubicBezTo>
                <a:cubicBezTo>
                  <a:pt x="1060468" y="800"/>
                  <a:pt x="1082067" y="0"/>
                  <a:pt x="1108732" y="0"/>
                </a:cubicBezTo>
                <a:cubicBezTo>
                  <a:pt x="1134331" y="0"/>
                  <a:pt x="1155663" y="800"/>
                  <a:pt x="1172728" y="2400"/>
                </a:cubicBezTo>
                <a:cubicBezTo>
                  <a:pt x="1189794" y="4000"/>
                  <a:pt x="1203126" y="7200"/>
                  <a:pt x="1212726" y="12000"/>
                </a:cubicBezTo>
                <a:cubicBezTo>
                  <a:pt x="1222325" y="16799"/>
                  <a:pt x="1229525" y="22132"/>
                  <a:pt x="1234325" y="27999"/>
                </a:cubicBezTo>
                <a:cubicBezTo>
                  <a:pt x="1239124" y="33865"/>
                  <a:pt x="1241524" y="41065"/>
                  <a:pt x="1241524" y="49598"/>
                </a:cubicBezTo>
                <a:lnTo>
                  <a:pt x="1241524" y="1489510"/>
                </a:lnTo>
                <a:cubicBezTo>
                  <a:pt x="1241524" y="1498042"/>
                  <a:pt x="1239657" y="1505242"/>
                  <a:pt x="1235924" y="1511108"/>
                </a:cubicBezTo>
                <a:cubicBezTo>
                  <a:pt x="1232191" y="1516974"/>
                  <a:pt x="1225525" y="1522041"/>
                  <a:pt x="1215926" y="1526307"/>
                </a:cubicBezTo>
                <a:cubicBezTo>
                  <a:pt x="1206326" y="1530574"/>
                  <a:pt x="1193793" y="1533773"/>
                  <a:pt x="1178328" y="1535907"/>
                </a:cubicBezTo>
                <a:cubicBezTo>
                  <a:pt x="1162862" y="1538040"/>
                  <a:pt x="1143930" y="1539107"/>
                  <a:pt x="1121531" y="1539107"/>
                </a:cubicBezTo>
                <a:cubicBezTo>
                  <a:pt x="1096999" y="1539107"/>
                  <a:pt x="1077000" y="1538040"/>
                  <a:pt x="1061535" y="1535907"/>
                </a:cubicBezTo>
                <a:cubicBezTo>
                  <a:pt x="1046069" y="1533773"/>
                  <a:pt x="1033803" y="1530574"/>
                  <a:pt x="1024737" y="1526307"/>
                </a:cubicBezTo>
                <a:cubicBezTo>
                  <a:pt x="1015671" y="1522041"/>
                  <a:pt x="1009538" y="1516974"/>
                  <a:pt x="1006339" y="1511108"/>
                </a:cubicBezTo>
                <a:cubicBezTo>
                  <a:pt x="1003139" y="1505242"/>
                  <a:pt x="1001539" y="1498042"/>
                  <a:pt x="1001539" y="1489510"/>
                </a:cubicBezTo>
                <a:lnTo>
                  <a:pt x="1001539" y="1299121"/>
                </a:lnTo>
                <a:cubicBezTo>
                  <a:pt x="919410" y="1389782"/>
                  <a:pt x="838349" y="1455912"/>
                  <a:pt x="758354" y="1497509"/>
                </a:cubicBezTo>
                <a:cubicBezTo>
                  <a:pt x="678359" y="1539107"/>
                  <a:pt x="597297" y="1559905"/>
                  <a:pt x="515168" y="1559905"/>
                </a:cubicBezTo>
                <a:cubicBezTo>
                  <a:pt x="419174" y="1559905"/>
                  <a:pt x="338379" y="1543906"/>
                  <a:pt x="272783" y="1511908"/>
                </a:cubicBezTo>
                <a:cubicBezTo>
                  <a:pt x="207187" y="1479910"/>
                  <a:pt x="154124" y="1436446"/>
                  <a:pt x="113593" y="1381516"/>
                </a:cubicBezTo>
                <a:cubicBezTo>
                  <a:pt x="73062" y="1326586"/>
                  <a:pt x="43997" y="1262590"/>
                  <a:pt x="26398" y="1189528"/>
                </a:cubicBezTo>
                <a:cubicBezTo>
                  <a:pt x="8799" y="1116466"/>
                  <a:pt x="0" y="1027671"/>
                  <a:pt x="0" y="923144"/>
                </a:cubicBezTo>
                <a:lnTo>
                  <a:pt x="0" y="49598"/>
                </a:lnTo>
                <a:cubicBezTo>
                  <a:pt x="0" y="41065"/>
                  <a:pt x="1866" y="33865"/>
                  <a:pt x="5600" y="27999"/>
                </a:cubicBezTo>
                <a:cubicBezTo>
                  <a:pt x="9333" y="22132"/>
                  <a:pt x="16532" y="16799"/>
                  <a:pt x="27198" y="12000"/>
                </a:cubicBezTo>
                <a:cubicBezTo>
                  <a:pt x="37864" y="7200"/>
                  <a:pt x="51730" y="4000"/>
                  <a:pt x="68796" y="2400"/>
                </a:cubicBezTo>
                <a:cubicBezTo>
                  <a:pt x="85861" y="800"/>
                  <a:pt x="107193" y="0"/>
                  <a:pt x="1327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618283-0C87-43B5-9D96-0BB50FB40D9D}"/>
              </a:ext>
            </a:extLst>
          </p:cNvPr>
          <p:cNvSpPr txBox="1">
            <a:spLocks/>
          </p:cNvSpPr>
          <p:nvPr/>
        </p:nvSpPr>
        <p:spPr>
          <a:xfrm>
            <a:off x="10590697" y="4020618"/>
            <a:ext cx="466344" cy="338328"/>
          </a:xfrm>
          <a:custGeom>
            <a:avLst/>
            <a:gdLst/>
            <a:ahLst/>
            <a:cxnLst/>
            <a:rect l="l" t="t" r="r" b="b"/>
            <a:pathLst>
              <a:path w="649560" h="519968">
                <a:moveTo>
                  <a:pt x="423974" y="0"/>
                </a:moveTo>
                <a:lnTo>
                  <a:pt x="649560" y="0"/>
                </a:lnTo>
                <a:lnTo>
                  <a:pt x="649560" y="305581"/>
                </a:lnTo>
                <a:cubicBezTo>
                  <a:pt x="584497" y="378110"/>
                  <a:pt x="522368" y="431973"/>
                  <a:pt x="463171" y="467171"/>
                </a:cubicBezTo>
                <a:cubicBezTo>
                  <a:pt x="403975" y="502369"/>
                  <a:pt x="339712" y="519968"/>
                  <a:pt x="270383" y="519968"/>
                </a:cubicBezTo>
                <a:cubicBezTo>
                  <a:pt x="185055" y="519968"/>
                  <a:pt x="118659" y="497836"/>
                  <a:pt x="71195" y="453572"/>
                </a:cubicBezTo>
                <a:cubicBezTo>
                  <a:pt x="23731" y="409308"/>
                  <a:pt x="0" y="349845"/>
                  <a:pt x="0" y="275183"/>
                </a:cubicBezTo>
                <a:cubicBezTo>
                  <a:pt x="0" y="231452"/>
                  <a:pt x="8266" y="192788"/>
                  <a:pt x="24798" y="159190"/>
                </a:cubicBezTo>
                <a:cubicBezTo>
                  <a:pt x="41330" y="125592"/>
                  <a:pt x="67196" y="96794"/>
                  <a:pt x="102393" y="72795"/>
                </a:cubicBezTo>
                <a:cubicBezTo>
                  <a:pt x="137591" y="48797"/>
                  <a:pt x="181855" y="30664"/>
                  <a:pt x="235185" y="18398"/>
                </a:cubicBezTo>
                <a:cubicBezTo>
                  <a:pt x="288515" y="6133"/>
                  <a:pt x="351445" y="0"/>
                  <a:pt x="42397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9BC729-1F3A-457B-A7F3-3994841F19B8}"/>
              </a:ext>
            </a:extLst>
          </p:cNvPr>
          <p:cNvSpPr txBox="1">
            <a:spLocks/>
          </p:cNvSpPr>
          <p:nvPr/>
        </p:nvSpPr>
        <p:spPr>
          <a:xfrm>
            <a:off x="395489" y="2361663"/>
            <a:ext cx="2350008" cy="2350008"/>
          </a:xfrm>
          <a:custGeom>
            <a:avLst/>
            <a:gdLst>
              <a:gd name="connsiteX0" fmla="*/ 1371600 w 2743200"/>
              <a:gd name="connsiteY0" fmla="*/ 0 h 2743200"/>
              <a:gd name="connsiteX1" fmla="*/ 1453737 w 2743200"/>
              <a:gd name="connsiteY1" fmla="*/ 4147 h 2743200"/>
              <a:gd name="connsiteX2" fmla="*/ 1511838 w 2743200"/>
              <a:gd name="connsiteY2" fmla="*/ 7081 h 2743200"/>
              <a:gd name="connsiteX3" fmla="*/ 2743200 w 2743200"/>
              <a:gd name="connsiteY3" fmla="*/ 1371600 h 2743200"/>
              <a:gd name="connsiteX4" fmla="*/ 1371600 w 2743200"/>
              <a:gd name="connsiteY4" fmla="*/ 2743200 h 2743200"/>
              <a:gd name="connsiteX5" fmla="*/ 0 w 2743200"/>
              <a:gd name="connsiteY5" fmla="*/ 1371600 h 2743200"/>
              <a:gd name="connsiteX6" fmla="*/ 604725 w 2743200"/>
              <a:gd name="connsiteY6" fmla="*/ 234248 h 2743200"/>
              <a:gd name="connsiteX7" fmla="*/ 631661 w 2743200"/>
              <a:gd name="connsiteY7" fmla="*/ 217884 h 2743200"/>
              <a:gd name="connsiteX8" fmla="*/ 717814 w 2743200"/>
              <a:gd name="connsiteY8" fmla="*/ 165545 h 2743200"/>
              <a:gd name="connsiteX9" fmla="*/ 1371600 w 2743200"/>
              <a:gd name="connsiteY9" fmla="*/ 0 h 2743200"/>
              <a:gd name="connsiteX10" fmla="*/ 1634859 w 2743200"/>
              <a:gd name="connsiteY10" fmla="*/ 297027 h 2743200"/>
              <a:gd name="connsiteX11" fmla="*/ 1410073 w 2743200"/>
              <a:gd name="connsiteY11" fmla="*/ 333825 h 2743200"/>
              <a:gd name="connsiteX12" fmla="*/ 1253282 w 2743200"/>
              <a:gd name="connsiteY12" fmla="*/ 443418 h 2743200"/>
              <a:gd name="connsiteX13" fmla="*/ 1162888 w 2743200"/>
              <a:gd name="connsiteY13" fmla="*/ 625807 h 2743200"/>
              <a:gd name="connsiteX14" fmla="*/ 1134090 w 2743200"/>
              <a:gd name="connsiteY14" fmla="*/ 880991 h 2743200"/>
              <a:gd name="connsiteX15" fmla="*/ 1134090 w 2743200"/>
              <a:gd name="connsiteY15" fmla="*/ 1000984 h 2743200"/>
              <a:gd name="connsiteX16" fmla="*/ 1133242 w 2743200"/>
              <a:gd name="connsiteY16" fmla="*/ 1000984 h 2743200"/>
              <a:gd name="connsiteX17" fmla="*/ 1133242 w 2743200"/>
              <a:gd name="connsiteY17" fmla="*/ 1327364 h 2743200"/>
              <a:gd name="connsiteX18" fmla="*/ 1134090 w 2743200"/>
              <a:gd name="connsiteY18" fmla="*/ 1327364 h 2743200"/>
              <a:gd name="connsiteX19" fmla="*/ 1134090 w 2743200"/>
              <a:gd name="connsiteY19" fmla="*/ 2482493 h 2743200"/>
              <a:gd name="connsiteX20" fmla="*/ 1142889 w 2743200"/>
              <a:gd name="connsiteY20" fmla="*/ 2510492 h 2743200"/>
              <a:gd name="connsiteX21" fmla="*/ 1174887 w 2743200"/>
              <a:gd name="connsiteY21" fmla="*/ 2530491 h 2743200"/>
              <a:gd name="connsiteX22" fmla="*/ 1237283 w 2743200"/>
              <a:gd name="connsiteY22" fmla="*/ 2542490 h 2743200"/>
              <a:gd name="connsiteX23" fmla="*/ 1334077 w 2743200"/>
              <a:gd name="connsiteY23" fmla="*/ 2546490 h 2743200"/>
              <a:gd name="connsiteX24" fmla="*/ 1431671 w 2743200"/>
              <a:gd name="connsiteY24" fmla="*/ 2542490 h 2743200"/>
              <a:gd name="connsiteX25" fmla="*/ 1494068 w 2743200"/>
              <a:gd name="connsiteY25" fmla="*/ 2530491 h 2743200"/>
              <a:gd name="connsiteX26" fmla="*/ 1526066 w 2743200"/>
              <a:gd name="connsiteY26" fmla="*/ 2510492 h 2743200"/>
              <a:gd name="connsiteX27" fmla="*/ 1535665 w 2743200"/>
              <a:gd name="connsiteY27" fmla="*/ 2482493 h 2743200"/>
              <a:gd name="connsiteX28" fmla="*/ 1535665 w 2743200"/>
              <a:gd name="connsiteY28" fmla="*/ 1327364 h 2743200"/>
              <a:gd name="connsiteX29" fmla="*/ 1796449 w 2743200"/>
              <a:gd name="connsiteY29" fmla="*/ 1327364 h 2743200"/>
              <a:gd name="connsiteX30" fmla="*/ 1842846 w 2743200"/>
              <a:gd name="connsiteY30" fmla="*/ 1289766 h 2743200"/>
              <a:gd name="connsiteX31" fmla="*/ 1858845 w 2743200"/>
              <a:gd name="connsiteY31" fmla="*/ 1164174 h 2743200"/>
              <a:gd name="connsiteX32" fmla="*/ 1854846 w 2743200"/>
              <a:gd name="connsiteY32" fmla="*/ 1085779 h 2743200"/>
              <a:gd name="connsiteX33" fmla="*/ 1842846 w 2743200"/>
              <a:gd name="connsiteY33" fmla="*/ 1035382 h 2743200"/>
              <a:gd name="connsiteX34" fmla="*/ 1822847 w 2743200"/>
              <a:gd name="connsiteY34" fmla="*/ 1008983 h 2743200"/>
              <a:gd name="connsiteX35" fmla="*/ 1796449 w 2743200"/>
              <a:gd name="connsiteY35" fmla="*/ 1000984 h 2743200"/>
              <a:gd name="connsiteX36" fmla="*/ 1535665 w 2743200"/>
              <a:gd name="connsiteY36" fmla="*/ 1000984 h 2743200"/>
              <a:gd name="connsiteX37" fmla="*/ 1535665 w 2743200"/>
              <a:gd name="connsiteY37" fmla="*/ 869792 h 2743200"/>
              <a:gd name="connsiteX38" fmla="*/ 1545264 w 2743200"/>
              <a:gd name="connsiteY38" fmla="*/ 753799 h 2743200"/>
              <a:gd name="connsiteX39" fmla="*/ 1575663 w 2743200"/>
              <a:gd name="connsiteY39" fmla="*/ 677004 h 2743200"/>
              <a:gd name="connsiteX40" fmla="*/ 1627659 w 2743200"/>
              <a:gd name="connsiteY40" fmla="*/ 633806 h 2743200"/>
              <a:gd name="connsiteX41" fmla="*/ 1702055 w 2743200"/>
              <a:gd name="connsiteY41" fmla="*/ 620207 h 2743200"/>
              <a:gd name="connsiteX42" fmla="*/ 1766051 w 2743200"/>
              <a:gd name="connsiteY42" fmla="*/ 625807 h 2743200"/>
              <a:gd name="connsiteX43" fmla="*/ 1813248 w 2743200"/>
              <a:gd name="connsiteY43" fmla="*/ 637806 h 2743200"/>
              <a:gd name="connsiteX44" fmla="*/ 1846846 w 2743200"/>
              <a:gd name="connsiteY44" fmla="*/ 649805 h 2743200"/>
              <a:gd name="connsiteX45" fmla="*/ 1871645 w 2743200"/>
              <a:gd name="connsiteY45" fmla="*/ 655405 h 2743200"/>
              <a:gd name="connsiteX46" fmla="*/ 1889243 w 2743200"/>
              <a:gd name="connsiteY46" fmla="*/ 649805 h 2743200"/>
              <a:gd name="connsiteX47" fmla="*/ 1903643 w 2743200"/>
              <a:gd name="connsiteY47" fmla="*/ 629007 h 2743200"/>
              <a:gd name="connsiteX48" fmla="*/ 1913242 w 2743200"/>
              <a:gd name="connsiteY48" fmla="*/ 585809 h 2743200"/>
              <a:gd name="connsiteX49" fmla="*/ 1916442 w 2743200"/>
              <a:gd name="connsiteY49" fmla="*/ 511414 h 2743200"/>
              <a:gd name="connsiteX50" fmla="*/ 1913242 w 2743200"/>
              <a:gd name="connsiteY50" fmla="*/ 433819 h 2743200"/>
              <a:gd name="connsiteX51" fmla="*/ 1902843 w 2743200"/>
              <a:gd name="connsiteY51" fmla="*/ 382622 h 2743200"/>
              <a:gd name="connsiteX52" fmla="*/ 1884444 w 2743200"/>
              <a:gd name="connsiteY52" fmla="*/ 352223 h 2743200"/>
              <a:gd name="connsiteX53" fmla="*/ 1841246 w 2743200"/>
              <a:gd name="connsiteY53" fmla="*/ 329825 h 2743200"/>
              <a:gd name="connsiteX54" fmla="*/ 1753252 w 2743200"/>
              <a:gd name="connsiteY54" fmla="*/ 307426 h 2743200"/>
              <a:gd name="connsiteX55" fmla="*/ 1634859 w 2743200"/>
              <a:gd name="connsiteY55" fmla="*/ 297027 h 2743200"/>
              <a:gd name="connsiteX56" fmla="*/ 956500 w 2743200"/>
              <a:gd name="connsiteY56" fmla="*/ 1000984 h 2743200"/>
              <a:gd name="connsiteX57" fmla="*/ 928502 w 2743200"/>
              <a:gd name="connsiteY57" fmla="*/ 1008983 h 2743200"/>
              <a:gd name="connsiteX58" fmla="*/ 909303 w 2743200"/>
              <a:gd name="connsiteY58" fmla="*/ 1035382 h 2743200"/>
              <a:gd name="connsiteX59" fmla="*/ 898104 w 2743200"/>
              <a:gd name="connsiteY59" fmla="*/ 1085779 h 2743200"/>
              <a:gd name="connsiteX60" fmla="*/ 894104 w 2743200"/>
              <a:gd name="connsiteY60" fmla="*/ 1164174 h 2743200"/>
              <a:gd name="connsiteX61" fmla="*/ 909303 w 2743200"/>
              <a:gd name="connsiteY61" fmla="*/ 1289766 h 2743200"/>
              <a:gd name="connsiteX62" fmla="*/ 954901 w 2743200"/>
              <a:gd name="connsiteY62" fmla="*/ 1327364 h 2743200"/>
              <a:gd name="connsiteX63" fmla="*/ 954902 w 2743200"/>
              <a:gd name="connsiteY63" fmla="*/ 1327364 h 2743200"/>
              <a:gd name="connsiteX64" fmla="*/ 909304 w 2743200"/>
              <a:gd name="connsiteY64" fmla="*/ 1289766 h 2743200"/>
              <a:gd name="connsiteX65" fmla="*/ 894105 w 2743200"/>
              <a:gd name="connsiteY65" fmla="*/ 1164174 h 2743200"/>
              <a:gd name="connsiteX66" fmla="*/ 898105 w 2743200"/>
              <a:gd name="connsiteY66" fmla="*/ 1085779 h 2743200"/>
              <a:gd name="connsiteX67" fmla="*/ 909304 w 2743200"/>
              <a:gd name="connsiteY67" fmla="*/ 1035382 h 2743200"/>
              <a:gd name="connsiteX68" fmla="*/ 928503 w 2743200"/>
              <a:gd name="connsiteY68" fmla="*/ 1008983 h 2743200"/>
              <a:gd name="connsiteX69" fmla="*/ 956501 w 2743200"/>
              <a:gd name="connsiteY69" fmla="*/ 1000984 h 2743200"/>
              <a:gd name="connsiteX70" fmla="*/ 956500 w 2743200"/>
              <a:gd name="connsiteY70" fmla="*/ 1000984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lnTo>
                  <a:pt x="1453737" y="4147"/>
                </a:lnTo>
                <a:lnTo>
                  <a:pt x="1511838" y="7081"/>
                </a:lnTo>
                <a:cubicBezTo>
                  <a:pt x="2203476" y="77321"/>
                  <a:pt x="2743200" y="661431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898154"/>
                  <a:pt x="239877" y="480734"/>
                  <a:pt x="604725" y="234248"/>
                </a:cubicBezTo>
                <a:lnTo>
                  <a:pt x="631661" y="217884"/>
                </a:lnTo>
                <a:lnTo>
                  <a:pt x="717814" y="165545"/>
                </a:lnTo>
                <a:cubicBezTo>
                  <a:pt x="912161" y="59969"/>
                  <a:pt x="1134877" y="0"/>
                  <a:pt x="1371600" y="0"/>
                </a:cubicBezTo>
                <a:close/>
                <a:moveTo>
                  <a:pt x="1634859" y="297027"/>
                </a:moveTo>
                <a:cubicBezTo>
                  <a:pt x="1548464" y="297027"/>
                  <a:pt x="1473536" y="309293"/>
                  <a:pt x="1410073" y="333825"/>
                </a:cubicBezTo>
                <a:cubicBezTo>
                  <a:pt x="1346610" y="358357"/>
                  <a:pt x="1294346" y="394887"/>
                  <a:pt x="1253282" y="443418"/>
                </a:cubicBezTo>
                <a:cubicBezTo>
                  <a:pt x="1212218" y="491948"/>
                  <a:pt x="1182087" y="552745"/>
                  <a:pt x="1162888" y="625807"/>
                </a:cubicBezTo>
                <a:cubicBezTo>
                  <a:pt x="1143689" y="698869"/>
                  <a:pt x="1134090" y="783931"/>
                  <a:pt x="1134090" y="880991"/>
                </a:cubicBezTo>
                <a:lnTo>
                  <a:pt x="1134090" y="1000984"/>
                </a:lnTo>
                <a:lnTo>
                  <a:pt x="1133242" y="1000984"/>
                </a:lnTo>
                <a:lnTo>
                  <a:pt x="1133242" y="1327364"/>
                </a:lnTo>
                <a:lnTo>
                  <a:pt x="1134090" y="1327364"/>
                </a:lnTo>
                <a:lnTo>
                  <a:pt x="1134090" y="2482493"/>
                </a:lnTo>
                <a:cubicBezTo>
                  <a:pt x="1134090" y="2493160"/>
                  <a:pt x="1137023" y="2502492"/>
                  <a:pt x="1142889" y="2510492"/>
                </a:cubicBezTo>
                <a:cubicBezTo>
                  <a:pt x="1148755" y="2518491"/>
                  <a:pt x="1159421" y="2525158"/>
                  <a:pt x="1174887" y="2530491"/>
                </a:cubicBezTo>
                <a:cubicBezTo>
                  <a:pt x="1190353" y="2535824"/>
                  <a:pt x="1211152" y="2539823"/>
                  <a:pt x="1237283" y="2542490"/>
                </a:cubicBezTo>
                <a:cubicBezTo>
                  <a:pt x="1263415" y="2545156"/>
                  <a:pt x="1295680" y="2546490"/>
                  <a:pt x="1334077" y="2546490"/>
                </a:cubicBezTo>
                <a:cubicBezTo>
                  <a:pt x="1372475" y="2546490"/>
                  <a:pt x="1405006" y="2545156"/>
                  <a:pt x="1431671" y="2542490"/>
                </a:cubicBezTo>
                <a:cubicBezTo>
                  <a:pt x="1458336" y="2539823"/>
                  <a:pt x="1479135" y="2535824"/>
                  <a:pt x="1494068" y="2530491"/>
                </a:cubicBezTo>
                <a:cubicBezTo>
                  <a:pt x="1509000" y="2525158"/>
                  <a:pt x="1519666" y="2518491"/>
                  <a:pt x="1526066" y="2510492"/>
                </a:cubicBezTo>
                <a:cubicBezTo>
                  <a:pt x="1532465" y="2502492"/>
                  <a:pt x="1535665" y="2493160"/>
                  <a:pt x="1535665" y="2482493"/>
                </a:cubicBezTo>
                <a:lnTo>
                  <a:pt x="1535665" y="1327364"/>
                </a:lnTo>
                <a:lnTo>
                  <a:pt x="1796449" y="1327364"/>
                </a:lnTo>
                <a:cubicBezTo>
                  <a:pt x="1816715" y="1327364"/>
                  <a:pt x="1832180" y="1314831"/>
                  <a:pt x="1842846" y="1289766"/>
                </a:cubicBezTo>
                <a:cubicBezTo>
                  <a:pt x="1853512" y="1264701"/>
                  <a:pt x="1858845" y="1222837"/>
                  <a:pt x="1858845" y="1164174"/>
                </a:cubicBezTo>
                <a:cubicBezTo>
                  <a:pt x="1858845" y="1133243"/>
                  <a:pt x="1857512" y="1107111"/>
                  <a:pt x="1854846" y="1085779"/>
                </a:cubicBezTo>
                <a:cubicBezTo>
                  <a:pt x="1852179" y="1064447"/>
                  <a:pt x="1848179" y="1047648"/>
                  <a:pt x="1842846" y="1035382"/>
                </a:cubicBezTo>
                <a:cubicBezTo>
                  <a:pt x="1837513" y="1023116"/>
                  <a:pt x="1830847" y="1014316"/>
                  <a:pt x="1822847" y="1008983"/>
                </a:cubicBezTo>
                <a:cubicBezTo>
                  <a:pt x="1814848" y="1003650"/>
                  <a:pt x="1806049" y="1000984"/>
                  <a:pt x="1796449" y="1000984"/>
                </a:cubicBezTo>
                <a:lnTo>
                  <a:pt x="1535665" y="1000984"/>
                </a:lnTo>
                <a:lnTo>
                  <a:pt x="1535665" y="869792"/>
                </a:lnTo>
                <a:cubicBezTo>
                  <a:pt x="1535665" y="823928"/>
                  <a:pt x="1538865" y="785264"/>
                  <a:pt x="1545264" y="753799"/>
                </a:cubicBezTo>
                <a:cubicBezTo>
                  <a:pt x="1551664" y="722334"/>
                  <a:pt x="1561797" y="696736"/>
                  <a:pt x="1575663" y="677004"/>
                </a:cubicBezTo>
                <a:cubicBezTo>
                  <a:pt x="1589528" y="657271"/>
                  <a:pt x="1606861" y="642872"/>
                  <a:pt x="1627659" y="633806"/>
                </a:cubicBezTo>
                <a:cubicBezTo>
                  <a:pt x="1648458" y="624740"/>
                  <a:pt x="1673257" y="620207"/>
                  <a:pt x="1702055" y="620207"/>
                </a:cubicBezTo>
                <a:cubicBezTo>
                  <a:pt x="1726587" y="620207"/>
                  <a:pt x="1747919" y="622074"/>
                  <a:pt x="1766051" y="625807"/>
                </a:cubicBezTo>
                <a:cubicBezTo>
                  <a:pt x="1784183" y="629540"/>
                  <a:pt x="1799916" y="633540"/>
                  <a:pt x="1813248" y="637806"/>
                </a:cubicBezTo>
                <a:cubicBezTo>
                  <a:pt x="1826581" y="642072"/>
                  <a:pt x="1837780" y="646072"/>
                  <a:pt x="1846846" y="649805"/>
                </a:cubicBezTo>
                <a:cubicBezTo>
                  <a:pt x="1855912" y="653539"/>
                  <a:pt x="1864178" y="655405"/>
                  <a:pt x="1871645" y="655405"/>
                </a:cubicBezTo>
                <a:cubicBezTo>
                  <a:pt x="1878044" y="655405"/>
                  <a:pt x="1883910" y="653539"/>
                  <a:pt x="1889243" y="649805"/>
                </a:cubicBezTo>
                <a:cubicBezTo>
                  <a:pt x="1894576" y="646072"/>
                  <a:pt x="1899376" y="639139"/>
                  <a:pt x="1903643" y="629007"/>
                </a:cubicBezTo>
                <a:cubicBezTo>
                  <a:pt x="1907909" y="618874"/>
                  <a:pt x="1911109" y="604475"/>
                  <a:pt x="1913242" y="585809"/>
                </a:cubicBezTo>
                <a:cubicBezTo>
                  <a:pt x="1915375" y="567144"/>
                  <a:pt x="1916442" y="542345"/>
                  <a:pt x="1916442" y="511414"/>
                </a:cubicBezTo>
                <a:cubicBezTo>
                  <a:pt x="1916442" y="480482"/>
                  <a:pt x="1915375" y="454617"/>
                  <a:pt x="1913242" y="433819"/>
                </a:cubicBezTo>
                <a:cubicBezTo>
                  <a:pt x="1911109" y="413020"/>
                  <a:pt x="1907642" y="395954"/>
                  <a:pt x="1902843" y="382622"/>
                </a:cubicBezTo>
                <a:cubicBezTo>
                  <a:pt x="1898043" y="369289"/>
                  <a:pt x="1891910" y="359157"/>
                  <a:pt x="1884444" y="352223"/>
                </a:cubicBezTo>
                <a:cubicBezTo>
                  <a:pt x="1876977" y="345290"/>
                  <a:pt x="1862578" y="337824"/>
                  <a:pt x="1841246" y="329825"/>
                </a:cubicBezTo>
                <a:cubicBezTo>
                  <a:pt x="1819914" y="321825"/>
                  <a:pt x="1790583" y="314359"/>
                  <a:pt x="1753252" y="307426"/>
                </a:cubicBezTo>
                <a:cubicBezTo>
                  <a:pt x="1715921" y="300493"/>
                  <a:pt x="1676456" y="297027"/>
                  <a:pt x="1634859" y="297027"/>
                </a:cubicBezTo>
                <a:close/>
                <a:moveTo>
                  <a:pt x="956500" y="1000984"/>
                </a:moveTo>
                <a:cubicBezTo>
                  <a:pt x="945834" y="1000984"/>
                  <a:pt x="936502" y="1003650"/>
                  <a:pt x="928502" y="1008983"/>
                </a:cubicBezTo>
                <a:cubicBezTo>
                  <a:pt x="920503" y="1014316"/>
                  <a:pt x="914103" y="1023116"/>
                  <a:pt x="909303" y="1035382"/>
                </a:cubicBezTo>
                <a:cubicBezTo>
                  <a:pt x="904504" y="1047648"/>
                  <a:pt x="900771" y="1064447"/>
                  <a:pt x="898104" y="1085779"/>
                </a:cubicBezTo>
                <a:cubicBezTo>
                  <a:pt x="895438" y="1107111"/>
                  <a:pt x="894104" y="1133243"/>
                  <a:pt x="894104" y="1164174"/>
                </a:cubicBezTo>
                <a:cubicBezTo>
                  <a:pt x="894104" y="1222837"/>
                  <a:pt x="899171" y="1264701"/>
                  <a:pt x="909303" y="1289766"/>
                </a:cubicBezTo>
                <a:cubicBezTo>
                  <a:pt x="919436" y="1314831"/>
                  <a:pt x="934635" y="1327364"/>
                  <a:pt x="954901" y="1327364"/>
                </a:cubicBezTo>
                <a:lnTo>
                  <a:pt x="954902" y="1327364"/>
                </a:lnTo>
                <a:cubicBezTo>
                  <a:pt x="934636" y="1327364"/>
                  <a:pt x="919437" y="1314831"/>
                  <a:pt x="909304" y="1289766"/>
                </a:cubicBezTo>
                <a:cubicBezTo>
                  <a:pt x="899172" y="1264701"/>
                  <a:pt x="894105" y="1222837"/>
                  <a:pt x="894105" y="1164174"/>
                </a:cubicBezTo>
                <a:cubicBezTo>
                  <a:pt x="894105" y="1133243"/>
                  <a:pt x="895439" y="1107111"/>
                  <a:pt x="898105" y="1085779"/>
                </a:cubicBezTo>
                <a:cubicBezTo>
                  <a:pt x="900772" y="1064447"/>
                  <a:pt x="904505" y="1047648"/>
                  <a:pt x="909304" y="1035382"/>
                </a:cubicBezTo>
                <a:cubicBezTo>
                  <a:pt x="914104" y="1023116"/>
                  <a:pt x="920504" y="1014316"/>
                  <a:pt x="928503" y="1008983"/>
                </a:cubicBezTo>
                <a:cubicBezTo>
                  <a:pt x="936503" y="1003650"/>
                  <a:pt x="945835" y="1000984"/>
                  <a:pt x="956501" y="1000984"/>
                </a:cubicBezTo>
                <a:lnTo>
                  <a:pt x="956500" y="1000984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102056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Futura Logo</dc:title>
  <dc:creator>Muhamad Rizki Sunarya</dc:creator>
  <cp:keywords>Funij.com</cp:keywords>
  <cp:lastModifiedBy>Muhamad Rizki Sunarya</cp:lastModifiedBy>
  <cp:revision>9</cp:revision>
  <dcterms:created xsi:type="dcterms:W3CDTF">2025-03-11T04:35:59Z</dcterms:created>
  <dcterms:modified xsi:type="dcterms:W3CDTF">2025-03-12T02:16:04Z</dcterms:modified>
</cp:coreProperties>
</file>