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874" y="14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ED10AF-EC3D-CEAB-5452-8EA691445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5D9FFF7C-0945-410B-6DE3-F9AA5166BF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96FE31B6-145D-10E3-39DB-63B82730ED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AE478E9F-AE05-48FD-4E14-1F138D080C2E}"/>
              </a:ext>
            </a:extLst>
          </p:cNvPr>
          <p:cNvGrpSpPr/>
          <p:nvPr/>
        </p:nvGrpSpPr>
        <p:grpSpPr>
          <a:xfrm>
            <a:off x="4583049" y="1906524"/>
            <a:ext cx="3044952" cy="3044952"/>
            <a:chOff x="-4074431" y="1951703"/>
            <a:chExt cx="4876800" cy="48768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B20DAEC3-E1E5-3D79-4E40-9D1F815E0490}"/>
                </a:ext>
              </a:extLst>
            </p:cNvPr>
            <p:cNvSpPr/>
            <p:nvPr/>
          </p:nvSpPr>
          <p:spPr>
            <a:xfrm>
              <a:off x="-4074431" y="1951703"/>
              <a:ext cx="4876800" cy="4876800"/>
            </a:xfrm>
            <a:prstGeom prst="roundRect">
              <a:avLst>
                <a:gd name="adj" fmla="val 25625"/>
              </a:avLst>
            </a:prstGeom>
            <a:solidFill>
              <a:srgbClr val="187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5636C9B-E95E-0BDC-E995-F8641161B2E5}"/>
                </a:ext>
              </a:extLst>
            </p:cNvPr>
            <p:cNvGrpSpPr/>
            <p:nvPr/>
          </p:nvGrpSpPr>
          <p:grpSpPr>
            <a:xfrm>
              <a:off x="-2350406" y="3180108"/>
              <a:ext cx="1428750" cy="2590800"/>
              <a:chOff x="12014898" y="1694842"/>
              <a:chExt cx="1170432" cy="2206753"/>
            </a:xfrm>
            <a:solidFill>
              <a:schemeClr val="bg1"/>
            </a:solidFill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C8F8AB48-D21C-7128-5F5B-CE4A1EAB370E}"/>
                  </a:ext>
                </a:extLst>
              </p:cNvPr>
              <p:cNvSpPr/>
              <p:nvPr/>
            </p:nvSpPr>
            <p:spPr>
              <a:xfrm>
                <a:off x="12014898" y="1694842"/>
                <a:ext cx="1170432" cy="1830950"/>
              </a:xfrm>
              <a:custGeom>
                <a:avLst/>
                <a:gdLst/>
                <a:ahLst/>
                <a:cxnLst/>
                <a:rect l="l" t="t" r="r" b="b"/>
                <a:pathLst>
                  <a:path w="1170432" h="1830950">
                    <a:moveTo>
                      <a:pt x="859536" y="0"/>
                    </a:moveTo>
                    <a:cubicBezTo>
                      <a:pt x="916432" y="0"/>
                      <a:pt x="971804" y="5588"/>
                      <a:pt x="1025652" y="16764"/>
                    </a:cubicBezTo>
                    <a:cubicBezTo>
                      <a:pt x="1079500" y="27940"/>
                      <a:pt x="1127760" y="41656"/>
                      <a:pt x="1170432" y="57912"/>
                    </a:cubicBezTo>
                    <a:lnTo>
                      <a:pt x="1039368" y="463296"/>
                    </a:lnTo>
                    <a:cubicBezTo>
                      <a:pt x="1019048" y="453136"/>
                      <a:pt x="996696" y="445516"/>
                      <a:pt x="972312" y="440436"/>
                    </a:cubicBezTo>
                    <a:cubicBezTo>
                      <a:pt x="947928" y="435356"/>
                      <a:pt x="920496" y="432816"/>
                      <a:pt x="890016" y="432816"/>
                    </a:cubicBezTo>
                    <a:cubicBezTo>
                      <a:pt x="835152" y="432816"/>
                      <a:pt x="792988" y="450088"/>
                      <a:pt x="763524" y="484632"/>
                    </a:cubicBezTo>
                    <a:cubicBezTo>
                      <a:pt x="734060" y="519176"/>
                      <a:pt x="719328" y="565912"/>
                      <a:pt x="719328" y="624840"/>
                    </a:cubicBezTo>
                    <a:lnTo>
                      <a:pt x="719328" y="713232"/>
                    </a:lnTo>
                    <a:lnTo>
                      <a:pt x="1082040" y="713232"/>
                    </a:lnTo>
                    <a:lnTo>
                      <a:pt x="1082040" y="1097280"/>
                    </a:lnTo>
                    <a:lnTo>
                      <a:pt x="719328" y="1097280"/>
                    </a:lnTo>
                    <a:lnTo>
                      <a:pt x="719328" y="1830950"/>
                    </a:lnTo>
                    <a:lnTo>
                      <a:pt x="262128" y="1830950"/>
                    </a:lnTo>
                    <a:lnTo>
                      <a:pt x="262128" y="1097280"/>
                    </a:lnTo>
                    <a:lnTo>
                      <a:pt x="0" y="1097280"/>
                    </a:lnTo>
                    <a:lnTo>
                      <a:pt x="0" y="713232"/>
                    </a:lnTo>
                    <a:lnTo>
                      <a:pt x="262128" y="713232"/>
                    </a:lnTo>
                    <a:lnTo>
                      <a:pt x="262128" y="603504"/>
                    </a:lnTo>
                    <a:cubicBezTo>
                      <a:pt x="262128" y="406400"/>
                      <a:pt x="316992" y="256540"/>
                      <a:pt x="426720" y="153924"/>
                    </a:cubicBezTo>
                    <a:cubicBezTo>
                      <a:pt x="536448" y="51308"/>
                      <a:pt x="680720" y="0"/>
                      <a:pt x="859536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Freeform: Shape 5">
                <a:extLst>
                  <a:ext uri="{FF2B5EF4-FFF2-40B4-BE49-F238E27FC236}">
                    <a16:creationId xmlns:a16="http://schemas.microsoft.com/office/drawing/2014/main" id="{25A51EE8-EBE3-0DA0-ECFA-26E273B0D927}"/>
                  </a:ext>
                </a:extLst>
              </p:cNvPr>
              <p:cNvSpPr/>
              <p:nvPr/>
            </p:nvSpPr>
            <p:spPr>
              <a:xfrm>
                <a:off x="12277026" y="3689645"/>
                <a:ext cx="457200" cy="211950"/>
              </a:xfrm>
              <a:custGeom>
                <a:avLst/>
                <a:gdLst/>
                <a:ahLst/>
                <a:cxnLst/>
                <a:rect l="l" t="t" r="r" b="b"/>
                <a:pathLst>
                  <a:path w="457200" h="211950">
                    <a:moveTo>
                      <a:pt x="0" y="0"/>
                    </a:moveTo>
                    <a:lnTo>
                      <a:pt x="457200" y="0"/>
                    </a:lnTo>
                    <a:lnTo>
                      <a:pt x="457200" y="211950"/>
                    </a:lnTo>
                    <a:lnTo>
                      <a:pt x="0" y="21195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9202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Funij.com Logo</dc:title>
  <dc:creator>Muhamad Rizki Sunarya</dc:creator>
  <cp:keywords>Funij.com</cp:keywords>
  <cp:lastModifiedBy>rizki sunarya</cp:lastModifiedBy>
  <cp:revision>28</cp:revision>
  <dcterms:created xsi:type="dcterms:W3CDTF">2025-03-11T04:35:59Z</dcterms:created>
  <dcterms:modified xsi:type="dcterms:W3CDTF">2025-03-16T00:32:59Z</dcterms:modified>
</cp:coreProperties>
</file>