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407"/>
    <a:srgbClr val="FB0204"/>
    <a:srgbClr val="570100"/>
    <a:srgbClr val="E6E6E6"/>
    <a:srgbClr val="000000"/>
    <a:srgbClr val="911025"/>
    <a:srgbClr val="E13E45"/>
    <a:srgbClr val="562348"/>
    <a:srgbClr val="192556"/>
    <a:srgbClr val="005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398" y="35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FBB407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6">
            <a:extLst>
              <a:ext uri="{FF2B5EF4-FFF2-40B4-BE49-F238E27FC236}">
                <a16:creationId xmlns:a16="http://schemas.microsoft.com/office/drawing/2014/main" id="{77FE8C41-E3F6-42EA-8FED-8F7AA5036F7E}"/>
              </a:ext>
            </a:extLst>
          </p:cNvPr>
          <p:cNvSpPr>
            <a:spLocks/>
          </p:cNvSpPr>
          <p:nvPr/>
        </p:nvSpPr>
        <p:spPr bwMode="auto">
          <a:xfrm>
            <a:off x="8463538" y="3296796"/>
            <a:ext cx="1231605" cy="939748"/>
          </a:xfrm>
          <a:custGeom>
            <a:avLst/>
            <a:gdLst>
              <a:gd name="T0" fmla="*/ 380 w 909"/>
              <a:gd name="T1" fmla="*/ 717 h 720"/>
              <a:gd name="T2" fmla="*/ 32 w 909"/>
              <a:gd name="T3" fmla="*/ 717 h 720"/>
              <a:gd name="T4" fmla="*/ 13 w 909"/>
              <a:gd name="T5" fmla="*/ 699 h 720"/>
              <a:gd name="T6" fmla="*/ 12 w 909"/>
              <a:gd name="T7" fmla="*/ 573 h 720"/>
              <a:gd name="T8" fmla="*/ 30 w 909"/>
              <a:gd name="T9" fmla="*/ 554 h 720"/>
              <a:gd name="T10" fmla="*/ 672 w 909"/>
              <a:gd name="T11" fmla="*/ 554 h 720"/>
              <a:gd name="T12" fmla="*/ 694 w 909"/>
              <a:gd name="T13" fmla="*/ 554 h 720"/>
              <a:gd name="T14" fmla="*/ 726 w 909"/>
              <a:gd name="T15" fmla="*/ 520 h 720"/>
              <a:gd name="T16" fmla="*/ 726 w 909"/>
              <a:gd name="T17" fmla="*/ 470 h 720"/>
              <a:gd name="T18" fmla="*/ 693 w 909"/>
              <a:gd name="T19" fmla="*/ 437 h 720"/>
              <a:gd name="T20" fmla="*/ 657 w 909"/>
              <a:gd name="T21" fmla="*/ 435 h 720"/>
              <a:gd name="T22" fmla="*/ 209 w 909"/>
              <a:gd name="T23" fmla="*/ 431 h 720"/>
              <a:gd name="T24" fmla="*/ 117 w 909"/>
              <a:gd name="T25" fmla="*/ 415 h 720"/>
              <a:gd name="T26" fmla="*/ 7 w 909"/>
              <a:gd name="T27" fmla="*/ 282 h 720"/>
              <a:gd name="T28" fmla="*/ 8 w 909"/>
              <a:gd name="T29" fmla="*/ 144 h 720"/>
              <a:gd name="T30" fmla="*/ 163 w 909"/>
              <a:gd name="T31" fmla="*/ 4 h 720"/>
              <a:gd name="T32" fmla="*/ 207 w 909"/>
              <a:gd name="T33" fmla="*/ 1 h 720"/>
              <a:gd name="T34" fmla="*/ 872 w 909"/>
              <a:gd name="T35" fmla="*/ 0 h 720"/>
              <a:gd name="T36" fmla="*/ 887 w 909"/>
              <a:gd name="T37" fmla="*/ 14 h 720"/>
              <a:gd name="T38" fmla="*/ 889 w 909"/>
              <a:gd name="T39" fmla="*/ 148 h 720"/>
              <a:gd name="T40" fmla="*/ 870 w 909"/>
              <a:gd name="T41" fmla="*/ 162 h 720"/>
              <a:gd name="T42" fmla="*/ 258 w 909"/>
              <a:gd name="T43" fmla="*/ 163 h 720"/>
              <a:gd name="T44" fmla="*/ 208 w 909"/>
              <a:gd name="T45" fmla="*/ 166 h 720"/>
              <a:gd name="T46" fmla="*/ 182 w 909"/>
              <a:gd name="T47" fmla="*/ 194 h 720"/>
              <a:gd name="T48" fmla="*/ 181 w 909"/>
              <a:gd name="T49" fmla="*/ 242 h 720"/>
              <a:gd name="T50" fmla="*/ 214 w 909"/>
              <a:gd name="T51" fmla="*/ 275 h 720"/>
              <a:gd name="T52" fmla="*/ 276 w 909"/>
              <a:gd name="T53" fmla="*/ 276 h 720"/>
              <a:gd name="T54" fmla="*/ 654 w 909"/>
              <a:gd name="T55" fmla="*/ 279 h 720"/>
              <a:gd name="T56" fmla="*/ 765 w 909"/>
              <a:gd name="T57" fmla="*/ 289 h 720"/>
              <a:gd name="T58" fmla="*/ 904 w 909"/>
              <a:gd name="T59" fmla="*/ 444 h 720"/>
              <a:gd name="T60" fmla="*/ 901 w 909"/>
              <a:gd name="T61" fmla="*/ 575 h 720"/>
              <a:gd name="T62" fmla="*/ 731 w 909"/>
              <a:gd name="T63" fmla="*/ 715 h 720"/>
              <a:gd name="T64" fmla="*/ 432 w 909"/>
              <a:gd name="T65" fmla="*/ 717 h 720"/>
              <a:gd name="T66" fmla="*/ 380 w 909"/>
              <a:gd name="T67" fmla="*/ 717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09" h="720">
                <a:moveTo>
                  <a:pt x="380" y="717"/>
                </a:moveTo>
                <a:cubicBezTo>
                  <a:pt x="264" y="717"/>
                  <a:pt x="148" y="716"/>
                  <a:pt x="32" y="717"/>
                </a:cubicBezTo>
                <a:cubicBezTo>
                  <a:pt x="17" y="717"/>
                  <a:pt x="13" y="715"/>
                  <a:pt x="13" y="699"/>
                </a:cubicBezTo>
                <a:cubicBezTo>
                  <a:pt x="14" y="657"/>
                  <a:pt x="14" y="615"/>
                  <a:pt x="12" y="573"/>
                </a:cubicBezTo>
                <a:cubicBezTo>
                  <a:pt x="12" y="558"/>
                  <a:pt x="15" y="554"/>
                  <a:pt x="30" y="554"/>
                </a:cubicBezTo>
                <a:cubicBezTo>
                  <a:pt x="244" y="555"/>
                  <a:pt x="458" y="554"/>
                  <a:pt x="672" y="554"/>
                </a:cubicBezTo>
                <a:cubicBezTo>
                  <a:pt x="679" y="554"/>
                  <a:pt x="687" y="555"/>
                  <a:pt x="694" y="554"/>
                </a:cubicBezTo>
                <a:cubicBezTo>
                  <a:pt x="715" y="551"/>
                  <a:pt x="725" y="542"/>
                  <a:pt x="726" y="520"/>
                </a:cubicBezTo>
                <a:cubicBezTo>
                  <a:pt x="727" y="504"/>
                  <a:pt x="727" y="487"/>
                  <a:pt x="726" y="470"/>
                </a:cubicBezTo>
                <a:cubicBezTo>
                  <a:pt x="725" y="450"/>
                  <a:pt x="713" y="439"/>
                  <a:pt x="693" y="437"/>
                </a:cubicBezTo>
                <a:cubicBezTo>
                  <a:pt x="681" y="435"/>
                  <a:pt x="669" y="436"/>
                  <a:pt x="657" y="435"/>
                </a:cubicBezTo>
                <a:cubicBezTo>
                  <a:pt x="508" y="433"/>
                  <a:pt x="359" y="437"/>
                  <a:pt x="209" y="431"/>
                </a:cubicBezTo>
                <a:cubicBezTo>
                  <a:pt x="178" y="430"/>
                  <a:pt x="147" y="426"/>
                  <a:pt x="117" y="415"/>
                </a:cubicBezTo>
                <a:cubicBezTo>
                  <a:pt x="55" y="392"/>
                  <a:pt x="18" y="347"/>
                  <a:pt x="7" y="282"/>
                </a:cubicBezTo>
                <a:cubicBezTo>
                  <a:pt x="0" y="236"/>
                  <a:pt x="0" y="190"/>
                  <a:pt x="8" y="144"/>
                </a:cubicBezTo>
                <a:cubicBezTo>
                  <a:pt x="21" y="61"/>
                  <a:pt x="72" y="16"/>
                  <a:pt x="163" y="4"/>
                </a:cubicBezTo>
                <a:cubicBezTo>
                  <a:pt x="177" y="2"/>
                  <a:pt x="192" y="1"/>
                  <a:pt x="207" y="1"/>
                </a:cubicBezTo>
                <a:cubicBezTo>
                  <a:pt x="428" y="0"/>
                  <a:pt x="650" y="0"/>
                  <a:pt x="872" y="0"/>
                </a:cubicBezTo>
                <a:cubicBezTo>
                  <a:pt x="883" y="0"/>
                  <a:pt x="887" y="2"/>
                  <a:pt x="887" y="14"/>
                </a:cubicBezTo>
                <a:cubicBezTo>
                  <a:pt x="887" y="58"/>
                  <a:pt x="887" y="103"/>
                  <a:pt x="889" y="148"/>
                </a:cubicBezTo>
                <a:cubicBezTo>
                  <a:pt x="889" y="164"/>
                  <a:pt x="880" y="162"/>
                  <a:pt x="870" y="162"/>
                </a:cubicBezTo>
                <a:cubicBezTo>
                  <a:pt x="666" y="162"/>
                  <a:pt x="462" y="163"/>
                  <a:pt x="258" y="163"/>
                </a:cubicBezTo>
                <a:cubicBezTo>
                  <a:pt x="242" y="163"/>
                  <a:pt x="225" y="165"/>
                  <a:pt x="208" y="166"/>
                </a:cubicBezTo>
                <a:cubicBezTo>
                  <a:pt x="192" y="168"/>
                  <a:pt x="183" y="178"/>
                  <a:pt x="182" y="194"/>
                </a:cubicBezTo>
                <a:cubicBezTo>
                  <a:pt x="181" y="210"/>
                  <a:pt x="181" y="226"/>
                  <a:pt x="181" y="242"/>
                </a:cubicBezTo>
                <a:cubicBezTo>
                  <a:pt x="182" y="263"/>
                  <a:pt x="193" y="274"/>
                  <a:pt x="214" y="275"/>
                </a:cubicBezTo>
                <a:cubicBezTo>
                  <a:pt x="235" y="276"/>
                  <a:pt x="255" y="276"/>
                  <a:pt x="276" y="276"/>
                </a:cubicBezTo>
                <a:cubicBezTo>
                  <a:pt x="402" y="277"/>
                  <a:pt x="528" y="278"/>
                  <a:pt x="654" y="279"/>
                </a:cubicBezTo>
                <a:cubicBezTo>
                  <a:pt x="691" y="280"/>
                  <a:pt x="729" y="281"/>
                  <a:pt x="765" y="289"/>
                </a:cubicBezTo>
                <a:cubicBezTo>
                  <a:pt x="853" y="309"/>
                  <a:pt x="895" y="355"/>
                  <a:pt x="904" y="444"/>
                </a:cubicBezTo>
                <a:cubicBezTo>
                  <a:pt x="909" y="487"/>
                  <a:pt x="908" y="532"/>
                  <a:pt x="901" y="575"/>
                </a:cubicBezTo>
                <a:cubicBezTo>
                  <a:pt x="887" y="659"/>
                  <a:pt x="826" y="710"/>
                  <a:pt x="731" y="715"/>
                </a:cubicBezTo>
                <a:cubicBezTo>
                  <a:pt x="632" y="720"/>
                  <a:pt x="532" y="716"/>
                  <a:pt x="432" y="717"/>
                </a:cubicBezTo>
                <a:cubicBezTo>
                  <a:pt x="414" y="717"/>
                  <a:pt x="397" y="717"/>
                  <a:pt x="380" y="717"/>
                </a:cubicBezTo>
                <a:close/>
              </a:path>
            </a:pathLst>
          </a:custGeom>
          <a:solidFill>
            <a:srgbClr val="04040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38C63CBA-695C-45D9-9BAE-0FBBDE5D6379}"/>
              </a:ext>
            </a:extLst>
          </p:cNvPr>
          <p:cNvSpPr>
            <a:spLocks/>
          </p:cNvSpPr>
          <p:nvPr/>
        </p:nvSpPr>
        <p:spPr bwMode="auto">
          <a:xfrm>
            <a:off x="4394289" y="3296796"/>
            <a:ext cx="1188282" cy="933800"/>
          </a:xfrm>
          <a:custGeom>
            <a:avLst/>
            <a:gdLst>
              <a:gd name="T0" fmla="*/ 528 w 877"/>
              <a:gd name="T1" fmla="*/ 715 h 715"/>
              <a:gd name="T2" fmla="*/ 214 w 877"/>
              <a:gd name="T3" fmla="*/ 715 h 715"/>
              <a:gd name="T4" fmla="*/ 118 w 877"/>
              <a:gd name="T5" fmla="*/ 698 h 715"/>
              <a:gd name="T6" fmla="*/ 7 w 877"/>
              <a:gd name="T7" fmla="*/ 537 h 715"/>
              <a:gd name="T8" fmla="*/ 6 w 877"/>
              <a:gd name="T9" fmla="*/ 182 h 715"/>
              <a:gd name="T10" fmla="*/ 178 w 877"/>
              <a:gd name="T11" fmla="*/ 3 h 715"/>
              <a:gd name="T12" fmla="*/ 236 w 877"/>
              <a:gd name="T13" fmla="*/ 0 h 715"/>
              <a:gd name="T14" fmla="*/ 856 w 877"/>
              <a:gd name="T15" fmla="*/ 0 h 715"/>
              <a:gd name="T16" fmla="*/ 873 w 877"/>
              <a:gd name="T17" fmla="*/ 16 h 715"/>
              <a:gd name="T18" fmla="*/ 873 w 877"/>
              <a:gd name="T19" fmla="*/ 144 h 715"/>
              <a:gd name="T20" fmla="*/ 853 w 877"/>
              <a:gd name="T21" fmla="*/ 163 h 715"/>
              <a:gd name="T22" fmla="*/ 264 w 877"/>
              <a:gd name="T23" fmla="*/ 163 h 715"/>
              <a:gd name="T24" fmla="*/ 216 w 877"/>
              <a:gd name="T25" fmla="*/ 167 h 715"/>
              <a:gd name="T26" fmla="*/ 181 w 877"/>
              <a:gd name="T27" fmla="*/ 210 h 715"/>
              <a:gd name="T28" fmla="*/ 180 w 877"/>
              <a:gd name="T29" fmla="*/ 268 h 715"/>
              <a:gd name="T30" fmla="*/ 192 w 877"/>
              <a:gd name="T31" fmla="*/ 280 h 715"/>
              <a:gd name="T32" fmla="*/ 206 w 877"/>
              <a:gd name="T33" fmla="*/ 280 h 715"/>
              <a:gd name="T34" fmla="*/ 836 w 877"/>
              <a:gd name="T35" fmla="*/ 279 h 715"/>
              <a:gd name="T36" fmla="*/ 858 w 877"/>
              <a:gd name="T37" fmla="*/ 301 h 715"/>
              <a:gd name="T38" fmla="*/ 858 w 877"/>
              <a:gd name="T39" fmla="*/ 413 h 715"/>
              <a:gd name="T40" fmla="*/ 839 w 877"/>
              <a:gd name="T41" fmla="*/ 431 h 715"/>
              <a:gd name="T42" fmla="*/ 240 w 877"/>
              <a:gd name="T43" fmla="*/ 431 h 715"/>
              <a:gd name="T44" fmla="*/ 185 w 877"/>
              <a:gd name="T45" fmla="*/ 435 h 715"/>
              <a:gd name="T46" fmla="*/ 182 w 877"/>
              <a:gd name="T47" fmla="*/ 490 h 715"/>
              <a:gd name="T48" fmla="*/ 244 w 877"/>
              <a:gd name="T49" fmla="*/ 552 h 715"/>
              <a:gd name="T50" fmla="*/ 854 w 877"/>
              <a:gd name="T51" fmla="*/ 553 h 715"/>
              <a:gd name="T52" fmla="*/ 876 w 877"/>
              <a:gd name="T53" fmla="*/ 574 h 715"/>
              <a:gd name="T54" fmla="*/ 876 w 877"/>
              <a:gd name="T55" fmla="*/ 694 h 715"/>
              <a:gd name="T56" fmla="*/ 856 w 877"/>
              <a:gd name="T57" fmla="*/ 715 h 715"/>
              <a:gd name="T58" fmla="*/ 528 w 877"/>
              <a:gd name="T59" fmla="*/ 715 h 715"/>
              <a:gd name="T60" fmla="*/ 528 w 877"/>
              <a:gd name="T61" fmla="*/ 715 h 7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77" h="715">
                <a:moveTo>
                  <a:pt x="528" y="715"/>
                </a:moveTo>
                <a:cubicBezTo>
                  <a:pt x="423" y="715"/>
                  <a:pt x="319" y="715"/>
                  <a:pt x="214" y="715"/>
                </a:cubicBezTo>
                <a:cubicBezTo>
                  <a:pt x="181" y="715"/>
                  <a:pt x="149" y="710"/>
                  <a:pt x="118" y="698"/>
                </a:cubicBezTo>
                <a:cubicBezTo>
                  <a:pt x="45" y="670"/>
                  <a:pt x="11" y="612"/>
                  <a:pt x="7" y="537"/>
                </a:cubicBezTo>
                <a:cubicBezTo>
                  <a:pt x="1" y="419"/>
                  <a:pt x="0" y="300"/>
                  <a:pt x="6" y="182"/>
                </a:cubicBezTo>
                <a:cubicBezTo>
                  <a:pt x="11" y="78"/>
                  <a:pt x="75" y="13"/>
                  <a:pt x="178" y="3"/>
                </a:cubicBezTo>
                <a:cubicBezTo>
                  <a:pt x="197" y="1"/>
                  <a:pt x="217" y="0"/>
                  <a:pt x="236" y="0"/>
                </a:cubicBezTo>
                <a:cubicBezTo>
                  <a:pt x="442" y="0"/>
                  <a:pt x="649" y="0"/>
                  <a:pt x="856" y="0"/>
                </a:cubicBezTo>
                <a:cubicBezTo>
                  <a:pt x="868" y="0"/>
                  <a:pt x="873" y="3"/>
                  <a:pt x="873" y="16"/>
                </a:cubicBezTo>
                <a:cubicBezTo>
                  <a:pt x="872" y="59"/>
                  <a:pt x="872" y="102"/>
                  <a:pt x="873" y="144"/>
                </a:cubicBezTo>
                <a:cubicBezTo>
                  <a:pt x="873" y="160"/>
                  <a:pt x="868" y="163"/>
                  <a:pt x="853" y="163"/>
                </a:cubicBezTo>
                <a:cubicBezTo>
                  <a:pt x="657" y="162"/>
                  <a:pt x="460" y="163"/>
                  <a:pt x="264" y="163"/>
                </a:cubicBezTo>
                <a:cubicBezTo>
                  <a:pt x="248" y="163"/>
                  <a:pt x="232" y="163"/>
                  <a:pt x="216" y="167"/>
                </a:cubicBezTo>
                <a:cubicBezTo>
                  <a:pt x="194" y="173"/>
                  <a:pt x="182" y="188"/>
                  <a:pt x="181" y="210"/>
                </a:cubicBezTo>
                <a:cubicBezTo>
                  <a:pt x="180" y="229"/>
                  <a:pt x="181" y="249"/>
                  <a:pt x="180" y="268"/>
                </a:cubicBezTo>
                <a:cubicBezTo>
                  <a:pt x="179" y="279"/>
                  <a:pt x="184" y="281"/>
                  <a:pt x="192" y="280"/>
                </a:cubicBezTo>
                <a:cubicBezTo>
                  <a:pt x="197" y="280"/>
                  <a:pt x="202" y="280"/>
                  <a:pt x="206" y="280"/>
                </a:cubicBezTo>
                <a:cubicBezTo>
                  <a:pt x="416" y="280"/>
                  <a:pt x="626" y="280"/>
                  <a:pt x="836" y="279"/>
                </a:cubicBezTo>
                <a:cubicBezTo>
                  <a:pt x="853" y="279"/>
                  <a:pt x="859" y="282"/>
                  <a:pt x="858" y="301"/>
                </a:cubicBezTo>
                <a:cubicBezTo>
                  <a:pt x="856" y="338"/>
                  <a:pt x="857" y="376"/>
                  <a:pt x="858" y="413"/>
                </a:cubicBezTo>
                <a:cubicBezTo>
                  <a:pt x="859" y="429"/>
                  <a:pt x="854" y="431"/>
                  <a:pt x="839" y="431"/>
                </a:cubicBezTo>
                <a:cubicBezTo>
                  <a:pt x="639" y="431"/>
                  <a:pt x="440" y="431"/>
                  <a:pt x="240" y="431"/>
                </a:cubicBezTo>
                <a:cubicBezTo>
                  <a:pt x="221" y="431"/>
                  <a:pt x="197" y="424"/>
                  <a:pt x="185" y="435"/>
                </a:cubicBezTo>
                <a:cubicBezTo>
                  <a:pt x="173" y="447"/>
                  <a:pt x="182" y="471"/>
                  <a:pt x="182" y="490"/>
                </a:cubicBezTo>
                <a:cubicBezTo>
                  <a:pt x="182" y="538"/>
                  <a:pt x="195" y="552"/>
                  <a:pt x="244" y="552"/>
                </a:cubicBezTo>
                <a:cubicBezTo>
                  <a:pt x="447" y="553"/>
                  <a:pt x="650" y="553"/>
                  <a:pt x="854" y="553"/>
                </a:cubicBezTo>
                <a:cubicBezTo>
                  <a:pt x="870" y="553"/>
                  <a:pt x="877" y="556"/>
                  <a:pt x="876" y="574"/>
                </a:cubicBezTo>
                <a:cubicBezTo>
                  <a:pt x="874" y="614"/>
                  <a:pt x="875" y="654"/>
                  <a:pt x="876" y="694"/>
                </a:cubicBezTo>
                <a:cubicBezTo>
                  <a:pt x="877" y="711"/>
                  <a:pt x="873" y="715"/>
                  <a:pt x="856" y="715"/>
                </a:cubicBezTo>
                <a:cubicBezTo>
                  <a:pt x="747" y="714"/>
                  <a:pt x="637" y="715"/>
                  <a:pt x="528" y="715"/>
                </a:cubicBezTo>
                <a:cubicBezTo>
                  <a:pt x="528" y="715"/>
                  <a:pt x="528" y="715"/>
                  <a:pt x="528" y="715"/>
                </a:cubicBezTo>
                <a:close/>
              </a:path>
            </a:pathLst>
          </a:custGeom>
          <a:solidFill>
            <a:srgbClr val="05050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8">
            <a:extLst>
              <a:ext uri="{FF2B5EF4-FFF2-40B4-BE49-F238E27FC236}">
                <a16:creationId xmlns:a16="http://schemas.microsoft.com/office/drawing/2014/main" id="{93D49DB3-6F23-46FE-9F30-89E90CA1E824}"/>
              </a:ext>
            </a:extLst>
          </p:cNvPr>
          <p:cNvSpPr>
            <a:spLocks noEditPoints="1"/>
          </p:cNvSpPr>
          <p:nvPr/>
        </p:nvSpPr>
        <p:spPr bwMode="auto">
          <a:xfrm>
            <a:off x="7027697" y="3296796"/>
            <a:ext cx="1308968" cy="942722"/>
          </a:xfrm>
          <a:custGeom>
            <a:avLst/>
            <a:gdLst>
              <a:gd name="T0" fmla="*/ 480 w 966"/>
              <a:gd name="T1" fmla="*/ 718 h 721"/>
              <a:gd name="T2" fmla="*/ 194 w 966"/>
              <a:gd name="T3" fmla="*/ 715 h 721"/>
              <a:gd name="T4" fmla="*/ 152 w 966"/>
              <a:gd name="T5" fmla="*/ 709 h 721"/>
              <a:gd name="T6" fmla="*/ 7 w 966"/>
              <a:gd name="T7" fmla="*/ 538 h 721"/>
              <a:gd name="T8" fmla="*/ 7 w 966"/>
              <a:gd name="T9" fmla="*/ 175 h 721"/>
              <a:gd name="T10" fmla="*/ 176 w 966"/>
              <a:gd name="T11" fmla="*/ 3 h 721"/>
              <a:gd name="T12" fmla="*/ 230 w 966"/>
              <a:gd name="T13" fmla="*/ 0 h 721"/>
              <a:gd name="T14" fmla="*/ 736 w 966"/>
              <a:gd name="T15" fmla="*/ 0 h 721"/>
              <a:gd name="T16" fmla="*/ 815 w 966"/>
              <a:gd name="T17" fmla="*/ 9 h 721"/>
              <a:gd name="T18" fmla="*/ 957 w 966"/>
              <a:gd name="T19" fmla="*/ 178 h 721"/>
              <a:gd name="T20" fmla="*/ 957 w 966"/>
              <a:gd name="T21" fmla="*/ 545 h 721"/>
              <a:gd name="T22" fmla="*/ 775 w 966"/>
              <a:gd name="T23" fmla="*/ 715 h 721"/>
              <a:gd name="T24" fmla="*/ 480 w 966"/>
              <a:gd name="T25" fmla="*/ 718 h 721"/>
              <a:gd name="T26" fmla="*/ 482 w 966"/>
              <a:gd name="T27" fmla="*/ 552 h 721"/>
              <a:gd name="T28" fmla="*/ 482 w 966"/>
              <a:gd name="T29" fmla="*/ 552 h 721"/>
              <a:gd name="T30" fmla="*/ 718 w 966"/>
              <a:gd name="T31" fmla="*/ 552 h 721"/>
              <a:gd name="T32" fmla="*/ 782 w 966"/>
              <a:gd name="T33" fmla="*/ 489 h 721"/>
              <a:gd name="T34" fmla="*/ 782 w 966"/>
              <a:gd name="T35" fmla="*/ 379 h 721"/>
              <a:gd name="T36" fmla="*/ 781 w 966"/>
              <a:gd name="T37" fmla="*/ 225 h 721"/>
              <a:gd name="T38" fmla="*/ 722 w 966"/>
              <a:gd name="T39" fmla="*/ 165 h 721"/>
              <a:gd name="T40" fmla="*/ 706 w 966"/>
              <a:gd name="T41" fmla="*/ 164 h 721"/>
              <a:gd name="T42" fmla="*/ 246 w 966"/>
              <a:gd name="T43" fmla="*/ 167 h 721"/>
              <a:gd name="T44" fmla="*/ 182 w 966"/>
              <a:gd name="T45" fmla="*/ 232 h 721"/>
              <a:gd name="T46" fmla="*/ 182 w 966"/>
              <a:gd name="T47" fmla="*/ 486 h 721"/>
              <a:gd name="T48" fmla="*/ 251 w 966"/>
              <a:gd name="T49" fmla="*/ 552 h 721"/>
              <a:gd name="T50" fmla="*/ 482 w 966"/>
              <a:gd name="T51" fmla="*/ 552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66" h="721">
                <a:moveTo>
                  <a:pt x="480" y="718"/>
                </a:moveTo>
                <a:cubicBezTo>
                  <a:pt x="387" y="716"/>
                  <a:pt x="290" y="721"/>
                  <a:pt x="194" y="715"/>
                </a:cubicBezTo>
                <a:cubicBezTo>
                  <a:pt x="180" y="714"/>
                  <a:pt x="166" y="712"/>
                  <a:pt x="152" y="709"/>
                </a:cubicBezTo>
                <a:cubicBezTo>
                  <a:pt x="63" y="690"/>
                  <a:pt x="12" y="632"/>
                  <a:pt x="7" y="538"/>
                </a:cubicBezTo>
                <a:cubicBezTo>
                  <a:pt x="2" y="417"/>
                  <a:pt x="0" y="296"/>
                  <a:pt x="7" y="175"/>
                </a:cubicBezTo>
                <a:cubicBezTo>
                  <a:pt x="12" y="76"/>
                  <a:pt x="75" y="14"/>
                  <a:pt x="176" y="3"/>
                </a:cubicBezTo>
                <a:cubicBezTo>
                  <a:pt x="194" y="1"/>
                  <a:pt x="212" y="0"/>
                  <a:pt x="230" y="0"/>
                </a:cubicBezTo>
                <a:cubicBezTo>
                  <a:pt x="399" y="0"/>
                  <a:pt x="567" y="0"/>
                  <a:pt x="736" y="0"/>
                </a:cubicBezTo>
                <a:cubicBezTo>
                  <a:pt x="763" y="0"/>
                  <a:pt x="789" y="2"/>
                  <a:pt x="815" y="9"/>
                </a:cubicBezTo>
                <a:cubicBezTo>
                  <a:pt x="898" y="29"/>
                  <a:pt x="951" y="88"/>
                  <a:pt x="957" y="178"/>
                </a:cubicBezTo>
                <a:cubicBezTo>
                  <a:pt x="966" y="300"/>
                  <a:pt x="966" y="423"/>
                  <a:pt x="957" y="545"/>
                </a:cubicBezTo>
                <a:cubicBezTo>
                  <a:pt x="950" y="646"/>
                  <a:pt x="881" y="708"/>
                  <a:pt x="775" y="715"/>
                </a:cubicBezTo>
                <a:cubicBezTo>
                  <a:pt x="678" y="721"/>
                  <a:pt x="581" y="716"/>
                  <a:pt x="480" y="718"/>
                </a:cubicBezTo>
                <a:close/>
                <a:moveTo>
                  <a:pt x="482" y="552"/>
                </a:moveTo>
                <a:cubicBezTo>
                  <a:pt x="482" y="552"/>
                  <a:pt x="482" y="552"/>
                  <a:pt x="482" y="552"/>
                </a:cubicBezTo>
                <a:cubicBezTo>
                  <a:pt x="561" y="552"/>
                  <a:pt x="640" y="552"/>
                  <a:pt x="718" y="552"/>
                </a:cubicBezTo>
                <a:cubicBezTo>
                  <a:pt x="764" y="551"/>
                  <a:pt x="781" y="534"/>
                  <a:pt x="782" y="489"/>
                </a:cubicBezTo>
                <a:cubicBezTo>
                  <a:pt x="782" y="452"/>
                  <a:pt x="782" y="415"/>
                  <a:pt x="782" y="379"/>
                </a:cubicBezTo>
                <a:cubicBezTo>
                  <a:pt x="782" y="327"/>
                  <a:pt x="782" y="276"/>
                  <a:pt x="781" y="225"/>
                </a:cubicBezTo>
                <a:cubicBezTo>
                  <a:pt x="780" y="185"/>
                  <a:pt x="762" y="167"/>
                  <a:pt x="722" y="165"/>
                </a:cubicBezTo>
                <a:cubicBezTo>
                  <a:pt x="717" y="164"/>
                  <a:pt x="711" y="164"/>
                  <a:pt x="706" y="164"/>
                </a:cubicBezTo>
                <a:cubicBezTo>
                  <a:pt x="553" y="165"/>
                  <a:pt x="399" y="165"/>
                  <a:pt x="246" y="167"/>
                </a:cubicBezTo>
                <a:cubicBezTo>
                  <a:pt x="201" y="167"/>
                  <a:pt x="182" y="186"/>
                  <a:pt x="182" y="232"/>
                </a:cubicBezTo>
                <a:cubicBezTo>
                  <a:pt x="182" y="316"/>
                  <a:pt x="182" y="401"/>
                  <a:pt x="182" y="486"/>
                </a:cubicBezTo>
                <a:cubicBezTo>
                  <a:pt x="183" y="535"/>
                  <a:pt x="200" y="552"/>
                  <a:pt x="251" y="552"/>
                </a:cubicBezTo>
                <a:cubicBezTo>
                  <a:pt x="328" y="553"/>
                  <a:pt x="405" y="552"/>
                  <a:pt x="482" y="552"/>
                </a:cubicBezTo>
                <a:close/>
              </a:path>
            </a:pathLst>
          </a:custGeom>
          <a:solidFill>
            <a:srgbClr val="04040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9">
            <a:extLst>
              <a:ext uri="{FF2B5EF4-FFF2-40B4-BE49-F238E27FC236}">
                <a16:creationId xmlns:a16="http://schemas.microsoft.com/office/drawing/2014/main" id="{2A898604-4F97-46E3-A1C9-56BD5CE3AF17}"/>
              </a:ext>
            </a:extLst>
          </p:cNvPr>
          <p:cNvSpPr>
            <a:spLocks/>
          </p:cNvSpPr>
          <p:nvPr/>
        </p:nvSpPr>
        <p:spPr bwMode="auto">
          <a:xfrm>
            <a:off x="5666123" y="3293823"/>
            <a:ext cx="1318251" cy="936775"/>
          </a:xfrm>
          <a:custGeom>
            <a:avLst/>
            <a:gdLst>
              <a:gd name="T0" fmla="*/ 975 w 975"/>
              <a:gd name="T1" fmla="*/ 2 h 718"/>
              <a:gd name="T2" fmla="*/ 905 w 975"/>
              <a:gd name="T3" fmla="*/ 132 h 718"/>
              <a:gd name="T4" fmla="*/ 606 w 975"/>
              <a:gd name="T5" fmla="*/ 699 h 718"/>
              <a:gd name="T6" fmla="*/ 576 w 975"/>
              <a:gd name="T7" fmla="*/ 717 h 718"/>
              <a:gd name="T8" fmla="*/ 390 w 975"/>
              <a:gd name="T9" fmla="*/ 717 h 718"/>
              <a:gd name="T10" fmla="*/ 365 w 975"/>
              <a:gd name="T11" fmla="*/ 703 h 718"/>
              <a:gd name="T12" fmla="*/ 48 w 975"/>
              <a:gd name="T13" fmla="*/ 98 h 718"/>
              <a:gd name="T14" fmla="*/ 0 w 975"/>
              <a:gd name="T15" fmla="*/ 7 h 718"/>
              <a:gd name="T16" fmla="*/ 21 w 975"/>
              <a:gd name="T17" fmla="*/ 3 h 718"/>
              <a:gd name="T18" fmla="*/ 179 w 975"/>
              <a:gd name="T19" fmla="*/ 2 h 718"/>
              <a:gd name="T20" fmla="*/ 208 w 975"/>
              <a:gd name="T21" fmla="*/ 19 h 718"/>
              <a:gd name="T22" fmla="*/ 480 w 975"/>
              <a:gd name="T23" fmla="*/ 555 h 718"/>
              <a:gd name="T24" fmla="*/ 487 w 975"/>
              <a:gd name="T25" fmla="*/ 563 h 718"/>
              <a:gd name="T26" fmla="*/ 509 w 975"/>
              <a:gd name="T27" fmla="*/ 520 h 718"/>
              <a:gd name="T28" fmla="*/ 769 w 975"/>
              <a:gd name="T29" fmla="*/ 20 h 718"/>
              <a:gd name="T30" fmla="*/ 799 w 975"/>
              <a:gd name="T31" fmla="*/ 2 h 718"/>
              <a:gd name="T32" fmla="*/ 975 w 975"/>
              <a:gd name="T33" fmla="*/ 2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75" h="718">
                <a:moveTo>
                  <a:pt x="975" y="2"/>
                </a:moveTo>
                <a:cubicBezTo>
                  <a:pt x="950" y="48"/>
                  <a:pt x="928" y="90"/>
                  <a:pt x="905" y="132"/>
                </a:cubicBezTo>
                <a:cubicBezTo>
                  <a:pt x="805" y="321"/>
                  <a:pt x="705" y="510"/>
                  <a:pt x="606" y="699"/>
                </a:cubicBezTo>
                <a:cubicBezTo>
                  <a:pt x="599" y="712"/>
                  <a:pt x="591" y="717"/>
                  <a:pt x="576" y="717"/>
                </a:cubicBezTo>
                <a:cubicBezTo>
                  <a:pt x="514" y="716"/>
                  <a:pt x="452" y="717"/>
                  <a:pt x="390" y="717"/>
                </a:cubicBezTo>
                <a:cubicBezTo>
                  <a:pt x="377" y="718"/>
                  <a:pt x="371" y="714"/>
                  <a:pt x="365" y="703"/>
                </a:cubicBezTo>
                <a:cubicBezTo>
                  <a:pt x="260" y="501"/>
                  <a:pt x="154" y="300"/>
                  <a:pt x="48" y="98"/>
                </a:cubicBezTo>
                <a:cubicBezTo>
                  <a:pt x="32" y="68"/>
                  <a:pt x="16" y="37"/>
                  <a:pt x="0" y="7"/>
                </a:cubicBezTo>
                <a:cubicBezTo>
                  <a:pt x="6" y="0"/>
                  <a:pt x="14" y="3"/>
                  <a:pt x="21" y="3"/>
                </a:cubicBezTo>
                <a:cubicBezTo>
                  <a:pt x="74" y="2"/>
                  <a:pt x="126" y="3"/>
                  <a:pt x="179" y="2"/>
                </a:cubicBezTo>
                <a:cubicBezTo>
                  <a:pt x="194" y="1"/>
                  <a:pt x="201" y="6"/>
                  <a:pt x="208" y="19"/>
                </a:cubicBezTo>
                <a:cubicBezTo>
                  <a:pt x="298" y="198"/>
                  <a:pt x="389" y="377"/>
                  <a:pt x="480" y="555"/>
                </a:cubicBezTo>
                <a:cubicBezTo>
                  <a:pt x="481" y="558"/>
                  <a:pt x="481" y="562"/>
                  <a:pt x="487" y="563"/>
                </a:cubicBezTo>
                <a:cubicBezTo>
                  <a:pt x="494" y="549"/>
                  <a:pt x="502" y="535"/>
                  <a:pt x="509" y="520"/>
                </a:cubicBezTo>
                <a:cubicBezTo>
                  <a:pt x="596" y="354"/>
                  <a:pt x="683" y="187"/>
                  <a:pt x="769" y="20"/>
                </a:cubicBezTo>
                <a:cubicBezTo>
                  <a:pt x="776" y="6"/>
                  <a:pt x="784" y="2"/>
                  <a:pt x="799" y="2"/>
                </a:cubicBezTo>
                <a:cubicBezTo>
                  <a:pt x="856" y="3"/>
                  <a:pt x="914" y="2"/>
                  <a:pt x="975" y="2"/>
                </a:cubicBezTo>
                <a:close/>
              </a:path>
            </a:pathLst>
          </a:custGeom>
          <a:solidFill>
            <a:srgbClr val="04040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0">
            <a:extLst>
              <a:ext uri="{FF2B5EF4-FFF2-40B4-BE49-F238E27FC236}">
                <a16:creationId xmlns:a16="http://schemas.microsoft.com/office/drawing/2014/main" id="{EEB625B5-8EF9-468A-A0E1-3C555C682C2C}"/>
              </a:ext>
            </a:extLst>
          </p:cNvPr>
          <p:cNvSpPr>
            <a:spLocks/>
          </p:cNvSpPr>
          <p:nvPr/>
        </p:nvSpPr>
        <p:spPr bwMode="auto">
          <a:xfrm>
            <a:off x="2584016" y="3728010"/>
            <a:ext cx="953102" cy="939748"/>
          </a:xfrm>
          <a:custGeom>
            <a:avLst/>
            <a:gdLst>
              <a:gd name="T0" fmla="*/ 140 w 703"/>
              <a:gd name="T1" fmla="*/ 0 h 720"/>
              <a:gd name="T2" fmla="*/ 274 w 703"/>
              <a:gd name="T3" fmla="*/ 168 h 720"/>
              <a:gd name="T4" fmla="*/ 371 w 703"/>
              <a:gd name="T5" fmla="*/ 287 h 720"/>
              <a:gd name="T6" fmla="*/ 373 w 703"/>
              <a:gd name="T7" fmla="*/ 292 h 720"/>
              <a:gd name="T8" fmla="*/ 540 w 703"/>
              <a:gd name="T9" fmla="*/ 507 h 720"/>
              <a:gd name="T10" fmla="*/ 557 w 703"/>
              <a:gd name="T11" fmla="*/ 516 h 720"/>
              <a:gd name="T12" fmla="*/ 568 w 703"/>
              <a:gd name="T13" fmla="*/ 541 h 720"/>
              <a:gd name="T14" fmla="*/ 703 w 703"/>
              <a:gd name="T15" fmla="*/ 720 h 720"/>
              <a:gd name="T16" fmla="*/ 703 w 703"/>
              <a:gd name="T17" fmla="*/ 720 h 720"/>
              <a:gd name="T18" fmla="*/ 641 w 703"/>
              <a:gd name="T19" fmla="*/ 693 h 720"/>
              <a:gd name="T20" fmla="*/ 239 w 703"/>
              <a:gd name="T21" fmla="*/ 498 h 720"/>
              <a:gd name="T22" fmla="*/ 204 w 703"/>
              <a:gd name="T23" fmla="*/ 469 h 720"/>
              <a:gd name="T24" fmla="*/ 14 w 703"/>
              <a:gd name="T25" fmla="*/ 211 h 720"/>
              <a:gd name="T26" fmla="*/ 0 w 703"/>
              <a:gd name="T27" fmla="*/ 187 h 720"/>
              <a:gd name="T28" fmla="*/ 46 w 703"/>
              <a:gd name="T29" fmla="*/ 122 h 720"/>
              <a:gd name="T30" fmla="*/ 140 w 703"/>
              <a:gd name="T31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03" h="720">
                <a:moveTo>
                  <a:pt x="140" y="0"/>
                </a:moveTo>
                <a:cubicBezTo>
                  <a:pt x="188" y="54"/>
                  <a:pt x="229" y="113"/>
                  <a:pt x="274" y="168"/>
                </a:cubicBezTo>
                <a:cubicBezTo>
                  <a:pt x="307" y="208"/>
                  <a:pt x="335" y="251"/>
                  <a:pt x="371" y="287"/>
                </a:cubicBezTo>
                <a:cubicBezTo>
                  <a:pt x="372" y="289"/>
                  <a:pt x="372" y="291"/>
                  <a:pt x="373" y="292"/>
                </a:cubicBezTo>
                <a:cubicBezTo>
                  <a:pt x="429" y="364"/>
                  <a:pt x="485" y="435"/>
                  <a:pt x="540" y="507"/>
                </a:cubicBezTo>
                <a:cubicBezTo>
                  <a:pt x="544" y="513"/>
                  <a:pt x="550" y="516"/>
                  <a:pt x="557" y="516"/>
                </a:cubicBezTo>
                <a:cubicBezTo>
                  <a:pt x="556" y="526"/>
                  <a:pt x="562" y="533"/>
                  <a:pt x="568" y="541"/>
                </a:cubicBezTo>
                <a:cubicBezTo>
                  <a:pt x="612" y="601"/>
                  <a:pt x="661" y="658"/>
                  <a:pt x="703" y="720"/>
                </a:cubicBezTo>
                <a:cubicBezTo>
                  <a:pt x="703" y="720"/>
                  <a:pt x="703" y="720"/>
                  <a:pt x="703" y="720"/>
                </a:cubicBezTo>
                <a:cubicBezTo>
                  <a:pt x="681" y="715"/>
                  <a:pt x="661" y="703"/>
                  <a:pt x="641" y="693"/>
                </a:cubicBezTo>
                <a:cubicBezTo>
                  <a:pt x="508" y="626"/>
                  <a:pt x="373" y="563"/>
                  <a:pt x="239" y="498"/>
                </a:cubicBezTo>
                <a:cubicBezTo>
                  <a:pt x="224" y="492"/>
                  <a:pt x="214" y="482"/>
                  <a:pt x="204" y="469"/>
                </a:cubicBezTo>
                <a:cubicBezTo>
                  <a:pt x="141" y="383"/>
                  <a:pt x="77" y="297"/>
                  <a:pt x="14" y="211"/>
                </a:cubicBezTo>
                <a:cubicBezTo>
                  <a:pt x="8" y="203"/>
                  <a:pt x="1" y="197"/>
                  <a:pt x="0" y="187"/>
                </a:cubicBezTo>
                <a:cubicBezTo>
                  <a:pt x="15" y="165"/>
                  <a:pt x="30" y="143"/>
                  <a:pt x="46" y="122"/>
                </a:cubicBezTo>
                <a:cubicBezTo>
                  <a:pt x="76" y="81"/>
                  <a:pt x="105" y="38"/>
                  <a:pt x="140" y="0"/>
                </a:cubicBezTo>
                <a:close/>
              </a:path>
            </a:pathLst>
          </a:custGeom>
          <a:solidFill>
            <a:srgbClr val="FBB407"/>
          </a:solidFill>
          <a:ln w="9525">
            <a:solidFill>
              <a:srgbClr val="FBB407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47D02E6A-076A-448C-846A-144CEAFE957D}"/>
              </a:ext>
            </a:extLst>
          </p:cNvPr>
          <p:cNvSpPr>
            <a:spLocks/>
          </p:cNvSpPr>
          <p:nvPr/>
        </p:nvSpPr>
        <p:spPr bwMode="auto">
          <a:xfrm>
            <a:off x="3125550" y="3082677"/>
            <a:ext cx="1141866" cy="802949"/>
          </a:xfrm>
          <a:custGeom>
            <a:avLst/>
            <a:gdLst>
              <a:gd name="T0" fmla="*/ 544 w 843"/>
              <a:gd name="T1" fmla="*/ 366 h 615"/>
              <a:gd name="T2" fmla="*/ 843 w 843"/>
              <a:gd name="T3" fmla="*/ 0 h 615"/>
              <a:gd name="T4" fmla="*/ 802 w 843"/>
              <a:gd name="T5" fmla="*/ 100 h 615"/>
              <a:gd name="T6" fmla="*/ 614 w 843"/>
              <a:gd name="T7" fmla="*/ 557 h 615"/>
              <a:gd name="T8" fmla="*/ 573 w 843"/>
              <a:gd name="T9" fmla="*/ 585 h 615"/>
              <a:gd name="T10" fmla="*/ 18 w 843"/>
              <a:gd name="T11" fmla="*/ 610 h 615"/>
              <a:gd name="T12" fmla="*/ 0 w 843"/>
              <a:gd name="T13" fmla="*/ 604 h 615"/>
              <a:gd name="T14" fmla="*/ 22 w 843"/>
              <a:gd name="T15" fmla="*/ 601 h 615"/>
              <a:gd name="T16" fmla="*/ 145 w 843"/>
              <a:gd name="T17" fmla="*/ 548 h 615"/>
              <a:gd name="T18" fmla="*/ 345 w 843"/>
              <a:gd name="T19" fmla="*/ 459 h 615"/>
              <a:gd name="T20" fmla="*/ 544 w 843"/>
              <a:gd name="T21" fmla="*/ 366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3" h="615">
                <a:moveTo>
                  <a:pt x="544" y="366"/>
                </a:moveTo>
                <a:cubicBezTo>
                  <a:pt x="641" y="242"/>
                  <a:pt x="739" y="119"/>
                  <a:pt x="843" y="0"/>
                </a:cubicBezTo>
                <a:cubicBezTo>
                  <a:pt x="829" y="33"/>
                  <a:pt x="815" y="67"/>
                  <a:pt x="802" y="100"/>
                </a:cubicBezTo>
                <a:cubicBezTo>
                  <a:pt x="739" y="252"/>
                  <a:pt x="676" y="404"/>
                  <a:pt x="614" y="557"/>
                </a:cubicBezTo>
                <a:cubicBezTo>
                  <a:pt x="605" y="577"/>
                  <a:pt x="595" y="584"/>
                  <a:pt x="573" y="585"/>
                </a:cubicBezTo>
                <a:cubicBezTo>
                  <a:pt x="388" y="592"/>
                  <a:pt x="203" y="602"/>
                  <a:pt x="18" y="610"/>
                </a:cubicBezTo>
                <a:cubicBezTo>
                  <a:pt x="11" y="611"/>
                  <a:pt x="3" y="615"/>
                  <a:pt x="0" y="604"/>
                </a:cubicBezTo>
                <a:cubicBezTo>
                  <a:pt x="8" y="604"/>
                  <a:pt x="15" y="604"/>
                  <a:pt x="22" y="601"/>
                </a:cubicBezTo>
                <a:cubicBezTo>
                  <a:pt x="63" y="583"/>
                  <a:pt x="104" y="566"/>
                  <a:pt x="145" y="548"/>
                </a:cubicBezTo>
                <a:cubicBezTo>
                  <a:pt x="211" y="518"/>
                  <a:pt x="279" y="490"/>
                  <a:pt x="345" y="459"/>
                </a:cubicBezTo>
                <a:cubicBezTo>
                  <a:pt x="411" y="428"/>
                  <a:pt x="480" y="403"/>
                  <a:pt x="544" y="366"/>
                </a:cubicBezTo>
                <a:close/>
              </a:path>
            </a:pathLst>
          </a:custGeom>
          <a:solidFill>
            <a:srgbClr val="0D9EDB"/>
          </a:solidFill>
          <a:ln w="9525">
            <a:solidFill>
              <a:srgbClr val="0D9ED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2">
            <a:extLst>
              <a:ext uri="{FF2B5EF4-FFF2-40B4-BE49-F238E27FC236}">
                <a16:creationId xmlns:a16="http://schemas.microsoft.com/office/drawing/2014/main" id="{C484E159-EA50-4393-AFA8-2854BD87A846}"/>
              </a:ext>
            </a:extLst>
          </p:cNvPr>
          <p:cNvSpPr>
            <a:spLocks/>
          </p:cNvSpPr>
          <p:nvPr/>
        </p:nvSpPr>
        <p:spPr bwMode="auto">
          <a:xfrm>
            <a:off x="2426196" y="3326535"/>
            <a:ext cx="507496" cy="648307"/>
          </a:xfrm>
          <a:custGeom>
            <a:avLst/>
            <a:gdLst>
              <a:gd name="T0" fmla="*/ 257 w 374"/>
              <a:gd name="T1" fmla="*/ 308 h 495"/>
              <a:gd name="T2" fmla="*/ 163 w 374"/>
              <a:gd name="T3" fmla="*/ 430 h 495"/>
              <a:gd name="T4" fmla="*/ 117 w 374"/>
              <a:gd name="T5" fmla="*/ 495 h 495"/>
              <a:gd name="T6" fmla="*/ 7 w 374"/>
              <a:gd name="T7" fmla="*/ 349 h 495"/>
              <a:gd name="T8" fmla="*/ 5 w 374"/>
              <a:gd name="T9" fmla="*/ 329 h 495"/>
              <a:gd name="T10" fmla="*/ 218 w 374"/>
              <a:gd name="T11" fmla="*/ 1 h 495"/>
              <a:gd name="T12" fmla="*/ 220 w 374"/>
              <a:gd name="T13" fmla="*/ 0 h 495"/>
              <a:gd name="T14" fmla="*/ 251 w 374"/>
              <a:gd name="T15" fmla="*/ 11 h 495"/>
              <a:gd name="T16" fmla="*/ 371 w 374"/>
              <a:gd name="T17" fmla="*/ 0 h 495"/>
              <a:gd name="T18" fmla="*/ 363 w 374"/>
              <a:gd name="T19" fmla="*/ 24 h 495"/>
              <a:gd name="T20" fmla="*/ 285 w 374"/>
              <a:gd name="T21" fmla="*/ 230 h 495"/>
              <a:gd name="T22" fmla="*/ 265 w 374"/>
              <a:gd name="T23" fmla="*/ 294 h 495"/>
              <a:gd name="T24" fmla="*/ 257 w 374"/>
              <a:gd name="T25" fmla="*/ 308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74" h="495">
                <a:moveTo>
                  <a:pt x="257" y="308"/>
                </a:moveTo>
                <a:cubicBezTo>
                  <a:pt x="222" y="346"/>
                  <a:pt x="193" y="389"/>
                  <a:pt x="163" y="430"/>
                </a:cubicBezTo>
                <a:cubicBezTo>
                  <a:pt x="147" y="451"/>
                  <a:pt x="132" y="473"/>
                  <a:pt x="117" y="495"/>
                </a:cubicBezTo>
                <a:cubicBezTo>
                  <a:pt x="80" y="446"/>
                  <a:pt x="43" y="397"/>
                  <a:pt x="7" y="349"/>
                </a:cubicBezTo>
                <a:cubicBezTo>
                  <a:pt x="2" y="342"/>
                  <a:pt x="0" y="337"/>
                  <a:pt x="5" y="329"/>
                </a:cubicBezTo>
                <a:cubicBezTo>
                  <a:pt x="75" y="219"/>
                  <a:pt x="145" y="109"/>
                  <a:pt x="218" y="1"/>
                </a:cubicBezTo>
                <a:cubicBezTo>
                  <a:pt x="218" y="1"/>
                  <a:pt x="219" y="1"/>
                  <a:pt x="220" y="0"/>
                </a:cubicBezTo>
                <a:cubicBezTo>
                  <a:pt x="226" y="15"/>
                  <a:pt x="240" y="12"/>
                  <a:pt x="251" y="11"/>
                </a:cubicBezTo>
                <a:cubicBezTo>
                  <a:pt x="291" y="9"/>
                  <a:pt x="331" y="4"/>
                  <a:pt x="371" y="0"/>
                </a:cubicBezTo>
                <a:cubicBezTo>
                  <a:pt x="374" y="10"/>
                  <a:pt x="366" y="16"/>
                  <a:pt x="363" y="24"/>
                </a:cubicBezTo>
                <a:cubicBezTo>
                  <a:pt x="337" y="93"/>
                  <a:pt x="310" y="161"/>
                  <a:pt x="285" y="230"/>
                </a:cubicBezTo>
                <a:cubicBezTo>
                  <a:pt x="277" y="251"/>
                  <a:pt x="259" y="269"/>
                  <a:pt x="265" y="294"/>
                </a:cubicBezTo>
                <a:cubicBezTo>
                  <a:pt x="262" y="299"/>
                  <a:pt x="260" y="303"/>
                  <a:pt x="257" y="308"/>
                </a:cubicBezTo>
                <a:close/>
              </a:path>
            </a:pathLst>
          </a:custGeom>
          <a:solidFill>
            <a:srgbClr val="F50804"/>
          </a:solidFill>
          <a:ln w="9525">
            <a:solidFill>
              <a:srgbClr val="F5080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3">
            <a:extLst>
              <a:ext uri="{FF2B5EF4-FFF2-40B4-BE49-F238E27FC236}">
                <a16:creationId xmlns:a16="http://schemas.microsoft.com/office/drawing/2014/main" id="{41580764-53FC-42CA-9717-3ECE22C75A1A}"/>
              </a:ext>
            </a:extLst>
          </p:cNvPr>
          <p:cNvSpPr>
            <a:spLocks/>
          </p:cNvSpPr>
          <p:nvPr/>
        </p:nvSpPr>
        <p:spPr bwMode="auto">
          <a:xfrm>
            <a:off x="3007959" y="3558498"/>
            <a:ext cx="854078" cy="312259"/>
          </a:xfrm>
          <a:custGeom>
            <a:avLst/>
            <a:gdLst>
              <a:gd name="T0" fmla="*/ 630 w 630"/>
              <a:gd name="T1" fmla="*/ 0 h 238"/>
              <a:gd name="T2" fmla="*/ 431 w 630"/>
              <a:gd name="T3" fmla="*/ 93 h 238"/>
              <a:gd name="T4" fmla="*/ 231 w 630"/>
              <a:gd name="T5" fmla="*/ 182 h 238"/>
              <a:gd name="T6" fmla="*/ 108 w 630"/>
              <a:gd name="T7" fmla="*/ 235 h 238"/>
              <a:gd name="T8" fmla="*/ 86 w 630"/>
              <a:gd name="T9" fmla="*/ 238 h 238"/>
              <a:gd name="T10" fmla="*/ 5 w 630"/>
              <a:gd name="T11" fmla="*/ 132 h 238"/>
              <a:gd name="T12" fmla="*/ 8 w 630"/>
              <a:gd name="T13" fmla="*/ 116 h 238"/>
              <a:gd name="T14" fmla="*/ 76 w 630"/>
              <a:gd name="T15" fmla="*/ 23 h 238"/>
              <a:gd name="T16" fmla="*/ 101 w 630"/>
              <a:gd name="T17" fmla="*/ 12 h 238"/>
              <a:gd name="T18" fmla="*/ 484 w 630"/>
              <a:gd name="T19" fmla="*/ 2 h 238"/>
              <a:gd name="T20" fmla="*/ 630 w 630"/>
              <a:gd name="T21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30" h="238">
                <a:moveTo>
                  <a:pt x="630" y="0"/>
                </a:moveTo>
                <a:cubicBezTo>
                  <a:pt x="566" y="37"/>
                  <a:pt x="497" y="62"/>
                  <a:pt x="431" y="93"/>
                </a:cubicBezTo>
                <a:cubicBezTo>
                  <a:pt x="365" y="124"/>
                  <a:pt x="297" y="152"/>
                  <a:pt x="231" y="182"/>
                </a:cubicBezTo>
                <a:cubicBezTo>
                  <a:pt x="190" y="200"/>
                  <a:pt x="149" y="217"/>
                  <a:pt x="108" y="235"/>
                </a:cubicBezTo>
                <a:cubicBezTo>
                  <a:pt x="101" y="238"/>
                  <a:pt x="94" y="238"/>
                  <a:pt x="86" y="238"/>
                </a:cubicBezTo>
                <a:cubicBezTo>
                  <a:pt x="55" y="206"/>
                  <a:pt x="31" y="168"/>
                  <a:pt x="5" y="132"/>
                </a:cubicBezTo>
                <a:cubicBezTo>
                  <a:pt x="0" y="126"/>
                  <a:pt x="4" y="121"/>
                  <a:pt x="8" y="116"/>
                </a:cubicBezTo>
                <a:cubicBezTo>
                  <a:pt x="31" y="85"/>
                  <a:pt x="54" y="54"/>
                  <a:pt x="76" y="23"/>
                </a:cubicBezTo>
                <a:cubicBezTo>
                  <a:pt x="83" y="14"/>
                  <a:pt x="91" y="12"/>
                  <a:pt x="101" y="12"/>
                </a:cubicBezTo>
                <a:cubicBezTo>
                  <a:pt x="228" y="9"/>
                  <a:pt x="356" y="5"/>
                  <a:pt x="484" y="2"/>
                </a:cubicBezTo>
                <a:cubicBezTo>
                  <a:pt x="533" y="1"/>
                  <a:pt x="581" y="1"/>
                  <a:pt x="630" y="0"/>
                </a:cubicBezTo>
                <a:close/>
              </a:path>
            </a:pathLst>
          </a:custGeom>
          <a:solidFill>
            <a:srgbClr val="06DAEF"/>
          </a:solidFill>
          <a:ln w="9525">
            <a:solidFill>
              <a:srgbClr val="06DAE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4">
            <a:extLst>
              <a:ext uri="{FF2B5EF4-FFF2-40B4-BE49-F238E27FC236}">
                <a16:creationId xmlns:a16="http://schemas.microsoft.com/office/drawing/2014/main" id="{70138FE4-CFEA-4132-A1EA-47777FAEE544}"/>
              </a:ext>
            </a:extLst>
          </p:cNvPr>
          <p:cNvSpPr>
            <a:spLocks/>
          </p:cNvSpPr>
          <p:nvPr/>
        </p:nvSpPr>
        <p:spPr bwMode="auto">
          <a:xfrm>
            <a:off x="3240047" y="2710942"/>
            <a:ext cx="1005709" cy="651282"/>
          </a:xfrm>
          <a:custGeom>
            <a:avLst/>
            <a:gdLst>
              <a:gd name="T0" fmla="*/ 208 w 743"/>
              <a:gd name="T1" fmla="*/ 258 h 499"/>
              <a:gd name="T2" fmla="*/ 319 w 743"/>
              <a:gd name="T3" fmla="*/ 255 h 499"/>
              <a:gd name="T4" fmla="*/ 461 w 743"/>
              <a:gd name="T5" fmla="*/ 209 h 499"/>
              <a:gd name="T6" fmla="*/ 726 w 743"/>
              <a:gd name="T7" fmla="*/ 10 h 499"/>
              <a:gd name="T8" fmla="*/ 743 w 743"/>
              <a:gd name="T9" fmla="*/ 0 h 499"/>
              <a:gd name="T10" fmla="*/ 743 w 743"/>
              <a:gd name="T11" fmla="*/ 0 h 499"/>
              <a:gd name="T12" fmla="*/ 529 w 743"/>
              <a:gd name="T13" fmla="*/ 335 h 499"/>
              <a:gd name="T14" fmla="*/ 441 w 743"/>
              <a:gd name="T15" fmla="*/ 475 h 499"/>
              <a:gd name="T16" fmla="*/ 422 w 743"/>
              <a:gd name="T17" fmla="*/ 489 h 499"/>
              <a:gd name="T18" fmla="*/ 6 w 743"/>
              <a:gd name="T19" fmla="*/ 498 h 499"/>
              <a:gd name="T20" fmla="*/ 0 w 743"/>
              <a:gd name="T21" fmla="*/ 497 h 499"/>
              <a:gd name="T22" fmla="*/ 19 w 743"/>
              <a:gd name="T23" fmla="*/ 492 h 499"/>
              <a:gd name="T24" fmla="*/ 31 w 743"/>
              <a:gd name="T25" fmla="*/ 488 h 499"/>
              <a:gd name="T26" fmla="*/ 312 w 743"/>
              <a:gd name="T27" fmla="*/ 480 h 499"/>
              <a:gd name="T28" fmla="*/ 378 w 743"/>
              <a:gd name="T29" fmla="*/ 454 h 499"/>
              <a:gd name="T30" fmla="*/ 402 w 743"/>
              <a:gd name="T31" fmla="*/ 405 h 499"/>
              <a:gd name="T32" fmla="*/ 400 w 743"/>
              <a:gd name="T33" fmla="*/ 352 h 499"/>
              <a:gd name="T34" fmla="*/ 391 w 743"/>
              <a:gd name="T35" fmla="*/ 318 h 499"/>
              <a:gd name="T36" fmla="*/ 351 w 743"/>
              <a:gd name="T37" fmla="*/ 267 h 499"/>
              <a:gd name="T38" fmla="*/ 271 w 743"/>
              <a:gd name="T39" fmla="*/ 264 h 499"/>
              <a:gd name="T40" fmla="*/ 243 w 743"/>
              <a:gd name="T41" fmla="*/ 260 h 499"/>
              <a:gd name="T42" fmla="*/ 208 w 743"/>
              <a:gd name="T43" fmla="*/ 258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43" h="499">
                <a:moveTo>
                  <a:pt x="208" y="258"/>
                </a:moveTo>
                <a:cubicBezTo>
                  <a:pt x="245" y="252"/>
                  <a:pt x="283" y="252"/>
                  <a:pt x="319" y="255"/>
                </a:cubicBezTo>
                <a:cubicBezTo>
                  <a:pt x="374" y="259"/>
                  <a:pt x="418" y="243"/>
                  <a:pt x="461" y="209"/>
                </a:cubicBezTo>
                <a:cubicBezTo>
                  <a:pt x="547" y="140"/>
                  <a:pt x="638" y="76"/>
                  <a:pt x="726" y="10"/>
                </a:cubicBezTo>
                <a:cubicBezTo>
                  <a:pt x="731" y="6"/>
                  <a:pt x="736" y="0"/>
                  <a:pt x="743" y="0"/>
                </a:cubicBezTo>
                <a:cubicBezTo>
                  <a:pt x="743" y="0"/>
                  <a:pt x="743" y="0"/>
                  <a:pt x="743" y="0"/>
                </a:cubicBezTo>
                <a:cubicBezTo>
                  <a:pt x="672" y="112"/>
                  <a:pt x="600" y="223"/>
                  <a:pt x="529" y="335"/>
                </a:cubicBezTo>
                <a:cubicBezTo>
                  <a:pt x="500" y="382"/>
                  <a:pt x="471" y="428"/>
                  <a:pt x="441" y="475"/>
                </a:cubicBezTo>
                <a:cubicBezTo>
                  <a:pt x="437" y="483"/>
                  <a:pt x="432" y="489"/>
                  <a:pt x="422" y="489"/>
                </a:cubicBezTo>
                <a:cubicBezTo>
                  <a:pt x="283" y="492"/>
                  <a:pt x="145" y="495"/>
                  <a:pt x="6" y="498"/>
                </a:cubicBezTo>
                <a:cubicBezTo>
                  <a:pt x="4" y="498"/>
                  <a:pt x="2" y="497"/>
                  <a:pt x="0" y="497"/>
                </a:cubicBezTo>
                <a:cubicBezTo>
                  <a:pt x="6" y="494"/>
                  <a:pt x="14" y="499"/>
                  <a:pt x="19" y="492"/>
                </a:cubicBezTo>
                <a:cubicBezTo>
                  <a:pt x="22" y="488"/>
                  <a:pt x="27" y="488"/>
                  <a:pt x="31" y="488"/>
                </a:cubicBezTo>
                <a:cubicBezTo>
                  <a:pt x="125" y="489"/>
                  <a:pt x="218" y="486"/>
                  <a:pt x="312" y="480"/>
                </a:cubicBezTo>
                <a:cubicBezTo>
                  <a:pt x="337" y="479"/>
                  <a:pt x="361" y="484"/>
                  <a:pt x="378" y="454"/>
                </a:cubicBezTo>
                <a:cubicBezTo>
                  <a:pt x="386" y="438"/>
                  <a:pt x="401" y="425"/>
                  <a:pt x="402" y="405"/>
                </a:cubicBezTo>
                <a:cubicBezTo>
                  <a:pt x="403" y="387"/>
                  <a:pt x="408" y="368"/>
                  <a:pt x="400" y="352"/>
                </a:cubicBezTo>
                <a:cubicBezTo>
                  <a:pt x="394" y="341"/>
                  <a:pt x="391" y="330"/>
                  <a:pt x="391" y="318"/>
                </a:cubicBezTo>
                <a:cubicBezTo>
                  <a:pt x="391" y="289"/>
                  <a:pt x="379" y="274"/>
                  <a:pt x="351" y="267"/>
                </a:cubicBezTo>
                <a:cubicBezTo>
                  <a:pt x="325" y="261"/>
                  <a:pt x="298" y="266"/>
                  <a:pt x="271" y="264"/>
                </a:cubicBezTo>
                <a:cubicBezTo>
                  <a:pt x="262" y="263"/>
                  <a:pt x="252" y="262"/>
                  <a:pt x="243" y="260"/>
                </a:cubicBezTo>
                <a:cubicBezTo>
                  <a:pt x="231" y="258"/>
                  <a:pt x="219" y="263"/>
                  <a:pt x="208" y="258"/>
                </a:cubicBezTo>
                <a:close/>
              </a:path>
            </a:pathLst>
          </a:custGeom>
          <a:solidFill>
            <a:srgbClr val="E609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5">
            <a:extLst>
              <a:ext uri="{FF2B5EF4-FFF2-40B4-BE49-F238E27FC236}">
                <a16:creationId xmlns:a16="http://schemas.microsoft.com/office/drawing/2014/main" id="{27BA5CAE-028E-4C0E-8CD8-B7BC736785FC}"/>
              </a:ext>
            </a:extLst>
          </p:cNvPr>
          <p:cNvSpPr>
            <a:spLocks/>
          </p:cNvSpPr>
          <p:nvPr/>
        </p:nvSpPr>
        <p:spPr bwMode="auto">
          <a:xfrm>
            <a:off x="3434998" y="4058111"/>
            <a:ext cx="591048" cy="333075"/>
          </a:xfrm>
          <a:custGeom>
            <a:avLst/>
            <a:gdLst>
              <a:gd name="T0" fmla="*/ 424 w 438"/>
              <a:gd name="T1" fmla="*/ 3 h 254"/>
              <a:gd name="T2" fmla="*/ 436 w 438"/>
              <a:gd name="T3" fmla="*/ 2 h 254"/>
              <a:gd name="T4" fmla="*/ 436 w 438"/>
              <a:gd name="T5" fmla="*/ 1 h 254"/>
              <a:gd name="T6" fmla="*/ 427 w 438"/>
              <a:gd name="T7" fmla="*/ 18 h 254"/>
              <a:gd name="T8" fmla="*/ 238 w 438"/>
              <a:gd name="T9" fmla="*/ 235 h 254"/>
              <a:gd name="T10" fmla="*/ 207 w 438"/>
              <a:gd name="T11" fmla="*/ 250 h 254"/>
              <a:gd name="T12" fmla="*/ 93 w 438"/>
              <a:gd name="T13" fmla="*/ 254 h 254"/>
              <a:gd name="T14" fmla="*/ 0 w 438"/>
              <a:gd name="T15" fmla="*/ 171 h 254"/>
              <a:gd name="T16" fmla="*/ 317 w 438"/>
              <a:gd name="T17" fmla="*/ 44 h 254"/>
              <a:gd name="T18" fmla="*/ 424 w 438"/>
              <a:gd name="T19" fmla="*/ 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8" h="254">
                <a:moveTo>
                  <a:pt x="424" y="3"/>
                </a:moveTo>
                <a:cubicBezTo>
                  <a:pt x="428" y="0"/>
                  <a:pt x="432" y="0"/>
                  <a:pt x="436" y="2"/>
                </a:cubicBezTo>
                <a:cubicBezTo>
                  <a:pt x="436" y="2"/>
                  <a:pt x="436" y="1"/>
                  <a:pt x="436" y="1"/>
                </a:cubicBezTo>
                <a:cubicBezTo>
                  <a:pt x="438" y="9"/>
                  <a:pt x="431" y="13"/>
                  <a:pt x="427" y="18"/>
                </a:cubicBezTo>
                <a:cubicBezTo>
                  <a:pt x="364" y="90"/>
                  <a:pt x="301" y="163"/>
                  <a:pt x="238" y="235"/>
                </a:cubicBezTo>
                <a:cubicBezTo>
                  <a:pt x="229" y="245"/>
                  <a:pt x="220" y="250"/>
                  <a:pt x="207" y="250"/>
                </a:cubicBezTo>
                <a:cubicBezTo>
                  <a:pt x="169" y="250"/>
                  <a:pt x="131" y="252"/>
                  <a:pt x="93" y="254"/>
                </a:cubicBezTo>
                <a:cubicBezTo>
                  <a:pt x="60" y="229"/>
                  <a:pt x="27" y="203"/>
                  <a:pt x="0" y="171"/>
                </a:cubicBezTo>
                <a:cubicBezTo>
                  <a:pt x="103" y="122"/>
                  <a:pt x="211" y="85"/>
                  <a:pt x="317" y="44"/>
                </a:cubicBezTo>
                <a:cubicBezTo>
                  <a:pt x="353" y="30"/>
                  <a:pt x="390" y="20"/>
                  <a:pt x="424" y="3"/>
                </a:cubicBezTo>
                <a:close/>
              </a:path>
            </a:pathLst>
          </a:custGeom>
          <a:solidFill>
            <a:srgbClr val="F57307"/>
          </a:solidFill>
          <a:ln w="9525">
            <a:solidFill>
              <a:srgbClr val="F57307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6">
            <a:extLst>
              <a:ext uri="{FF2B5EF4-FFF2-40B4-BE49-F238E27FC236}">
                <a16:creationId xmlns:a16="http://schemas.microsoft.com/office/drawing/2014/main" id="{42C30B26-62A2-4637-B575-DF564822082F}"/>
              </a:ext>
            </a:extLst>
          </p:cNvPr>
          <p:cNvSpPr>
            <a:spLocks/>
          </p:cNvSpPr>
          <p:nvPr/>
        </p:nvSpPr>
        <p:spPr bwMode="auto">
          <a:xfrm>
            <a:off x="3227669" y="4058111"/>
            <a:ext cx="779810" cy="226015"/>
          </a:xfrm>
          <a:custGeom>
            <a:avLst/>
            <a:gdLst>
              <a:gd name="T0" fmla="*/ 576 w 576"/>
              <a:gd name="T1" fmla="*/ 5 h 173"/>
              <a:gd name="T2" fmla="*/ 469 w 576"/>
              <a:gd name="T3" fmla="*/ 46 h 173"/>
              <a:gd name="T4" fmla="*/ 152 w 576"/>
              <a:gd name="T5" fmla="*/ 173 h 173"/>
              <a:gd name="T6" fmla="*/ 137 w 576"/>
              <a:gd name="T7" fmla="*/ 164 h 173"/>
              <a:gd name="T8" fmla="*/ 0 w 576"/>
              <a:gd name="T9" fmla="*/ 32 h 173"/>
              <a:gd name="T10" fmla="*/ 117 w 576"/>
              <a:gd name="T11" fmla="*/ 24 h 173"/>
              <a:gd name="T12" fmla="*/ 553 w 576"/>
              <a:gd name="T13" fmla="*/ 3 h 173"/>
              <a:gd name="T14" fmla="*/ 576 w 576"/>
              <a:gd name="T15" fmla="*/ 5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" h="173">
                <a:moveTo>
                  <a:pt x="576" y="5"/>
                </a:moveTo>
                <a:cubicBezTo>
                  <a:pt x="542" y="22"/>
                  <a:pt x="505" y="32"/>
                  <a:pt x="469" y="46"/>
                </a:cubicBezTo>
                <a:cubicBezTo>
                  <a:pt x="363" y="87"/>
                  <a:pt x="255" y="124"/>
                  <a:pt x="152" y="173"/>
                </a:cubicBezTo>
                <a:cubicBezTo>
                  <a:pt x="145" y="173"/>
                  <a:pt x="141" y="168"/>
                  <a:pt x="137" y="164"/>
                </a:cubicBezTo>
                <a:cubicBezTo>
                  <a:pt x="91" y="120"/>
                  <a:pt x="46" y="76"/>
                  <a:pt x="0" y="32"/>
                </a:cubicBezTo>
                <a:cubicBezTo>
                  <a:pt x="39" y="23"/>
                  <a:pt x="78" y="26"/>
                  <a:pt x="117" y="24"/>
                </a:cubicBezTo>
                <a:cubicBezTo>
                  <a:pt x="262" y="18"/>
                  <a:pt x="408" y="11"/>
                  <a:pt x="553" y="3"/>
                </a:cubicBezTo>
                <a:cubicBezTo>
                  <a:pt x="560" y="2"/>
                  <a:pt x="569" y="0"/>
                  <a:pt x="576" y="5"/>
                </a:cubicBezTo>
                <a:close/>
              </a:path>
            </a:pathLst>
          </a:custGeom>
          <a:solidFill>
            <a:srgbClr val="FAAD0A"/>
          </a:solidFill>
          <a:ln w="9525">
            <a:solidFill>
              <a:srgbClr val="FAAD0A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7">
            <a:extLst>
              <a:ext uri="{FF2B5EF4-FFF2-40B4-BE49-F238E27FC236}">
                <a16:creationId xmlns:a16="http://schemas.microsoft.com/office/drawing/2014/main" id="{095430B9-9451-4233-B000-4943BD5C0A8B}"/>
              </a:ext>
            </a:extLst>
          </p:cNvPr>
          <p:cNvSpPr>
            <a:spLocks/>
          </p:cNvSpPr>
          <p:nvPr/>
        </p:nvSpPr>
        <p:spPr bwMode="auto">
          <a:xfrm>
            <a:off x="2723267" y="3046990"/>
            <a:ext cx="844796" cy="300363"/>
          </a:xfrm>
          <a:custGeom>
            <a:avLst/>
            <a:gdLst>
              <a:gd name="T0" fmla="*/ 589 w 624"/>
              <a:gd name="T1" fmla="*/ 0 h 229"/>
              <a:gd name="T2" fmla="*/ 624 w 624"/>
              <a:gd name="T3" fmla="*/ 2 h 229"/>
              <a:gd name="T4" fmla="*/ 613 w 624"/>
              <a:gd name="T5" fmla="*/ 6 h 229"/>
              <a:gd name="T6" fmla="*/ 454 w 624"/>
              <a:gd name="T7" fmla="*/ 9 h 229"/>
              <a:gd name="T8" fmla="*/ 335 w 624"/>
              <a:gd name="T9" fmla="*/ 14 h 229"/>
              <a:gd name="T10" fmla="*/ 306 w 624"/>
              <a:gd name="T11" fmla="*/ 52 h 229"/>
              <a:gd name="T12" fmla="*/ 274 w 624"/>
              <a:gd name="T13" fmla="*/ 116 h 229"/>
              <a:gd name="T14" fmla="*/ 236 w 624"/>
              <a:gd name="T15" fmla="*/ 158 h 229"/>
              <a:gd name="T16" fmla="*/ 176 w 624"/>
              <a:gd name="T17" fmla="*/ 202 h 229"/>
              <a:gd name="T18" fmla="*/ 151 w 624"/>
              <a:gd name="T19" fmla="*/ 214 h 229"/>
              <a:gd name="T20" fmla="*/ 31 w 624"/>
              <a:gd name="T21" fmla="*/ 225 h 229"/>
              <a:gd name="T22" fmla="*/ 0 w 624"/>
              <a:gd name="T23" fmla="*/ 214 h 229"/>
              <a:gd name="T24" fmla="*/ 85 w 624"/>
              <a:gd name="T25" fmla="*/ 80 h 229"/>
              <a:gd name="T26" fmla="*/ 105 w 624"/>
              <a:gd name="T27" fmla="*/ 68 h 229"/>
              <a:gd name="T28" fmla="*/ 325 w 624"/>
              <a:gd name="T29" fmla="*/ 3 h 229"/>
              <a:gd name="T30" fmla="*/ 451 w 624"/>
              <a:gd name="T31" fmla="*/ 2 h 229"/>
              <a:gd name="T32" fmla="*/ 589 w 624"/>
              <a:gd name="T33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24" h="229">
                <a:moveTo>
                  <a:pt x="589" y="0"/>
                </a:moveTo>
                <a:cubicBezTo>
                  <a:pt x="600" y="5"/>
                  <a:pt x="612" y="0"/>
                  <a:pt x="624" y="2"/>
                </a:cubicBezTo>
                <a:cubicBezTo>
                  <a:pt x="621" y="6"/>
                  <a:pt x="617" y="6"/>
                  <a:pt x="613" y="6"/>
                </a:cubicBezTo>
                <a:cubicBezTo>
                  <a:pt x="560" y="6"/>
                  <a:pt x="507" y="7"/>
                  <a:pt x="454" y="9"/>
                </a:cubicBezTo>
                <a:cubicBezTo>
                  <a:pt x="414" y="11"/>
                  <a:pt x="375" y="10"/>
                  <a:pt x="335" y="14"/>
                </a:cubicBezTo>
                <a:cubicBezTo>
                  <a:pt x="305" y="17"/>
                  <a:pt x="299" y="30"/>
                  <a:pt x="306" y="52"/>
                </a:cubicBezTo>
                <a:cubicBezTo>
                  <a:pt x="312" y="71"/>
                  <a:pt x="292" y="111"/>
                  <a:pt x="274" y="116"/>
                </a:cubicBezTo>
                <a:cubicBezTo>
                  <a:pt x="252" y="123"/>
                  <a:pt x="241" y="137"/>
                  <a:pt x="236" y="158"/>
                </a:cubicBezTo>
                <a:cubicBezTo>
                  <a:pt x="219" y="176"/>
                  <a:pt x="197" y="189"/>
                  <a:pt x="176" y="202"/>
                </a:cubicBezTo>
                <a:cubicBezTo>
                  <a:pt x="165" y="201"/>
                  <a:pt x="162" y="215"/>
                  <a:pt x="151" y="214"/>
                </a:cubicBezTo>
                <a:cubicBezTo>
                  <a:pt x="111" y="218"/>
                  <a:pt x="71" y="223"/>
                  <a:pt x="31" y="225"/>
                </a:cubicBezTo>
                <a:cubicBezTo>
                  <a:pt x="20" y="226"/>
                  <a:pt x="6" y="229"/>
                  <a:pt x="0" y="214"/>
                </a:cubicBezTo>
                <a:cubicBezTo>
                  <a:pt x="28" y="169"/>
                  <a:pt x="57" y="125"/>
                  <a:pt x="85" y="80"/>
                </a:cubicBezTo>
                <a:cubicBezTo>
                  <a:pt x="90" y="72"/>
                  <a:pt x="98" y="71"/>
                  <a:pt x="105" y="68"/>
                </a:cubicBezTo>
                <a:cubicBezTo>
                  <a:pt x="179" y="47"/>
                  <a:pt x="252" y="25"/>
                  <a:pt x="325" y="3"/>
                </a:cubicBezTo>
                <a:cubicBezTo>
                  <a:pt x="367" y="2"/>
                  <a:pt x="409" y="2"/>
                  <a:pt x="451" y="2"/>
                </a:cubicBezTo>
                <a:cubicBezTo>
                  <a:pt x="497" y="1"/>
                  <a:pt x="543" y="0"/>
                  <a:pt x="589" y="0"/>
                </a:cubicBezTo>
                <a:close/>
              </a:path>
            </a:pathLst>
          </a:custGeom>
          <a:solidFill>
            <a:srgbClr val="E2065D"/>
          </a:solidFill>
          <a:ln w="9525">
            <a:solidFill>
              <a:srgbClr val="E2065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8">
            <a:extLst>
              <a:ext uri="{FF2B5EF4-FFF2-40B4-BE49-F238E27FC236}">
                <a16:creationId xmlns:a16="http://schemas.microsoft.com/office/drawing/2014/main" id="{382F0518-7E37-40A3-A4B3-9655E203659F}"/>
              </a:ext>
            </a:extLst>
          </p:cNvPr>
          <p:cNvSpPr>
            <a:spLocks/>
          </p:cNvSpPr>
          <p:nvPr/>
        </p:nvSpPr>
        <p:spPr bwMode="auto">
          <a:xfrm>
            <a:off x="3088416" y="4096772"/>
            <a:ext cx="470362" cy="306311"/>
          </a:xfrm>
          <a:custGeom>
            <a:avLst/>
            <a:gdLst>
              <a:gd name="T0" fmla="*/ 104 w 349"/>
              <a:gd name="T1" fmla="*/ 2 h 235"/>
              <a:gd name="T2" fmla="*/ 241 w 349"/>
              <a:gd name="T3" fmla="*/ 134 h 235"/>
              <a:gd name="T4" fmla="*/ 256 w 349"/>
              <a:gd name="T5" fmla="*/ 143 h 235"/>
              <a:gd name="T6" fmla="*/ 349 w 349"/>
              <a:gd name="T7" fmla="*/ 226 h 235"/>
              <a:gd name="T8" fmla="*/ 224 w 349"/>
              <a:gd name="T9" fmla="*/ 233 h 235"/>
              <a:gd name="T10" fmla="*/ 186 w 349"/>
              <a:gd name="T11" fmla="*/ 235 h 235"/>
              <a:gd name="T12" fmla="*/ 169 w 349"/>
              <a:gd name="T13" fmla="*/ 226 h 235"/>
              <a:gd name="T14" fmla="*/ 2 w 349"/>
              <a:gd name="T15" fmla="*/ 11 h 235"/>
              <a:gd name="T16" fmla="*/ 0 w 349"/>
              <a:gd name="T17" fmla="*/ 6 h 235"/>
              <a:gd name="T18" fmla="*/ 26 w 349"/>
              <a:gd name="T19" fmla="*/ 4 h 235"/>
              <a:gd name="T20" fmla="*/ 26 w 349"/>
              <a:gd name="T21" fmla="*/ 5 h 235"/>
              <a:gd name="T22" fmla="*/ 27 w 349"/>
              <a:gd name="T23" fmla="*/ 4 h 235"/>
              <a:gd name="T24" fmla="*/ 32 w 349"/>
              <a:gd name="T25" fmla="*/ 3 h 235"/>
              <a:gd name="T26" fmla="*/ 90 w 349"/>
              <a:gd name="T27" fmla="*/ 2 h 235"/>
              <a:gd name="T28" fmla="*/ 104 w 349"/>
              <a:gd name="T29" fmla="*/ 2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9" h="235">
                <a:moveTo>
                  <a:pt x="104" y="2"/>
                </a:moveTo>
                <a:cubicBezTo>
                  <a:pt x="150" y="46"/>
                  <a:pt x="195" y="90"/>
                  <a:pt x="241" y="134"/>
                </a:cubicBezTo>
                <a:cubicBezTo>
                  <a:pt x="245" y="138"/>
                  <a:pt x="249" y="143"/>
                  <a:pt x="256" y="143"/>
                </a:cubicBezTo>
                <a:cubicBezTo>
                  <a:pt x="283" y="175"/>
                  <a:pt x="316" y="201"/>
                  <a:pt x="349" y="226"/>
                </a:cubicBezTo>
                <a:cubicBezTo>
                  <a:pt x="308" y="233"/>
                  <a:pt x="266" y="230"/>
                  <a:pt x="224" y="233"/>
                </a:cubicBezTo>
                <a:cubicBezTo>
                  <a:pt x="211" y="234"/>
                  <a:pt x="199" y="235"/>
                  <a:pt x="186" y="235"/>
                </a:cubicBezTo>
                <a:cubicBezTo>
                  <a:pt x="179" y="235"/>
                  <a:pt x="173" y="232"/>
                  <a:pt x="169" y="226"/>
                </a:cubicBezTo>
                <a:cubicBezTo>
                  <a:pt x="114" y="154"/>
                  <a:pt x="58" y="83"/>
                  <a:pt x="2" y="11"/>
                </a:cubicBezTo>
                <a:cubicBezTo>
                  <a:pt x="1" y="10"/>
                  <a:pt x="1" y="8"/>
                  <a:pt x="0" y="6"/>
                </a:cubicBezTo>
                <a:cubicBezTo>
                  <a:pt x="9" y="3"/>
                  <a:pt x="17" y="4"/>
                  <a:pt x="26" y="4"/>
                </a:cubicBezTo>
                <a:cubicBezTo>
                  <a:pt x="26" y="4"/>
                  <a:pt x="26" y="5"/>
                  <a:pt x="26" y="5"/>
                </a:cubicBezTo>
                <a:cubicBezTo>
                  <a:pt x="27" y="4"/>
                  <a:pt x="27" y="4"/>
                  <a:pt x="27" y="4"/>
                </a:cubicBezTo>
                <a:cubicBezTo>
                  <a:pt x="28" y="4"/>
                  <a:pt x="30" y="4"/>
                  <a:pt x="32" y="3"/>
                </a:cubicBezTo>
                <a:cubicBezTo>
                  <a:pt x="51" y="3"/>
                  <a:pt x="71" y="2"/>
                  <a:pt x="90" y="2"/>
                </a:cubicBezTo>
                <a:cubicBezTo>
                  <a:pt x="95" y="0"/>
                  <a:pt x="100" y="0"/>
                  <a:pt x="104" y="2"/>
                </a:cubicBezTo>
                <a:close/>
              </a:path>
            </a:pathLst>
          </a:custGeom>
          <a:solidFill>
            <a:srgbClr val="E45603"/>
          </a:solidFill>
          <a:ln w="9525">
            <a:solidFill>
              <a:srgbClr val="E4560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9">
            <a:extLst>
              <a:ext uri="{FF2B5EF4-FFF2-40B4-BE49-F238E27FC236}">
                <a16:creationId xmlns:a16="http://schemas.microsoft.com/office/drawing/2014/main" id="{3349DA5B-C1CA-4356-88B1-DB08E71FC599}"/>
              </a:ext>
            </a:extLst>
          </p:cNvPr>
          <p:cNvSpPr>
            <a:spLocks/>
          </p:cNvSpPr>
          <p:nvPr/>
        </p:nvSpPr>
        <p:spPr bwMode="auto">
          <a:xfrm>
            <a:off x="2775874" y="3311667"/>
            <a:ext cx="321827" cy="398501"/>
          </a:xfrm>
          <a:custGeom>
            <a:avLst/>
            <a:gdLst>
              <a:gd name="T0" fmla="*/ 112 w 237"/>
              <a:gd name="T1" fmla="*/ 13 h 307"/>
              <a:gd name="T2" fmla="*/ 137 w 237"/>
              <a:gd name="T3" fmla="*/ 1 h 307"/>
              <a:gd name="T4" fmla="*/ 196 w 237"/>
              <a:gd name="T5" fmla="*/ 42 h 307"/>
              <a:gd name="T6" fmla="*/ 237 w 237"/>
              <a:gd name="T7" fmla="*/ 37 h 307"/>
              <a:gd name="T8" fmla="*/ 237 w 237"/>
              <a:gd name="T9" fmla="*/ 41 h 307"/>
              <a:gd name="T10" fmla="*/ 188 w 237"/>
              <a:gd name="T11" fmla="*/ 67 h 307"/>
              <a:gd name="T12" fmla="*/ 19 w 237"/>
              <a:gd name="T13" fmla="*/ 292 h 307"/>
              <a:gd name="T14" fmla="*/ 6 w 237"/>
              <a:gd name="T15" fmla="*/ 307 h 307"/>
              <a:gd name="T16" fmla="*/ 26 w 237"/>
              <a:gd name="T17" fmla="*/ 243 h 307"/>
              <a:gd name="T18" fmla="*/ 104 w 237"/>
              <a:gd name="T19" fmla="*/ 37 h 307"/>
              <a:gd name="T20" fmla="*/ 112 w 237"/>
              <a:gd name="T21" fmla="*/ 13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7" h="307">
                <a:moveTo>
                  <a:pt x="112" y="13"/>
                </a:moveTo>
                <a:cubicBezTo>
                  <a:pt x="123" y="14"/>
                  <a:pt x="126" y="0"/>
                  <a:pt x="137" y="1"/>
                </a:cubicBezTo>
                <a:cubicBezTo>
                  <a:pt x="138" y="21"/>
                  <a:pt x="178" y="50"/>
                  <a:pt x="196" y="42"/>
                </a:cubicBezTo>
                <a:cubicBezTo>
                  <a:pt x="210" y="36"/>
                  <a:pt x="223" y="38"/>
                  <a:pt x="237" y="37"/>
                </a:cubicBezTo>
                <a:cubicBezTo>
                  <a:pt x="237" y="38"/>
                  <a:pt x="237" y="39"/>
                  <a:pt x="237" y="41"/>
                </a:cubicBezTo>
                <a:cubicBezTo>
                  <a:pt x="214" y="38"/>
                  <a:pt x="201" y="50"/>
                  <a:pt x="188" y="67"/>
                </a:cubicBezTo>
                <a:cubicBezTo>
                  <a:pt x="132" y="143"/>
                  <a:pt x="75" y="217"/>
                  <a:pt x="19" y="292"/>
                </a:cubicBezTo>
                <a:cubicBezTo>
                  <a:pt x="15" y="298"/>
                  <a:pt x="12" y="304"/>
                  <a:pt x="6" y="307"/>
                </a:cubicBezTo>
                <a:cubicBezTo>
                  <a:pt x="0" y="282"/>
                  <a:pt x="18" y="264"/>
                  <a:pt x="26" y="243"/>
                </a:cubicBezTo>
                <a:cubicBezTo>
                  <a:pt x="51" y="174"/>
                  <a:pt x="78" y="106"/>
                  <a:pt x="104" y="37"/>
                </a:cubicBezTo>
                <a:cubicBezTo>
                  <a:pt x="107" y="29"/>
                  <a:pt x="115" y="23"/>
                  <a:pt x="112" y="13"/>
                </a:cubicBezTo>
                <a:close/>
              </a:path>
            </a:pathLst>
          </a:custGeom>
          <a:solidFill>
            <a:srgbClr val="F30870"/>
          </a:solidFill>
          <a:ln w="9525">
            <a:solidFill>
              <a:srgbClr val="F3087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21">
            <a:extLst>
              <a:ext uri="{FF2B5EF4-FFF2-40B4-BE49-F238E27FC236}">
                <a16:creationId xmlns:a16="http://schemas.microsoft.com/office/drawing/2014/main" id="{DEF2BEAC-EC2C-43DB-9786-B0F9DC28D85C}"/>
              </a:ext>
            </a:extLst>
          </p:cNvPr>
          <p:cNvSpPr>
            <a:spLocks/>
          </p:cNvSpPr>
          <p:nvPr/>
        </p:nvSpPr>
        <p:spPr bwMode="auto">
          <a:xfrm>
            <a:off x="3165779" y="3046990"/>
            <a:ext cx="170198" cy="5948"/>
          </a:xfrm>
          <a:custGeom>
            <a:avLst/>
            <a:gdLst>
              <a:gd name="T0" fmla="*/ 126 w 126"/>
              <a:gd name="T1" fmla="*/ 3 h 4"/>
              <a:gd name="T2" fmla="*/ 0 w 126"/>
              <a:gd name="T3" fmla="*/ 4 h 4"/>
              <a:gd name="T4" fmla="*/ 126 w 126"/>
              <a:gd name="T5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6" h="4">
                <a:moveTo>
                  <a:pt x="126" y="3"/>
                </a:moveTo>
                <a:cubicBezTo>
                  <a:pt x="84" y="3"/>
                  <a:pt x="42" y="3"/>
                  <a:pt x="0" y="4"/>
                </a:cubicBezTo>
                <a:cubicBezTo>
                  <a:pt x="42" y="1"/>
                  <a:pt x="84" y="0"/>
                  <a:pt x="126" y="3"/>
                </a:cubicBezTo>
                <a:close/>
              </a:path>
            </a:pathLst>
          </a:custGeom>
          <a:solidFill>
            <a:srgbClr val="E609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22">
            <a:extLst>
              <a:ext uri="{FF2B5EF4-FFF2-40B4-BE49-F238E27FC236}">
                <a16:creationId xmlns:a16="http://schemas.microsoft.com/office/drawing/2014/main" id="{8C3318B5-C2EB-4796-BF2A-1AC425C62A9D}"/>
              </a:ext>
            </a:extLst>
          </p:cNvPr>
          <p:cNvSpPr>
            <a:spLocks/>
          </p:cNvSpPr>
          <p:nvPr/>
        </p:nvSpPr>
        <p:spPr bwMode="auto">
          <a:xfrm>
            <a:off x="3097700" y="3350326"/>
            <a:ext cx="108308" cy="14870"/>
          </a:xfrm>
          <a:custGeom>
            <a:avLst/>
            <a:gdLst>
              <a:gd name="T0" fmla="*/ 0 w 80"/>
              <a:gd name="T1" fmla="*/ 10 h 12"/>
              <a:gd name="T2" fmla="*/ 0 w 80"/>
              <a:gd name="T3" fmla="*/ 6 h 12"/>
              <a:gd name="T4" fmla="*/ 80 w 80"/>
              <a:gd name="T5" fmla="*/ 2 h 12"/>
              <a:gd name="T6" fmla="*/ 80 w 80"/>
              <a:gd name="T7" fmla="*/ 8 h 12"/>
              <a:gd name="T8" fmla="*/ 0 w 80"/>
              <a:gd name="T9" fmla="*/ 1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" h="12">
                <a:moveTo>
                  <a:pt x="0" y="10"/>
                </a:moveTo>
                <a:cubicBezTo>
                  <a:pt x="0" y="8"/>
                  <a:pt x="0" y="7"/>
                  <a:pt x="0" y="6"/>
                </a:cubicBezTo>
                <a:cubicBezTo>
                  <a:pt x="27" y="4"/>
                  <a:pt x="53" y="0"/>
                  <a:pt x="80" y="2"/>
                </a:cubicBezTo>
                <a:cubicBezTo>
                  <a:pt x="80" y="4"/>
                  <a:pt x="80" y="6"/>
                  <a:pt x="80" y="8"/>
                </a:cubicBezTo>
                <a:cubicBezTo>
                  <a:pt x="53" y="12"/>
                  <a:pt x="27" y="11"/>
                  <a:pt x="0" y="10"/>
                </a:cubicBezTo>
                <a:close/>
              </a:path>
            </a:pathLst>
          </a:custGeom>
          <a:solidFill>
            <a:srgbClr val="E609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23">
            <a:extLst>
              <a:ext uri="{FF2B5EF4-FFF2-40B4-BE49-F238E27FC236}">
                <a16:creationId xmlns:a16="http://schemas.microsoft.com/office/drawing/2014/main" id="{D2E4EB16-B7BA-4C10-8722-09E1129B49B1}"/>
              </a:ext>
            </a:extLst>
          </p:cNvPr>
          <p:cNvSpPr>
            <a:spLocks/>
          </p:cNvSpPr>
          <p:nvPr/>
        </p:nvSpPr>
        <p:spPr bwMode="auto">
          <a:xfrm>
            <a:off x="3206006" y="3353301"/>
            <a:ext cx="58796" cy="11896"/>
          </a:xfrm>
          <a:custGeom>
            <a:avLst/>
            <a:gdLst>
              <a:gd name="T0" fmla="*/ 0 w 44"/>
              <a:gd name="T1" fmla="*/ 6 h 8"/>
              <a:gd name="T2" fmla="*/ 0 w 44"/>
              <a:gd name="T3" fmla="*/ 0 h 8"/>
              <a:gd name="T4" fmla="*/ 44 w 44"/>
              <a:gd name="T5" fmla="*/ 0 h 8"/>
              <a:gd name="T6" fmla="*/ 25 w 44"/>
              <a:gd name="T7" fmla="*/ 5 h 8"/>
              <a:gd name="T8" fmla="*/ 0 w 44"/>
              <a:gd name="T9" fmla="*/ 6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" h="8">
                <a:moveTo>
                  <a:pt x="0" y="6"/>
                </a:moveTo>
                <a:cubicBezTo>
                  <a:pt x="0" y="4"/>
                  <a:pt x="0" y="2"/>
                  <a:pt x="0" y="0"/>
                </a:cubicBezTo>
                <a:cubicBezTo>
                  <a:pt x="15" y="0"/>
                  <a:pt x="29" y="0"/>
                  <a:pt x="44" y="0"/>
                </a:cubicBezTo>
                <a:cubicBezTo>
                  <a:pt x="39" y="7"/>
                  <a:pt x="31" y="2"/>
                  <a:pt x="25" y="5"/>
                </a:cubicBezTo>
                <a:cubicBezTo>
                  <a:pt x="17" y="7"/>
                  <a:pt x="9" y="8"/>
                  <a:pt x="0" y="6"/>
                </a:cubicBezTo>
                <a:close/>
              </a:path>
            </a:pathLst>
          </a:custGeom>
          <a:solidFill>
            <a:srgbClr val="F308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24">
            <a:extLst>
              <a:ext uri="{FF2B5EF4-FFF2-40B4-BE49-F238E27FC236}">
                <a16:creationId xmlns:a16="http://schemas.microsoft.com/office/drawing/2014/main" id="{0E69A8D5-2A31-4778-BD33-BD0B36FCC651}"/>
              </a:ext>
            </a:extLst>
          </p:cNvPr>
          <p:cNvSpPr>
            <a:spLocks/>
          </p:cNvSpPr>
          <p:nvPr/>
        </p:nvSpPr>
        <p:spPr bwMode="auto">
          <a:xfrm>
            <a:off x="3131739" y="4093797"/>
            <a:ext cx="77363" cy="5948"/>
          </a:xfrm>
          <a:custGeom>
            <a:avLst/>
            <a:gdLst>
              <a:gd name="T0" fmla="*/ 58 w 58"/>
              <a:gd name="T1" fmla="*/ 3 h 4"/>
              <a:gd name="T2" fmla="*/ 0 w 58"/>
              <a:gd name="T3" fmla="*/ 4 h 4"/>
              <a:gd name="T4" fmla="*/ 58 w 58"/>
              <a:gd name="T5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">
                <a:moveTo>
                  <a:pt x="58" y="3"/>
                </a:moveTo>
                <a:cubicBezTo>
                  <a:pt x="39" y="3"/>
                  <a:pt x="19" y="4"/>
                  <a:pt x="0" y="4"/>
                </a:cubicBezTo>
                <a:cubicBezTo>
                  <a:pt x="19" y="1"/>
                  <a:pt x="39" y="0"/>
                  <a:pt x="58" y="3"/>
                </a:cubicBezTo>
                <a:close/>
              </a:path>
            </a:pathLst>
          </a:custGeom>
          <a:solidFill>
            <a:srgbClr val="FAA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25">
            <a:extLst>
              <a:ext uri="{FF2B5EF4-FFF2-40B4-BE49-F238E27FC236}">
                <a16:creationId xmlns:a16="http://schemas.microsoft.com/office/drawing/2014/main" id="{DB32FC07-0D8D-49C2-94EC-15831051E4FA}"/>
              </a:ext>
            </a:extLst>
          </p:cNvPr>
          <p:cNvSpPr>
            <a:spLocks/>
          </p:cNvSpPr>
          <p:nvPr/>
        </p:nvSpPr>
        <p:spPr bwMode="auto">
          <a:xfrm>
            <a:off x="4245754" y="2710942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E609A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26">
            <a:extLst>
              <a:ext uri="{FF2B5EF4-FFF2-40B4-BE49-F238E27FC236}">
                <a16:creationId xmlns:a16="http://schemas.microsoft.com/office/drawing/2014/main" id="{A0EE3610-E8A6-47A3-9F50-1ADCCFE230F5}"/>
              </a:ext>
            </a:extLst>
          </p:cNvPr>
          <p:cNvSpPr>
            <a:spLocks/>
          </p:cNvSpPr>
          <p:nvPr/>
        </p:nvSpPr>
        <p:spPr bwMode="auto">
          <a:xfrm>
            <a:off x="4022951" y="4061086"/>
            <a:ext cx="3095" cy="0"/>
          </a:xfrm>
          <a:custGeom>
            <a:avLst/>
            <a:gdLst>
              <a:gd name="T0" fmla="*/ 0 w 1"/>
              <a:gd name="T1" fmla="*/ 0 h 1"/>
              <a:gd name="T2" fmla="*/ 0 w 1"/>
              <a:gd name="T3" fmla="*/ 1 h 1"/>
              <a:gd name="T4" fmla="*/ 1 w 1"/>
              <a:gd name="T5" fmla="*/ 0 h 1"/>
              <a:gd name="T6" fmla="*/ 0 w 1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1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  <a:cubicBezTo>
                  <a:pt x="0" y="0"/>
                  <a:pt x="1" y="0"/>
                  <a:pt x="1" y="0"/>
                </a:cubicBezTo>
                <a:cubicBezTo>
                  <a:pt x="1" y="0"/>
                  <a:pt x="0" y="0"/>
                  <a:pt x="0" y="0"/>
                </a:cubicBezTo>
                <a:close/>
              </a:path>
            </a:pathLst>
          </a:custGeom>
          <a:solidFill>
            <a:srgbClr val="FAAD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27">
            <a:extLst>
              <a:ext uri="{FF2B5EF4-FFF2-40B4-BE49-F238E27FC236}">
                <a16:creationId xmlns:a16="http://schemas.microsoft.com/office/drawing/2014/main" id="{3BC7A033-FFAB-4F61-9FD4-02BEC73A4702}"/>
              </a:ext>
            </a:extLst>
          </p:cNvPr>
          <p:cNvSpPr>
            <a:spLocks/>
          </p:cNvSpPr>
          <p:nvPr/>
        </p:nvSpPr>
        <p:spPr bwMode="auto">
          <a:xfrm>
            <a:off x="3122456" y="4102720"/>
            <a:ext cx="0" cy="0"/>
          </a:xfrm>
          <a:custGeom>
            <a:avLst/>
            <a:gdLst>
              <a:gd name="T0" fmla="*/ 1 w 1"/>
              <a:gd name="T1" fmla="*/ 0 h 1"/>
              <a:gd name="T2" fmla="*/ 0 w 1"/>
              <a:gd name="T3" fmla="*/ 1 h 1"/>
              <a:gd name="T4" fmla="*/ 0 w 1"/>
              <a:gd name="T5" fmla="*/ 0 h 1"/>
              <a:gd name="T6" fmla="*/ 1 w 1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1">
                <a:moveTo>
                  <a:pt x="1" y="0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1" y="0"/>
                  <a:pt x="1" y="0"/>
                </a:cubicBezTo>
                <a:close/>
              </a:path>
            </a:pathLst>
          </a:custGeom>
          <a:solidFill>
            <a:srgbClr val="FBB4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8">
            <a:extLst>
              <a:ext uri="{FF2B5EF4-FFF2-40B4-BE49-F238E27FC236}">
                <a16:creationId xmlns:a16="http://schemas.microsoft.com/office/drawing/2014/main" id="{403BFEA0-0759-4B41-88B2-CF6CB0FBF43D}"/>
              </a:ext>
            </a:extLst>
          </p:cNvPr>
          <p:cNvSpPr>
            <a:spLocks/>
          </p:cNvSpPr>
          <p:nvPr/>
        </p:nvSpPr>
        <p:spPr bwMode="auto">
          <a:xfrm>
            <a:off x="3537117" y="466775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BB4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29">
            <a:extLst>
              <a:ext uri="{FF2B5EF4-FFF2-40B4-BE49-F238E27FC236}">
                <a16:creationId xmlns:a16="http://schemas.microsoft.com/office/drawing/2014/main" id="{9ED36209-6BE4-49DF-854E-02372D6C1495}"/>
              </a:ext>
            </a:extLst>
          </p:cNvPr>
          <p:cNvSpPr>
            <a:spLocks/>
          </p:cNvSpPr>
          <p:nvPr/>
        </p:nvSpPr>
        <p:spPr bwMode="auto">
          <a:xfrm>
            <a:off x="7275256" y="3510916"/>
            <a:ext cx="810755" cy="508535"/>
          </a:xfrm>
          <a:custGeom>
            <a:avLst/>
            <a:gdLst>
              <a:gd name="T0" fmla="*/ 300 w 600"/>
              <a:gd name="T1" fmla="*/ 388 h 389"/>
              <a:gd name="T2" fmla="*/ 69 w 600"/>
              <a:gd name="T3" fmla="*/ 388 h 389"/>
              <a:gd name="T4" fmla="*/ 0 w 600"/>
              <a:gd name="T5" fmla="*/ 322 h 389"/>
              <a:gd name="T6" fmla="*/ 0 w 600"/>
              <a:gd name="T7" fmla="*/ 68 h 389"/>
              <a:gd name="T8" fmla="*/ 64 w 600"/>
              <a:gd name="T9" fmla="*/ 3 h 389"/>
              <a:gd name="T10" fmla="*/ 524 w 600"/>
              <a:gd name="T11" fmla="*/ 0 h 389"/>
              <a:gd name="T12" fmla="*/ 540 w 600"/>
              <a:gd name="T13" fmla="*/ 1 h 389"/>
              <a:gd name="T14" fmla="*/ 599 w 600"/>
              <a:gd name="T15" fmla="*/ 61 h 389"/>
              <a:gd name="T16" fmla="*/ 600 w 600"/>
              <a:gd name="T17" fmla="*/ 215 h 389"/>
              <a:gd name="T18" fmla="*/ 600 w 600"/>
              <a:gd name="T19" fmla="*/ 325 h 389"/>
              <a:gd name="T20" fmla="*/ 536 w 600"/>
              <a:gd name="T21" fmla="*/ 388 h 389"/>
              <a:gd name="T22" fmla="*/ 300 w 600"/>
              <a:gd name="T23" fmla="*/ 388 h 389"/>
              <a:gd name="T24" fmla="*/ 300 w 600"/>
              <a:gd name="T25" fmla="*/ 388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0" h="389">
                <a:moveTo>
                  <a:pt x="300" y="388"/>
                </a:moveTo>
                <a:cubicBezTo>
                  <a:pt x="223" y="388"/>
                  <a:pt x="146" y="389"/>
                  <a:pt x="69" y="388"/>
                </a:cubicBezTo>
                <a:cubicBezTo>
                  <a:pt x="18" y="388"/>
                  <a:pt x="1" y="371"/>
                  <a:pt x="0" y="322"/>
                </a:cubicBezTo>
                <a:cubicBezTo>
                  <a:pt x="0" y="237"/>
                  <a:pt x="0" y="152"/>
                  <a:pt x="0" y="68"/>
                </a:cubicBezTo>
                <a:cubicBezTo>
                  <a:pt x="0" y="22"/>
                  <a:pt x="19" y="3"/>
                  <a:pt x="64" y="3"/>
                </a:cubicBezTo>
                <a:cubicBezTo>
                  <a:pt x="217" y="1"/>
                  <a:pt x="371" y="1"/>
                  <a:pt x="524" y="0"/>
                </a:cubicBezTo>
                <a:cubicBezTo>
                  <a:pt x="529" y="0"/>
                  <a:pt x="535" y="0"/>
                  <a:pt x="540" y="1"/>
                </a:cubicBezTo>
                <a:cubicBezTo>
                  <a:pt x="580" y="3"/>
                  <a:pt x="598" y="21"/>
                  <a:pt x="599" y="61"/>
                </a:cubicBezTo>
                <a:cubicBezTo>
                  <a:pt x="600" y="112"/>
                  <a:pt x="600" y="163"/>
                  <a:pt x="600" y="215"/>
                </a:cubicBezTo>
                <a:cubicBezTo>
                  <a:pt x="600" y="251"/>
                  <a:pt x="600" y="288"/>
                  <a:pt x="600" y="325"/>
                </a:cubicBezTo>
                <a:cubicBezTo>
                  <a:pt x="599" y="370"/>
                  <a:pt x="582" y="387"/>
                  <a:pt x="536" y="388"/>
                </a:cubicBezTo>
                <a:cubicBezTo>
                  <a:pt x="458" y="388"/>
                  <a:pt x="379" y="388"/>
                  <a:pt x="300" y="388"/>
                </a:cubicBezTo>
                <a:cubicBezTo>
                  <a:pt x="300" y="388"/>
                  <a:pt x="300" y="388"/>
                  <a:pt x="300" y="388"/>
                </a:cubicBezTo>
                <a:close/>
              </a:path>
            </a:pathLst>
          </a:custGeom>
          <a:solidFill>
            <a:srgbClr val="FDFDF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30">
            <a:extLst>
              <a:ext uri="{FF2B5EF4-FFF2-40B4-BE49-F238E27FC236}">
                <a16:creationId xmlns:a16="http://schemas.microsoft.com/office/drawing/2014/main" id="{ABE33234-DF1E-4EAD-8045-2392F54F6CE5}"/>
              </a:ext>
            </a:extLst>
          </p:cNvPr>
          <p:cNvSpPr>
            <a:spLocks/>
          </p:cNvSpPr>
          <p:nvPr/>
        </p:nvSpPr>
        <p:spPr bwMode="auto">
          <a:xfrm>
            <a:off x="2961543" y="3052938"/>
            <a:ext cx="832418" cy="324154"/>
          </a:xfrm>
          <a:custGeom>
            <a:avLst/>
            <a:gdLst>
              <a:gd name="T0" fmla="*/ 224 w 613"/>
              <a:gd name="T1" fmla="*/ 231 h 248"/>
              <a:gd name="T2" fmla="*/ 180 w 613"/>
              <a:gd name="T3" fmla="*/ 231 h 248"/>
              <a:gd name="T4" fmla="*/ 100 w 613"/>
              <a:gd name="T5" fmla="*/ 235 h 248"/>
              <a:gd name="T6" fmla="*/ 59 w 613"/>
              <a:gd name="T7" fmla="*/ 240 h 248"/>
              <a:gd name="T8" fmla="*/ 0 w 613"/>
              <a:gd name="T9" fmla="*/ 199 h 248"/>
              <a:gd name="T10" fmla="*/ 60 w 613"/>
              <a:gd name="T11" fmla="*/ 155 h 248"/>
              <a:gd name="T12" fmla="*/ 81 w 613"/>
              <a:gd name="T13" fmla="*/ 144 h 248"/>
              <a:gd name="T14" fmla="*/ 246 w 613"/>
              <a:gd name="T15" fmla="*/ 74 h 248"/>
              <a:gd name="T16" fmla="*/ 342 w 613"/>
              <a:gd name="T17" fmla="*/ 47 h 248"/>
              <a:gd name="T18" fmla="*/ 411 w 613"/>
              <a:gd name="T19" fmla="*/ 30 h 248"/>
              <a:gd name="T20" fmla="*/ 476 w 613"/>
              <a:gd name="T21" fmla="*/ 3 h 248"/>
              <a:gd name="T22" fmla="*/ 556 w 613"/>
              <a:gd name="T23" fmla="*/ 6 h 248"/>
              <a:gd name="T24" fmla="*/ 596 w 613"/>
              <a:gd name="T25" fmla="*/ 57 h 248"/>
              <a:gd name="T26" fmla="*/ 605 w 613"/>
              <a:gd name="T27" fmla="*/ 91 h 248"/>
              <a:gd name="T28" fmla="*/ 607 w 613"/>
              <a:gd name="T29" fmla="*/ 144 h 248"/>
              <a:gd name="T30" fmla="*/ 583 w 613"/>
              <a:gd name="T31" fmla="*/ 193 h 248"/>
              <a:gd name="T32" fmla="*/ 517 w 613"/>
              <a:gd name="T33" fmla="*/ 219 h 248"/>
              <a:gd name="T34" fmla="*/ 236 w 613"/>
              <a:gd name="T35" fmla="*/ 227 h 248"/>
              <a:gd name="T36" fmla="*/ 224 w 613"/>
              <a:gd name="T37" fmla="*/ 231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3" h="248">
                <a:moveTo>
                  <a:pt x="224" y="231"/>
                </a:moveTo>
                <a:cubicBezTo>
                  <a:pt x="209" y="231"/>
                  <a:pt x="195" y="231"/>
                  <a:pt x="180" y="231"/>
                </a:cubicBezTo>
                <a:cubicBezTo>
                  <a:pt x="153" y="229"/>
                  <a:pt x="127" y="233"/>
                  <a:pt x="100" y="235"/>
                </a:cubicBezTo>
                <a:cubicBezTo>
                  <a:pt x="86" y="236"/>
                  <a:pt x="73" y="234"/>
                  <a:pt x="59" y="240"/>
                </a:cubicBezTo>
                <a:cubicBezTo>
                  <a:pt x="41" y="248"/>
                  <a:pt x="1" y="219"/>
                  <a:pt x="0" y="199"/>
                </a:cubicBezTo>
                <a:cubicBezTo>
                  <a:pt x="21" y="186"/>
                  <a:pt x="43" y="173"/>
                  <a:pt x="60" y="155"/>
                </a:cubicBezTo>
                <a:cubicBezTo>
                  <a:pt x="69" y="155"/>
                  <a:pt x="75" y="148"/>
                  <a:pt x="81" y="144"/>
                </a:cubicBezTo>
                <a:cubicBezTo>
                  <a:pt x="129" y="105"/>
                  <a:pt x="188" y="89"/>
                  <a:pt x="246" y="74"/>
                </a:cubicBezTo>
                <a:cubicBezTo>
                  <a:pt x="278" y="66"/>
                  <a:pt x="310" y="57"/>
                  <a:pt x="342" y="47"/>
                </a:cubicBezTo>
                <a:cubicBezTo>
                  <a:pt x="364" y="39"/>
                  <a:pt x="387" y="35"/>
                  <a:pt x="411" y="30"/>
                </a:cubicBezTo>
                <a:cubicBezTo>
                  <a:pt x="434" y="26"/>
                  <a:pt x="457" y="19"/>
                  <a:pt x="476" y="3"/>
                </a:cubicBezTo>
                <a:cubicBezTo>
                  <a:pt x="503" y="5"/>
                  <a:pt x="530" y="0"/>
                  <a:pt x="556" y="6"/>
                </a:cubicBezTo>
                <a:cubicBezTo>
                  <a:pt x="584" y="13"/>
                  <a:pt x="596" y="28"/>
                  <a:pt x="596" y="57"/>
                </a:cubicBezTo>
                <a:cubicBezTo>
                  <a:pt x="596" y="69"/>
                  <a:pt x="599" y="80"/>
                  <a:pt x="605" y="91"/>
                </a:cubicBezTo>
                <a:cubicBezTo>
                  <a:pt x="613" y="107"/>
                  <a:pt x="608" y="126"/>
                  <a:pt x="607" y="144"/>
                </a:cubicBezTo>
                <a:cubicBezTo>
                  <a:pt x="606" y="164"/>
                  <a:pt x="591" y="177"/>
                  <a:pt x="583" y="193"/>
                </a:cubicBezTo>
                <a:cubicBezTo>
                  <a:pt x="566" y="223"/>
                  <a:pt x="542" y="218"/>
                  <a:pt x="517" y="219"/>
                </a:cubicBezTo>
                <a:cubicBezTo>
                  <a:pt x="423" y="225"/>
                  <a:pt x="330" y="228"/>
                  <a:pt x="236" y="227"/>
                </a:cubicBezTo>
                <a:cubicBezTo>
                  <a:pt x="232" y="227"/>
                  <a:pt x="227" y="227"/>
                  <a:pt x="224" y="231"/>
                </a:cubicBezTo>
                <a:close/>
              </a:path>
            </a:pathLst>
          </a:custGeom>
          <a:solidFill>
            <a:srgbClr val="F4029B"/>
          </a:solidFill>
          <a:ln w="9525">
            <a:solidFill>
              <a:srgbClr val="F402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31">
            <a:extLst>
              <a:ext uri="{FF2B5EF4-FFF2-40B4-BE49-F238E27FC236}">
                <a16:creationId xmlns:a16="http://schemas.microsoft.com/office/drawing/2014/main" id="{CEC95C1C-9469-4DB1-B9EE-9C5F03758897}"/>
              </a:ext>
            </a:extLst>
          </p:cNvPr>
          <p:cNvSpPr>
            <a:spLocks/>
          </p:cNvSpPr>
          <p:nvPr/>
        </p:nvSpPr>
        <p:spPr bwMode="auto">
          <a:xfrm>
            <a:off x="3045093" y="3049965"/>
            <a:ext cx="563196" cy="205199"/>
          </a:xfrm>
          <a:custGeom>
            <a:avLst/>
            <a:gdLst>
              <a:gd name="T0" fmla="*/ 416 w 416"/>
              <a:gd name="T1" fmla="*/ 4 h 156"/>
              <a:gd name="T2" fmla="*/ 351 w 416"/>
              <a:gd name="T3" fmla="*/ 31 h 156"/>
              <a:gd name="T4" fmla="*/ 282 w 416"/>
              <a:gd name="T5" fmla="*/ 48 h 156"/>
              <a:gd name="T6" fmla="*/ 186 w 416"/>
              <a:gd name="T7" fmla="*/ 75 h 156"/>
              <a:gd name="T8" fmla="*/ 21 w 416"/>
              <a:gd name="T9" fmla="*/ 145 h 156"/>
              <a:gd name="T10" fmla="*/ 0 w 416"/>
              <a:gd name="T11" fmla="*/ 156 h 156"/>
              <a:gd name="T12" fmla="*/ 38 w 416"/>
              <a:gd name="T13" fmla="*/ 114 h 156"/>
              <a:gd name="T14" fmla="*/ 70 w 416"/>
              <a:gd name="T15" fmla="*/ 50 h 156"/>
              <a:gd name="T16" fmla="*/ 99 w 416"/>
              <a:gd name="T17" fmla="*/ 12 h 156"/>
              <a:gd name="T18" fmla="*/ 218 w 416"/>
              <a:gd name="T19" fmla="*/ 7 h 156"/>
              <a:gd name="T20" fmla="*/ 377 w 416"/>
              <a:gd name="T21" fmla="*/ 4 h 156"/>
              <a:gd name="T22" fmla="*/ 388 w 416"/>
              <a:gd name="T23" fmla="*/ 0 h 156"/>
              <a:gd name="T24" fmla="*/ 416 w 416"/>
              <a:gd name="T25" fmla="*/ 4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6" h="156">
                <a:moveTo>
                  <a:pt x="416" y="4"/>
                </a:moveTo>
                <a:cubicBezTo>
                  <a:pt x="397" y="20"/>
                  <a:pt x="374" y="27"/>
                  <a:pt x="351" y="31"/>
                </a:cubicBezTo>
                <a:cubicBezTo>
                  <a:pt x="327" y="36"/>
                  <a:pt x="304" y="40"/>
                  <a:pt x="282" y="48"/>
                </a:cubicBezTo>
                <a:cubicBezTo>
                  <a:pt x="250" y="58"/>
                  <a:pt x="218" y="67"/>
                  <a:pt x="186" y="75"/>
                </a:cubicBezTo>
                <a:cubicBezTo>
                  <a:pt x="128" y="90"/>
                  <a:pt x="69" y="106"/>
                  <a:pt x="21" y="145"/>
                </a:cubicBezTo>
                <a:cubicBezTo>
                  <a:pt x="15" y="149"/>
                  <a:pt x="9" y="156"/>
                  <a:pt x="0" y="156"/>
                </a:cubicBezTo>
                <a:cubicBezTo>
                  <a:pt x="5" y="135"/>
                  <a:pt x="16" y="121"/>
                  <a:pt x="38" y="114"/>
                </a:cubicBezTo>
                <a:cubicBezTo>
                  <a:pt x="56" y="109"/>
                  <a:pt x="76" y="69"/>
                  <a:pt x="70" y="50"/>
                </a:cubicBezTo>
                <a:cubicBezTo>
                  <a:pt x="63" y="28"/>
                  <a:pt x="69" y="15"/>
                  <a:pt x="99" y="12"/>
                </a:cubicBezTo>
                <a:cubicBezTo>
                  <a:pt x="139" y="8"/>
                  <a:pt x="178" y="9"/>
                  <a:pt x="218" y="7"/>
                </a:cubicBezTo>
                <a:cubicBezTo>
                  <a:pt x="271" y="5"/>
                  <a:pt x="324" y="4"/>
                  <a:pt x="377" y="4"/>
                </a:cubicBezTo>
                <a:cubicBezTo>
                  <a:pt x="381" y="4"/>
                  <a:pt x="385" y="4"/>
                  <a:pt x="388" y="0"/>
                </a:cubicBezTo>
                <a:cubicBezTo>
                  <a:pt x="397" y="2"/>
                  <a:pt x="407" y="3"/>
                  <a:pt x="416" y="4"/>
                </a:cubicBezTo>
                <a:close/>
              </a:path>
            </a:pathLst>
          </a:custGeom>
          <a:solidFill>
            <a:srgbClr val="F30870"/>
          </a:solidFill>
          <a:ln w="9525">
            <a:solidFill>
              <a:srgbClr val="F3087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9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Evos Logo Font</dc:title>
  <dc:creator>Muhamad Rizki Sunarya</dc:creator>
  <cp:keywords>Funij.com</cp:keywords>
  <cp:lastModifiedBy>Muhamad Rizki Sunarya</cp:lastModifiedBy>
  <cp:revision>123</cp:revision>
  <dcterms:created xsi:type="dcterms:W3CDTF">2025-06-20T02:32:37Z</dcterms:created>
  <dcterms:modified xsi:type="dcterms:W3CDTF">2025-07-31T03:11:59Z</dcterms:modified>
</cp:coreProperties>
</file>