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50" d="100"/>
          <a:sy n="50" d="100"/>
        </p:scale>
        <p:origin x="42" y="8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3E41C-A6D1-4BCF-B7F9-A371CA18F5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213721-87AC-42C8-AD0F-DC2096AFE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389AB-392D-4258-A10E-C6805F83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9B2D5-13DF-4452-B93A-CB074EADA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12C27-D3C9-4EC1-B817-6CEDD3BC93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7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9B77F-A604-48A5-AE19-E7BF6BEEF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14A507-59E5-41BB-BEA8-EB96FA2CD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B99A2-F72B-4327-A05B-13B6E0D78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A8BF64-0BD4-43DD-B5F4-9BA8E4513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014B5-D648-4572-8B2D-EDC54B7EA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40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15E462-E968-4C35-B607-7ED19AA1B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E2540-8321-498E-984D-AA8B37F83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12B5E-0E8C-401F-B6EF-199ECC624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EB6FD-D54D-4C25-AB4B-05016FB36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1AFA4-A816-4E06-9F2B-C9A3895E4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7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7853-2400-4D4A-A821-6C5FA306F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2F87C3-F91F-4359-B6EF-F285D1521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76484-0DB4-47A4-B659-3E8A6803E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DB65B-3C30-421A-9E8A-893877BD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1327F-0876-4822-B3CA-200FA92F7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4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EA64C-B4BD-4B10-AFD9-70A932A10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004AC-1169-457A-B610-C3E34D188B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F3904-3299-4B92-BDDB-8C84634D0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B7598D-C9F4-4EF9-BD16-88C39E6C8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152C0-776A-4608-9576-92DBFF2C2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9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36CF99-E1EC-4829-8AE7-32D405FB0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A2845-AED0-4B74-B5CD-96C437E010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A9FBBA-D06D-4D25-9180-3ABC265D1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2932E-022A-48B4-BC9A-80F268F59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B87AF-6EAA-48E0-996B-98C9FAF6D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F1E29-C2BB-46AC-B0F6-984D32B74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821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C4916-985E-4E8A-950D-1A52FC005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98D30-81F7-4C90-8727-9948E10F7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EFF4C0-18D3-415D-8E31-121837ADD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875EC-AC2B-43FB-9926-336F8DC0E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7A5018-3419-488A-A947-CB809639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06101C-5614-4EA5-8130-88C9B60B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9FEDDE-2B6C-4B04-9362-BDE37E9A9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B9F7AB-A216-427E-BC2D-EC0A28F37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33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415B-639D-420B-9E65-5C1D6DC0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55B157-3228-4189-B068-3FFF172CA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CD13FB-851E-461B-BDB5-75811DAD2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95BE53-42ED-47CB-B581-2BDC514ED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273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12C5F1-859B-4572-986F-4FECC337C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664C2B-50C3-41D1-8513-651C5A1B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C9A231-F1AB-44C3-89D8-293746B12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59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9A10E-294E-4C01-B786-E8BB7E5DA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75994-0B0B-49D8-84FE-3C4C0637A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D83BE1-83DF-455C-A92D-F9EBC3CF30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13D9B6-392A-49F7-91F8-79A3DAD4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0EB37B-41D4-4F5F-80F2-2738940E5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04E601-FCF6-4B60-A7AE-AFB251D88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12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508DB-5672-4421-B222-628337E41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82ABF-034D-479B-A27B-7EE7F47A4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E21C08-BF52-4AAB-ACFF-0600A9759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3D6DD2-414A-4541-8019-936396C3B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F8D4A-17FA-465F-9BDE-A09CBE85E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2AA44-6C15-4C73-ADF1-95A9F315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366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BAE02E-115B-401D-8089-DF98C0896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1DD6C0-B505-4C04-AD07-CC646E9C4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65FFB-177B-43EB-8A3E-715B4B4F1C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66D9C-57D9-40E3-A27B-81F8B680FE3B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F8B82-54E2-4CFF-8D53-788576540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7EEE8-4B2E-42AA-B09E-F487BDBCE3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36181-00D2-41CE-803F-696527C65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4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>
            <a:hlinkClick r:id="rId2"/>
            <a:extLst>
              <a:ext uri="{FF2B5EF4-FFF2-40B4-BE49-F238E27FC236}">
                <a16:creationId xmlns:a16="http://schemas.microsoft.com/office/drawing/2014/main" id="{FDAF7392-DBF5-4061-85BD-8C7126EEC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32" name="Picture 31">
            <a:hlinkClick r:id="rId4"/>
            <a:extLst>
              <a:ext uri="{FF2B5EF4-FFF2-40B4-BE49-F238E27FC236}">
                <a16:creationId xmlns:a16="http://schemas.microsoft.com/office/drawing/2014/main" id="{79A9D778-99AE-4FD8-9A27-798DE0B094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34D5BE3C-5A7D-4D61-BF2B-5C10BA56C35E}"/>
              </a:ext>
            </a:extLst>
          </p:cNvPr>
          <p:cNvSpPr txBox="1">
            <a:spLocks/>
          </p:cNvSpPr>
          <p:nvPr/>
        </p:nvSpPr>
        <p:spPr>
          <a:xfrm>
            <a:off x="5991080" y="2110571"/>
            <a:ext cx="263984" cy="2238264"/>
          </a:xfrm>
          <a:custGeom>
            <a:avLst/>
            <a:gdLst/>
            <a:ahLst/>
            <a:cxnLst/>
            <a:rect l="l" t="t" r="r" b="b"/>
            <a:pathLst>
              <a:path w="263984" h="2238264">
                <a:moveTo>
                  <a:pt x="131192" y="0"/>
                </a:moveTo>
                <a:cubicBezTo>
                  <a:pt x="157857" y="0"/>
                  <a:pt x="179723" y="1067"/>
                  <a:pt x="196788" y="3200"/>
                </a:cubicBezTo>
                <a:cubicBezTo>
                  <a:pt x="213854" y="5333"/>
                  <a:pt x="227186" y="8533"/>
                  <a:pt x="236785" y="12799"/>
                </a:cubicBezTo>
                <a:cubicBezTo>
                  <a:pt x="246385" y="17066"/>
                  <a:pt x="253318" y="22399"/>
                  <a:pt x="257584" y="28798"/>
                </a:cubicBezTo>
                <a:cubicBezTo>
                  <a:pt x="261850" y="35198"/>
                  <a:pt x="263984" y="42664"/>
                  <a:pt x="263984" y="51197"/>
                </a:cubicBezTo>
                <a:lnTo>
                  <a:pt x="263984" y="2188667"/>
                </a:lnTo>
                <a:cubicBezTo>
                  <a:pt x="263984" y="2197199"/>
                  <a:pt x="261850" y="2204399"/>
                  <a:pt x="257584" y="2210265"/>
                </a:cubicBezTo>
                <a:cubicBezTo>
                  <a:pt x="253318" y="2216132"/>
                  <a:pt x="246385" y="2221198"/>
                  <a:pt x="236785" y="2225464"/>
                </a:cubicBezTo>
                <a:cubicBezTo>
                  <a:pt x="227186" y="2229731"/>
                  <a:pt x="213854" y="2232931"/>
                  <a:pt x="196788" y="2235064"/>
                </a:cubicBezTo>
                <a:cubicBezTo>
                  <a:pt x="179723" y="2237197"/>
                  <a:pt x="157857" y="2238264"/>
                  <a:pt x="131192" y="2238264"/>
                </a:cubicBezTo>
                <a:cubicBezTo>
                  <a:pt x="105593" y="2238264"/>
                  <a:pt x="84261" y="2237197"/>
                  <a:pt x="67196" y="2235064"/>
                </a:cubicBezTo>
                <a:cubicBezTo>
                  <a:pt x="50130" y="2232931"/>
                  <a:pt x="36531" y="2229731"/>
                  <a:pt x="26398" y="2225464"/>
                </a:cubicBezTo>
                <a:cubicBezTo>
                  <a:pt x="16265" y="2221198"/>
                  <a:pt x="9333" y="2216132"/>
                  <a:pt x="5600" y="2210265"/>
                </a:cubicBezTo>
                <a:cubicBezTo>
                  <a:pt x="1866" y="2204399"/>
                  <a:pt x="0" y="2197199"/>
                  <a:pt x="0" y="2188667"/>
                </a:cubicBezTo>
                <a:lnTo>
                  <a:pt x="0" y="51197"/>
                </a:lnTo>
                <a:cubicBezTo>
                  <a:pt x="0" y="42664"/>
                  <a:pt x="1866" y="35198"/>
                  <a:pt x="5600" y="28798"/>
                </a:cubicBezTo>
                <a:cubicBezTo>
                  <a:pt x="9333" y="22399"/>
                  <a:pt x="16265" y="17066"/>
                  <a:pt x="26398" y="12799"/>
                </a:cubicBezTo>
                <a:cubicBezTo>
                  <a:pt x="36531" y="8533"/>
                  <a:pt x="50130" y="5333"/>
                  <a:pt x="67196" y="3200"/>
                </a:cubicBezTo>
                <a:cubicBezTo>
                  <a:pt x="84261" y="1067"/>
                  <a:pt x="105593" y="0"/>
                  <a:pt x="1311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FC2EA52-3DA5-4D29-840F-14A9EFAAD032}"/>
              </a:ext>
            </a:extLst>
          </p:cNvPr>
          <p:cNvSpPr txBox="1">
            <a:spLocks/>
          </p:cNvSpPr>
          <p:nvPr/>
        </p:nvSpPr>
        <p:spPr>
          <a:xfrm>
            <a:off x="8187931" y="2216165"/>
            <a:ext cx="326380" cy="316780"/>
          </a:xfrm>
          <a:custGeom>
            <a:avLst/>
            <a:gdLst/>
            <a:ahLst/>
            <a:cxnLst/>
            <a:rect l="l" t="t" r="r" b="b"/>
            <a:pathLst>
              <a:path w="326380" h="316780">
                <a:moveTo>
                  <a:pt x="164790" y="0"/>
                </a:moveTo>
                <a:cubicBezTo>
                  <a:pt x="226653" y="0"/>
                  <a:pt x="269050" y="10933"/>
                  <a:pt x="291983" y="32798"/>
                </a:cubicBezTo>
                <a:cubicBezTo>
                  <a:pt x="314914" y="54663"/>
                  <a:pt x="326380" y="95994"/>
                  <a:pt x="326380" y="156790"/>
                </a:cubicBezTo>
                <a:cubicBezTo>
                  <a:pt x="326380" y="218653"/>
                  <a:pt x="314648" y="260784"/>
                  <a:pt x="291183" y="283182"/>
                </a:cubicBezTo>
                <a:cubicBezTo>
                  <a:pt x="267718" y="305581"/>
                  <a:pt x="224520" y="316780"/>
                  <a:pt x="161591" y="316780"/>
                </a:cubicBezTo>
                <a:cubicBezTo>
                  <a:pt x="99728" y="316780"/>
                  <a:pt x="57330" y="305848"/>
                  <a:pt x="34398" y="283982"/>
                </a:cubicBezTo>
                <a:cubicBezTo>
                  <a:pt x="11466" y="262117"/>
                  <a:pt x="0" y="220786"/>
                  <a:pt x="0" y="159990"/>
                </a:cubicBezTo>
                <a:cubicBezTo>
                  <a:pt x="0" y="98127"/>
                  <a:pt x="11733" y="55996"/>
                  <a:pt x="35198" y="33598"/>
                </a:cubicBezTo>
                <a:cubicBezTo>
                  <a:pt x="58664" y="11199"/>
                  <a:pt x="101860" y="0"/>
                  <a:pt x="164790" y="0"/>
                </a:cubicBezTo>
                <a:close/>
              </a:path>
            </a:pathLst>
          </a:custGeom>
          <a:solidFill>
            <a:srgbClr val="FFC305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58955DD-2474-4B44-AAAE-4CD7585D827A}"/>
              </a:ext>
            </a:extLst>
          </p:cNvPr>
          <p:cNvSpPr txBox="1">
            <a:spLocks/>
          </p:cNvSpPr>
          <p:nvPr/>
        </p:nvSpPr>
        <p:spPr>
          <a:xfrm>
            <a:off x="4421278" y="2268963"/>
            <a:ext cx="1151930" cy="2070273"/>
          </a:xfrm>
          <a:custGeom>
            <a:avLst/>
            <a:gdLst/>
            <a:ahLst/>
            <a:cxnLst/>
            <a:rect l="l" t="t" r="r" b="b"/>
            <a:pathLst>
              <a:path w="1151930" h="2070273">
                <a:moveTo>
                  <a:pt x="102394" y="0"/>
                </a:moveTo>
                <a:lnTo>
                  <a:pt x="1084734" y="0"/>
                </a:lnTo>
                <a:cubicBezTo>
                  <a:pt x="1093266" y="0"/>
                  <a:pt x="1101000" y="2133"/>
                  <a:pt x="1107932" y="6399"/>
                </a:cubicBezTo>
                <a:cubicBezTo>
                  <a:pt x="1114865" y="10665"/>
                  <a:pt x="1120465" y="17598"/>
                  <a:pt x="1124731" y="27198"/>
                </a:cubicBezTo>
                <a:cubicBezTo>
                  <a:pt x="1128998" y="36797"/>
                  <a:pt x="1132464" y="48797"/>
                  <a:pt x="1135131" y="63196"/>
                </a:cubicBezTo>
                <a:cubicBezTo>
                  <a:pt x="1137797" y="77595"/>
                  <a:pt x="1139131" y="95460"/>
                  <a:pt x="1139131" y="116792"/>
                </a:cubicBezTo>
                <a:cubicBezTo>
                  <a:pt x="1139131" y="135991"/>
                  <a:pt x="1137797" y="152790"/>
                  <a:pt x="1135131" y="167189"/>
                </a:cubicBezTo>
                <a:cubicBezTo>
                  <a:pt x="1132464" y="181588"/>
                  <a:pt x="1128998" y="193321"/>
                  <a:pt x="1124731" y="202387"/>
                </a:cubicBezTo>
                <a:cubicBezTo>
                  <a:pt x="1120465" y="211453"/>
                  <a:pt x="1114865" y="218120"/>
                  <a:pt x="1107932" y="222386"/>
                </a:cubicBezTo>
                <a:cubicBezTo>
                  <a:pt x="1101000" y="226652"/>
                  <a:pt x="1093266" y="228786"/>
                  <a:pt x="1084734" y="228786"/>
                </a:cubicBezTo>
                <a:lnTo>
                  <a:pt x="275183" y="228786"/>
                </a:lnTo>
                <a:lnTo>
                  <a:pt x="275183" y="878346"/>
                </a:lnTo>
                <a:lnTo>
                  <a:pt x="969541" y="878346"/>
                </a:lnTo>
                <a:cubicBezTo>
                  <a:pt x="978074" y="878346"/>
                  <a:pt x="985806" y="880746"/>
                  <a:pt x="992739" y="885545"/>
                </a:cubicBezTo>
                <a:cubicBezTo>
                  <a:pt x="999672" y="890345"/>
                  <a:pt x="1005539" y="897012"/>
                  <a:pt x="1010338" y="905544"/>
                </a:cubicBezTo>
                <a:cubicBezTo>
                  <a:pt x="1015138" y="914077"/>
                  <a:pt x="1018605" y="925810"/>
                  <a:pt x="1020738" y="940742"/>
                </a:cubicBezTo>
                <a:cubicBezTo>
                  <a:pt x="1022871" y="955674"/>
                  <a:pt x="1023938" y="973273"/>
                  <a:pt x="1023938" y="993539"/>
                </a:cubicBezTo>
                <a:cubicBezTo>
                  <a:pt x="1023938" y="1012738"/>
                  <a:pt x="1022871" y="1029270"/>
                  <a:pt x="1020738" y="1043136"/>
                </a:cubicBezTo>
                <a:cubicBezTo>
                  <a:pt x="1018605" y="1057002"/>
                  <a:pt x="1015138" y="1068201"/>
                  <a:pt x="1010338" y="1076734"/>
                </a:cubicBezTo>
                <a:cubicBezTo>
                  <a:pt x="1005539" y="1085266"/>
                  <a:pt x="999672" y="1091400"/>
                  <a:pt x="992739" y="1095133"/>
                </a:cubicBezTo>
                <a:cubicBezTo>
                  <a:pt x="985806" y="1098866"/>
                  <a:pt x="978074" y="1100732"/>
                  <a:pt x="969541" y="1100732"/>
                </a:cubicBezTo>
                <a:lnTo>
                  <a:pt x="275183" y="1100732"/>
                </a:lnTo>
                <a:lnTo>
                  <a:pt x="275183" y="1841487"/>
                </a:lnTo>
                <a:lnTo>
                  <a:pt x="1095933" y="1841487"/>
                </a:lnTo>
                <a:cubicBezTo>
                  <a:pt x="1104466" y="1841487"/>
                  <a:pt x="1112199" y="1843620"/>
                  <a:pt x="1119132" y="1847887"/>
                </a:cubicBezTo>
                <a:cubicBezTo>
                  <a:pt x="1126065" y="1852153"/>
                  <a:pt x="1132198" y="1858819"/>
                  <a:pt x="1137531" y="1867886"/>
                </a:cubicBezTo>
                <a:cubicBezTo>
                  <a:pt x="1142864" y="1876952"/>
                  <a:pt x="1146597" y="1888684"/>
                  <a:pt x="1148730" y="1903083"/>
                </a:cubicBezTo>
                <a:cubicBezTo>
                  <a:pt x="1150863" y="1917483"/>
                  <a:pt x="1151930" y="1935348"/>
                  <a:pt x="1151930" y="1956680"/>
                </a:cubicBezTo>
                <a:cubicBezTo>
                  <a:pt x="1151930" y="1975879"/>
                  <a:pt x="1150863" y="1992678"/>
                  <a:pt x="1148730" y="2007077"/>
                </a:cubicBezTo>
                <a:cubicBezTo>
                  <a:pt x="1146597" y="2021476"/>
                  <a:pt x="1142864" y="2033475"/>
                  <a:pt x="1137531" y="2043075"/>
                </a:cubicBezTo>
                <a:cubicBezTo>
                  <a:pt x="1132198" y="2052674"/>
                  <a:pt x="1126065" y="2059607"/>
                  <a:pt x="1119132" y="2063874"/>
                </a:cubicBezTo>
                <a:cubicBezTo>
                  <a:pt x="1112199" y="2068140"/>
                  <a:pt x="1104466" y="2070273"/>
                  <a:pt x="1095933" y="2070273"/>
                </a:cubicBezTo>
                <a:lnTo>
                  <a:pt x="102394" y="2070273"/>
                </a:lnTo>
                <a:cubicBezTo>
                  <a:pt x="77862" y="2070273"/>
                  <a:pt x="54663" y="2062007"/>
                  <a:pt x="32798" y="2045475"/>
                </a:cubicBezTo>
                <a:cubicBezTo>
                  <a:pt x="10933" y="2028943"/>
                  <a:pt x="0" y="1999877"/>
                  <a:pt x="0" y="1958280"/>
                </a:cubicBezTo>
                <a:lnTo>
                  <a:pt x="0" y="111993"/>
                </a:lnTo>
                <a:cubicBezTo>
                  <a:pt x="0" y="70395"/>
                  <a:pt x="10933" y="41330"/>
                  <a:pt x="32798" y="24798"/>
                </a:cubicBezTo>
                <a:cubicBezTo>
                  <a:pt x="54663" y="8266"/>
                  <a:pt x="77862" y="0"/>
                  <a:pt x="10239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C5614D6-378C-4519-8A79-D7DA4E32151A}"/>
              </a:ext>
            </a:extLst>
          </p:cNvPr>
          <p:cNvSpPr txBox="1">
            <a:spLocks/>
          </p:cNvSpPr>
          <p:nvPr/>
        </p:nvSpPr>
        <p:spPr>
          <a:xfrm>
            <a:off x="6553167" y="2809729"/>
            <a:ext cx="1371116" cy="1539106"/>
          </a:xfrm>
          <a:custGeom>
            <a:avLst/>
            <a:gdLst/>
            <a:ahLst/>
            <a:cxnLst/>
            <a:rect l="l" t="t" r="r" b="b"/>
            <a:pathLst>
              <a:path w="1371116" h="1539106">
                <a:moveTo>
                  <a:pt x="129592" y="0"/>
                </a:moveTo>
                <a:cubicBezTo>
                  <a:pt x="160523" y="0"/>
                  <a:pt x="185321" y="799"/>
                  <a:pt x="203987" y="2399"/>
                </a:cubicBezTo>
                <a:cubicBezTo>
                  <a:pt x="222653" y="3999"/>
                  <a:pt x="237052" y="6932"/>
                  <a:pt x="247184" y="11199"/>
                </a:cubicBezTo>
                <a:cubicBezTo>
                  <a:pt x="257317" y="15465"/>
                  <a:pt x="264783" y="20798"/>
                  <a:pt x="269583" y="27198"/>
                </a:cubicBezTo>
                <a:cubicBezTo>
                  <a:pt x="274383" y="33597"/>
                  <a:pt x="278916" y="41597"/>
                  <a:pt x="283182" y="51196"/>
                </a:cubicBezTo>
                <a:lnTo>
                  <a:pt x="689557" y="1238324"/>
                </a:lnTo>
                <a:lnTo>
                  <a:pt x="695957" y="1257523"/>
                </a:lnTo>
                <a:lnTo>
                  <a:pt x="700756" y="1238324"/>
                </a:lnTo>
                <a:lnTo>
                  <a:pt x="1102332" y="51196"/>
                </a:lnTo>
                <a:cubicBezTo>
                  <a:pt x="1104465" y="41597"/>
                  <a:pt x="1108198" y="33597"/>
                  <a:pt x="1113532" y="27198"/>
                </a:cubicBezTo>
                <a:cubicBezTo>
                  <a:pt x="1118864" y="20798"/>
                  <a:pt x="1126597" y="15465"/>
                  <a:pt x="1136730" y="11199"/>
                </a:cubicBezTo>
                <a:cubicBezTo>
                  <a:pt x="1146862" y="6932"/>
                  <a:pt x="1160728" y="3999"/>
                  <a:pt x="1178328" y="2399"/>
                </a:cubicBezTo>
                <a:cubicBezTo>
                  <a:pt x="1195926" y="799"/>
                  <a:pt x="1219125" y="0"/>
                  <a:pt x="1247923" y="0"/>
                </a:cubicBezTo>
                <a:cubicBezTo>
                  <a:pt x="1272455" y="0"/>
                  <a:pt x="1292720" y="533"/>
                  <a:pt x="1308720" y="1599"/>
                </a:cubicBezTo>
                <a:cubicBezTo>
                  <a:pt x="1324718" y="2666"/>
                  <a:pt x="1337251" y="5332"/>
                  <a:pt x="1346317" y="9599"/>
                </a:cubicBezTo>
                <a:cubicBezTo>
                  <a:pt x="1355383" y="13866"/>
                  <a:pt x="1361782" y="18932"/>
                  <a:pt x="1365516" y="24798"/>
                </a:cubicBezTo>
                <a:cubicBezTo>
                  <a:pt x="1369249" y="30665"/>
                  <a:pt x="1371116" y="37864"/>
                  <a:pt x="1371116" y="46397"/>
                </a:cubicBezTo>
                <a:cubicBezTo>
                  <a:pt x="1371116" y="50663"/>
                  <a:pt x="1370849" y="55196"/>
                  <a:pt x="1370316" y="59996"/>
                </a:cubicBezTo>
                <a:cubicBezTo>
                  <a:pt x="1369782" y="64796"/>
                  <a:pt x="1368982" y="69862"/>
                  <a:pt x="1367916" y="75195"/>
                </a:cubicBezTo>
                <a:cubicBezTo>
                  <a:pt x="1366849" y="80528"/>
                  <a:pt x="1365516" y="86394"/>
                  <a:pt x="1363916" y="92794"/>
                </a:cubicBezTo>
                <a:cubicBezTo>
                  <a:pt x="1362316" y="99193"/>
                  <a:pt x="1360450" y="106126"/>
                  <a:pt x="1358316" y="113593"/>
                </a:cubicBezTo>
                <a:lnTo>
                  <a:pt x="867146" y="1481509"/>
                </a:lnTo>
                <a:cubicBezTo>
                  <a:pt x="862880" y="1493242"/>
                  <a:pt x="857280" y="1502841"/>
                  <a:pt x="850348" y="1510307"/>
                </a:cubicBezTo>
                <a:cubicBezTo>
                  <a:pt x="843414" y="1517774"/>
                  <a:pt x="833016" y="1523640"/>
                  <a:pt x="819150" y="1527906"/>
                </a:cubicBezTo>
                <a:cubicBezTo>
                  <a:pt x="805284" y="1532173"/>
                  <a:pt x="787684" y="1535106"/>
                  <a:pt x="766352" y="1536706"/>
                </a:cubicBezTo>
                <a:cubicBezTo>
                  <a:pt x="745020" y="1538306"/>
                  <a:pt x="718356" y="1539106"/>
                  <a:pt x="686358" y="1539106"/>
                </a:cubicBezTo>
                <a:cubicBezTo>
                  <a:pt x="654360" y="1539106"/>
                  <a:pt x="627694" y="1538039"/>
                  <a:pt x="606363" y="1535906"/>
                </a:cubicBezTo>
                <a:cubicBezTo>
                  <a:pt x="585031" y="1533773"/>
                  <a:pt x="567698" y="1530573"/>
                  <a:pt x="554366" y="1526306"/>
                </a:cubicBezTo>
                <a:cubicBezTo>
                  <a:pt x="541033" y="1522040"/>
                  <a:pt x="530634" y="1516174"/>
                  <a:pt x="523168" y="1508707"/>
                </a:cubicBezTo>
                <a:cubicBezTo>
                  <a:pt x="515701" y="1501241"/>
                  <a:pt x="509835" y="1492175"/>
                  <a:pt x="505569" y="1481509"/>
                </a:cubicBezTo>
                <a:lnTo>
                  <a:pt x="15999" y="113593"/>
                </a:lnTo>
                <a:cubicBezTo>
                  <a:pt x="11732" y="100793"/>
                  <a:pt x="8266" y="89594"/>
                  <a:pt x="5599" y="79995"/>
                </a:cubicBezTo>
                <a:cubicBezTo>
                  <a:pt x="2933" y="70395"/>
                  <a:pt x="1333" y="63196"/>
                  <a:pt x="799" y="58396"/>
                </a:cubicBezTo>
                <a:cubicBezTo>
                  <a:pt x="266" y="53596"/>
                  <a:pt x="0" y="49597"/>
                  <a:pt x="0" y="46397"/>
                </a:cubicBezTo>
                <a:cubicBezTo>
                  <a:pt x="0" y="37864"/>
                  <a:pt x="2133" y="30398"/>
                  <a:pt x="6399" y="23998"/>
                </a:cubicBezTo>
                <a:cubicBezTo>
                  <a:pt x="10666" y="17598"/>
                  <a:pt x="17865" y="12532"/>
                  <a:pt x="27998" y="8799"/>
                </a:cubicBezTo>
                <a:cubicBezTo>
                  <a:pt x="38130" y="5066"/>
                  <a:pt x="51463" y="2666"/>
                  <a:pt x="67995" y="1599"/>
                </a:cubicBezTo>
                <a:cubicBezTo>
                  <a:pt x="84528" y="533"/>
                  <a:pt x="105060" y="0"/>
                  <a:pt x="1295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8622D02-EB35-40AA-A292-8DBE18B87C26}"/>
              </a:ext>
            </a:extLst>
          </p:cNvPr>
          <p:cNvSpPr txBox="1">
            <a:spLocks/>
          </p:cNvSpPr>
          <p:nvPr/>
        </p:nvSpPr>
        <p:spPr>
          <a:xfrm>
            <a:off x="8219929" y="2809729"/>
            <a:ext cx="263984" cy="1539106"/>
          </a:xfrm>
          <a:custGeom>
            <a:avLst/>
            <a:gdLst/>
            <a:ahLst/>
            <a:cxnLst/>
            <a:rect l="l" t="t" r="r" b="b"/>
            <a:pathLst>
              <a:path w="263984" h="1539106">
                <a:moveTo>
                  <a:pt x="131192" y="0"/>
                </a:moveTo>
                <a:cubicBezTo>
                  <a:pt x="157858" y="0"/>
                  <a:pt x="179723" y="1066"/>
                  <a:pt x="196788" y="3199"/>
                </a:cubicBezTo>
                <a:cubicBezTo>
                  <a:pt x="213854" y="5332"/>
                  <a:pt x="227187" y="8532"/>
                  <a:pt x="236786" y="12799"/>
                </a:cubicBezTo>
                <a:cubicBezTo>
                  <a:pt x="246386" y="17065"/>
                  <a:pt x="253318" y="22398"/>
                  <a:pt x="257585" y="28798"/>
                </a:cubicBezTo>
                <a:cubicBezTo>
                  <a:pt x="261851" y="35197"/>
                  <a:pt x="263984" y="42130"/>
                  <a:pt x="263984" y="49597"/>
                </a:cubicBezTo>
                <a:lnTo>
                  <a:pt x="263984" y="1489509"/>
                </a:lnTo>
                <a:cubicBezTo>
                  <a:pt x="263984" y="1498041"/>
                  <a:pt x="261851" y="1505241"/>
                  <a:pt x="257585" y="1511107"/>
                </a:cubicBezTo>
                <a:cubicBezTo>
                  <a:pt x="253318" y="1516974"/>
                  <a:pt x="246386" y="1522040"/>
                  <a:pt x="236786" y="1526306"/>
                </a:cubicBezTo>
                <a:cubicBezTo>
                  <a:pt x="227187" y="1530573"/>
                  <a:pt x="213854" y="1533773"/>
                  <a:pt x="196788" y="1535906"/>
                </a:cubicBezTo>
                <a:cubicBezTo>
                  <a:pt x="179723" y="1538039"/>
                  <a:pt x="157858" y="1539106"/>
                  <a:pt x="131192" y="1539106"/>
                </a:cubicBezTo>
                <a:cubicBezTo>
                  <a:pt x="105594" y="1539106"/>
                  <a:pt x="84262" y="1538039"/>
                  <a:pt x="67196" y="1535906"/>
                </a:cubicBezTo>
                <a:cubicBezTo>
                  <a:pt x="50131" y="1533773"/>
                  <a:pt x="36532" y="1530573"/>
                  <a:pt x="26399" y="1526306"/>
                </a:cubicBezTo>
                <a:cubicBezTo>
                  <a:pt x="16266" y="1522040"/>
                  <a:pt x="9333" y="1516974"/>
                  <a:pt x="5600" y="1511107"/>
                </a:cubicBezTo>
                <a:cubicBezTo>
                  <a:pt x="1867" y="1505241"/>
                  <a:pt x="0" y="1498041"/>
                  <a:pt x="0" y="1489509"/>
                </a:cubicBezTo>
                <a:lnTo>
                  <a:pt x="0" y="49597"/>
                </a:lnTo>
                <a:cubicBezTo>
                  <a:pt x="0" y="42130"/>
                  <a:pt x="1867" y="35197"/>
                  <a:pt x="5600" y="28798"/>
                </a:cubicBezTo>
                <a:cubicBezTo>
                  <a:pt x="9333" y="22398"/>
                  <a:pt x="16266" y="17065"/>
                  <a:pt x="26399" y="12799"/>
                </a:cubicBezTo>
                <a:cubicBezTo>
                  <a:pt x="36532" y="8532"/>
                  <a:pt x="50131" y="5332"/>
                  <a:pt x="67196" y="3199"/>
                </a:cubicBezTo>
                <a:cubicBezTo>
                  <a:pt x="84262" y="1066"/>
                  <a:pt x="105594" y="0"/>
                  <a:pt x="131192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9D6416F-88DD-4562-90E3-80E6B7445C9B}"/>
              </a:ext>
            </a:extLst>
          </p:cNvPr>
          <p:cNvSpPr txBox="1">
            <a:spLocks/>
          </p:cNvSpPr>
          <p:nvPr/>
        </p:nvSpPr>
        <p:spPr>
          <a:xfrm>
            <a:off x="8793971" y="2809729"/>
            <a:ext cx="1282367" cy="1539106"/>
          </a:xfrm>
          <a:custGeom>
            <a:avLst/>
            <a:gdLst/>
            <a:ahLst/>
            <a:cxnLst/>
            <a:rect l="l" t="t" r="r" b="b"/>
            <a:pathLst>
              <a:path w="1282367" h="1539106">
                <a:moveTo>
                  <a:pt x="168835" y="0"/>
                </a:moveTo>
                <a:cubicBezTo>
                  <a:pt x="199767" y="0"/>
                  <a:pt x="224565" y="799"/>
                  <a:pt x="243231" y="2399"/>
                </a:cubicBezTo>
                <a:cubicBezTo>
                  <a:pt x="261897" y="3999"/>
                  <a:pt x="276562" y="6399"/>
                  <a:pt x="287228" y="9599"/>
                </a:cubicBezTo>
                <a:cubicBezTo>
                  <a:pt x="297894" y="12799"/>
                  <a:pt x="305894" y="17065"/>
                  <a:pt x="311227" y="22398"/>
                </a:cubicBezTo>
                <a:cubicBezTo>
                  <a:pt x="316559" y="27731"/>
                  <a:pt x="321359" y="34131"/>
                  <a:pt x="325625" y="41597"/>
                </a:cubicBezTo>
                <a:lnTo>
                  <a:pt x="653605" y="577564"/>
                </a:lnTo>
                <a:lnTo>
                  <a:pt x="986385" y="41597"/>
                </a:lnTo>
                <a:cubicBezTo>
                  <a:pt x="990652" y="35197"/>
                  <a:pt x="995452" y="29331"/>
                  <a:pt x="1000784" y="23998"/>
                </a:cubicBezTo>
                <a:cubicBezTo>
                  <a:pt x="1006117" y="18665"/>
                  <a:pt x="1013317" y="14132"/>
                  <a:pt x="1022383" y="10399"/>
                </a:cubicBezTo>
                <a:cubicBezTo>
                  <a:pt x="1031449" y="6666"/>
                  <a:pt x="1044249" y="3999"/>
                  <a:pt x="1060781" y="2399"/>
                </a:cubicBezTo>
                <a:cubicBezTo>
                  <a:pt x="1077313" y="799"/>
                  <a:pt x="1099978" y="0"/>
                  <a:pt x="1128777" y="0"/>
                </a:cubicBezTo>
                <a:cubicBezTo>
                  <a:pt x="1159708" y="0"/>
                  <a:pt x="1185040" y="1066"/>
                  <a:pt x="1204772" y="3199"/>
                </a:cubicBezTo>
                <a:cubicBezTo>
                  <a:pt x="1224504" y="5332"/>
                  <a:pt x="1239170" y="9332"/>
                  <a:pt x="1248769" y="15199"/>
                </a:cubicBezTo>
                <a:cubicBezTo>
                  <a:pt x="1258369" y="21065"/>
                  <a:pt x="1262635" y="29331"/>
                  <a:pt x="1261569" y="39997"/>
                </a:cubicBezTo>
                <a:cubicBezTo>
                  <a:pt x="1260502" y="50663"/>
                  <a:pt x="1255169" y="63996"/>
                  <a:pt x="1245570" y="79995"/>
                </a:cubicBezTo>
                <a:lnTo>
                  <a:pt x="824795" y="748754"/>
                </a:lnTo>
                <a:lnTo>
                  <a:pt x="1269568" y="1459110"/>
                </a:lnTo>
                <a:cubicBezTo>
                  <a:pt x="1278101" y="1474043"/>
                  <a:pt x="1282367" y="1486576"/>
                  <a:pt x="1282367" y="1496708"/>
                </a:cubicBezTo>
                <a:cubicBezTo>
                  <a:pt x="1282367" y="1506841"/>
                  <a:pt x="1277301" y="1515107"/>
                  <a:pt x="1267168" y="1521507"/>
                </a:cubicBezTo>
                <a:cubicBezTo>
                  <a:pt x="1257036" y="1527906"/>
                  <a:pt x="1241570" y="1532439"/>
                  <a:pt x="1220771" y="1535106"/>
                </a:cubicBezTo>
                <a:cubicBezTo>
                  <a:pt x="1199972" y="1537773"/>
                  <a:pt x="1173041" y="1539106"/>
                  <a:pt x="1139976" y="1539106"/>
                </a:cubicBezTo>
                <a:cubicBezTo>
                  <a:pt x="1107978" y="1539106"/>
                  <a:pt x="1082646" y="1538306"/>
                  <a:pt x="1063981" y="1536706"/>
                </a:cubicBezTo>
                <a:cubicBezTo>
                  <a:pt x="1045315" y="1535106"/>
                  <a:pt x="1030383" y="1532439"/>
                  <a:pt x="1019183" y="1528706"/>
                </a:cubicBezTo>
                <a:cubicBezTo>
                  <a:pt x="1007984" y="1524973"/>
                  <a:pt x="999451" y="1520174"/>
                  <a:pt x="993585" y="1514307"/>
                </a:cubicBezTo>
                <a:cubicBezTo>
                  <a:pt x="987718" y="1508441"/>
                  <a:pt x="982652" y="1501775"/>
                  <a:pt x="978386" y="1494308"/>
                </a:cubicBezTo>
                <a:lnTo>
                  <a:pt x="632807" y="923143"/>
                </a:lnTo>
                <a:lnTo>
                  <a:pt x="288828" y="1494308"/>
                </a:lnTo>
                <a:cubicBezTo>
                  <a:pt x="284561" y="1501775"/>
                  <a:pt x="279495" y="1508441"/>
                  <a:pt x="273629" y="1514307"/>
                </a:cubicBezTo>
                <a:cubicBezTo>
                  <a:pt x="267763" y="1520174"/>
                  <a:pt x="259229" y="1524973"/>
                  <a:pt x="248031" y="1528706"/>
                </a:cubicBezTo>
                <a:cubicBezTo>
                  <a:pt x="236831" y="1532439"/>
                  <a:pt x="222165" y="1535106"/>
                  <a:pt x="204033" y="1536706"/>
                </a:cubicBezTo>
                <a:cubicBezTo>
                  <a:pt x="185901" y="1538306"/>
                  <a:pt x="161903" y="1539106"/>
                  <a:pt x="132037" y="1539106"/>
                </a:cubicBezTo>
                <a:cubicBezTo>
                  <a:pt x="101107" y="1539106"/>
                  <a:pt x="75774" y="1537773"/>
                  <a:pt x="56042" y="1535106"/>
                </a:cubicBezTo>
                <a:cubicBezTo>
                  <a:pt x="36310" y="1532439"/>
                  <a:pt x="21911" y="1527906"/>
                  <a:pt x="12845" y="1521507"/>
                </a:cubicBezTo>
                <a:cubicBezTo>
                  <a:pt x="3779" y="1515107"/>
                  <a:pt x="-487" y="1506841"/>
                  <a:pt x="45" y="1496708"/>
                </a:cubicBezTo>
                <a:cubicBezTo>
                  <a:pt x="579" y="1486576"/>
                  <a:pt x="5645" y="1474043"/>
                  <a:pt x="15245" y="1459110"/>
                </a:cubicBezTo>
                <a:lnTo>
                  <a:pt x="463217" y="756753"/>
                </a:lnTo>
                <a:lnTo>
                  <a:pt x="39243" y="79995"/>
                </a:lnTo>
                <a:cubicBezTo>
                  <a:pt x="30711" y="65062"/>
                  <a:pt x="26177" y="52529"/>
                  <a:pt x="25644" y="42397"/>
                </a:cubicBezTo>
                <a:cubicBezTo>
                  <a:pt x="25111" y="32264"/>
                  <a:pt x="29911" y="23731"/>
                  <a:pt x="40043" y="16799"/>
                </a:cubicBezTo>
                <a:cubicBezTo>
                  <a:pt x="50175" y="9866"/>
                  <a:pt x="65641" y="5332"/>
                  <a:pt x="86441" y="3199"/>
                </a:cubicBezTo>
                <a:cubicBezTo>
                  <a:pt x="107239" y="1066"/>
                  <a:pt x="134704" y="0"/>
                  <a:pt x="168835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5800" dirty="0">
              <a:latin typeface="Trade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E56EFB2E-897C-4676-8674-2504714F6B97}"/>
              </a:ext>
            </a:extLst>
          </p:cNvPr>
          <p:cNvGrpSpPr/>
          <p:nvPr/>
        </p:nvGrpSpPr>
        <p:grpSpPr>
          <a:xfrm>
            <a:off x="1653398" y="2129095"/>
            <a:ext cx="2350008" cy="2350008"/>
            <a:chOff x="1852130" y="3774440"/>
            <a:chExt cx="2560320" cy="2560320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AB11A220-55F0-4631-963D-18B81EF82E43}"/>
                </a:ext>
              </a:extLst>
            </p:cNvPr>
            <p:cNvSpPr txBox="1">
              <a:spLocks/>
            </p:cNvSpPr>
            <p:nvPr/>
          </p:nvSpPr>
          <p:spPr>
            <a:xfrm>
              <a:off x="1852130" y="3774440"/>
              <a:ext cx="2560320" cy="2560320"/>
            </a:xfrm>
            <a:custGeom>
              <a:avLst/>
              <a:gdLst>
                <a:gd name="connsiteX0" fmla="*/ 426729 w 2560320"/>
                <a:gd name="connsiteY0" fmla="*/ 0 h 2560320"/>
                <a:gd name="connsiteX1" fmla="*/ 2133591 w 2560320"/>
                <a:gd name="connsiteY1" fmla="*/ 0 h 2560320"/>
                <a:gd name="connsiteX2" fmla="*/ 2560320 w 2560320"/>
                <a:gd name="connsiteY2" fmla="*/ 426729 h 2560320"/>
                <a:gd name="connsiteX3" fmla="*/ 2560320 w 2560320"/>
                <a:gd name="connsiteY3" fmla="*/ 2133591 h 2560320"/>
                <a:gd name="connsiteX4" fmla="*/ 2133591 w 2560320"/>
                <a:gd name="connsiteY4" fmla="*/ 2560320 h 2560320"/>
                <a:gd name="connsiteX5" fmla="*/ 426729 w 2560320"/>
                <a:gd name="connsiteY5" fmla="*/ 2560320 h 2560320"/>
                <a:gd name="connsiteX6" fmla="*/ 0 w 2560320"/>
                <a:gd name="connsiteY6" fmla="*/ 2133591 h 2560320"/>
                <a:gd name="connsiteX7" fmla="*/ 0 w 2560320"/>
                <a:gd name="connsiteY7" fmla="*/ 426729 h 2560320"/>
                <a:gd name="connsiteX8" fmla="*/ 426729 w 2560320"/>
                <a:gd name="connsiteY8" fmla="*/ 0 h 2560320"/>
                <a:gd name="connsiteX9" fmla="*/ 854887 w 2560320"/>
                <a:gd name="connsiteY9" fmla="*/ 475409 h 2560320"/>
                <a:gd name="connsiteX10" fmla="*/ 550105 w 2560320"/>
                <a:gd name="connsiteY10" fmla="*/ 531406 h 2560320"/>
                <a:gd name="connsiteX11" fmla="*/ 320519 w 2560320"/>
                <a:gd name="connsiteY11" fmla="*/ 693796 h 2560320"/>
                <a:gd name="connsiteX12" fmla="*/ 176528 w 2560320"/>
                <a:gd name="connsiteY12" fmla="*/ 952980 h 2560320"/>
                <a:gd name="connsiteX13" fmla="*/ 126931 w 2560320"/>
                <a:gd name="connsiteY13" fmla="*/ 1296159 h 2560320"/>
                <a:gd name="connsiteX14" fmla="*/ 174128 w 2560320"/>
                <a:gd name="connsiteY14" fmla="*/ 1644938 h 2560320"/>
                <a:gd name="connsiteX15" fmla="*/ 317320 w 2560320"/>
                <a:gd name="connsiteY15" fmla="*/ 1891323 h 2560320"/>
                <a:gd name="connsiteX16" fmla="*/ 556505 w 2560320"/>
                <a:gd name="connsiteY16" fmla="*/ 2036914 h 2560320"/>
                <a:gd name="connsiteX17" fmla="*/ 890085 w 2560320"/>
                <a:gd name="connsiteY17" fmla="*/ 2084911 h 2560320"/>
                <a:gd name="connsiteX18" fmla="*/ 1088473 w 2560320"/>
                <a:gd name="connsiteY18" fmla="*/ 2071312 h 2560320"/>
                <a:gd name="connsiteX19" fmla="*/ 1253263 w 2560320"/>
                <a:gd name="connsiteY19" fmla="*/ 2039314 h 2560320"/>
                <a:gd name="connsiteX20" fmla="*/ 1371655 w 2560320"/>
                <a:gd name="connsiteY20" fmla="*/ 2001716 h 2560320"/>
                <a:gd name="connsiteX21" fmla="*/ 1428452 w 2560320"/>
                <a:gd name="connsiteY21" fmla="*/ 1971318 h 2560320"/>
                <a:gd name="connsiteX22" fmla="*/ 1445251 w 2560320"/>
                <a:gd name="connsiteY22" fmla="*/ 1948119 h 2560320"/>
                <a:gd name="connsiteX23" fmla="*/ 1454850 w 2560320"/>
                <a:gd name="connsiteY23" fmla="*/ 1918521 h 2560320"/>
                <a:gd name="connsiteX24" fmla="*/ 1459650 w 2560320"/>
                <a:gd name="connsiteY24" fmla="*/ 1876124 h 2560320"/>
                <a:gd name="connsiteX25" fmla="*/ 1461250 w 2560320"/>
                <a:gd name="connsiteY25" fmla="*/ 1816127 h 2560320"/>
                <a:gd name="connsiteX26" fmla="*/ 1458850 w 2560320"/>
                <a:gd name="connsiteY26" fmla="*/ 1749731 h 2560320"/>
                <a:gd name="connsiteX27" fmla="*/ 1450051 w 2560320"/>
                <a:gd name="connsiteY27" fmla="*/ 1708934 h 2560320"/>
                <a:gd name="connsiteX28" fmla="*/ 1434051 w 2560320"/>
                <a:gd name="connsiteY28" fmla="*/ 1688935 h 2560320"/>
                <a:gd name="connsiteX29" fmla="*/ 1410053 w 2560320"/>
                <a:gd name="connsiteY29" fmla="*/ 1683335 h 2560320"/>
                <a:gd name="connsiteX30" fmla="*/ 1347657 w 2560320"/>
                <a:gd name="connsiteY30" fmla="*/ 1698534 h 2560320"/>
                <a:gd name="connsiteX31" fmla="*/ 1250863 w 2560320"/>
                <a:gd name="connsiteY31" fmla="*/ 1732132 h 2560320"/>
                <a:gd name="connsiteX32" fmla="*/ 1112471 w 2560320"/>
                <a:gd name="connsiteY32" fmla="*/ 1765730 h 2560320"/>
                <a:gd name="connsiteX33" fmla="*/ 926883 w 2560320"/>
                <a:gd name="connsiteY33" fmla="*/ 1780929 h 2560320"/>
                <a:gd name="connsiteX34" fmla="*/ 748493 w 2560320"/>
                <a:gd name="connsiteY34" fmla="*/ 1753731 h 2560320"/>
                <a:gd name="connsiteX35" fmla="*/ 626901 w 2560320"/>
                <a:gd name="connsiteY35" fmla="*/ 1674536 h 2560320"/>
                <a:gd name="connsiteX36" fmla="*/ 558105 w 2560320"/>
                <a:gd name="connsiteY36" fmla="*/ 1548144 h 2560320"/>
                <a:gd name="connsiteX37" fmla="*/ 536506 w 2560320"/>
                <a:gd name="connsiteY37" fmla="*/ 1382554 h 2560320"/>
                <a:gd name="connsiteX38" fmla="*/ 1405253 w 2560320"/>
                <a:gd name="connsiteY38" fmla="*/ 1382554 h 2560320"/>
                <a:gd name="connsiteX39" fmla="*/ 1495648 w 2560320"/>
                <a:gd name="connsiteY39" fmla="*/ 1347356 h 2560320"/>
                <a:gd name="connsiteX40" fmla="*/ 1528446 w 2560320"/>
                <a:gd name="connsiteY40" fmla="*/ 1238563 h 2560320"/>
                <a:gd name="connsiteX41" fmla="*/ 1528446 w 2560320"/>
                <a:gd name="connsiteY41" fmla="*/ 1174566 h 2560320"/>
                <a:gd name="connsiteX42" fmla="*/ 1490048 w 2560320"/>
                <a:gd name="connsiteY42" fmla="*/ 896183 h 2560320"/>
                <a:gd name="connsiteX43" fmla="*/ 1370055 w 2560320"/>
                <a:gd name="connsiteY43" fmla="*/ 674597 h 2560320"/>
                <a:gd name="connsiteX44" fmla="*/ 1161268 w 2560320"/>
                <a:gd name="connsiteY44" fmla="*/ 528206 h 2560320"/>
                <a:gd name="connsiteX45" fmla="*/ 854887 w 2560320"/>
                <a:gd name="connsiteY45" fmla="*/ 475409 h 2560320"/>
                <a:gd name="connsiteX46" fmla="*/ 2129625 w 2560320"/>
                <a:gd name="connsiteY46" fmla="*/ 833575 h 2560320"/>
                <a:gd name="connsiteX47" fmla="*/ 1996034 w 2560320"/>
                <a:gd name="connsiteY47" fmla="*/ 862373 h 2560320"/>
                <a:gd name="connsiteX48" fmla="*/ 1901639 w 2560320"/>
                <a:gd name="connsiteY48" fmla="*/ 939968 h 2560320"/>
                <a:gd name="connsiteX49" fmla="*/ 1844043 w 2560320"/>
                <a:gd name="connsiteY49" fmla="*/ 1055161 h 2560320"/>
                <a:gd name="connsiteX50" fmla="*/ 1820844 w 2560320"/>
                <a:gd name="connsiteY50" fmla="*/ 1196753 h 2560320"/>
                <a:gd name="connsiteX51" fmla="*/ 2422407 w 2560320"/>
                <a:gd name="connsiteY51" fmla="*/ 1196753 h 2560320"/>
                <a:gd name="connsiteX52" fmla="*/ 2354412 w 2560320"/>
                <a:gd name="connsiteY52" fmla="*/ 930369 h 2560320"/>
                <a:gd name="connsiteX53" fmla="*/ 2129625 w 2560320"/>
                <a:gd name="connsiteY53" fmla="*/ 833575 h 25603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2560320" h="2560320">
                  <a:moveTo>
                    <a:pt x="426729" y="0"/>
                  </a:moveTo>
                  <a:lnTo>
                    <a:pt x="2133591" y="0"/>
                  </a:lnTo>
                  <a:cubicBezTo>
                    <a:pt x="2369267" y="0"/>
                    <a:pt x="2560320" y="191053"/>
                    <a:pt x="2560320" y="426729"/>
                  </a:cubicBezTo>
                  <a:lnTo>
                    <a:pt x="2560320" y="2133591"/>
                  </a:lnTo>
                  <a:cubicBezTo>
                    <a:pt x="2560320" y="2369267"/>
                    <a:pt x="2369267" y="2560320"/>
                    <a:pt x="2133591" y="2560320"/>
                  </a:cubicBezTo>
                  <a:lnTo>
                    <a:pt x="426729" y="2560320"/>
                  </a:lnTo>
                  <a:cubicBezTo>
                    <a:pt x="191053" y="2560320"/>
                    <a:pt x="0" y="2369267"/>
                    <a:pt x="0" y="2133591"/>
                  </a:cubicBezTo>
                  <a:lnTo>
                    <a:pt x="0" y="426729"/>
                  </a:lnTo>
                  <a:cubicBezTo>
                    <a:pt x="0" y="191053"/>
                    <a:pt x="191053" y="0"/>
                    <a:pt x="426729" y="0"/>
                  </a:cubicBezTo>
                  <a:close/>
                  <a:moveTo>
                    <a:pt x="854887" y="475409"/>
                  </a:moveTo>
                  <a:cubicBezTo>
                    <a:pt x="741827" y="475409"/>
                    <a:pt x="640233" y="494075"/>
                    <a:pt x="550105" y="531406"/>
                  </a:cubicBezTo>
                  <a:cubicBezTo>
                    <a:pt x="459977" y="568737"/>
                    <a:pt x="383449" y="622867"/>
                    <a:pt x="320519" y="693796"/>
                  </a:cubicBezTo>
                  <a:cubicBezTo>
                    <a:pt x="257590" y="764725"/>
                    <a:pt x="209593" y="851120"/>
                    <a:pt x="176528" y="952980"/>
                  </a:cubicBezTo>
                  <a:cubicBezTo>
                    <a:pt x="143464" y="1054840"/>
                    <a:pt x="126931" y="1169233"/>
                    <a:pt x="126931" y="1296159"/>
                  </a:cubicBezTo>
                  <a:cubicBezTo>
                    <a:pt x="126931" y="1429484"/>
                    <a:pt x="142664" y="1545744"/>
                    <a:pt x="174128" y="1644938"/>
                  </a:cubicBezTo>
                  <a:cubicBezTo>
                    <a:pt x="205593" y="1744132"/>
                    <a:pt x="253324" y="1826260"/>
                    <a:pt x="317320" y="1891323"/>
                  </a:cubicBezTo>
                  <a:cubicBezTo>
                    <a:pt x="381316" y="1956385"/>
                    <a:pt x="461044" y="2004916"/>
                    <a:pt x="556505" y="2036914"/>
                  </a:cubicBezTo>
                  <a:cubicBezTo>
                    <a:pt x="651966" y="2068912"/>
                    <a:pt x="763159" y="2084911"/>
                    <a:pt x="890085" y="2084911"/>
                  </a:cubicBezTo>
                  <a:cubicBezTo>
                    <a:pt x="960481" y="2084911"/>
                    <a:pt x="1026610" y="2080378"/>
                    <a:pt x="1088473" y="2071312"/>
                  </a:cubicBezTo>
                  <a:cubicBezTo>
                    <a:pt x="1150335" y="2062246"/>
                    <a:pt x="1205265" y="2051579"/>
                    <a:pt x="1253263" y="2039314"/>
                  </a:cubicBezTo>
                  <a:cubicBezTo>
                    <a:pt x="1301259" y="2027048"/>
                    <a:pt x="1340724" y="2014515"/>
                    <a:pt x="1371655" y="2001716"/>
                  </a:cubicBezTo>
                  <a:cubicBezTo>
                    <a:pt x="1402587" y="1988917"/>
                    <a:pt x="1421519" y="1978784"/>
                    <a:pt x="1428452" y="1971318"/>
                  </a:cubicBezTo>
                  <a:cubicBezTo>
                    <a:pt x="1435385" y="1963852"/>
                    <a:pt x="1440984" y="1956119"/>
                    <a:pt x="1445251" y="1948119"/>
                  </a:cubicBezTo>
                  <a:cubicBezTo>
                    <a:pt x="1449517" y="1940120"/>
                    <a:pt x="1452717" y="1930254"/>
                    <a:pt x="1454850" y="1918521"/>
                  </a:cubicBezTo>
                  <a:cubicBezTo>
                    <a:pt x="1456983" y="1906788"/>
                    <a:pt x="1458583" y="1892656"/>
                    <a:pt x="1459650" y="1876124"/>
                  </a:cubicBezTo>
                  <a:cubicBezTo>
                    <a:pt x="1460717" y="1859591"/>
                    <a:pt x="1461250" y="1839592"/>
                    <a:pt x="1461250" y="1816127"/>
                  </a:cubicBezTo>
                  <a:cubicBezTo>
                    <a:pt x="1461250" y="1789462"/>
                    <a:pt x="1460450" y="1767330"/>
                    <a:pt x="1458850" y="1749731"/>
                  </a:cubicBezTo>
                  <a:cubicBezTo>
                    <a:pt x="1457250" y="1732132"/>
                    <a:pt x="1454317" y="1718533"/>
                    <a:pt x="1450051" y="1708934"/>
                  </a:cubicBezTo>
                  <a:cubicBezTo>
                    <a:pt x="1445784" y="1699334"/>
                    <a:pt x="1440451" y="1692668"/>
                    <a:pt x="1434051" y="1688935"/>
                  </a:cubicBezTo>
                  <a:cubicBezTo>
                    <a:pt x="1427652" y="1685202"/>
                    <a:pt x="1419653" y="1683335"/>
                    <a:pt x="1410053" y="1683335"/>
                  </a:cubicBezTo>
                  <a:cubicBezTo>
                    <a:pt x="1394054" y="1683335"/>
                    <a:pt x="1373255" y="1688402"/>
                    <a:pt x="1347657" y="1698534"/>
                  </a:cubicBezTo>
                  <a:cubicBezTo>
                    <a:pt x="1322058" y="1708667"/>
                    <a:pt x="1289793" y="1719867"/>
                    <a:pt x="1250863" y="1732132"/>
                  </a:cubicBezTo>
                  <a:cubicBezTo>
                    <a:pt x="1211932" y="1744398"/>
                    <a:pt x="1165801" y="1755598"/>
                    <a:pt x="1112471" y="1765730"/>
                  </a:cubicBezTo>
                  <a:cubicBezTo>
                    <a:pt x="1059141" y="1775863"/>
                    <a:pt x="997278" y="1780929"/>
                    <a:pt x="926883" y="1780929"/>
                  </a:cubicBezTo>
                  <a:cubicBezTo>
                    <a:pt x="857553" y="1780929"/>
                    <a:pt x="798090" y="1771863"/>
                    <a:pt x="748493" y="1753731"/>
                  </a:cubicBezTo>
                  <a:cubicBezTo>
                    <a:pt x="698896" y="1735599"/>
                    <a:pt x="658365" y="1709200"/>
                    <a:pt x="626901" y="1674536"/>
                  </a:cubicBezTo>
                  <a:cubicBezTo>
                    <a:pt x="595436" y="1639871"/>
                    <a:pt x="572504" y="1597741"/>
                    <a:pt x="558105" y="1548144"/>
                  </a:cubicBezTo>
                  <a:cubicBezTo>
                    <a:pt x="543706" y="1498547"/>
                    <a:pt x="536506" y="1443350"/>
                    <a:pt x="536506" y="1382554"/>
                  </a:cubicBezTo>
                  <a:lnTo>
                    <a:pt x="1405253" y="1382554"/>
                  </a:lnTo>
                  <a:cubicBezTo>
                    <a:pt x="1443651" y="1382554"/>
                    <a:pt x="1473782" y="1370821"/>
                    <a:pt x="1495648" y="1347356"/>
                  </a:cubicBezTo>
                  <a:cubicBezTo>
                    <a:pt x="1517513" y="1323891"/>
                    <a:pt x="1528446" y="1287626"/>
                    <a:pt x="1528446" y="1238563"/>
                  </a:cubicBezTo>
                  <a:lnTo>
                    <a:pt x="1528446" y="1174566"/>
                  </a:lnTo>
                  <a:cubicBezTo>
                    <a:pt x="1528446" y="1074306"/>
                    <a:pt x="1515647" y="981512"/>
                    <a:pt x="1490048" y="896183"/>
                  </a:cubicBezTo>
                  <a:cubicBezTo>
                    <a:pt x="1464450" y="810855"/>
                    <a:pt x="1424452" y="736993"/>
                    <a:pt x="1370055" y="674597"/>
                  </a:cubicBezTo>
                  <a:cubicBezTo>
                    <a:pt x="1315659" y="612201"/>
                    <a:pt x="1246063" y="563404"/>
                    <a:pt x="1161268" y="528206"/>
                  </a:cubicBezTo>
                  <a:cubicBezTo>
                    <a:pt x="1076473" y="493008"/>
                    <a:pt x="974346" y="475409"/>
                    <a:pt x="854887" y="475409"/>
                  </a:cubicBezTo>
                  <a:close/>
                  <a:moveTo>
                    <a:pt x="2129625" y="833575"/>
                  </a:moveTo>
                  <a:cubicBezTo>
                    <a:pt x="2078429" y="833575"/>
                    <a:pt x="2033898" y="843174"/>
                    <a:pt x="1996034" y="862373"/>
                  </a:cubicBezTo>
                  <a:cubicBezTo>
                    <a:pt x="1958169" y="881572"/>
                    <a:pt x="1926704" y="907437"/>
                    <a:pt x="1901639" y="939968"/>
                  </a:cubicBezTo>
                  <a:cubicBezTo>
                    <a:pt x="1876574" y="972500"/>
                    <a:pt x="1857375" y="1010897"/>
                    <a:pt x="1844043" y="1055161"/>
                  </a:cubicBezTo>
                  <a:cubicBezTo>
                    <a:pt x="1830710" y="1099425"/>
                    <a:pt x="1822978" y="1146622"/>
                    <a:pt x="1820844" y="1196753"/>
                  </a:cubicBezTo>
                  <a:lnTo>
                    <a:pt x="2422407" y="1196753"/>
                  </a:lnTo>
                  <a:cubicBezTo>
                    <a:pt x="2425607" y="1083693"/>
                    <a:pt x="2402942" y="994898"/>
                    <a:pt x="2354412" y="930369"/>
                  </a:cubicBezTo>
                  <a:cubicBezTo>
                    <a:pt x="2305881" y="865840"/>
                    <a:pt x="2230953" y="833575"/>
                    <a:pt x="2129625" y="833575"/>
                  </a:cubicBezTo>
                  <a:close/>
                </a:path>
              </a:pathLst>
            </a:custGeom>
            <a:solidFill>
              <a:srgbClr val="FFC305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b="1" dirty="0">
                <a:latin typeface="Trade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2815D596-B1B1-4E9F-9F1D-8488011D8B5A}"/>
                </a:ext>
              </a:extLst>
            </p:cNvPr>
            <p:cNvSpPr txBox="1">
              <a:spLocks/>
            </p:cNvSpPr>
            <p:nvPr/>
          </p:nvSpPr>
          <p:spPr>
            <a:xfrm>
              <a:off x="2388637" y="4534632"/>
              <a:ext cx="601859" cy="363178"/>
            </a:xfrm>
            <a:custGeom>
              <a:avLst/>
              <a:gdLst>
                <a:gd name="connsiteX0" fmla="*/ 308781 w 601859"/>
                <a:gd name="connsiteY0" fmla="*/ 0 h 363178"/>
                <a:gd name="connsiteX1" fmla="*/ 533568 w 601859"/>
                <a:gd name="connsiteY1" fmla="*/ 96794 h 363178"/>
                <a:gd name="connsiteX2" fmla="*/ 601563 w 601859"/>
                <a:gd name="connsiteY2" fmla="*/ 363178 h 363178"/>
                <a:gd name="connsiteX3" fmla="*/ 0 w 601859"/>
                <a:gd name="connsiteY3" fmla="*/ 363178 h 363178"/>
                <a:gd name="connsiteX4" fmla="*/ 23199 w 601859"/>
                <a:gd name="connsiteY4" fmla="*/ 221586 h 363178"/>
                <a:gd name="connsiteX5" fmla="*/ 80795 w 601859"/>
                <a:gd name="connsiteY5" fmla="*/ 106393 h 363178"/>
                <a:gd name="connsiteX6" fmla="*/ 175190 w 601859"/>
                <a:gd name="connsiteY6" fmla="*/ 28798 h 363178"/>
                <a:gd name="connsiteX7" fmla="*/ 308781 w 601859"/>
                <a:gd name="connsiteY7" fmla="*/ 0 h 363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01859" h="363178">
                  <a:moveTo>
                    <a:pt x="308781" y="0"/>
                  </a:moveTo>
                  <a:cubicBezTo>
                    <a:pt x="410109" y="0"/>
                    <a:pt x="485037" y="32265"/>
                    <a:pt x="533568" y="96794"/>
                  </a:cubicBezTo>
                  <a:cubicBezTo>
                    <a:pt x="582098" y="161323"/>
                    <a:pt x="604763" y="250118"/>
                    <a:pt x="601563" y="363178"/>
                  </a:cubicBezTo>
                  <a:lnTo>
                    <a:pt x="0" y="363178"/>
                  </a:lnTo>
                  <a:cubicBezTo>
                    <a:pt x="2134" y="313047"/>
                    <a:pt x="9866" y="265850"/>
                    <a:pt x="23199" y="221586"/>
                  </a:cubicBezTo>
                  <a:cubicBezTo>
                    <a:pt x="36531" y="177322"/>
                    <a:pt x="55730" y="138925"/>
                    <a:pt x="80795" y="106393"/>
                  </a:cubicBezTo>
                  <a:cubicBezTo>
                    <a:pt x="105860" y="73862"/>
                    <a:pt x="137325" y="47997"/>
                    <a:pt x="175190" y="28798"/>
                  </a:cubicBezTo>
                  <a:cubicBezTo>
                    <a:pt x="213054" y="9599"/>
                    <a:pt x="257585" y="0"/>
                    <a:pt x="308781" y="0"/>
                  </a:cubicBezTo>
                  <a:close/>
                </a:path>
              </a:pathLst>
            </a:custGeom>
            <a:solidFill>
              <a:srgbClr val="FFC305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b="1" dirty="0">
                <a:latin typeface="Trad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97569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Elvix Logo</dc:title>
  <dc:creator>Muhamad Rizki Sunarya</dc:creator>
  <cp:keywords>Funij.com</cp:keywords>
  <cp:lastModifiedBy>Muhamad Rizki Sunarya</cp:lastModifiedBy>
  <cp:revision>8</cp:revision>
  <dcterms:created xsi:type="dcterms:W3CDTF">2025-03-11T04:35:59Z</dcterms:created>
  <dcterms:modified xsi:type="dcterms:W3CDTF">2025-03-11T08:46:41Z</dcterms:modified>
</cp:coreProperties>
</file>