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42" y="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E41C-A6D1-4BCF-B7F9-A371CA18F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213721-87AC-42C8-AD0F-DC2096AFE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389AB-392D-4258-A10E-C6805F83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9B2D5-13DF-4452-B93A-CB074EAD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2C27-D3C9-4EC1-B817-6CEDD3BC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9B77F-A604-48A5-AE19-E7BF6BEEF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4A507-59E5-41BB-BEA8-EB96FA2CD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B99A2-F72B-4327-A05B-13B6E0D7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8BF64-0BD4-43DD-B5F4-9BA8E451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014B5-D648-4572-8B2D-EDC54B7E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5E462-E968-4C35-B607-7ED19AA1B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E2540-8321-498E-984D-AA8B37F83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12B5E-0E8C-401F-B6EF-199ECC62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EB6FD-D54D-4C25-AB4B-05016FB3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1AFA4-A816-4E06-9F2B-C9A3895E4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7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67853-2400-4D4A-A821-6C5FA306F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F87C3-F91F-4359-B6EF-F285D1521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76484-0DB4-47A4-B659-3E8A6803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DB65B-3C30-421A-9E8A-893877BD3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1327F-0876-4822-B3CA-200FA92F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A64C-B4BD-4B10-AFD9-70A932A1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004AC-1169-457A-B610-C3E34D188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F3904-3299-4B92-BDDB-8C84634D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7598D-C9F4-4EF9-BD16-88C39E6C8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152C0-776A-4608-9576-92DBFF2C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6CF99-E1EC-4829-8AE7-32D405FB0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A2845-AED0-4B74-B5CD-96C437E01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9FBBA-D06D-4D25-9180-3ABC265D1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2932E-022A-48B4-BC9A-80F268F59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B87AF-6EAA-48E0-996B-98C9FAF6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F1E29-C2BB-46AC-B0F6-984D32B7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2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C4916-985E-4E8A-950D-1A52FC00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98D30-81F7-4C90-8727-9948E10F7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FF4C0-18D3-415D-8E31-121837ADD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F875EC-AC2B-43FB-9926-336F8DC0E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7A5018-3419-488A-A947-CB8096396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6101C-5614-4EA5-8130-88C9B60B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FEDDE-2B6C-4B04-9362-BDE37E9A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B9F7AB-A216-427E-BC2D-EC0A28F37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415B-639D-420B-9E65-5C1D6DC0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55B157-3228-4189-B068-3FFF172CA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D13FB-851E-461B-BDB5-75811DAD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95BE53-42ED-47CB-B581-2BDC514E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7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12C5F1-859B-4572-986F-4FECC337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664C2B-50C3-41D1-8513-651C5A1B8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9A231-F1AB-44C3-89D8-293746B12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5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9A10E-294E-4C01-B786-E8BB7E5DA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75994-0B0B-49D8-84FE-3C4C0637A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83BE1-83DF-455C-A92D-F9EBC3CF3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3D9B6-392A-49F7-91F8-79A3DAD4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0EB37B-41D4-4F5F-80F2-2738940E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4E601-FCF6-4B60-A7AE-AFB251D8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1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508DB-5672-4421-B222-628337E41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82ABF-034D-479B-A27B-7EE7F47A4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21C08-BF52-4AAB-ACFF-0600A9759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D6DD2-414A-4541-8019-936396C3B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F8D4A-17FA-465F-9BDE-A09CBE85E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2AA44-6C15-4C73-ADF1-95A9F315B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6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AE02E-115B-401D-8089-DF98C0896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DD6C0-B505-4C04-AD07-CC646E9C4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65FFB-177B-43EB-8A3E-715B4B4F1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66D9C-57D9-40E3-A27B-81F8B680FE3B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F8B82-54E2-4CFF-8D53-788576540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7EEE8-4B2E-42AA-B09E-F487BDBCE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4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unij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api.whatsapp.com/message/5VBLH7LG56VXJ1?autoload=1&amp;app_absent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hlinkClick r:id="rId2"/>
            <a:extLst>
              <a:ext uri="{FF2B5EF4-FFF2-40B4-BE49-F238E27FC236}">
                <a16:creationId xmlns:a16="http://schemas.microsoft.com/office/drawing/2014/main" id="{FDAF7392-DBF5-4061-85BD-8C7126EEC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87" y="5783058"/>
            <a:ext cx="1554615" cy="499915"/>
          </a:xfrm>
          <a:prstGeom prst="rect">
            <a:avLst/>
          </a:prstGeom>
        </p:spPr>
      </p:pic>
      <p:pic>
        <p:nvPicPr>
          <p:cNvPr id="32" name="Picture 31">
            <a:hlinkClick r:id="rId4"/>
            <a:extLst>
              <a:ext uri="{FF2B5EF4-FFF2-40B4-BE49-F238E27FC236}">
                <a16:creationId xmlns:a16="http://schemas.microsoft.com/office/drawing/2014/main" id="{79A9D778-99AE-4FD8-9A27-798DE0B094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541" y="6282973"/>
            <a:ext cx="4224894" cy="31701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6B1FA43-61DC-4149-9E29-F2D8406BF421}"/>
              </a:ext>
            </a:extLst>
          </p:cNvPr>
          <p:cNvSpPr txBox="1">
            <a:spLocks/>
          </p:cNvSpPr>
          <p:nvPr/>
        </p:nvSpPr>
        <p:spPr>
          <a:xfrm>
            <a:off x="3682809" y="2686995"/>
            <a:ext cx="841248" cy="1243584"/>
          </a:xfrm>
          <a:custGeom>
            <a:avLst/>
            <a:gdLst/>
            <a:ahLst/>
            <a:cxnLst/>
            <a:rect l="l" t="t" r="r" b="b"/>
            <a:pathLst>
              <a:path w="1027137" h="1611102">
                <a:moveTo>
                  <a:pt x="0" y="0"/>
                </a:moveTo>
                <a:lnTo>
                  <a:pt x="279982" y="0"/>
                </a:lnTo>
                <a:cubicBezTo>
                  <a:pt x="422907" y="0"/>
                  <a:pt x="539700" y="19733"/>
                  <a:pt x="630361" y="59197"/>
                </a:cubicBezTo>
                <a:cubicBezTo>
                  <a:pt x="721022" y="98661"/>
                  <a:pt x="795951" y="153591"/>
                  <a:pt x="855148" y="223987"/>
                </a:cubicBezTo>
                <a:cubicBezTo>
                  <a:pt x="914344" y="294382"/>
                  <a:pt x="957808" y="377844"/>
                  <a:pt x="985540" y="474371"/>
                </a:cubicBezTo>
                <a:cubicBezTo>
                  <a:pt x="1013271" y="570899"/>
                  <a:pt x="1027137" y="675159"/>
                  <a:pt x="1027137" y="787152"/>
                </a:cubicBezTo>
                <a:cubicBezTo>
                  <a:pt x="1027137" y="927944"/>
                  <a:pt x="1011938" y="1049803"/>
                  <a:pt x="981540" y="1152730"/>
                </a:cubicBezTo>
                <a:cubicBezTo>
                  <a:pt x="951141" y="1255657"/>
                  <a:pt x="905544" y="1341252"/>
                  <a:pt x="844748" y="1409514"/>
                </a:cubicBezTo>
                <a:cubicBezTo>
                  <a:pt x="783952" y="1477777"/>
                  <a:pt x="708223" y="1528441"/>
                  <a:pt x="617562" y="1561505"/>
                </a:cubicBezTo>
                <a:cubicBezTo>
                  <a:pt x="526901" y="1594570"/>
                  <a:pt x="415441" y="1611102"/>
                  <a:pt x="283182" y="1611102"/>
                </a:cubicBezTo>
                <a:lnTo>
                  <a:pt x="0" y="1611102"/>
                </a:lnTo>
                <a:lnTo>
                  <a:pt x="0" y="0"/>
                </a:lnTo>
                <a:close/>
              </a:path>
            </a:pathLst>
          </a:custGeom>
          <a:solidFill>
            <a:srgbClr val="2208E6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dirty="0">
              <a:latin typeface="Trade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80449B-0464-4EEE-9E83-166B3C4BAEE7}"/>
              </a:ext>
            </a:extLst>
          </p:cNvPr>
          <p:cNvSpPr txBox="1">
            <a:spLocks/>
          </p:cNvSpPr>
          <p:nvPr/>
        </p:nvSpPr>
        <p:spPr>
          <a:xfrm>
            <a:off x="3423715" y="2273650"/>
            <a:ext cx="1591903" cy="2070274"/>
          </a:xfrm>
          <a:custGeom>
            <a:avLst/>
            <a:gdLst/>
            <a:ahLst/>
            <a:cxnLst/>
            <a:rect l="l" t="t" r="r" b="b"/>
            <a:pathLst>
              <a:path w="1591903" h="2070274">
                <a:moveTo>
                  <a:pt x="102394" y="0"/>
                </a:moveTo>
                <a:lnTo>
                  <a:pt x="571166" y="0"/>
                </a:lnTo>
                <a:cubicBezTo>
                  <a:pt x="750355" y="0"/>
                  <a:pt x="901812" y="23199"/>
                  <a:pt x="1025538" y="69596"/>
                </a:cubicBezTo>
                <a:cubicBezTo>
                  <a:pt x="1149264" y="115993"/>
                  <a:pt x="1252991" y="182656"/>
                  <a:pt x="1336719" y="269584"/>
                </a:cubicBezTo>
                <a:cubicBezTo>
                  <a:pt x="1420447" y="356512"/>
                  <a:pt x="1483910" y="461839"/>
                  <a:pt x="1527107" y="585565"/>
                </a:cubicBezTo>
                <a:cubicBezTo>
                  <a:pt x="1570305" y="709290"/>
                  <a:pt x="1591903" y="849015"/>
                  <a:pt x="1591903" y="1004739"/>
                </a:cubicBezTo>
                <a:cubicBezTo>
                  <a:pt x="1591903" y="1183928"/>
                  <a:pt x="1568971" y="1340452"/>
                  <a:pt x="1523108" y="1474310"/>
                </a:cubicBezTo>
                <a:cubicBezTo>
                  <a:pt x="1477244" y="1608169"/>
                  <a:pt x="1410314" y="1719096"/>
                  <a:pt x="1322320" y="1807090"/>
                </a:cubicBezTo>
                <a:cubicBezTo>
                  <a:pt x="1234325" y="1895085"/>
                  <a:pt x="1126332" y="1960947"/>
                  <a:pt x="998340" y="2004678"/>
                </a:cubicBezTo>
                <a:cubicBezTo>
                  <a:pt x="870347" y="2048409"/>
                  <a:pt x="717823" y="2070274"/>
                  <a:pt x="540768" y="2070274"/>
                </a:cubicBezTo>
                <a:lnTo>
                  <a:pt x="102394" y="2070274"/>
                </a:lnTo>
                <a:cubicBezTo>
                  <a:pt x="77862" y="2070274"/>
                  <a:pt x="54664" y="2062008"/>
                  <a:pt x="32798" y="2045476"/>
                </a:cubicBezTo>
                <a:cubicBezTo>
                  <a:pt x="10933" y="2028943"/>
                  <a:pt x="0" y="1999878"/>
                  <a:pt x="0" y="1958281"/>
                </a:cubicBezTo>
                <a:lnTo>
                  <a:pt x="0" y="111993"/>
                </a:lnTo>
                <a:cubicBezTo>
                  <a:pt x="0" y="70396"/>
                  <a:pt x="10933" y="41331"/>
                  <a:pt x="32798" y="24799"/>
                </a:cubicBezTo>
                <a:cubicBezTo>
                  <a:pt x="54664" y="8266"/>
                  <a:pt x="77862" y="0"/>
                  <a:pt x="102394" y="0"/>
                </a:cubicBezTo>
                <a:close/>
                <a:moveTo>
                  <a:pt x="275184" y="228786"/>
                </a:moveTo>
                <a:lnTo>
                  <a:pt x="275184" y="1839888"/>
                </a:lnTo>
                <a:lnTo>
                  <a:pt x="558366" y="1839888"/>
                </a:lnTo>
                <a:cubicBezTo>
                  <a:pt x="690625" y="1839888"/>
                  <a:pt x="802085" y="1823356"/>
                  <a:pt x="892746" y="1790291"/>
                </a:cubicBezTo>
                <a:cubicBezTo>
                  <a:pt x="983407" y="1757227"/>
                  <a:pt x="1059136" y="1706563"/>
                  <a:pt x="1119932" y="1638300"/>
                </a:cubicBezTo>
                <a:cubicBezTo>
                  <a:pt x="1180728" y="1570038"/>
                  <a:pt x="1226325" y="1484443"/>
                  <a:pt x="1256724" y="1381516"/>
                </a:cubicBezTo>
                <a:cubicBezTo>
                  <a:pt x="1287122" y="1278589"/>
                  <a:pt x="1302321" y="1156730"/>
                  <a:pt x="1302321" y="1015938"/>
                </a:cubicBezTo>
                <a:cubicBezTo>
                  <a:pt x="1302321" y="903945"/>
                  <a:pt x="1288455" y="799685"/>
                  <a:pt x="1260724" y="703157"/>
                </a:cubicBezTo>
                <a:cubicBezTo>
                  <a:pt x="1232992" y="606630"/>
                  <a:pt x="1189528" y="523168"/>
                  <a:pt x="1130332" y="452773"/>
                </a:cubicBezTo>
                <a:cubicBezTo>
                  <a:pt x="1071135" y="382377"/>
                  <a:pt x="996206" y="327447"/>
                  <a:pt x="905545" y="287983"/>
                </a:cubicBezTo>
                <a:cubicBezTo>
                  <a:pt x="814884" y="248519"/>
                  <a:pt x="698091" y="228786"/>
                  <a:pt x="555166" y="228786"/>
                </a:cubicBezTo>
                <a:lnTo>
                  <a:pt x="275184" y="22878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dirty="0">
              <a:latin typeface="Trade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DB13FB-EC3D-4C7B-B6A6-AE6D2233AE67}"/>
              </a:ext>
            </a:extLst>
          </p:cNvPr>
          <p:cNvSpPr txBox="1">
            <a:spLocks/>
          </p:cNvSpPr>
          <p:nvPr/>
        </p:nvSpPr>
        <p:spPr>
          <a:xfrm>
            <a:off x="5316622" y="2792020"/>
            <a:ext cx="1324720" cy="1582303"/>
          </a:xfrm>
          <a:custGeom>
            <a:avLst/>
            <a:gdLst/>
            <a:ahLst/>
            <a:cxnLst/>
            <a:rect l="l" t="t" r="r" b="b"/>
            <a:pathLst>
              <a:path w="1324720" h="1582303">
                <a:moveTo>
                  <a:pt x="691158" y="0"/>
                </a:moveTo>
                <a:cubicBezTo>
                  <a:pt x="804218" y="0"/>
                  <a:pt x="900479" y="18132"/>
                  <a:pt x="979940" y="54396"/>
                </a:cubicBezTo>
                <a:cubicBezTo>
                  <a:pt x="1059402" y="90661"/>
                  <a:pt x="1124732" y="139458"/>
                  <a:pt x="1175929" y="200787"/>
                </a:cubicBezTo>
                <a:cubicBezTo>
                  <a:pt x="1227126" y="262117"/>
                  <a:pt x="1264724" y="334113"/>
                  <a:pt x="1288722" y="416774"/>
                </a:cubicBezTo>
                <a:cubicBezTo>
                  <a:pt x="1312720" y="499436"/>
                  <a:pt x="1324720" y="587697"/>
                  <a:pt x="1324720" y="681558"/>
                </a:cubicBezTo>
                <a:lnTo>
                  <a:pt x="1324720" y="729555"/>
                </a:lnTo>
                <a:cubicBezTo>
                  <a:pt x="1324720" y="771153"/>
                  <a:pt x="1314274" y="800751"/>
                  <a:pt x="1293384" y="818350"/>
                </a:cubicBezTo>
                <a:cubicBezTo>
                  <a:pt x="1272494" y="835949"/>
                  <a:pt x="1248649" y="844748"/>
                  <a:pt x="1221851" y="844748"/>
                </a:cubicBezTo>
                <a:lnTo>
                  <a:pt x="273583" y="844748"/>
                </a:lnTo>
                <a:cubicBezTo>
                  <a:pt x="273583" y="924743"/>
                  <a:pt x="281620" y="996739"/>
                  <a:pt x="297695" y="1060735"/>
                </a:cubicBezTo>
                <a:cubicBezTo>
                  <a:pt x="313768" y="1124731"/>
                  <a:pt x="340563" y="1179661"/>
                  <a:pt x="378077" y="1225525"/>
                </a:cubicBezTo>
                <a:cubicBezTo>
                  <a:pt x="415591" y="1271389"/>
                  <a:pt x="464359" y="1306587"/>
                  <a:pt x="524381" y="1331119"/>
                </a:cubicBezTo>
                <a:cubicBezTo>
                  <a:pt x="584402" y="1355651"/>
                  <a:pt x="657819" y="1367916"/>
                  <a:pt x="744630" y="1367916"/>
                </a:cubicBezTo>
                <a:cubicBezTo>
                  <a:pt x="813225" y="1367916"/>
                  <a:pt x="874318" y="1362317"/>
                  <a:pt x="927906" y="1351117"/>
                </a:cubicBezTo>
                <a:cubicBezTo>
                  <a:pt x="981494" y="1339918"/>
                  <a:pt x="1027850" y="1327385"/>
                  <a:pt x="1066972" y="1313520"/>
                </a:cubicBezTo>
                <a:cubicBezTo>
                  <a:pt x="1106095" y="1299654"/>
                  <a:pt x="1138252" y="1287121"/>
                  <a:pt x="1163442" y="1275922"/>
                </a:cubicBezTo>
                <a:cubicBezTo>
                  <a:pt x="1188632" y="1264723"/>
                  <a:pt x="1207660" y="1259123"/>
                  <a:pt x="1220526" y="1259123"/>
                </a:cubicBezTo>
                <a:cubicBezTo>
                  <a:pt x="1228025" y="1259123"/>
                  <a:pt x="1234721" y="1260989"/>
                  <a:pt x="1240612" y="1264723"/>
                </a:cubicBezTo>
                <a:cubicBezTo>
                  <a:pt x="1246503" y="1268456"/>
                  <a:pt x="1251057" y="1274056"/>
                  <a:pt x="1254274" y="1281522"/>
                </a:cubicBezTo>
                <a:cubicBezTo>
                  <a:pt x="1257490" y="1288988"/>
                  <a:pt x="1259903" y="1299387"/>
                  <a:pt x="1261511" y="1312720"/>
                </a:cubicBezTo>
                <a:cubicBezTo>
                  <a:pt x="1263119" y="1326052"/>
                  <a:pt x="1263923" y="1342318"/>
                  <a:pt x="1263923" y="1361517"/>
                </a:cubicBezTo>
                <a:cubicBezTo>
                  <a:pt x="1263923" y="1375382"/>
                  <a:pt x="1263390" y="1387382"/>
                  <a:pt x="1262323" y="1397515"/>
                </a:cubicBezTo>
                <a:cubicBezTo>
                  <a:pt x="1261257" y="1407647"/>
                  <a:pt x="1259924" y="1416713"/>
                  <a:pt x="1258324" y="1424713"/>
                </a:cubicBezTo>
                <a:cubicBezTo>
                  <a:pt x="1256724" y="1432712"/>
                  <a:pt x="1254057" y="1439912"/>
                  <a:pt x="1250324" y="1446312"/>
                </a:cubicBezTo>
                <a:cubicBezTo>
                  <a:pt x="1246591" y="1452711"/>
                  <a:pt x="1241791" y="1458844"/>
                  <a:pt x="1235925" y="1464710"/>
                </a:cubicBezTo>
                <a:cubicBezTo>
                  <a:pt x="1230058" y="1470577"/>
                  <a:pt x="1212726" y="1480176"/>
                  <a:pt x="1183928" y="1493509"/>
                </a:cubicBezTo>
                <a:cubicBezTo>
                  <a:pt x="1155130" y="1506841"/>
                  <a:pt x="1117799" y="1519907"/>
                  <a:pt x="1071935" y="1532706"/>
                </a:cubicBezTo>
                <a:cubicBezTo>
                  <a:pt x="1026071" y="1545506"/>
                  <a:pt x="973007" y="1556971"/>
                  <a:pt x="912745" y="1567104"/>
                </a:cubicBezTo>
                <a:cubicBezTo>
                  <a:pt x="852481" y="1577237"/>
                  <a:pt x="788219" y="1582303"/>
                  <a:pt x="719956" y="1582303"/>
                </a:cubicBezTo>
                <a:cubicBezTo>
                  <a:pt x="601563" y="1582303"/>
                  <a:pt x="497836" y="1565771"/>
                  <a:pt x="408775" y="1532706"/>
                </a:cubicBezTo>
                <a:cubicBezTo>
                  <a:pt x="319714" y="1499642"/>
                  <a:pt x="244785" y="1450578"/>
                  <a:pt x="183989" y="1385515"/>
                </a:cubicBezTo>
                <a:cubicBezTo>
                  <a:pt x="123193" y="1320453"/>
                  <a:pt x="77329" y="1238858"/>
                  <a:pt x="46397" y="1140730"/>
                </a:cubicBezTo>
                <a:cubicBezTo>
                  <a:pt x="15466" y="1042603"/>
                  <a:pt x="0" y="928477"/>
                  <a:pt x="0" y="798351"/>
                </a:cubicBezTo>
                <a:cubicBezTo>
                  <a:pt x="0" y="674625"/>
                  <a:pt x="15999" y="563432"/>
                  <a:pt x="47997" y="464771"/>
                </a:cubicBezTo>
                <a:cubicBezTo>
                  <a:pt x="79995" y="366111"/>
                  <a:pt x="126126" y="282382"/>
                  <a:pt x="186389" y="213587"/>
                </a:cubicBezTo>
                <a:cubicBezTo>
                  <a:pt x="246652" y="144791"/>
                  <a:pt x="319447" y="91994"/>
                  <a:pt x="404776" y="55196"/>
                </a:cubicBezTo>
                <a:cubicBezTo>
                  <a:pt x="490103" y="18399"/>
                  <a:pt x="585564" y="0"/>
                  <a:pt x="691158" y="0"/>
                </a:cubicBezTo>
                <a:close/>
                <a:moveTo>
                  <a:pt x="677634" y="206387"/>
                </a:moveTo>
                <a:cubicBezTo>
                  <a:pt x="612171" y="206387"/>
                  <a:pt x="554758" y="218653"/>
                  <a:pt x="505395" y="243185"/>
                </a:cubicBezTo>
                <a:cubicBezTo>
                  <a:pt x="456031" y="267717"/>
                  <a:pt x="414712" y="300248"/>
                  <a:pt x="381439" y="340779"/>
                </a:cubicBezTo>
                <a:cubicBezTo>
                  <a:pt x="348166" y="381310"/>
                  <a:pt x="322409" y="428507"/>
                  <a:pt x="304169" y="482370"/>
                </a:cubicBezTo>
                <a:cubicBezTo>
                  <a:pt x="285928" y="536234"/>
                  <a:pt x="275733" y="592497"/>
                  <a:pt x="273583" y="651160"/>
                </a:cubicBezTo>
                <a:lnTo>
                  <a:pt x="1059135" y="651160"/>
                </a:lnTo>
                <a:cubicBezTo>
                  <a:pt x="1062335" y="512502"/>
                  <a:pt x="1031479" y="403708"/>
                  <a:pt x="966566" y="324780"/>
                </a:cubicBezTo>
                <a:cubicBezTo>
                  <a:pt x="901654" y="245851"/>
                  <a:pt x="805342" y="206387"/>
                  <a:pt x="677634" y="20638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dirty="0">
              <a:latin typeface="Trade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EB91EA-70C5-499B-8746-816015782541}"/>
              </a:ext>
            </a:extLst>
          </p:cNvPr>
          <p:cNvSpPr txBox="1">
            <a:spLocks/>
          </p:cNvSpPr>
          <p:nvPr/>
        </p:nvSpPr>
        <p:spPr>
          <a:xfrm>
            <a:off x="8226473" y="2792020"/>
            <a:ext cx="1439912" cy="1582303"/>
          </a:xfrm>
          <a:custGeom>
            <a:avLst/>
            <a:gdLst/>
            <a:ahLst/>
            <a:cxnLst/>
            <a:rect l="l" t="t" r="r" b="b"/>
            <a:pathLst>
              <a:path w="1439912" h="1582303">
                <a:moveTo>
                  <a:pt x="734355" y="0"/>
                </a:moveTo>
                <a:cubicBezTo>
                  <a:pt x="852748" y="0"/>
                  <a:pt x="955941" y="17599"/>
                  <a:pt x="1043936" y="52796"/>
                </a:cubicBezTo>
                <a:cubicBezTo>
                  <a:pt x="1131931" y="87994"/>
                  <a:pt x="1205259" y="139191"/>
                  <a:pt x="1263923" y="206387"/>
                </a:cubicBezTo>
                <a:cubicBezTo>
                  <a:pt x="1322586" y="273583"/>
                  <a:pt x="1366583" y="355178"/>
                  <a:pt x="1395914" y="451172"/>
                </a:cubicBezTo>
                <a:cubicBezTo>
                  <a:pt x="1425246" y="547166"/>
                  <a:pt x="1439912" y="655426"/>
                  <a:pt x="1439912" y="775952"/>
                </a:cubicBezTo>
                <a:cubicBezTo>
                  <a:pt x="1439912" y="893279"/>
                  <a:pt x="1424446" y="1001272"/>
                  <a:pt x="1393515" y="1099933"/>
                </a:cubicBezTo>
                <a:cubicBezTo>
                  <a:pt x="1362583" y="1198593"/>
                  <a:pt x="1316452" y="1283655"/>
                  <a:pt x="1255123" y="1355117"/>
                </a:cubicBezTo>
                <a:cubicBezTo>
                  <a:pt x="1193794" y="1426579"/>
                  <a:pt x="1116998" y="1482309"/>
                  <a:pt x="1024737" y="1522307"/>
                </a:cubicBezTo>
                <a:cubicBezTo>
                  <a:pt x="932476" y="1562304"/>
                  <a:pt x="825549" y="1582303"/>
                  <a:pt x="703957" y="1582303"/>
                </a:cubicBezTo>
                <a:cubicBezTo>
                  <a:pt x="585564" y="1582303"/>
                  <a:pt x="482370" y="1564704"/>
                  <a:pt x="394376" y="1529506"/>
                </a:cubicBezTo>
                <a:cubicBezTo>
                  <a:pt x="306381" y="1494309"/>
                  <a:pt x="233052" y="1443112"/>
                  <a:pt x="174389" y="1375916"/>
                </a:cubicBezTo>
                <a:cubicBezTo>
                  <a:pt x="115726" y="1308720"/>
                  <a:pt x="71995" y="1227125"/>
                  <a:pt x="43197" y="1131131"/>
                </a:cubicBezTo>
                <a:cubicBezTo>
                  <a:pt x="14399" y="1035137"/>
                  <a:pt x="0" y="926343"/>
                  <a:pt x="0" y="804750"/>
                </a:cubicBezTo>
                <a:cubicBezTo>
                  <a:pt x="0" y="687424"/>
                  <a:pt x="15199" y="579431"/>
                  <a:pt x="45597" y="480770"/>
                </a:cubicBezTo>
                <a:cubicBezTo>
                  <a:pt x="75995" y="382110"/>
                  <a:pt x="121859" y="297048"/>
                  <a:pt x="183188" y="225586"/>
                </a:cubicBezTo>
                <a:cubicBezTo>
                  <a:pt x="244518" y="154124"/>
                  <a:pt x="321047" y="98660"/>
                  <a:pt x="412774" y="59196"/>
                </a:cubicBezTo>
                <a:cubicBezTo>
                  <a:pt x="504502" y="19732"/>
                  <a:pt x="611695" y="0"/>
                  <a:pt x="734355" y="0"/>
                </a:cubicBezTo>
                <a:close/>
                <a:moveTo>
                  <a:pt x="723980" y="220786"/>
                </a:moveTo>
                <a:cubicBezTo>
                  <a:pt x="645418" y="220786"/>
                  <a:pt x="577885" y="234652"/>
                  <a:pt x="521381" y="262384"/>
                </a:cubicBezTo>
                <a:cubicBezTo>
                  <a:pt x="464875" y="290115"/>
                  <a:pt x="418328" y="329313"/>
                  <a:pt x="381739" y="379976"/>
                </a:cubicBezTo>
                <a:cubicBezTo>
                  <a:pt x="345150" y="430640"/>
                  <a:pt x="317976" y="490636"/>
                  <a:pt x="300219" y="559965"/>
                </a:cubicBezTo>
                <a:cubicBezTo>
                  <a:pt x="282461" y="629294"/>
                  <a:pt x="273583" y="705023"/>
                  <a:pt x="273583" y="787152"/>
                </a:cubicBezTo>
                <a:cubicBezTo>
                  <a:pt x="273583" y="866080"/>
                  <a:pt x="280849" y="940209"/>
                  <a:pt x="295382" y="1009538"/>
                </a:cubicBezTo>
                <a:cubicBezTo>
                  <a:pt x="309914" y="1078867"/>
                  <a:pt x="334129" y="1139397"/>
                  <a:pt x="368027" y="1191127"/>
                </a:cubicBezTo>
                <a:cubicBezTo>
                  <a:pt x="401925" y="1242857"/>
                  <a:pt x="447393" y="1283921"/>
                  <a:pt x="504432" y="1314320"/>
                </a:cubicBezTo>
                <a:cubicBezTo>
                  <a:pt x="561469" y="1344718"/>
                  <a:pt x="632503" y="1359917"/>
                  <a:pt x="717531" y="1359917"/>
                </a:cubicBezTo>
                <a:cubicBezTo>
                  <a:pt x="795026" y="1359917"/>
                  <a:pt x="862293" y="1346051"/>
                  <a:pt x="919331" y="1318319"/>
                </a:cubicBezTo>
                <a:cubicBezTo>
                  <a:pt x="976369" y="1290588"/>
                  <a:pt x="1023183" y="1251657"/>
                  <a:pt x="1059773" y="1201527"/>
                </a:cubicBezTo>
                <a:cubicBezTo>
                  <a:pt x="1096362" y="1151396"/>
                  <a:pt x="1123269" y="1091667"/>
                  <a:pt x="1140493" y="1022337"/>
                </a:cubicBezTo>
                <a:cubicBezTo>
                  <a:pt x="1157717" y="953008"/>
                  <a:pt x="1166328" y="876746"/>
                  <a:pt x="1166328" y="793551"/>
                </a:cubicBezTo>
                <a:cubicBezTo>
                  <a:pt x="1166328" y="715689"/>
                  <a:pt x="1159062" y="642094"/>
                  <a:pt x="1144530" y="572765"/>
                </a:cubicBezTo>
                <a:cubicBezTo>
                  <a:pt x="1129998" y="503436"/>
                  <a:pt x="1106049" y="442639"/>
                  <a:pt x="1072684" y="390376"/>
                </a:cubicBezTo>
                <a:cubicBezTo>
                  <a:pt x="1039319" y="338112"/>
                  <a:pt x="994118" y="296782"/>
                  <a:pt x="937080" y="266383"/>
                </a:cubicBezTo>
                <a:cubicBezTo>
                  <a:pt x="880042" y="235985"/>
                  <a:pt x="809008" y="220786"/>
                  <a:pt x="723980" y="22078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dirty="0">
              <a:latin typeface="Trade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1B8F3A-43E8-40B9-A314-F1BEA854F7EC}"/>
              </a:ext>
            </a:extLst>
          </p:cNvPr>
          <p:cNvSpPr txBox="1">
            <a:spLocks/>
          </p:cNvSpPr>
          <p:nvPr/>
        </p:nvSpPr>
        <p:spPr>
          <a:xfrm>
            <a:off x="10051292" y="2792020"/>
            <a:ext cx="1239925" cy="1561505"/>
          </a:xfrm>
          <a:custGeom>
            <a:avLst/>
            <a:gdLst/>
            <a:ahLst/>
            <a:cxnLst/>
            <a:rect l="l" t="t" r="r" b="b"/>
            <a:pathLst>
              <a:path w="1239925" h="1561505">
                <a:moveTo>
                  <a:pt x="724756" y="0"/>
                </a:moveTo>
                <a:cubicBezTo>
                  <a:pt x="820750" y="0"/>
                  <a:pt x="901545" y="16265"/>
                  <a:pt x="967141" y="48797"/>
                </a:cubicBezTo>
                <a:cubicBezTo>
                  <a:pt x="1032737" y="81328"/>
                  <a:pt x="1085801" y="124792"/>
                  <a:pt x="1126332" y="179189"/>
                </a:cubicBezTo>
                <a:cubicBezTo>
                  <a:pt x="1166863" y="233585"/>
                  <a:pt x="1195927" y="297315"/>
                  <a:pt x="1213526" y="370377"/>
                </a:cubicBezTo>
                <a:cubicBezTo>
                  <a:pt x="1231125" y="443439"/>
                  <a:pt x="1239925" y="531167"/>
                  <a:pt x="1239925" y="633561"/>
                </a:cubicBezTo>
                <a:lnTo>
                  <a:pt x="1239925" y="1511908"/>
                </a:lnTo>
                <a:cubicBezTo>
                  <a:pt x="1239925" y="1520440"/>
                  <a:pt x="1237792" y="1527640"/>
                  <a:pt x="1233525" y="1533506"/>
                </a:cubicBezTo>
                <a:cubicBezTo>
                  <a:pt x="1229259" y="1539372"/>
                  <a:pt x="1222326" y="1544439"/>
                  <a:pt x="1212726" y="1548705"/>
                </a:cubicBezTo>
                <a:cubicBezTo>
                  <a:pt x="1203127" y="1552972"/>
                  <a:pt x="1189794" y="1556171"/>
                  <a:pt x="1172729" y="1558305"/>
                </a:cubicBezTo>
                <a:cubicBezTo>
                  <a:pt x="1155663" y="1560438"/>
                  <a:pt x="1134331" y="1561505"/>
                  <a:pt x="1108733" y="1561505"/>
                </a:cubicBezTo>
                <a:cubicBezTo>
                  <a:pt x="1082068" y="1561505"/>
                  <a:pt x="1060202" y="1560438"/>
                  <a:pt x="1043137" y="1558305"/>
                </a:cubicBezTo>
                <a:cubicBezTo>
                  <a:pt x="1026071" y="1556171"/>
                  <a:pt x="1012738" y="1552972"/>
                  <a:pt x="1003139" y="1548705"/>
                </a:cubicBezTo>
                <a:cubicBezTo>
                  <a:pt x="993540" y="1544439"/>
                  <a:pt x="986607" y="1539372"/>
                  <a:pt x="982340" y="1533506"/>
                </a:cubicBezTo>
                <a:cubicBezTo>
                  <a:pt x="978074" y="1527640"/>
                  <a:pt x="975941" y="1520440"/>
                  <a:pt x="975941" y="1511908"/>
                </a:cubicBezTo>
                <a:lnTo>
                  <a:pt x="975941" y="668759"/>
                </a:lnTo>
                <a:cubicBezTo>
                  <a:pt x="975941" y="586630"/>
                  <a:pt x="969541" y="520501"/>
                  <a:pt x="956742" y="470371"/>
                </a:cubicBezTo>
                <a:cubicBezTo>
                  <a:pt x="943943" y="420241"/>
                  <a:pt x="925278" y="377043"/>
                  <a:pt x="900745" y="340779"/>
                </a:cubicBezTo>
                <a:cubicBezTo>
                  <a:pt x="876213" y="304514"/>
                  <a:pt x="844482" y="276783"/>
                  <a:pt x="805551" y="257584"/>
                </a:cubicBezTo>
                <a:cubicBezTo>
                  <a:pt x="766620" y="238385"/>
                  <a:pt x="721556" y="228786"/>
                  <a:pt x="670359" y="228786"/>
                </a:cubicBezTo>
                <a:cubicBezTo>
                  <a:pt x="604230" y="228786"/>
                  <a:pt x="538101" y="252251"/>
                  <a:pt x="471971" y="299181"/>
                </a:cubicBezTo>
                <a:cubicBezTo>
                  <a:pt x="405842" y="346112"/>
                  <a:pt x="336513" y="414908"/>
                  <a:pt x="263984" y="505569"/>
                </a:cubicBezTo>
                <a:lnTo>
                  <a:pt x="263984" y="1511908"/>
                </a:lnTo>
                <a:cubicBezTo>
                  <a:pt x="263984" y="1520440"/>
                  <a:pt x="261851" y="1527640"/>
                  <a:pt x="257585" y="1533506"/>
                </a:cubicBezTo>
                <a:cubicBezTo>
                  <a:pt x="253319" y="1539372"/>
                  <a:pt x="246385" y="1544439"/>
                  <a:pt x="236786" y="1548705"/>
                </a:cubicBezTo>
                <a:cubicBezTo>
                  <a:pt x="227186" y="1552972"/>
                  <a:pt x="213854" y="1556171"/>
                  <a:pt x="196788" y="1558305"/>
                </a:cubicBezTo>
                <a:cubicBezTo>
                  <a:pt x="179723" y="1560438"/>
                  <a:pt x="157857" y="1561505"/>
                  <a:pt x="131192" y="1561505"/>
                </a:cubicBezTo>
                <a:cubicBezTo>
                  <a:pt x="105594" y="1561505"/>
                  <a:pt x="84262" y="1560438"/>
                  <a:pt x="67196" y="1558305"/>
                </a:cubicBezTo>
                <a:cubicBezTo>
                  <a:pt x="50131" y="1556171"/>
                  <a:pt x="36532" y="1552972"/>
                  <a:pt x="26399" y="1548705"/>
                </a:cubicBezTo>
                <a:cubicBezTo>
                  <a:pt x="16266" y="1544439"/>
                  <a:pt x="9333" y="1539372"/>
                  <a:pt x="5600" y="1533506"/>
                </a:cubicBezTo>
                <a:cubicBezTo>
                  <a:pt x="1866" y="1527640"/>
                  <a:pt x="0" y="1520440"/>
                  <a:pt x="0" y="1511908"/>
                </a:cubicBezTo>
                <a:lnTo>
                  <a:pt x="0" y="71995"/>
                </a:lnTo>
                <a:cubicBezTo>
                  <a:pt x="0" y="63462"/>
                  <a:pt x="1600" y="56263"/>
                  <a:pt x="4800" y="50397"/>
                </a:cubicBezTo>
                <a:cubicBezTo>
                  <a:pt x="8000" y="44530"/>
                  <a:pt x="14399" y="39197"/>
                  <a:pt x="23999" y="34398"/>
                </a:cubicBezTo>
                <a:cubicBezTo>
                  <a:pt x="33598" y="29598"/>
                  <a:pt x="45864" y="26398"/>
                  <a:pt x="60797" y="24798"/>
                </a:cubicBezTo>
                <a:cubicBezTo>
                  <a:pt x="75729" y="23198"/>
                  <a:pt x="95461" y="22398"/>
                  <a:pt x="119993" y="22398"/>
                </a:cubicBezTo>
                <a:cubicBezTo>
                  <a:pt x="143458" y="22398"/>
                  <a:pt x="162924" y="23198"/>
                  <a:pt x="178389" y="24798"/>
                </a:cubicBezTo>
                <a:cubicBezTo>
                  <a:pt x="193855" y="26398"/>
                  <a:pt x="205855" y="29598"/>
                  <a:pt x="214387" y="34398"/>
                </a:cubicBezTo>
                <a:cubicBezTo>
                  <a:pt x="222920" y="39197"/>
                  <a:pt x="229053" y="44530"/>
                  <a:pt x="232786" y="50397"/>
                </a:cubicBezTo>
                <a:cubicBezTo>
                  <a:pt x="236520" y="56263"/>
                  <a:pt x="238386" y="63462"/>
                  <a:pt x="238386" y="71995"/>
                </a:cubicBezTo>
                <a:lnTo>
                  <a:pt x="238386" y="262384"/>
                </a:lnTo>
                <a:cubicBezTo>
                  <a:pt x="319447" y="171722"/>
                  <a:pt x="400243" y="105327"/>
                  <a:pt x="480771" y="63196"/>
                </a:cubicBezTo>
                <a:cubicBezTo>
                  <a:pt x="561300" y="21065"/>
                  <a:pt x="642628" y="0"/>
                  <a:pt x="72475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dirty="0">
              <a:latin typeface="Trade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23D6B9-958E-4E70-B09E-00B78EE22785}"/>
              </a:ext>
            </a:extLst>
          </p:cNvPr>
          <p:cNvSpPr txBox="1">
            <a:spLocks/>
          </p:cNvSpPr>
          <p:nvPr/>
        </p:nvSpPr>
        <p:spPr>
          <a:xfrm>
            <a:off x="6815333" y="2814418"/>
            <a:ext cx="1282367" cy="1539107"/>
          </a:xfrm>
          <a:custGeom>
            <a:avLst/>
            <a:gdLst/>
            <a:ahLst/>
            <a:cxnLst/>
            <a:rect l="l" t="t" r="r" b="b"/>
            <a:pathLst>
              <a:path w="1282367" h="1539107">
                <a:moveTo>
                  <a:pt x="168836" y="0"/>
                </a:moveTo>
                <a:cubicBezTo>
                  <a:pt x="199766" y="0"/>
                  <a:pt x="224565" y="800"/>
                  <a:pt x="243231" y="2400"/>
                </a:cubicBezTo>
                <a:cubicBezTo>
                  <a:pt x="261896" y="4000"/>
                  <a:pt x="276562" y="6400"/>
                  <a:pt x="287228" y="9600"/>
                </a:cubicBezTo>
                <a:cubicBezTo>
                  <a:pt x="297894" y="12800"/>
                  <a:pt x="305893" y="17066"/>
                  <a:pt x="311227" y="22399"/>
                </a:cubicBezTo>
                <a:cubicBezTo>
                  <a:pt x="316559" y="27732"/>
                  <a:pt x="321359" y="34131"/>
                  <a:pt x="325626" y="41598"/>
                </a:cubicBezTo>
                <a:lnTo>
                  <a:pt x="653606" y="577565"/>
                </a:lnTo>
                <a:lnTo>
                  <a:pt x="986385" y="41598"/>
                </a:lnTo>
                <a:cubicBezTo>
                  <a:pt x="990651" y="35198"/>
                  <a:pt x="995451" y="29332"/>
                  <a:pt x="1000784" y="23999"/>
                </a:cubicBezTo>
                <a:cubicBezTo>
                  <a:pt x="1006117" y="18666"/>
                  <a:pt x="1013317" y="14133"/>
                  <a:pt x="1022383" y="10400"/>
                </a:cubicBezTo>
                <a:cubicBezTo>
                  <a:pt x="1031449" y="6667"/>
                  <a:pt x="1044248" y="4000"/>
                  <a:pt x="1060781" y="2400"/>
                </a:cubicBezTo>
                <a:cubicBezTo>
                  <a:pt x="1077313" y="800"/>
                  <a:pt x="1099978" y="0"/>
                  <a:pt x="1128777" y="0"/>
                </a:cubicBezTo>
                <a:cubicBezTo>
                  <a:pt x="1159708" y="0"/>
                  <a:pt x="1185039" y="1067"/>
                  <a:pt x="1204772" y="3200"/>
                </a:cubicBezTo>
                <a:cubicBezTo>
                  <a:pt x="1224504" y="5333"/>
                  <a:pt x="1239170" y="9333"/>
                  <a:pt x="1248769" y="15199"/>
                </a:cubicBezTo>
                <a:cubicBezTo>
                  <a:pt x="1258369" y="21066"/>
                  <a:pt x="1262635" y="29332"/>
                  <a:pt x="1261568" y="39998"/>
                </a:cubicBezTo>
                <a:cubicBezTo>
                  <a:pt x="1260502" y="50664"/>
                  <a:pt x="1255169" y="63996"/>
                  <a:pt x="1245569" y="79995"/>
                </a:cubicBezTo>
                <a:lnTo>
                  <a:pt x="824795" y="748755"/>
                </a:lnTo>
                <a:lnTo>
                  <a:pt x="1269568" y="1459111"/>
                </a:lnTo>
                <a:cubicBezTo>
                  <a:pt x="1278101" y="1474044"/>
                  <a:pt x="1282367" y="1486576"/>
                  <a:pt x="1282367" y="1496709"/>
                </a:cubicBezTo>
                <a:cubicBezTo>
                  <a:pt x="1282367" y="1506842"/>
                  <a:pt x="1277301" y="1515108"/>
                  <a:pt x="1267168" y="1521508"/>
                </a:cubicBezTo>
                <a:cubicBezTo>
                  <a:pt x="1257035" y="1527907"/>
                  <a:pt x="1241570" y="1532440"/>
                  <a:pt x="1220771" y="1535107"/>
                </a:cubicBezTo>
                <a:cubicBezTo>
                  <a:pt x="1199972" y="1537773"/>
                  <a:pt x="1173040" y="1539107"/>
                  <a:pt x="1139976" y="1539107"/>
                </a:cubicBezTo>
                <a:cubicBezTo>
                  <a:pt x="1107978" y="1539107"/>
                  <a:pt x="1082646" y="1538307"/>
                  <a:pt x="1063980" y="1536707"/>
                </a:cubicBezTo>
                <a:cubicBezTo>
                  <a:pt x="1045315" y="1535107"/>
                  <a:pt x="1030383" y="1532440"/>
                  <a:pt x="1019183" y="1528707"/>
                </a:cubicBezTo>
                <a:cubicBezTo>
                  <a:pt x="1007984" y="1524974"/>
                  <a:pt x="999451" y="1520174"/>
                  <a:pt x="993585" y="1514308"/>
                </a:cubicBezTo>
                <a:cubicBezTo>
                  <a:pt x="987718" y="1508442"/>
                  <a:pt x="982652" y="1501775"/>
                  <a:pt x="978386" y="1494309"/>
                </a:cubicBezTo>
                <a:lnTo>
                  <a:pt x="632807" y="923144"/>
                </a:lnTo>
                <a:lnTo>
                  <a:pt x="288828" y="1494309"/>
                </a:lnTo>
                <a:cubicBezTo>
                  <a:pt x="284561" y="1501775"/>
                  <a:pt x="279495" y="1508442"/>
                  <a:pt x="273629" y="1514308"/>
                </a:cubicBezTo>
                <a:cubicBezTo>
                  <a:pt x="267762" y="1520174"/>
                  <a:pt x="259230" y="1524974"/>
                  <a:pt x="248030" y="1528707"/>
                </a:cubicBezTo>
                <a:cubicBezTo>
                  <a:pt x="236831" y="1532440"/>
                  <a:pt x="222165" y="1535107"/>
                  <a:pt x="204033" y="1536707"/>
                </a:cubicBezTo>
                <a:cubicBezTo>
                  <a:pt x="185900" y="1538307"/>
                  <a:pt x="161902" y="1539107"/>
                  <a:pt x="132037" y="1539107"/>
                </a:cubicBezTo>
                <a:cubicBezTo>
                  <a:pt x="101106" y="1539107"/>
                  <a:pt x="75774" y="1537773"/>
                  <a:pt x="56042" y="1535107"/>
                </a:cubicBezTo>
                <a:cubicBezTo>
                  <a:pt x="36309" y="1532440"/>
                  <a:pt x="21911" y="1527907"/>
                  <a:pt x="12845" y="1521508"/>
                </a:cubicBezTo>
                <a:cubicBezTo>
                  <a:pt x="3778" y="1515108"/>
                  <a:pt x="-488" y="1506842"/>
                  <a:pt x="45" y="1496709"/>
                </a:cubicBezTo>
                <a:cubicBezTo>
                  <a:pt x="579" y="1486576"/>
                  <a:pt x="5646" y="1474044"/>
                  <a:pt x="15244" y="1459111"/>
                </a:cubicBezTo>
                <a:lnTo>
                  <a:pt x="463217" y="756754"/>
                </a:lnTo>
                <a:lnTo>
                  <a:pt x="39243" y="79995"/>
                </a:lnTo>
                <a:cubicBezTo>
                  <a:pt x="30710" y="65063"/>
                  <a:pt x="26177" y="52530"/>
                  <a:pt x="25644" y="42398"/>
                </a:cubicBezTo>
                <a:cubicBezTo>
                  <a:pt x="25111" y="32265"/>
                  <a:pt x="29910" y="23732"/>
                  <a:pt x="40044" y="16799"/>
                </a:cubicBezTo>
                <a:cubicBezTo>
                  <a:pt x="50175" y="9866"/>
                  <a:pt x="65641" y="5333"/>
                  <a:pt x="86440" y="3200"/>
                </a:cubicBezTo>
                <a:cubicBezTo>
                  <a:pt x="107239" y="1067"/>
                  <a:pt x="134704" y="0"/>
                  <a:pt x="168836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dirty="0">
              <a:latin typeface="Trade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F1A5C5C-C0A9-4B49-A2CA-8B1CC0E456D7}"/>
              </a:ext>
            </a:extLst>
          </p:cNvPr>
          <p:cNvGrpSpPr/>
          <p:nvPr/>
        </p:nvGrpSpPr>
        <p:grpSpPr>
          <a:xfrm>
            <a:off x="725980" y="2129211"/>
            <a:ext cx="2523744" cy="2359152"/>
            <a:chOff x="-106207" y="1828763"/>
            <a:chExt cx="3076390" cy="291091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7750478-A9BA-41E7-A615-5BC5167C78F9}"/>
                </a:ext>
              </a:extLst>
            </p:cNvPr>
            <p:cNvSpPr txBox="1">
              <a:spLocks/>
            </p:cNvSpPr>
            <p:nvPr/>
          </p:nvSpPr>
          <p:spPr>
            <a:xfrm rot="16200000">
              <a:off x="-23468" y="1746024"/>
              <a:ext cx="2910911" cy="3076390"/>
            </a:xfrm>
            <a:custGeom>
              <a:avLst/>
              <a:gdLst/>
              <a:ahLst/>
              <a:cxnLst/>
              <a:rect l="l" t="t" r="r" b="b"/>
              <a:pathLst>
                <a:path w="1268723" h="1657499">
                  <a:moveTo>
                    <a:pt x="639161" y="0"/>
                  </a:moveTo>
                  <a:cubicBezTo>
                    <a:pt x="758471" y="0"/>
                    <a:pt x="858602" y="20799"/>
                    <a:pt x="939555" y="62396"/>
                  </a:cubicBezTo>
                  <a:cubicBezTo>
                    <a:pt x="1020509" y="103994"/>
                    <a:pt x="1085221" y="161857"/>
                    <a:pt x="1133693" y="235986"/>
                  </a:cubicBezTo>
                  <a:cubicBezTo>
                    <a:pt x="1182165" y="310114"/>
                    <a:pt x="1216788" y="397576"/>
                    <a:pt x="1237562" y="498370"/>
                  </a:cubicBezTo>
                  <a:cubicBezTo>
                    <a:pt x="1258336" y="599163"/>
                    <a:pt x="1268723" y="708224"/>
                    <a:pt x="1268723" y="825550"/>
                  </a:cubicBezTo>
                  <a:cubicBezTo>
                    <a:pt x="1268723" y="937543"/>
                    <a:pt x="1258069" y="1043670"/>
                    <a:pt x="1236762" y="1143930"/>
                  </a:cubicBezTo>
                  <a:cubicBezTo>
                    <a:pt x="1215455" y="1244191"/>
                    <a:pt x="1179770" y="1332452"/>
                    <a:pt x="1129706" y="1408714"/>
                  </a:cubicBezTo>
                  <a:cubicBezTo>
                    <a:pt x="1079642" y="1484976"/>
                    <a:pt x="1013596" y="1545506"/>
                    <a:pt x="931568" y="1590303"/>
                  </a:cubicBezTo>
                  <a:cubicBezTo>
                    <a:pt x="849540" y="1635100"/>
                    <a:pt x="748338" y="1657499"/>
                    <a:pt x="627962" y="1657499"/>
                  </a:cubicBezTo>
                  <a:cubicBezTo>
                    <a:pt x="506536" y="1657499"/>
                    <a:pt x="405609" y="1636967"/>
                    <a:pt x="325180" y="1595903"/>
                  </a:cubicBezTo>
                  <a:cubicBezTo>
                    <a:pt x="244752" y="1554839"/>
                    <a:pt x="180568" y="1497242"/>
                    <a:pt x="132629" y="1423113"/>
                  </a:cubicBezTo>
                  <a:cubicBezTo>
                    <a:pt x="84691" y="1348984"/>
                    <a:pt x="50601" y="1260723"/>
                    <a:pt x="30361" y="1158329"/>
                  </a:cubicBezTo>
                  <a:cubicBezTo>
                    <a:pt x="10120" y="1055936"/>
                    <a:pt x="0" y="943942"/>
                    <a:pt x="0" y="822350"/>
                  </a:cubicBezTo>
                  <a:cubicBezTo>
                    <a:pt x="0" y="712490"/>
                    <a:pt x="10920" y="607696"/>
                    <a:pt x="32761" y="507969"/>
                  </a:cubicBezTo>
                  <a:cubicBezTo>
                    <a:pt x="54601" y="408242"/>
                    <a:pt x="90819" y="321047"/>
                    <a:pt x="141417" y="246385"/>
                  </a:cubicBezTo>
                  <a:cubicBezTo>
                    <a:pt x="192013" y="171723"/>
                    <a:pt x="257793" y="111993"/>
                    <a:pt x="338754" y="67196"/>
                  </a:cubicBezTo>
                  <a:cubicBezTo>
                    <a:pt x="419716" y="22399"/>
                    <a:pt x="519852" y="0"/>
                    <a:pt x="639161" y="0"/>
                  </a:cubicBezTo>
                  <a:close/>
                </a:path>
              </a:pathLst>
            </a:custGeom>
            <a:solidFill>
              <a:srgbClr val="2208E6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25800" dirty="0">
                <a:latin typeface="Trade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BFE3013-1AA3-4668-9386-C1D5BF2ABE8C}"/>
                </a:ext>
              </a:extLst>
            </p:cNvPr>
            <p:cNvSpPr txBox="1">
              <a:spLocks/>
            </p:cNvSpPr>
            <p:nvPr/>
          </p:nvSpPr>
          <p:spPr>
            <a:xfrm rot="20477845">
              <a:off x="524122" y="1969377"/>
              <a:ext cx="1995730" cy="2462044"/>
            </a:xfrm>
            <a:custGeom>
              <a:avLst/>
              <a:gdLst>
                <a:gd name="connsiteX0" fmla="*/ 1588789 w 1995730"/>
                <a:gd name="connsiteY0" fmla="*/ 2168081 h 2462044"/>
                <a:gd name="connsiteX1" fmla="*/ 1588091 w 1995730"/>
                <a:gd name="connsiteY1" fmla="*/ 2169092 h 2462044"/>
                <a:gd name="connsiteX2" fmla="*/ 1588789 w 1995730"/>
                <a:gd name="connsiteY2" fmla="*/ 2168081 h 2462044"/>
                <a:gd name="connsiteX3" fmla="*/ 1308865 w 1995730"/>
                <a:gd name="connsiteY3" fmla="*/ 618118 h 2462044"/>
                <a:gd name="connsiteX4" fmla="*/ 1004627 w 1995730"/>
                <a:gd name="connsiteY4" fmla="*/ 1135143 h 2462044"/>
                <a:gd name="connsiteX5" fmla="*/ 1464107 w 1995730"/>
                <a:gd name="connsiteY5" fmla="*/ 1921508 h 2462044"/>
                <a:gd name="connsiteX6" fmla="*/ 1464107 w 1995730"/>
                <a:gd name="connsiteY6" fmla="*/ 1921508 h 2462044"/>
                <a:gd name="connsiteX7" fmla="*/ 1464107 w 1995730"/>
                <a:gd name="connsiteY7" fmla="*/ 1921508 h 2462044"/>
                <a:gd name="connsiteX8" fmla="*/ 1489457 w 1995730"/>
                <a:gd name="connsiteY8" fmla="*/ 1885998 h 2462044"/>
                <a:gd name="connsiteX9" fmla="*/ 1621821 w 1995730"/>
                <a:gd name="connsiteY9" fmla="*/ 1594678 h 2462044"/>
                <a:gd name="connsiteX10" fmla="*/ 1697217 w 1995730"/>
                <a:gd name="connsiteY10" fmla="*/ 1274782 h 2462044"/>
                <a:gd name="connsiteX11" fmla="*/ 1682968 w 1995730"/>
                <a:gd name="connsiteY11" fmla="*/ 992947 h 2462044"/>
                <a:gd name="connsiteX12" fmla="*/ 1554744 w 1995730"/>
                <a:gd name="connsiteY12" fmla="*/ 766272 h 2462044"/>
                <a:gd name="connsiteX13" fmla="*/ 1370320 w 1995730"/>
                <a:gd name="connsiteY13" fmla="*/ 642082 h 2462044"/>
                <a:gd name="connsiteX14" fmla="*/ 1171291 w 1995730"/>
                <a:gd name="connsiteY14" fmla="*/ 341482 h 2462044"/>
                <a:gd name="connsiteX15" fmla="*/ 1039567 w 1995730"/>
                <a:gd name="connsiteY15" fmla="*/ 572476 h 2462044"/>
                <a:gd name="connsiteX16" fmla="*/ 984129 w 1995730"/>
                <a:gd name="connsiteY16" fmla="*/ 578167 h 2462044"/>
                <a:gd name="connsiteX17" fmla="*/ 739755 w 1995730"/>
                <a:gd name="connsiteY17" fmla="*/ 684617 h 2462044"/>
                <a:gd name="connsiteX18" fmla="*/ 705447 w 1995730"/>
                <a:gd name="connsiteY18" fmla="*/ 716710 h 2462044"/>
                <a:gd name="connsiteX19" fmla="*/ 568403 w 1995730"/>
                <a:gd name="connsiteY19" fmla="*/ 478113 h 2462044"/>
                <a:gd name="connsiteX20" fmla="*/ 615073 w 1995730"/>
                <a:gd name="connsiteY20" fmla="*/ 442251 h 2462044"/>
                <a:gd name="connsiteX21" fmla="*/ 964684 w 1995730"/>
                <a:gd name="connsiteY21" fmla="*/ 332578 h 2462044"/>
                <a:gd name="connsiteX22" fmla="*/ 1165190 w 1995730"/>
                <a:gd name="connsiteY22" fmla="*/ 340281 h 2462044"/>
                <a:gd name="connsiteX23" fmla="*/ 1381547 w 1995730"/>
                <a:gd name="connsiteY23" fmla="*/ 393466 h 2462044"/>
                <a:gd name="connsiteX24" fmla="*/ 1430128 w 1995730"/>
                <a:gd name="connsiteY24" fmla="*/ 412044 h 2462044"/>
                <a:gd name="connsiteX25" fmla="*/ 1430127 w 1995730"/>
                <a:gd name="connsiteY25" fmla="*/ 412045 h 2462044"/>
                <a:gd name="connsiteX26" fmla="*/ 1485015 w 1995730"/>
                <a:gd name="connsiteY26" fmla="*/ 433035 h 2462044"/>
                <a:gd name="connsiteX27" fmla="*/ 1736825 w 1995730"/>
                <a:gd name="connsiteY27" fmla="*/ 586372 h 2462044"/>
                <a:gd name="connsiteX28" fmla="*/ 1939914 w 1995730"/>
                <a:gd name="connsiteY28" fmla="*/ 867105 h 2462044"/>
                <a:gd name="connsiteX29" fmla="*/ 1994376 w 1995730"/>
                <a:gd name="connsiteY29" fmla="*/ 1230118 h 2462044"/>
                <a:gd name="connsiteX30" fmla="*/ 1903783 w 1995730"/>
                <a:gd name="connsiteY30" fmla="*/ 1669862 h 2462044"/>
                <a:gd name="connsiteX31" fmla="*/ 1702529 w 1995730"/>
                <a:gd name="connsiteY31" fmla="*/ 2079744 h 2462044"/>
                <a:gd name="connsiteX32" fmla="*/ 1425033 w 1995730"/>
                <a:gd name="connsiteY32" fmla="*/ 2348113 h 2462044"/>
                <a:gd name="connsiteX33" fmla="*/ 1075666 w 1995730"/>
                <a:gd name="connsiteY33" fmla="*/ 2459559 h 2462044"/>
                <a:gd name="connsiteX34" fmla="*/ 658805 w 1995730"/>
                <a:gd name="connsiteY34" fmla="*/ 2398670 h 2462044"/>
                <a:gd name="connsiteX35" fmla="*/ 298477 w 1995730"/>
                <a:gd name="connsiteY35" fmla="*/ 2203212 h 2462044"/>
                <a:gd name="connsiteX36" fmla="*/ 290022 w 1995730"/>
                <a:gd name="connsiteY36" fmla="*/ 2195009 h 2462044"/>
                <a:gd name="connsiteX37" fmla="*/ 307868 w 1995730"/>
                <a:gd name="connsiteY37" fmla="*/ 2191879 h 2462044"/>
                <a:gd name="connsiteX38" fmla="*/ 331702 w 1995730"/>
                <a:gd name="connsiteY38" fmla="*/ 2178157 h 2462044"/>
                <a:gd name="connsiteX39" fmla="*/ 307868 w 1995730"/>
                <a:gd name="connsiteY39" fmla="*/ 2191878 h 2462044"/>
                <a:gd name="connsiteX40" fmla="*/ 290023 w 1995730"/>
                <a:gd name="connsiteY40" fmla="*/ 2195009 h 2462044"/>
                <a:gd name="connsiteX41" fmla="*/ 233710 w 1995730"/>
                <a:gd name="connsiteY41" fmla="*/ 2140377 h 2462044"/>
                <a:gd name="connsiteX42" fmla="*/ 132802 w 1995730"/>
                <a:gd name="connsiteY42" fmla="*/ 1999381 h 2462044"/>
                <a:gd name="connsiteX43" fmla="*/ 132675 w 1995730"/>
                <a:gd name="connsiteY43" fmla="*/ 1999107 h 2462044"/>
                <a:gd name="connsiteX44" fmla="*/ 132675 w 1995730"/>
                <a:gd name="connsiteY44" fmla="*/ 1999106 h 2462044"/>
                <a:gd name="connsiteX45" fmla="*/ 96661 w 1995730"/>
                <a:gd name="connsiteY45" fmla="*/ 1921219 h 2462044"/>
                <a:gd name="connsiteX46" fmla="*/ 45497 w 1995730"/>
                <a:gd name="connsiteY46" fmla="*/ 1555945 h 2462044"/>
                <a:gd name="connsiteX47" fmla="*/ 139156 w 1995730"/>
                <a:gd name="connsiteY47" fmla="*/ 1109639 h 2462044"/>
                <a:gd name="connsiteX48" fmla="*/ 337846 w 1995730"/>
                <a:gd name="connsiteY48" fmla="*/ 707333 h 2462044"/>
                <a:gd name="connsiteX49" fmla="*/ 366976 w 1995730"/>
                <a:gd name="connsiteY49" fmla="*/ 673231 h 2462044"/>
                <a:gd name="connsiteX50" fmla="*/ 366976 w 1995730"/>
                <a:gd name="connsiteY50" fmla="*/ 673230 h 2462044"/>
                <a:gd name="connsiteX51" fmla="*/ 467251 w 1995730"/>
                <a:gd name="connsiteY51" fmla="*/ 555840 h 2462044"/>
                <a:gd name="connsiteX52" fmla="*/ 568402 w 1995730"/>
                <a:gd name="connsiteY52" fmla="*/ 478113 h 2462044"/>
                <a:gd name="connsiteX53" fmla="*/ 705447 w 1995730"/>
                <a:gd name="connsiteY53" fmla="*/ 716710 h 2462044"/>
                <a:gd name="connsiteX54" fmla="*/ 639155 w 1995730"/>
                <a:gd name="connsiteY54" fmla="*/ 778722 h 2462044"/>
                <a:gd name="connsiteX55" fmla="*/ 552957 w 1995730"/>
                <a:gd name="connsiteY55" fmla="*/ 897547 h 2462044"/>
                <a:gd name="connsiteX56" fmla="*/ 527140 w 1995730"/>
                <a:gd name="connsiteY56" fmla="*/ 946506 h 2462044"/>
                <a:gd name="connsiteX57" fmla="*/ 527141 w 1995730"/>
                <a:gd name="connsiteY57" fmla="*/ 946507 h 2462044"/>
                <a:gd name="connsiteX58" fmla="*/ 480498 w 1995730"/>
                <a:gd name="connsiteY58" fmla="*/ 1034960 h 2462044"/>
                <a:gd name="connsiteX59" fmla="*/ 421118 w 1995730"/>
                <a:gd name="connsiteY59" fmla="*/ 1184823 h 2462044"/>
                <a:gd name="connsiteX60" fmla="*/ 342143 w 1995730"/>
                <a:gd name="connsiteY60" fmla="*/ 1512796 h 2462044"/>
                <a:gd name="connsiteX61" fmla="*/ 335049 w 1995730"/>
                <a:gd name="connsiteY61" fmla="*/ 1657996 h 2462044"/>
                <a:gd name="connsiteX62" fmla="*/ 335049 w 1995730"/>
                <a:gd name="connsiteY62" fmla="*/ 1657997 h 2462044"/>
                <a:gd name="connsiteX63" fmla="*/ 334887 w 1995730"/>
                <a:gd name="connsiteY63" fmla="*/ 1661302 h 2462044"/>
                <a:gd name="connsiteX64" fmla="*/ 354106 w 1995730"/>
                <a:gd name="connsiteY64" fmla="*/ 1796391 h 2462044"/>
                <a:gd name="connsiteX65" fmla="*/ 402079 w 1995730"/>
                <a:gd name="connsiteY65" fmla="*/ 1916933 h 2462044"/>
                <a:gd name="connsiteX66" fmla="*/ 449505 w 1995730"/>
                <a:gd name="connsiteY66" fmla="*/ 1979884 h 2462044"/>
                <a:gd name="connsiteX67" fmla="*/ 351866 w 1995730"/>
                <a:gd name="connsiteY67" fmla="*/ 2152681 h 2462044"/>
                <a:gd name="connsiteX68" fmla="*/ 343629 w 1995730"/>
                <a:gd name="connsiteY68" fmla="*/ 2163915 h 2462044"/>
                <a:gd name="connsiteX69" fmla="*/ 351866 w 1995730"/>
                <a:gd name="connsiteY69" fmla="*/ 2152682 h 2462044"/>
                <a:gd name="connsiteX70" fmla="*/ 449505 w 1995730"/>
                <a:gd name="connsiteY70" fmla="*/ 1979885 h 2462044"/>
                <a:gd name="connsiteX71" fmla="*/ 481082 w 1995730"/>
                <a:gd name="connsiteY71" fmla="*/ 2021801 h 2462044"/>
                <a:gd name="connsiteX72" fmla="*/ 748125 w 1995730"/>
                <a:gd name="connsiteY72" fmla="*/ 2177233 h 2462044"/>
                <a:gd name="connsiteX73" fmla="*/ 1057246 w 1995730"/>
                <a:gd name="connsiteY73" fmla="*/ 2210938 h 2462044"/>
                <a:gd name="connsiteX74" fmla="*/ 1187767 w 1995730"/>
                <a:gd name="connsiteY74" fmla="*/ 2171724 h 2462044"/>
                <a:gd name="connsiteX75" fmla="*/ 1263453 w 1995730"/>
                <a:gd name="connsiteY75" fmla="*/ 2126298 h 2462044"/>
                <a:gd name="connsiteX76" fmla="*/ 1278209 w 1995730"/>
                <a:gd name="connsiteY76" fmla="*/ 2152683 h 2462044"/>
                <a:gd name="connsiteX77" fmla="*/ 1293408 w 1995730"/>
                <a:gd name="connsiteY77" fmla="*/ 2175881 h 2462044"/>
                <a:gd name="connsiteX78" fmla="*/ 1319006 w 1995730"/>
                <a:gd name="connsiteY78" fmla="*/ 2191078 h 2462044"/>
                <a:gd name="connsiteX79" fmla="*/ 1364604 w 1995730"/>
                <a:gd name="connsiteY79" fmla="*/ 2199879 h 2462044"/>
                <a:gd name="connsiteX80" fmla="*/ 1444597 w 1995730"/>
                <a:gd name="connsiteY80" fmla="*/ 2202279 h 2462044"/>
                <a:gd name="connsiteX81" fmla="*/ 1531793 w 1995730"/>
                <a:gd name="connsiteY81" fmla="*/ 2198279 h 2462044"/>
                <a:gd name="connsiteX82" fmla="*/ 1578990 w 1995730"/>
                <a:gd name="connsiteY82" fmla="*/ 2182280 h 2462044"/>
                <a:gd name="connsiteX83" fmla="*/ 1578991 w 1995730"/>
                <a:gd name="connsiteY83" fmla="*/ 2182278 h 2462044"/>
                <a:gd name="connsiteX84" fmla="*/ 1559993 w 1995730"/>
                <a:gd name="connsiteY84" fmla="*/ 2192278 h 2462044"/>
                <a:gd name="connsiteX85" fmla="*/ 1531795 w 1995730"/>
                <a:gd name="connsiteY85" fmla="*/ 2198277 h 2462044"/>
                <a:gd name="connsiteX86" fmla="*/ 1444599 w 1995730"/>
                <a:gd name="connsiteY86" fmla="*/ 2202277 h 2462044"/>
                <a:gd name="connsiteX87" fmla="*/ 1364605 w 1995730"/>
                <a:gd name="connsiteY87" fmla="*/ 2199877 h 2462044"/>
                <a:gd name="connsiteX88" fmla="*/ 1319007 w 1995730"/>
                <a:gd name="connsiteY88" fmla="*/ 2191077 h 2462044"/>
                <a:gd name="connsiteX89" fmla="*/ 1293409 w 1995730"/>
                <a:gd name="connsiteY89" fmla="*/ 2175879 h 2462044"/>
                <a:gd name="connsiteX90" fmla="*/ 1278209 w 1995730"/>
                <a:gd name="connsiteY90" fmla="*/ 2152681 h 2462044"/>
                <a:gd name="connsiteX91" fmla="*/ 1263455 w 1995730"/>
                <a:gd name="connsiteY91" fmla="*/ 2126297 h 2462044"/>
                <a:gd name="connsiteX92" fmla="*/ 1263455 w 1995730"/>
                <a:gd name="connsiteY92" fmla="*/ 2126297 h 2462044"/>
                <a:gd name="connsiteX93" fmla="*/ 817439 w 1995730"/>
                <a:gd name="connsiteY93" fmla="*/ 1328731 h 2462044"/>
                <a:gd name="connsiteX94" fmla="*/ 449506 w 1995730"/>
                <a:gd name="connsiteY94" fmla="*/ 1979884 h 2462044"/>
                <a:gd name="connsiteX95" fmla="*/ 402080 w 1995730"/>
                <a:gd name="connsiteY95" fmla="*/ 1916933 h 2462044"/>
                <a:gd name="connsiteX96" fmla="*/ 354107 w 1995730"/>
                <a:gd name="connsiteY96" fmla="*/ 1796391 h 2462044"/>
                <a:gd name="connsiteX97" fmla="*/ 334888 w 1995730"/>
                <a:gd name="connsiteY97" fmla="*/ 1661302 h 2462044"/>
                <a:gd name="connsiteX98" fmla="*/ 335050 w 1995730"/>
                <a:gd name="connsiteY98" fmla="*/ 1657996 h 2462044"/>
                <a:gd name="connsiteX99" fmla="*/ 641449 w 1995730"/>
                <a:gd name="connsiteY99" fmla="*/ 1141543 h 2462044"/>
                <a:gd name="connsiteX100" fmla="*/ 527141 w 1995730"/>
                <a:gd name="connsiteY100" fmla="*/ 946507 h 2462044"/>
                <a:gd name="connsiteX101" fmla="*/ 552958 w 1995730"/>
                <a:gd name="connsiteY101" fmla="*/ 897547 h 2462044"/>
                <a:gd name="connsiteX102" fmla="*/ 639156 w 1995730"/>
                <a:gd name="connsiteY102" fmla="*/ 778722 h 2462044"/>
                <a:gd name="connsiteX103" fmla="*/ 705448 w 1995730"/>
                <a:gd name="connsiteY103" fmla="*/ 716710 h 2462044"/>
                <a:gd name="connsiteX104" fmla="*/ 831837 w 1995730"/>
                <a:gd name="connsiteY104" fmla="*/ 936756 h 2462044"/>
                <a:gd name="connsiteX105" fmla="*/ 1039567 w 1995730"/>
                <a:gd name="connsiteY105" fmla="*/ 572476 h 2462044"/>
                <a:gd name="connsiteX106" fmla="*/ 1039567 w 1995730"/>
                <a:gd name="connsiteY106" fmla="*/ 572476 h 2462044"/>
                <a:gd name="connsiteX107" fmla="*/ 1171291 w 1995730"/>
                <a:gd name="connsiteY107" fmla="*/ 341482 h 2462044"/>
                <a:gd name="connsiteX108" fmla="*/ 1271387 w 1995730"/>
                <a:gd name="connsiteY108" fmla="*/ 361188 h 2462044"/>
                <a:gd name="connsiteX109" fmla="*/ 1381547 w 1995730"/>
                <a:gd name="connsiteY109" fmla="*/ 393466 h 2462044"/>
                <a:gd name="connsiteX110" fmla="*/ 268088 w 1995730"/>
                <a:gd name="connsiteY110" fmla="*/ 10399 h 2462044"/>
                <a:gd name="connsiteX111" fmla="*/ 293685 w 1995730"/>
                <a:gd name="connsiteY111" fmla="*/ 26398 h 2462044"/>
                <a:gd name="connsiteX112" fmla="*/ 311286 w 1995730"/>
                <a:gd name="connsiteY112" fmla="*/ 49596 h 2462044"/>
                <a:gd name="connsiteX113" fmla="*/ 492623 w 1995730"/>
                <a:gd name="connsiteY113" fmla="*/ 365307 h 2462044"/>
                <a:gd name="connsiteX114" fmla="*/ 391472 w 1995730"/>
                <a:gd name="connsiteY114" fmla="*/ 443034 h 2462044"/>
                <a:gd name="connsiteX115" fmla="*/ 291197 w 1995730"/>
                <a:gd name="connsiteY115" fmla="*/ 560424 h 2462044"/>
                <a:gd name="connsiteX116" fmla="*/ 26502 w 1995730"/>
                <a:gd name="connsiteY116" fmla="*/ 108794 h 2462044"/>
                <a:gd name="connsiteX117" fmla="*/ 1703 w 1995730"/>
                <a:gd name="connsiteY117" fmla="*/ 51996 h 2462044"/>
                <a:gd name="connsiteX118" fmla="*/ 8902 w 1995730"/>
                <a:gd name="connsiteY118" fmla="*/ 18399 h 2462044"/>
                <a:gd name="connsiteX119" fmla="*/ 53700 w 1995730"/>
                <a:gd name="connsiteY119" fmla="*/ 3199 h 2462044"/>
                <a:gd name="connsiteX120" fmla="*/ 141694 w 1995730"/>
                <a:gd name="connsiteY120" fmla="*/ 0 h 2462044"/>
                <a:gd name="connsiteX121" fmla="*/ 220090 w 1995730"/>
                <a:gd name="connsiteY121" fmla="*/ 2400 h 2462044"/>
                <a:gd name="connsiteX122" fmla="*/ 268088 w 1995730"/>
                <a:gd name="connsiteY122" fmla="*/ 10399 h 2462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1995730" h="2462044">
                  <a:moveTo>
                    <a:pt x="1588789" y="2168081"/>
                  </a:moveTo>
                  <a:lnTo>
                    <a:pt x="1588091" y="2169092"/>
                  </a:lnTo>
                  <a:lnTo>
                    <a:pt x="1588789" y="2168081"/>
                  </a:lnTo>
                  <a:close/>
                  <a:moveTo>
                    <a:pt x="1308865" y="618118"/>
                  </a:moveTo>
                  <a:lnTo>
                    <a:pt x="1004627" y="1135143"/>
                  </a:lnTo>
                  <a:lnTo>
                    <a:pt x="1464107" y="1921508"/>
                  </a:lnTo>
                  <a:lnTo>
                    <a:pt x="1464107" y="1921508"/>
                  </a:lnTo>
                  <a:lnTo>
                    <a:pt x="1464107" y="1921508"/>
                  </a:lnTo>
                  <a:lnTo>
                    <a:pt x="1489457" y="1885998"/>
                  </a:lnTo>
                  <a:cubicBezTo>
                    <a:pt x="1541788" y="1797864"/>
                    <a:pt x="1585910" y="1700757"/>
                    <a:pt x="1621821" y="1594678"/>
                  </a:cubicBezTo>
                  <a:cubicBezTo>
                    <a:pt x="1659442" y="1483547"/>
                    <a:pt x="1684575" y="1376914"/>
                    <a:pt x="1697217" y="1274782"/>
                  </a:cubicBezTo>
                  <a:cubicBezTo>
                    <a:pt x="1709861" y="1172649"/>
                    <a:pt x="1705111" y="1078704"/>
                    <a:pt x="1682968" y="992947"/>
                  </a:cubicBezTo>
                  <a:cubicBezTo>
                    <a:pt x="1660826" y="907190"/>
                    <a:pt x="1618084" y="831632"/>
                    <a:pt x="1554744" y="766272"/>
                  </a:cubicBezTo>
                  <a:cubicBezTo>
                    <a:pt x="1507239" y="717253"/>
                    <a:pt x="1445765" y="675856"/>
                    <a:pt x="1370320" y="642082"/>
                  </a:cubicBezTo>
                  <a:close/>
                  <a:moveTo>
                    <a:pt x="1171291" y="341482"/>
                  </a:moveTo>
                  <a:lnTo>
                    <a:pt x="1039567" y="572476"/>
                  </a:lnTo>
                  <a:lnTo>
                    <a:pt x="984129" y="578167"/>
                  </a:lnTo>
                  <a:cubicBezTo>
                    <a:pt x="893080" y="594638"/>
                    <a:pt x="811620" y="630122"/>
                    <a:pt x="739755" y="684617"/>
                  </a:cubicBezTo>
                  <a:lnTo>
                    <a:pt x="705447" y="716710"/>
                  </a:lnTo>
                  <a:lnTo>
                    <a:pt x="568403" y="478113"/>
                  </a:lnTo>
                  <a:lnTo>
                    <a:pt x="615073" y="442251"/>
                  </a:lnTo>
                  <a:cubicBezTo>
                    <a:pt x="719760" y="379160"/>
                    <a:pt x="836298" y="342602"/>
                    <a:pt x="964684" y="332578"/>
                  </a:cubicBezTo>
                  <a:cubicBezTo>
                    <a:pt x="1028877" y="327565"/>
                    <a:pt x="1095712" y="330133"/>
                    <a:pt x="1165190" y="340281"/>
                  </a:cubicBezTo>
                  <a:close/>
                  <a:moveTo>
                    <a:pt x="1381547" y="393466"/>
                  </a:moveTo>
                  <a:lnTo>
                    <a:pt x="1430128" y="412044"/>
                  </a:lnTo>
                  <a:lnTo>
                    <a:pt x="1430127" y="412045"/>
                  </a:lnTo>
                  <a:lnTo>
                    <a:pt x="1485015" y="433035"/>
                  </a:lnTo>
                  <a:cubicBezTo>
                    <a:pt x="1583602" y="475488"/>
                    <a:pt x="1667538" y="526600"/>
                    <a:pt x="1736825" y="586372"/>
                  </a:cubicBezTo>
                  <a:cubicBezTo>
                    <a:pt x="1829209" y="666067"/>
                    <a:pt x="1896904" y="759645"/>
                    <a:pt x="1939914" y="867105"/>
                  </a:cubicBezTo>
                  <a:cubicBezTo>
                    <a:pt x="1982922" y="974566"/>
                    <a:pt x="2001077" y="1095570"/>
                    <a:pt x="1994376" y="1230118"/>
                  </a:cubicBezTo>
                  <a:cubicBezTo>
                    <a:pt x="1987678" y="1364666"/>
                    <a:pt x="1957479" y="1511247"/>
                    <a:pt x="1903783" y="1669862"/>
                  </a:cubicBezTo>
                  <a:cubicBezTo>
                    <a:pt x="1850087" y="1828475"/>
                    <a:pt x="1783003" y="1965103"/>
                    <a:pt x="1702529" y="2079744"/>
                  </a:cubicBezTo>
                  <a:cubicBezTo>
                    <a:pt x="1622055" y="2194385"/>
                    <a:pt x="1529556" y="2283842"/>
                    <a:pt x="1425033" y="2348113"/>
                  </a:cubicBezTo>
                  <a:cubicBezTo>
                    <a:pt x="1320509" y="2412385"/>
                    <a:pt x="1204054" y="2449533"/>
                    <a:pt x="1075666" y="2459559"/>
                  </a:cubicBezTo>
                  <a:cubicBezTo>
                    <a:pt x="947280" y="2469583"/>
                    <a:pt x="808327" y="2449287"/>
                    <a:pt x="658805" y="2398670"/>
                  </a:cubicBezTo>
                  <a:cubicBezTo>
                    <a:pt x="511304" y="2348736"/>
                    <a:pt x="391194" y="2283584"/>
                    <a:pt x="298477" y="2203212"/>
                  </a:cubicBezTo>
                  <a:lnTo>
                    <a:pt x="290022" y="2195009"/>
                  </a:lnTo>
                  <a:lnTo>
                    <a:pt x="307868" y="2191879"/>
                  </a:lnTo>
                  <a:lnTo>
                    <a:pt x="331702" y="2178157"/>
                  </a:lnTo>
                  <a:lnTo>
                    <a:pt x="307868" y="2191878"/>
                  </a:lnTo>
                  <a:lnTo>
                    <a:pt x="290023" y="2195009"/>
                  </a:lnTo>
                  <a:lnTo>
                    <a:pt x="233710" y="2140377"/>
                  </a:lnTo>
                  <a:cubicBezTo>
                    <a:pt x="193713" y="2096785"/>
                    <a:pt x="160077" y="2049786"/>
                    <a:pt x="132802" y="1999381"/>
                  </a:cubicBezTo>
                  <a:lnTo>
                    <a:pt x="132675" y="1999107"/>
                  </a:lnTo>
                  <a:lnTo>
                    <a:pt x="132675" y="1999106"/>
                  </a:lnTo>
                  <a:lnTo>
                    <a:pt x="96661" y="1921219"/>
                  </a:lnTo>
                  <a:cubicBezTo>
                    <a:pt x="54833" y="1813596"/>
                    <a:pt x="37779" y="1691838"/>
                    <a:pt x="45497" y="1555945"/>
                  </a:cubicBezTo>
                  <a:cubicBezTo>
                    <a:pt x="53214" y="1420052"/>
                    <a:pt x="84435" y="1271283"/>
                    <a:pt x="139156" y="1109639"/>
                  </a:cubicBezTo>
                  <a:cubicBezTo>
                    <a:pt x="191485" y="955066"/>
                    <a:pt x="257713" y="820964"/>
                    <a:pt x="337846" y="707333"/>
                  </a:cubicBezTo>
                  <a:lnTo>
                    <a:pt x="366976" y="673231"/>
                  </a:lnTo>
                  <a:lnTo>
                    <a:pt x="366976" y="673230"/>
                  </a:lnTo>
                  <a:lnTo>
                    <a:pt x="467251" y="555840"/>
                  </a:lnTo>
                  <a:lnTo>
                    <a:pt x="568402" y="478113"/>
                  </a:lnTo>
                  <a:lnTo>
                    <a:pt x="705447" y="716710"/>
                  </a:lnTo>
                  <a:lnTo>
                    <a:pt x="639155" y="778722"/>
                  </a:lnTo>
                  <a:cubicBezTo>
                    <a:pt x="608022" y="814210"/>
                    <a:pt x="579290" y="853818"/>
                    <a:pt x="552957" y="897547"/>
                  </a:cubicBezTo>
                  <a:lnTo>
                    <a:pt x="527140" y="946506"/>
                  </a:lnTo>
                  <a:lnTo>
                    <a:pt x="527141" y="946507"/>
                  </a:lnTo>
                  <a:lnTo>
                    <a:pt x="480498" y="1034960"/>
                  </a:lnTo>
                  <a:cubicBezTo>
                    <a:pt x="458525" y="1082839"/>
                    <a:pt x="438733" y="1132793"/>
                    <a:pt x="421118" y="1184823"/>
                  </a:cubicBezTo>
                  <a:cubicBezTo>
                    <a:pt x="382129" y="1299994"/>
                    <a:pt x="355804" y="1409319"/>
                    <a:pt x="342143" y="1512796"/>
                  </a:cubicBezTo>
                  <a:lnTo>
                    <a:pt x="335049" y="1657996"/>
                  </a:lnTo>
                  <a:lnTo>
                    <a:pt x="335049" y="1657997"/>
                  </a:lnTo>
                  <a:lnTo>
                    <a:pt x="334887" y="1661302"/>
                  </a:lnTo>
                  <a:cubicBezTo>
                    <a:pt x="336881" y="1708568"/>
                    <a:pt x="343288" y="1753598"/>
                    <a:pt x="354106" y="1796391"/>
                  </a:cubicBezTo>
                  <a:cubicBezTo>
                    <a:pt x="364925" y="1839184"/>
                    <a:pt x="380915" y="1879365"/>
                    <a:pt x="402079" y="1916933"/>
                  </a:cubicBezTo>
                  <a:lnTo>
                    <a:pt x="449505" y="1979884"/>
                  </a:lnTo>
                  <a:lnTo>
                    <a:pt x="351866" y="2152681"/>
                  </a:lnTo>
                  <a:lnTo>
                    <a:pt x="343629" y="2163915"/>
                  </a:lnTo>
                  <a:lnTo>
                    <a:pt x="351866" y="2152682"/>
                  </a:lnTo>
                  <a:lnTo>
                    <a:pt x="449505" y="1979885"/>
                  </a:lnTo>
                  <a:lnTo>
                    <a:pt x="481082" y="2021801"/>
                  </a:lnTo>
                  <a:cubicBezTo>
                    <a:pt x="544097" y="2086486"/>
                    <a:pt x="633112" y="2138297"/>
                    <a:pt x="748125" y="2177233"/>
                  </a:cubicBezTo>
                  <a:cubicBezTo>
                    <a:pt x="862145" y="2215832"/>
                    <a:pt x="965185" y="2227067"/>
                    <a:pt x="1057246" y="2210938"/>
                  </a:cubicBezTo>
                  <a:cubicBezTo>
                    <a:pt x="1103277" y="2202874"/>
                    <a:pt x="1146785" y="2189803"/>
                    <a:pt x="1187767" y="2171724"/>
                  </a:cubicBezTo>
                  <a:lnTo>
                    <a:pt x="1263453" y="2126298"/>
                  </a:lnTo>
                  <a:lnTo>
                    <a:pt x="1278209" y="2152683"/>
                  </a:lnTo>
                  <a:cubicBezTo>
                    <a:pt x="1282476" y="2162281"/>
                    <a:pt x="1287542" y="2170015"/>
                    <a:pt x="1293408" y="2175881"/>
                  </a:cubicBezTo>
                  <a:cubicBezTo>
                    <a:pt x="1299273" y="2181747"/>
                    <a:pt x="1307805" y="2186813"/>
                    <a:pt x="1319006" y="2191078"/>
                  </a:cubicBezTo>
                  <a:cubicBezTo>
                    <a:pt x="1330206" y="2195347"/>
                    <a:pt x="1345405" y="2198280"/>
                    <a:pt x="1364604" y="2199879"/>
                  </a:cubicBezTo>
                  <a:cubicBezTo>
                    <a:pt x="1383802" y="2201480"/>
                    <a:pt x="1410466" y="2202278"/>
                    <a:pt x="1444597" y="2202279"/>
                  </a:cubicBezTo>
                  <a:cubicBezTo>
                    <a:pt x="1480863" y="2202279"/>
                    <a:pt x="1509927" y="2200946"/>
                    <a:pt x="1531793" y="2198279"/>
                  </a:cubicBezTo>
                  <a:cubicBezTo>
                    <a:pt x="1553660" y="2195613"/>
                    <a:pt x="1569391" y="2190280"/>
                    <a:pt x="1578990" y="2182280"/>
                  </a:cubicBezTo>
                  <a:lnTo>
                    <a:pt x="1578991" y="2182278"/>
                  </a:lnTo>
                  <a:lnTo>
                    <a:pt x="1559993" y="2192278"/>
                  </a:lnTo>
                  <a:cubicBezTo>
                    <a:pt x="1552127" y="2194945"/>
                    <a:pt x="1542728" y="2196944"/>
                    <a:pt x="1531795" y="2198277"/>
                  </a:cubicBezTo>
                  <a:cubicBezTo>
                    <a:pt x="1509928" y="2200944"/>
                    <a:pt x="1480865" y="2202277"/>
                    <a:pt x="1444599" y="2202277"/>
                  </a:cubicBezTo>
                  <a:cubicBezTo>
                    <a:pt x="1410467" y="2202276"/>
                    <a:pt x="1383804" y="2201479"/>
                    <a:pt x="1364605" y="2199877"/>
                  </a:cubicBezTo>
                  <a:cubicBezTo>
                    <a:pt x="1345406" y="2198278"/>
                    <a:pt x="1330207" y="2195345"/>
                    <a:pt x="1319007" y="2191077"/>
                  </a:cubicBezTo>
                  <a:cubicBezTo>
                    <a:pt x="1307806" y="2186811"/>
                    <a:pt x="1299275" y="2181746"/>
                    <a:pt x="1293409" y="2175879"/>
                  </a:cubicBezTo>
                  <a:cubicBezTo>
                    <a:pt x="1287543" y="2170013"/>
                    <a:pt x="1282477" y="2162279"/>
                    <a:pt x="1278209" y="2152681"/>
                  </a:cubicBezTo>
                  <a:lnTo>
                    <a:pt x="1263455" y="2126297"/>
                  </a:lnTo>
                  <a:lnTo>
                    <a:pt x="1263455" y="2126297"/>
                  </a:lnTo>
                  <a:lnTo>
                    <a:pt x="817439" y="1328731"/>
                  </a:lnTo>
                  <a:lnTo>
                    <a:pt x="449506" y="1979884"/>
                  </a:lnTo>
                  <a:lnTo>
                    <a:pt x="402080" y="1916933"/>
                  </a:lnTo>
                  <a:cubicBezTo>
                    <a:pt x="380916" y="1879365"/>
                    <a:pt x="364926" y="1839184"/>
                    <a:pt x="354107" y="1796391"/>
                  </a:cubicBezTo>
                  <a:cubicBezTo>
                    <a:pt x="343289" y="1753598"/>
                    <a:pt x="336882" y="1708568"/>
                    <a:pt x="334888" y="1661302"/>
                  </a:cubicBezTo>
                  <a:lnTo>
                    <a:pt x="335050" y="1657996"/>
                  </a:lnTo>
                  <a:lnTo>
                    <a:pt x="641449" y="1141543"/>
                  </a:lnTo>
                  <a:lnTo>
                    <a:pt x="527141" y="946507"/>
                  </a:lnTo>
                  <a:lnTo>
                    <a:pt x="552958" y="897547"/>
                  </a:lnTo>
                  <a:cubicBezTo>
                    <a:pt x="579291" y="853818"/>
                    <a:pt x="608023" y="814210"/>
                    <a:pt x="639156" y="778722"/>
                  </a:cubicBezTo>
                  <a:lnTo>
                    <a:pt x="705448" y="716710"/>
                  </a:lnTo>
                  <a:lnTo>
                    <a:pt x="831837" y="936756"/>
                  </a:lnTo>
                  <a:lnTo>
                    <a:pt x="1039567" y="572476"/>
                  </a:lnTo>
                  <a:lnTo>
                    <a:pt x="1039567" y="572476"/>
                  </a:lnTo>
                  <a:lnTo>
                    <a:pt x="1171291" y="341482"/>
                  </a:lnTo>
                  <a:lnTo>
                    <a:pt x="1271387" y="361188"/>
                  </a:lnTo>
                  <a:cubicBezTo>
                    <a:pt x="1307447" y="370053"/>
                    <a:pt x="1344167" y="380812"/>
                    <a:pt x="1381547" y="393466"/>
                  </a:cubicBezTo>
                  <a:close/>
                  <a:moveTo>
                    <a:pt x="268088" y="10399"/>
                  </a:moveTo>
                  <a:cubicBezTo>
                    <a:pt x="279820" y="14132"/>
                    <a:pt x="288353" y="19465"/>
                    <a:pt x="293685" y="26398"/>
                  </a:cubicBezTo>
                  <a:cubicBezTo>
                    <a:pt x="299019" y="33331"/>
                    <a:pt x="304886" y="41064"/>
                    <a:pt x="311286" y="49596"/>
                  </a:cubicBezTo>
                  <a:lnTo>
                    <a:pt x="492623" y="365307"/>
                  </a:lnTo>
                  <a:lnTo>
                    <a:pt x="391472" y="443034"/>
                  </a:lnTo>
                  <a:lnTo>
                    <a:pt x="291197" y="560424"/>
                  </a:lnTo>
                  <a:lnTo>
                    <a:pt x="26502" y="108794"/>
                  </a:lnTo>
                  <a:cubicBezTo>
                    <a:pt x="13703" y="85327"/>
                    <a:pt x="5437" y="66395"/>
                    <a:pt x="1703" y="51996"/>
                  </a:cubicBezTo>
                  <a:cubicBezTo>
                    <a:pt x="-2029" y="37598"/>
                    <a:pt x="371" y="26399"/>
                    <a:pt x="8902" y="18399"/>
                  </a:cubicBezTo>
                  <a:cubicBezTo>
                    <a:pt x="17437" y="10399"/>
                    <a:pt x="32369" y="5334"/>
                    <a:pt x="53700" y="3199"/>
                  </a:cubicBezTo>
                  <a:cubicBezTo>
                    <a:pt x="75032" y="1066"/>
                    <a:pt x="104365" y="0"/>
                    <a:pt x="141694" y="0"/>
                  </a:cubicBezTo>
                  <a:cubicBezTo>
                    <a:pt x="173694" y="1"/>
                    <a:pt x="199826" y="799"/>
                    <a:pt x="220090" y="2400"/>
                  </a:cubicBezTo>
                  <a:cubicBezTo>
                    <a:pt x="240356" y="3999"/>
                    <a:pt x="256355" y="6666"/>
                    <a:pt x="268088" y="103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25800" dirty="0">
                <a:latin typeface="Trade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830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Trade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Dexon Logo</dc:title>
  <dc:creator>Muhamad Rizki Sunarya</dc:creator>
  <cp:keywords>Funij.com</cp:keywords>
  <cp:lastModifiedBy>Muhamad Rizki Sunarya</cp:lastModifiedBy>
  <cp:revision>6</cp:revision>
  <dcterms:created xsi:type="dcterms:W3CDTF">2025-03-11T04:35:59Z</dcterms:created>
  <dcterms:modified xsi:type="dcterms:W3CDTF">2025-03-11T08:44:51Z</dcterms:modified>
</cp:coreProperties>
</file>