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50" d="100"/>
          <a:sy n="50" d="100"/>
        </p:scale>
        <p:origin x="42" y="8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3E41C-A6D1-4BCF-B7F9-A371CA18F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213721-87AC-42C8-AD0F-DC2096AFE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389AB-392D-4258-A10E-C6805F83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9B2D5-13DF-4452-B93A-CB074EADA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12C27-D3C9-4EC1-B817-6CEDD3BC9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9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9B77F-A604-48A5-AE19-E7BF6BEEF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14A507-59E5-41BB-BEA8-EB96FA2CD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B99A2-F72B-4327-A05B-13B6E0D78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8BF64-0BD4-43DD-B5F4-9BA8E451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014B5-D648-4572-8B2D-EDC54B7EA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4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15E462-E968-4C35-B607-7ED19AA1B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E2540-8321-498E-984D-AA8B37F83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12B5E-0E8C-401F-B6EF-199ECC624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EB6FD-D54D-4C25-AB4B-05016FB36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1AFA4-A816-4E06-9F2B-C9A3895E4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7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67853-2400-4D4A-A821-6C5FA306F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F87C3-F91F-4359-B6EF-F285D1521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76484-0DB4-47A4-B659-3E8A6803E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DB65B-3C30-421A-9E8A-893877BD3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1327F-0876-4822-B3CA-200FA92F7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4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EA64C-B4BD-4B10-AFD9-70A932A10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004AC-1169-457A-B610-C3E34D188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F3904-3299-4B92-BDDB-8C84634D0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7598D-C9F4-4EF9-BD16-88C39E6C8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152C0-776A-4608-9576-92DBFF2C2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6CF99-E1EC-4829-8AE7-32D405FB0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A2845-AED0-4B74-B5CD-96C437E010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A9FBBA-D06D-4D25-9180-3ABC265D1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2932E-022A-48B4-BC9A-80F268F59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2B87AF-6EAA-48E0-996B-98C9FAF6D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F1E29-C2BB-46AC-B0F6-984D32B7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21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C4916-985E-4E8A-950D-1A52FC00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98D30-81F7-4C90-8727-9948E10F7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EFF4C0-18D3-415D-8E31-121837ADD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F875EC-AC2B-43FB-9926-336F8DC0E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7A5018-3419-488A-A947-CB8096396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06101C-5614-4EA5-8130-88C9B60BA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9FEDDE-2B6C-4B04-9362-BDE37E9A9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B9F7AB-A216-427E-BC2D-EC0A28F37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3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415B-639D-420B-9E65-5C1D6DC0C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55B157-3228-4189-B068-3FFF172CA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CD13FB-851E-461B-BDB5-75811DAD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95BE53-42ED-47CB-B581-2BDC514ED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73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12C5F1-859B-4572-986F-4FECC337C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664C2B-50C3-41D1-8513-651C5A1B8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C9A231-F1AB-44C3-89D8-293746B12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5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9A10E-294E-4C01-B786-E8BB7E5DA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75994-0B0B-49D8-84FE-3C4C0637A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83BE1-83DF-455C-A92D-F9EBC3CF3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3D9B6-392A-49F7-91F8-79A3DAD4E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0EB37B-41D4-4F5F-80F2-2738940E5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4E601-FCF6-4B60-A7AE-AFB251D88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1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508DB-5672-4421-B222-628337E41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982ABF-034D-479B-A27B-7EE7F47A4A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E21C08-BF52-4AAB-ACFF-0600A9759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D6DD2-414A-4541-8019-936396C3B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4F8D4A-17FA-465F-9BDE-A09CBE85E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E2AA44-6C15-4C73-ADF1-95A9F315B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6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BAE02E-115B-401D-8089-DF98C0896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DD6C0-B505-4C04-AD07-CC646E9C4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65FFB-177B-43EB-8A3E-715B4B4F1C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66D9C-57D9-40E3-A27B-81F8B680FE3B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F8B82-54E2-4CFF-8D53-7885765405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7EEE8-4B2E-42AA-B09E-F487BDBCE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4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unij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api.whatsapp.com/message/5VBLH7LG56VXJ1?autoload=1&amp;app_absent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hlinkClick r:id="rId2"/>
            <a:extLst>
              <a:ext uri="{FF2B5EF4-FFF2-40B4-BE49-F238E27FC236}">
                <a16:creationId xmlns:a16="http://schemas.microsoft.com/office/drawing/2014/main" id="{FDAF7392-DBF5-4061-85BD-8C7126EEC6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287" y="5783058"/>
            <a:ext cx="1554615" cy="499915"/>
          </a:xfrm>
          <a:prstGeom prst="rect">
            <a:avLst/>
          </a:prstGeom>
        </p:spPr>
      </p:pic>
      <p:pic>
        <p:nvPicPr>
          <p:cNvPr id="32" name="Picture 31">
            <a:hlinkClick r:id="rId4"/>
            <a:extLst>
              <a:ext uri="{FF2B5EF4-FFF2-40B4-BE49-F238E27FC236}">
                <a16:creationId xmlns:a16="http://schemas.microsoft.com/office/drawing/2014/main" id="{79A9D778-99AE-4FD8-9A27-798DE0B094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541" y="6282973"/>
            <a:ext cx="4224894" cy="317019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593A4CFF-9397-49BD-8CA9-8D6BDA692F0B}"/>
              </a:ext>
            </a:extLst>
          </p:cNvPr>
          <p:cNvGrpSpPr/>
          <p:nvPr/>
        </p:nvGrpSpPr>
        <p:grpSpPr>
          <a:xfrm>
            <a:off x="2777203" y="3514480"/>
            <a:ext cx="6637593" cy="1773953"/>
            <a:chOff x="3606641" y="3310326"/>
            <a:chExt cx="6637593" cy="1773953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5E1A309-0BB2-4120-9CEA-D4C294F81176}"/>
                </a:ext>
              </a:extLst>
            </p:cNvPr>
            <p:cNvSpPr txBox="1">
              <a:spLocks/>
            </p:cNvSpPr>
            <p:nvPr/>
          </p:nvSpPr>
          <p:spPr>
            <a:xfrm>
              <a:off x="3606641" y="3310326"/>
              <a:ext cx="1253379" cy="1769948"/>
            </a:xfrm>
            <a:custGeom>
              <a:avLst/>
              <a:gdLst/>
              <a:ahLst/>
              <a:cxnLst/>
              <a:rect l="l" t="t" r="r" b="b"/>
              <a:pathLst>
                <a:path w="1253379" h="1769948">
                  <a:moveTo>
                    <a:pt x="759502" y="0"/>
                  </a:moveTo>
                  <a:cubicBezTo>
                    <a:pt x="809335" y="0"/>
                    <a:pt x="857833" y="4672"/>
                    <a:pt x="904996" y="14016"/>
                  </a:cubicBezTo>
                  <a:cubicBezTo>
                    <a:pt x="952158" y="23359"/>
                    <a:pt x="995762" y="35150"/>
                    <a:pt x="1035806" y="49388"/>
                  </a:cubicBezTo>
                  <a:cubicBezTo>
                    <a:pt x="1075850" y="63626"/>
                    <a:pt x="1111445" y="80088"/>
                    <a:pt x="1142590" y="98776"/>
                  </a:cubicBezTo>
                  <a:cubicBezTo>
                    <a:pt x="1173736" y="117463"/>
                    <a:pt x="1195315" y="132813"/>
                    <a:pt x="1207328" y="144826"/>
                  </a:cubicBezTo>
                  <a:cubicBezTo>
                    <a:pt x="1219342" y="156839"/>
                    <a:pt x="1227128" y="165961"/>
                    <a:pt x="1230687" y="172190"/>
                  </a:cubicBezTo>
                  <a:cubicBezTo>
                    <a:pt x="1234247" y="178419"/>
                    <a:pt x="1237139" y="185760"/>
                    <a:pt x="1239364" y="194214"/>
                  </a:cubicBezTo>
                  <a:cubicBezTo>
                    <a:pt x="1241588" y="202668"/>
                    <a:pt x="1243368" y="212679"/>
                    <a:pt x="1244703" y="224247"/>
                  </a:cubicBezTo>
                  <a:cubicBezTo>
                    <a:pt x="1246038" y="235815"/>
                    <a:pt x="1246705" y="249608"/>
                    <a:pt x="1246705" y="265626"/>
                  </a:cubicBezTo>
                  <a:cubicBezTo>
                    <a:pt x="1246705" y="283423"/>
                    <a:pt x="1245811" y="298551"/>
                    <a:pt x="1244025" y="311009"/>
                  </a:cubicBezTo>
                  <a:cubicBezTo>
                    <a:pt x="1242238" y="323467"/>
                    <a:pt x="1239555" y="333923"/>
                    <a:pt x="1235974" y="342377"/>
                  </a:cubicBezTo>
                  <a:cubicBezTo>
                    <a:pt x="1232394" y="350831"/>
                    <a:pt x="1228143" y="357060"/>
                    <a:pt x="1223221" y="361064"/>
                  </a:cubicBezTo>
                  <a:cubicBezTo>
                    <a:pt x="1218299" y="365069"/>
                    <a:pt x="1212257" y="367071"/>
                    <a:pt x="1205097" y="367071"/>
                  </a:cubicBezTo>
                  <a:cubicBezTo>
                    <a:pt x="1192583" y="367071"/>
                    <a:pt x="1175140" y="358395"/>
                    <a:pt x="1152768" y="341042"/>
                  </a:cubicBezTo>
                  <a:cubicBezTo>
                    <a:pt x="1130396" y="323690"/>
                    <a:pt x="1101541" y="304557"/>
                    <a:pt x="1066204" y="283646"/>
                  </a:cubicBezTo>
                  <a:cubicBezTo>
                    <a:pt x="1030867" y="262734"/>
                    <a:pt x="987927" y="243602"/>
                    <a:pt x="937385" y="226249"/>
                  </a:cubicBezTo>
                  <a:cubicBezTo>
                    <a:pt x="886844" y="208897"/>
                    <a:pt x="826235" y="200221"/>
                    <a:pt x="755560" y="200221"/>
                  </a:cubicBezTo>
                  <a:cubicBezTo>
                    <a:pt x="678614" y="200221"/>
                    <a:pt x="608607" y="215571"/>
                    <a:pt x="545537" y="246271"/>
                  </a:cubicBezTo>
                  <a:cubicBezTo>
                    <a:pt x="482468" y="276972"/>
                    <a:pt x="428568" y="322133"/>
                    <a:pt x="383839" y="381754"/>
                  </a:cubicBezTo>
                  <a:cubicBezTo>
                    <a:pt x="339109" y="441375"/>
                    <a:pt x="304442" y="514122"/>
                    <a:pt x="279839" y="599994"/>
                  </a:cubicBezTo>
                  <a:cubicBezTo>
                    <a:pt x="255235" y="685866"/>
                    <a:pt x="242934" y="783974"/>
                    <a:pt x="242934" y="894318"/>
                  </a:cubicBezTo>
                  <a:cubicBezTo>
                    <a:pt x="242934" y="1003772"/>
                    <a:pt x="254787" y="1100545"/>
                    <a:pt x="278493" y="1184637"/>
                  </a:cubicBezTo>
                  <a:cubicBezTo>
                    <a:pt x="302200" y="1268730"/>
                    <a:pt x="336196" y="1339029"/>
                    <a:pt x="380481" y="1395536"/>
                  </a:cubicBezTo>
                  <a:cubicBezTo>
                    <a:pt x="424766" y="1452042"/>
                    <a:pt x="479113" y="1494756"/>
                    <a:pt x="543525" y="1523677"/>
                  </a:cubicBezTo>
                  <a:cubicBezTo>
                    <a:pt x="607936" y="1552598"/>
                    <a:pt x="680846" y="1567058"/>
                    <a:pt x="762255" y="1567058"/>
                  </a:cubicBezTo>
                  <a:cubicBezTo>
                    <a:pt x="831136" y="1567058"/>
                    <a:pt x="891296" y="1558604"/>
                    <a:pt x="942735" y="1541697"/>
                  </a:cubicBezTo>
                  <a:cubicBezTo>
                    <a:pt x="994173" y="1524789"/>
                    <a:pt x="1038006" y="1505880"/>
                    <a:pt x="1074234" y="1484968"/>
                  </a:cubicBezTo>
                  <a:cubicBezTo>
                    <a:pt x="1110461" y="1464056"/>
                    <a:pt x="1140206" y="1445146"/>
                    <a:pt x="1163468" y="1428239"/>
                  </a:cubicBezTo>
                  <a:cubicBezTo>
                    <a:pt x="1186729" y="1411331"/>
                    <a:pt x="1205069" y="1402877"/>
                    <a:pt x="1218486" y="1402877"/>
                  </a:cubicBezTo>
                  <a:cubicBezTo>
                    <a:pt x="1224757" y="1402877"/>
                    <a:pt x="1230128" y="1404212"/>
                    <a:pt x="1234598" y="1406882"/>
                  </a:cubicBezTo>
                  <a:cubicBezTo>
                    <a:pt x="1239068" y="1409551"/>
                    <a:pt x="1242645" y="1414668"/>
                    <a:pt x="1245328" y="1422232"/>
                  </a:cubicBezTo>
                  <a:cubicBezTo>
                    <a:pt x="1248012" y="1429796"/>
                    <a:pt x="1250025" y="1440252"/>
                    <a:pt x="1251366" y="1453600"/>
                  </a:cubicBezTo>
                  <a:cubicBezTo>
                    <a:pt x="1252708" y="1466948"/>
                    <a:pt x="1253379" y="1483855"/>
                    <a:pt x="1253379" y="1504322"/>
                  </a:cubicBezTo>
                  <a:cubicBezTo>
                    <a:pt x="1253379" y="1518560"/>
                    <a:pt x="1252934" y="1531018"/>
                    <a:pt x="1252044" y="1541697"/>
                  </a:cubicBezTo>
                  <a:cubicBezTo>
                    <a:pt x="1251154" y="1552375"/>
                    <a:pt x="1249597" y="1561719"/>
                    <a:pt x="1247372" y="1569728"/>
                  </a:cubicBezTo>
                  <a:cubicBezTo>
                    <a:pt x="1245148" y="1577737"/>
                    <a:pt x="1242256" y="1584855"/>
                    <a:pt x="1238696" y="1591085"/>
                  </a:cubicBezTo>
                  <a:cubicBezTo>
                    <a:pt x="1235137" y="1597314"/>
                    <a:pt x="1228908" y="1604877"/>
                    <a:pt x="1220009" y="1613776"/>
                  </a:cubicBezTo>
                  <a:cubicBezTo>
                    <a:pt x="1211110" y="1622675"/>
                    <a:pt x="1192423" y="1636245"/>
                    <a:pt x="1163947" y="1654488"/>
                  </a:cubicBezTo>
                  <a:cubicBezTo>
                    <a:pt x="1135471" y="1672730"/>
                    <a:pt x="1100099" y="1690527"/>
                    <a:pt x="1057830" y="1707880"/>
                  </a:cubicBezTo>
                  <a:cubicBezTo>
                    <a:pt x="1015562" y="1725232"/>
                    <a:pt x="967064" y="1739915"/>
                    <a:pt x="912337" y="1751928"/>
                  </a:cubicBezTo>
                  <a:cubicBezTo>
                    <a:pt x="857610" y="1763941"/>
                    <a:pt x="797766" y="1769948"/>
                    <a:pt x="732806" y="1769948"/>
                  </a:cubicBezTo>
                  <a:cubicBezTo>
                    <a:pt x="620682" y="1769948"/>
                    <a:pt x="519460" y="1751261"/>
                    <a:pt x="429138" y="1713886"/>
                  </a:cubicBezTo>
                  <a:cubicBezTo>
                    <a:pt x="338817" y="1676512"/>
                    <a:pt x="261843" y="1621340"/>
                    <a:pt x="198218" y="1548371"/>
                  </a:cubicBezTo>
                  <a:cubicBezTo>
                    <a:pt x="134592" y="1475402"/>
                    <a:pt x="85649" y="1385302"/>
                    <a:pt x="51390" y="1278073"/>
                  </a:cubicBezTo>
                  <a:cubicBezTo>
                    <a:pt x="17130" y="1170844"/>
                    <a:pt x="0" y="1047375"/>
                    <a:pt x="0" y="907666"/>
                  </a:cubicBezTo>
                  <a:cubicBezTo>
                    <a:pt x="0" y="764397"/>
                    <a:pt x="18464" y="636701"/>
                    <a:pt x="55394" y="524577"/>
                  </a:cubicBezTo>
                  <a:cubicBezTo>
                    <a:pt x="92323" y="412454"/>
                    <a:pt x="144158" y="317461"/>
                    <a:pt x="210898" y="239597"/>
                  </a:cubicBezTo>
                  <a:cubicBezTo>
                    <a:pt x="277638" y="161734"/>
                    <a:pt x="357504" y="102335"/>
                    <a:pt x="450495" y="61401"/>
                  </a:cubicBezTo>
                  <a:cubicBezTo>
                    <a:pt x="543487" y="20467"/>
                    <a:pt x="646489" y="0"/>
                    <a:pt x="759502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n-US" sz="21500" dirty="0">
                <a:latin typeface="Trade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7ED77C7-1EF9-4B8F-8DA1-3A0C1DAE1732}"/>
                </a:ext>
              </a:extLst>
            </p:cNvPr>
            <p:cNvSpPr txBox="1">
              <a:spLocks/>
            </p:cNvSpPr>
            <p:nvPr/>
          </p:nvSpPr>
          <p:spPr>
            <a:xfrm>
              <a:off x="8293238" y="3461159"/>
              <a:ext cx="784863" cy="1620450"/>
            </a:xfrm>
            <a:custGeom>
              <a:avLst/>
              <a:gdLst/>
              <a:ahLst/>
              <a:cxnLst/>
              <a:rect l="l" t="t" r="r" b="b"/>
              <a:pathLst>
                <a:path w="784863" h="1620450">
                  <a:moveTo>
                    <a:pt x="321687" y="0"/>
                  </a:moveTo>
                  <a:cubicBezTo>
                    <a:pt x="343934" y="0"/>
                    <a:pt x="362177" y="890"/>
                    <a:pt x="376414" y="2669"/>
                  </a:cubicBezTo>
                  <a:cubicBezTo>
                    <a:pt x="390653" y="4449"/>
                    <a:pt x="401775" y="7341"/>
                    <a:pt x="409784" y="11346"/>
                  </a:cubicBezTo>
                  <a:cubicBezTo>
                    <a:pt x="417793" y="15350"/>
                    <a:pt x="423577" y="20022"/>
                    <a:pt x="427137" y="25361"/>
                  </a:cubicBezTo>
                  <a:cubicBezTo>
                    <a:pt x="430697" y="30700"/>
                    <a:pt x="432476" y="36485"/>
                    <a:pt x="432476" y="42714"/>
                  </a:cubicBezTo>
                  <a:lnTo>
                    <a:pt x="432476" y="328361"/>
                  </a:lnTo>
                  <a:lnTo>
                    <a:pt x="740815" y="328361"/>
                  </a:lnTo>
                  <a:cubicBezTo>
                    <a:pt x="747935" y="328361"/>
                    <a:pt x="754163" y="329918"/>
                    <a:pt x="759503" y="333033"/>
                  </a:cubicBezTo>
                  <a:cubicBezTo>
                    <a:pt x="764841" y="336147"/>
                    <a:pt x="769513" y="341487"/>
                    <a:pt x="773518" y="349051"/>
                  </a:cubicBezTo>
                  <a:cubicBezTo>
                    <a:pt x="777523" y="356615"/>
                    <a:pt x="780414" y="366180"/>
                    <a:pt x="782194" y="377749"/>
                  </a:cubicBezTo>
                  <a:cubicBezTo>
                    <a:pt x="783974" y="389317"/>
                    <a:pt x="784863" y="403555"/>
                    <a:pt x="784863" y="420463"/>
                  </a:cubicBezTo>
                  <a:cubicBezTo>
                    <a:pt x="784863" y="452498"/>
                    <a:pt x="780859" y="475634"/>
                    <a:pt x="772851" y="489872"/>
                  </a:cubicBezTo>
                  <a:cubicBezTo>
                    <a:pt x="764841" y="504110"/>
                    <a:pt x="754163" y="511229"/>
                    <a:pt x="740815" y="511229"/>
                  </a:cubicBezTo>
                  <a:lnTo>
                    <a:pt x="432476" y="511229"/>
                  </a:lnTo>
                  <a:lnTo>
                    <a:pt x="432476" y="1181300"/>
                  </a:lnTo>
                  <a:cubicBezTo>
                    <a:pt x="432476" y="1264058"/>
                    <a:pt x="444712" y="1326571"/>
                    <a:pt x="469183" y="1368840"/>
                  </a:cubicBezTo>
                  <a:cubicBezTo>
                    <a:pt x="493655" y="1411108"/>
                    <a:pt x="537481" y="1432243"/>
                    <a:pt x="600661" y="1432243"/>
                  </a:cubicBezTo>
                  <a:cubicBezTo>
                    <a:pt x="621129" y="1432243"/>
                    <a:pt x="639370" y="1430241"/>
                    <a:pt x="655388" y="1426236"/>
                  </a:cubicBezTo>
                  <a:cubicBezTo>
                    <a:pt x="671405" y="1422232"/>
                    <a:pt x="685643" y="1418005"/>
                    <a:pt x="698101" y="1413556"/>
                  </a:cubicBezTo>
                  <a:cubicBezTo>
                    <a:pt x="710560" y="1409106"/>
                    <a:pt x="721239" y="1404879"/>
                    <a:pt x="730137" y="1400875"/>
                  </a:cubicBezTo>
                  <a:cubicBezTo>
                    <a:pt x="739035" y="1396870"/>
                    <a:pt x="747044" y="1394868"/>
                    <a:pt x="754163" y="1394868"/>
                  </a:cubicBezTo>
                  <a:cubicBezTo>
                    <a:pt x="758613" y="1394868"/>
                    <a:pt x="762839" y="1395980"/>
                    <a:pt x="766844" y="1398205"/>
                  </a:cubicBezTo>
                  <a:cubicBezTo>
                    <a:pt x="770848" y="1400430"/>
                    <a:pt x="773963" y="1404657"/>
                    <a:pt x="776187" y="1410886"/>
                  </a:cubicBezTo>
                  <a:cubicBezTo>
                    <a:pt x="778411" y="1417115"/>
                    <a:pt x="780414" y="1425569"/>
                    <a:pt x="782194" y="1436247"/>
                  </a:cubicBezTo>
                  <a:cubicBezTo>
                    <a:pt x="783974" y="1446926"/>
                    <a:pt x="784863" y="1460274"/>
                    <a:pt x="784863" y="1476291"/>
                  </a:cubicBezTo>
                  <a:cubicBezTo>
                    <a:pt x="784863" y="1502097"/>
                    <a:pt x="783083" y="1522564"/>
                    <a:pt x="779525" y="1537692"/>
                  </a:cubicBezTo>
                  <a:cubicBezTo>
                    <a:pt x="775965" y="1552820"/>
                    <a:pt x="770626" y="1563943"/>
                    <a:pt x="763507" y="1571062"/>
                  </a:cubicBezTo>
                  <a:cubicBezTo>
                    <a:pt x="756387" y="1578181"/>
                    <a:pt x="745709" y="1584855"/>
                    <a:pt x="731471" y="1591084"/>
                  </a:cubicBezTo>
                  <a:cubicBezTo>
                    <a:pt x="717234" y="1597313"/>
                    <a:pt x="700993" y="1602430"/>
                    <a:pt x="682751" y="1606434"/>
                  </a:cubicBezTo>
                  <a:cubicBezTo>
                    <a:pt x="664509" y="1610439"/>
                    <a:pt x="645155" y="1613776"/>
                    <a:pt x="624687" y="1616445"/>
                  </a:cubicBezTo>
                  <a:cubicBezTo>
                    <a:pt x="604221" y="1619115"/>
                    <a:pt x="583754" y="1620450"/>
                    <a:pt x="563287" y="1620450"/>
                  </a:cubicBezTo>
                  <a:cubicBezTo>
                    <a:pt x="500996" y="1620450"/>
                    <a:pt x="447604" y="1612218"/>
                    <a:pt x="403110" y="1595756"/>
                  </a:cubicBezTo>
                  <a:cubicBezTo>
                    <a:pt x="358617" y="1579293"/>
                    <a:pt x="322133" y="1554377"/>
                    <a:pt x="293657" y="1521007"/>
                  </a:cubicBezTo>
                  <a:cubicBezTo>
                    <a:pt x="265181" y="1487637"/>
                    <a:pt x="244491" y="1445368"/>
                    <a:pt x="231588" y="1394201"/>
                  </a:cubicBezTo>
                  <a:cubicBezTo>
                    <a:pt x="218685" y="1343033"/>
                    <a:pt x="212233" y="1282745"/>
                    <a:pt x="212233" y="1213335"/>
                  </a:cubicBezTo>
                  <a:lnTo>
                    <a:pt x="212233" y="511229"/>
                  </a:lnTo>
                  <a:lnTo>
                    <a:pt x="44049" y="511229"/>
                  </a:lnTo>
                  <a:cubicBezTo>
                    <a:pt x="30701" y="511229"/>
                    <a:pt x="20022" y="504110"/>
                    <a:pt x="12013" y="489872"/>
                  </a:cubicBezTo>
                  <a:cubicBezTo>
                    <a:pt x="4005" y="475634"/>
                    <a:pt x="0" y="452498"/>
                    <a:pt x="0" y="420463"/>
                  </a:cubicBezTo>
                  <a:cubicBezTo>
                    <a:pt x="0" y="403555"/>
                    <a:pt x="1113" y="389317"/>
                    <a:pt x="3337" y="377749"/>
                  </a:cubicBezTo>
                  <a:cubicBezTo>
                    <a:pt x="5562" y="366180"/>
                    <a:pt x="8454" y="356615"/>
                    <a:pt x="12013" y="349051"/>
                  </a:cubicBezTo>
                  <a:cubicBezTo>
                    <a:pt x="15573" y="341487"/>
                    <a:pt x="20245" y="336147"/>
                    <a:pt x="26029" y="333033"/>
                  </a:cubicBezTo>
                  <a:cubicBezTo>
                    <a:pt x="31813" y="329918"/>
                    <a:pt x="38265" y="328361"/>
                    <a:pt x="45383" y="328361"/>
                  </a:cubicBezTo>
                  <a:lnTo>
                    <a:pt x="212233" y="328361"/>
                  </a:lnTo>
                  <a:lnTo>
                    <a:pt x="212233" y="42714"/>
                  </a:lnTo>
                  <a:cubicBezTo>
                    <a:pt x="212233" y="36485"/>
                    <a:pt x="213791" y="30700"/>
                    <a:pt x="216905" y="25361"/>
                  </a:cubicBezTo>
                  <a:cubicBezTo>
                    <a:pt x="220020" y="20022"/>
                    <a:pt x="225804" y="15350"/>
                    <a:pt x="234257" y="11346"/>
                  </a:cubicBezTo>
                  <a:cubicBezTo>
                    <a:pt x="242712" y="7341"/>
                    <a:pt x="254057" y="4449"/>
                    <a:pt x="268295" y="2669"/>
                  </a:cubicBezTo>
                  <a:cubicBezTo>
                    <a:pt x="282533" y="890"/>
                    <a:pt x="300331" y="0"/>
                    <a:pt x="321687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n-US" sz="21500" dirty="0">
                <a:latin typeface="Trade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D28B5DD-A359-4D64-B70C-5BECF0DDD4C3}"/>
                </a:ext>
              </a:extLst>
            </p:cNvPr>
            <p:cNvSpPr txBox="1">
              <a:spLocks/>
            </p:cNvSpPr>
            <p:nvPr/>
          </p:nvSpPr>
          <p:spPr>
            <a:xfrm>
              <a:off x="5138715" y="3764160"/>
              <a:ext cx="702105" cy="1302767"/>
            </a:xfrm>
            <a:custGeom>
              <a:avLst/>
              <a:gdLst/>
              <a:ahLst/>
              <a:cxnLst/>
              <a:rect l="l" t="t" r="r" b="b"/>
              <a:pathLst>
                <a:path w="702105" h="1302767">
                  <a:moveTo>
                    <a:pt x="527247" y="0"/>
                  </a:moveTo>
                  <a:cubicBezTo>
                    <a:pt x="538815" y="0"/>
                    <a:pt x="551940" y="667"/>
                    <a:pt x="566623" y="2002"/>
                  </a:cubicBezTo>
                  <a:cubicBezTo>
                    <a:pt x="581306" y="3337"/>
                    <a:pt x="596656" y="5784"/>
                    <a:pt x="612674" y="9344"/>
                  </a:cubicBezTo>
                  <a:cubicBezTo>
                    <a:pt x="628691" y="12903"/>
                    <a:pt x="643152" y="16907"/>
                    <a:pt x="656055" y="21357"/>
                  </a:cubicBezTo>
                  <a:cubicBezTo>
                    <a:pt x="668958" y="25806"/>
                    <a:pt x="678079" y="30255"/>
                    <a:pt x="683418" y="34705"/>
                  </a:cubicBezTo>
                  <a:cubicBezTo>
                    <a:pt x="688757" y="39154"/>
                    <a:pt x="692317" y="43381"/>
                    <a:pt x="694097" y="47385"/>
                  </a:cubicBezTo>
                  <a:cubicBezTo>
                    <a:pt x="695876" y="51390"/>
                    <a:pt x="697434" y="56506"/>
                    <a:pt x="698769" y="62736"/>
                  </a:cubicBezTo>
                  <a:cubicBezTo>
                    <a:pt x="700103" y="68965"/>
                    <a:pt x="700993" y="78086"/>
                    <a:pt x="701438" y="90099"/>
                  </a:cubicBezTo>
                  <a:cubicBezTo>
                    <a:pt x="701883" y="102112"/>
                    <a:pt x="702105" y="118352"/>
                    <a:pt x="702105" y="138819"/>
                  </a:cubicBezTo>
                  <a:cubicBezTo>
                    <a:pt x="702105" y="158396"/>
                    <a:pt x="701661" y="174859"/>
                    <a:pt x="700771" y="188207"/>
                  </a:cubicBezTo>
                  <a:cubicBezTo>
                    <a:pt x="699881" y="201555"/>
                    <a:pt x="698101" y="212011"/>
                    <a:pt x="695431" y="219575"/>
                  </a:cubicBezTo>
                  <a:cubicBezTo>
                    <a:pt x="692762" y="227139"/>
                    <a:pt x="689425" y="232923"/>
                    <a:pt x="685421" y="236927"/>
                  </a:cubicBezTo>
                  <a:cubicBezTo>
                    <a:pt x="681416" y="240932"/>
                    <a:pt x="675854" y="242934"/>
                    <a:pt x="668736" y="242934"/>
                  </a:cubicBezTo>
                  <a:cubicBezTo>
                    <a:pt x="661617" y="242934"/>
                    <a:pt x="652940" y="240932"/>
                    <a:pt x="642707" y="236927"/>
                  </a:cubicBezTo>
                  <a:cubicBezTo>
                    <a:pt x="632473" y="232923"/>
                    <a:pt x="620905" y="228918"/>
                    <a:pt x="608002" y="224914"/>
                  </a:cubicBezTo>
                  <a:cubicBezTo>
                    <a:pt x="595099" y="220910"/>
                    <a:pt x="580639" y="217128"/>
                    <a:pt x="564621" y="213568"/>
                  </a:cubicBezTo>
                  <a:cubicBezTo>
                    <a:pt x="548603" y="210009"/>
                    <a:pt x="531251" y="208229"/>
                    <a:pt x="512564" y="208229"/>
                  </a:cubicBezTo>
                  <a:cubicBezTo>
                    <a:pt x="490317" y="208229"/>
                    <a:pt x="468515" y="212678"/>
                    <a:pt x="447158" y="221577"/>
                  </a:cubicBezTo>
                  <a:cubicBezTo>
                    <a:pt x="425802" y="230476"/>
                    <a:pt x="403332" y="245159"/>
                    <a:pt x="379751" y="265626"/>
                  </a:cubicBezTo>
                  <a:cubicBezTo>
                    <a:pt x="356169" y="286092"/>
                    <a:pt x="331475" y="313234"/>
                    <a:pt x="305669" y="347048"/>
                  </a:cubicBezTo>
                  <a:cubicBezTo>
                    <a:pt x="279863" y="380863"/>
                    <a:pt x="251387" y="422242"/>
                    <a:pt x="220242" y="471185"/>
                  </a:cubicBezTo>
                  <a:lnTo>
                    <a:pt x="220242" y="1261388"/>
                  </a:lnTo>
                  <a:cubicBezTo>
                    <a:pt x="220242" y="1268507"/>
                    <a:pt x="218462" y="1274514"/>
                    <a:pt x="214903" y="1279408"/>
                  </a:cubicBezTo>
                  <a:cubicBezTo>
                    <a:pt x="211343" y="1284302"/>
                    <a:pt x="205559" y="1288529"/>
                    <a:pt x="197550" y="1292089"/>
                  </a:cubicBezTo>
                  <a:cubicBezTo>
                    <a:pt x="189542" y="1295648"/>
                    <a:pt x="178418" y="1298318"/>
                    <a:pt x="164180" y="1300097"/>
                  </a:cubicBezTo>
                  <a:cubicBezTo>
                    <a:pt x="149942" y="1301877"/>
                    <a:pt x="131700" y="1302767"/>
                    <a:pt x="109453" y="1302767"/>
                  </a:cubicBezTo>
                  <a:cubicBezTo>
                    <a:pt x="88097" y="1302767"/>
                    <a:pt x="70299" y="1301877"/>
                    <a:pt x="56061" y="1300097"/>
                  </a:cubicBezTo>
                  <a:cubicBezTo>
                    <a:pt x="41823" y="1298318"/>
                    <a:pt x="30477" y="1295648"/>
                    <a:pt x="22024" y="1292089"/>
                  </a:cubicBezTo>
                  <a:cubicBezTo>
                    <a:pt x="13570" y="1288529"/>
                    <a:pt x="7786" y="1284302"/>
                    <a:pt x="4671" y="1279408"/>
                  </a:cubicBezTo>
                  <a:cubicBezTo>
                    <a:pt x="1557" y="1274514"/>
                    <a:pt x="0" y="1268507"/>
                    <a:pt x="0" y="1261388"/>
                  </a:cubicBezTo>
                  <a:lnTo>
                    <a:pt x="0" y="60066"/>
                  </a:lnTo>
                  <a:cubicBezTo>
                    <a:pt x="0" y="52947"/>
                    <a:pt x="1334" y="46940"/>
                    <a:pt x="4004" y="42046"/>
                  </a:cubicBezTo>
                  <a:cubicBezTo>
                    <a:pt x="6674" y="37152"/>
                    <a:pt x="12013" y="32703"/>
                    <a:pt x="20022" y="28698"/>
                  </a:cubicBezTo>
                  <a:cubicBezTo>
                    <a:pt x="28030" y="24694"/>
                    <a:pt x="38264" y="22024"/>
                    <a:pt x="50722" y="20689"/>
                  </a:cubicBezTo>
                  <a:cubicBezTo>
                    <a:pt x="63180" y="19355"/>
                    <a:pt x="79643" y="18687"/>
                    <a:pt x="100110" y="18687"/>
                  </a:cubicBezTo>
                  <a:cubicBezTo>
                    <a:pt x="119687" y="18687"/>
                    <a:pt x="135927" y="19355"/>
                    <a:pt x="148830" y="20689"/>
                  </a:cubicBezTo>
                  <a:cubicBezTo>
                    <a:pt x="161733" y="22024"/>
                    <a:pt x="171744" y="24694"/>
                    <a:pt x="178863" y="28698"/>
                  </a:cubicBezTo>
                  <a:cubicBezTo>
                    <a:pt x="185982" y="32703"/>
                    <a:pt x="191099" y="37152"/>
                    <a:pt x="194213" y="42046"/>
                  </a:cubicBezTo>
                  <a:cubicBezTo>
                    <a:pt x="197328" y="46940"/>
                    <a:pt x="198885" y="52947"/>
                    <a:pt x="198885" y="60066"/>
                  </a:cubicBezTo>
                  <a:lnTo>
                    <a:pt x="198885" y="234925"/>
                  </a:lnTo>
                  <a:cubicBezTo>
                    <a:pt x="231810" y="186872"/>
                    <a:pt x="262733" y="147718"/>
                    <a:pt x="291654" y="117463"/>
                  </a:cubicBezTo>
                  <a:cubicBezTo>
                    <a:pt x="320575" y="87207"/>
                    <a:pt x="347938" y="63403"/>
                    <a:pt x="373744" y="46051"/>
                  </a:cubicBezTo>
                  <a:cubicBezTo>
                    <a:pt x="399550" y="28698"/>
                    <a:pt x="425134" y="16685"/>
                    <a:pt x="450495" y="10011"/>
                  </a:cubicBezTo>
                  <a:cubicBezTo>
                    <a:pt x="475856" y="3337"/>
                    <a:pt x="501440" y="0"/>
                    <a:pt x="527247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n-US" sz="21500" dirty="0">
                <a:latin typeface="Trade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9BA53CA-BF15-4F8C-9B91-FD46257906AC}"/>
                </a:ext>
              </a:extLst>
            </p:cNvPr>
            <p:cNvSpPr txBox="1">
              <a:spLocks/>
            </p:cNvSpPr>
            <p:nvPr/>
          </p:nvSpPr>
          <p:spPr>
            <a:xfrm>
              <a:off x="5973026" y="3764160"/>
              <a:ext cx="1105217" cy="1320119"/>
            </a:xfrm>
            <a:custGeom>
              <a:avLst/>
              <a:gdLst/>
              <a:ahLst/>
              <a:cxnLst/>
              <a:rect l="l" t="t" r="r" b="b"/>
              <a:pathLst>
                <a:path w="1105217" h="1320119">
                  <a:moveTo>
                    <a:pt x="576635" y="0"/>
                  </a:moveTo>
                  <a:cubicBezTo>
                    <a:pt x="670961" y="0"/>
                    <a:pt x="751272" y="15128"/>
                    <a:pt x="817567" y="45383"/>
                  </a:cubicBezTo>
                  <a:cubicBezTo>
                    <a:pt x="883862" y="75639"/>
                    <a:pt x="938366" y="116350"/>
                    <a:pt x="981080" y="167518"/>
                  </a:cubicBezTo>
                  <a:cubicBezTo>
                    <a:pt x="1023794" y="218685"/>
                    <a:pt x="1055162" y="278751"/>
                    <a:pt x="1075184" y="347716"/>
                  </a:cubicBezTo>
                  <a:cubicBezTo>
                    <a:pt x="1095206" y="416681"/>
                    <a:pt x="1105217" y="490317"/>
                    <a:pt x="1105217" y="568626"/>
                  </a:cubicBezTo>
                  <a:lnTo>
                    <a:pt x="1105217" y="608670"/>
                  </a:lnTo>
                  <a:cubicBezTo>
                    <a:pt x="1105217" y="643375"/>
                    <a:pt x="1096503" y="668069"/>
                    <a:pt x="1079073" y="682751"/>
                  </a:cubicBezTo>
                  <a:cubicBezTo>
                    <a:pt x="1061644" y="697434"/>
                    <a:pt x="1041751" y="704776"/>
                    <a:pt x="1019393" y="704776"/>
                  </a:cubicBezTo>
                  <a:lnTo>
                    <a:pt x="228252" y="704776"/>
                  </a:lnTo>
                  <a:cubicBezTo>
                    <a:pt x="228252" y="771516"/>
                    <a:pt x="234957" y="831582"/>
                    <a:pt x="248367" y="884974"/>
                  </a:cubicBezTo>
                  <a:cubicBezTo>
                    <a:pt x="261778" y="938366"/>
                    <a:pt x="284133" y="984194"/>
                    <a:pt x="315431" y="1022459"/>
                  </a:cubicBezTo>
                  <a:cubicBezTo>
                    <a:pt x="346729" y="1060723"/>
                    <a:pt x="387416" y="1090088"/>
                    <a:pt x="437492" y="1110556"/>
                  </a:cubicBezTo>
                  <a:cubicBezTo>
                    <a:pt x="487568" y="1131022"/>
                    <a:pt x="548820" y="1141256"/>
                    <a:pt x="621246" y="1141256"/>
                  </a:cubicBezTo>
                  <a:cubicBezTo>
                    <a:pt x="678476" y="1141256"/>
                    <a:pt x="729446" y="1136584"/>
                    <a:pt x="774154" y="1127241"/>
                  </a:cubicBezTo>
                  <a:cubicBezTo>
                    <a:pt x="818864" y="1117897"/>
                    <a:pt x="857538" y="1107441"/>
                    <a:pt x="890178" y="1095873"/>
                  </a:cubicBezTo>
                  <a:cubicBezTo>
                    <a:pt x="922818" y="1084304"/>
                    <a:pt x="949646" y="1073848"/>
                    <a:pt x="970663" y="1064505"/>
                  </a:cubicBezTo>
                  <a:cubicBezTo>
                    <a:pt x="991679" y="1055161"/>
                    <a:pt x="1007554" y="1050489"/>
                    <a:pt x="1018288" y="1050489"/>
                  </a:cubicBezTo>
                  <a:cubicBezTo>
                    <a:pt x="1024545" y="1050489"/>
                    <a:pt x="1030131" y="1052047"/>
                    <a:pt x="1035046" y="1055161"/>
                  </a:cubicBezTo>
                  <a:cubicBezTo>
                    <a:pt x="1039961" y="1058276"/>
                    <a:pt x="1043760" y="1062947"/>
                    <a:pt x="1046443" y="1069177"/>
                  </a:cubicBezTo>
                  <a:cubicBezTo>
                    <a:pt x="1049127" y="1075406"/>
                    <a:pt x="1051140" y="1084082"/>
                    <a:pt x="1052481" y="1095205"/>
                  </a:cubicBezTo>
                  <a:cubicBezTo>
                    <a:pt x="1053823" y="1106328"/>
                    <a:pt x="1054494" y="1119899"/>
                    <a:pt x="1054494" y="1135917"/>
                  </a:cubicBezTo>
                  <a:cubicBezTo>
                    <a:pt x="1054494" y="1147485"/>
                    <a:pt x="1054049" y="1157496"/>
                    <a:pt x="1053159" y="1165950"/>
                  </a:cubicBezTo>
                  <a:cubicBezTo>
                    <a:pt x="1052269" y="1174403"/>
                    <a:pt x="1051157" y="1181967"/>
                    <a:pt x="1049822" y="1188641"/>
                  </a:cubicBezTo>
                  <a:cubicBezTo>
                    <a:pt x="1048488" y="1195315"/>
                    <a:pt x="1046263" y="1201322"/>
                    <a:pt x="1043148" y="1206661"/>
                  </a:cubicBezTo>
                  <a:cubicBezTo>
                    <a:pt x="1040034" y="1212000"/>
                    <a:pt x="1036030" y="1217117"/>
                    <a:pt x="1031135" y="1222012"/>
                  </a:cubicBezTo>
                  <a:cubicBezTo>
                    <a:pt x="1026241" y="1226906"/>
                    <a:pt x="1011780" y="1234914"/>
                    <a:pt x="987754" y="1246038"/>
                  </a:cubicBezTo>
                  <a:cubicBezTo>
                    <a:pt x="963728" y="1257161"/>
                    <a:pt x="932582" y="1268062"/>
                    <a:pt x="894318" y="1278741"/>
                  </a:cubicBezTo>
                  <a:cubicBezTo>
                    <a:pt x="856053" y="1289419"/>
                    <a:pt x="811783" y="1298985"/>
                    <a:pt x="761506" y="1307439"/>
                  </a:cubicBezTo>
                  <a:cubicBezTo>
                    <a:pt x="711227" y="1315892"/>
                    <a:pt x="657613" y="1320119"/>
                    <a:pt x="600661" y="1320119"/>
                  </a:cubicBezTo>
                  <a:cubicBezTo>
                    <a:pt x="501886" y="1320119"/>
                    <a:pt x="415346" y="1306326"/>
                    <a:pt x="341042" y="1278741"/>
                  </a:cubicBezTo>
                  <a:cubicBezTo>
                    <a:pt x="266738" y="1251154"/>
                    <a:pt x="204225" y="1210221"/>
                    <a:pt x="153503" y="1155939"/>
                  </a:cubicBezTo>
                  <a:cubicBezTo>
                    <a:pt x="102780" y="1101657"/>
                    <a:pt x="64516" y="1033582"/>
                    <a:pt x="38710" y="951714"/>
                  </a:cubicBezTo>
                  <a:cubicBezTo>
                    <a:pt x="12903" y="869846"/>
                    <a:pt x="0" y="774630"/>
                    <a:pt x="0" y="666066"/>
                  </a:cubicBezTo>
                  <a:cubicBezTo>
                    <a:pt x="0" y="562842"/>
                    <a:pt x="13348" y="470073"/>
                    <a:pt x="40045" y="387760"/>
                  </a:cubicBezTo>
                  <a:cubicBezTo>
                    <a:pt x="66740" y="305447"/>
                    <a:pt x="105227" y="235593"/>
                    <a:pt x="155505" y="178196"/>
                  </a:cubicBezTo>
                  <a:cubicBezTo>
                    <a:pt x="205782" y="120800"/>
                    <a:pt x="266516" y="76751"/>
                    <a:pt x="337705" y="46051"/>
                  </a:cubicBezTo>
                  <a:cubicBezTo>
                    <a:pt x="408895" y="15350"/>
                    <a:pt x="488538" y="0"/>
                    <a:pt x="576635" y="0"/>
                  </a:cubicBezTo>
                  <a:close/>
                  <a:moveTo>
                    <a:pt x="565352" y="172189"/>
                  </a:moveTo>
                  <a:cubicBezTo>
                    <a:pt x="510736" y="172189"/>
                    <a:pt x="462836" y="182423"/>
                    <a:pt x="421652" y="202890"/>
                  </a:cubicBezTo>
                  <a:cubicBezTo>
                    <a:pt x="380468" y="223357"/>
                    <a:pt x="345995" y="250498"/>
                    <a:pt x="318236" y="284313"/>
                  </a:cubicBezTo>
                  <a:cubicBezTo>
                    <a:pt x="290476" y="318128"/>
                    <a:pt x="268987" y="357504"/>
                    <a:pt x="253769" y="402443"/>
                  </a:cubicBezTo>
                  <a:cubicBezTo>
                    <a:pt x="238551" y="447381"/>
                    <a:pt x="230045" y="494322"/>
                    <a:pt x="228252" y="543265"/>
                  </a:cubicBezTo>
                  <a:lnTo>
                    <a:pt x="883639" y="543265"/>
                  </a:lnTo>
                  <a:cubicBezTo>
                    <a:pt x="886309" y="427582"/>
                    <a:pt x="860566" y="336815"/>
                    <a:pt x="806409" y="270965"/>
                  </a:cubicBezTo>
                  <a:cubicBezTo>
                    <a:pt x="752252" y="205115"/>
                    <a:pt x="671899" y="172189"/>
                    <a:pt x="565352" y="17218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n-US" sz="21500" dirty="0">
                <a:latin typeface="Trade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B15AF5F-CCBB-4677-B477-B762EE3F06FB}"/>
                </a:ext>
              </a:extLst>
            </p:cNvPr>
            <p:cNvSpPr txBox="1">
              <a:spLocks/>
            </p:cNvSpPr>
            <p:nvPr/>
          </p:nvSpPr>
          <p:spPr>
            <a:xfrm>
              <a:off x="7319084" y="3764160"/>
              <a:ext cx="850269" cy="1320119"/>
            </a:xfrm>
            <a:custGeom>
              <a:avLst/>
              <a:gdLst/>
              <a:ahLst/>
              <a:cxnLst/>
              <a:rect l="l" t="t" r="r" b="b"/>
              <a:pathLst>
                <a:path w="850269" h="1320119">
                  <a:moveTo>
                    <a:pt x="467180" y="0"/>
                  </a:moveTo>
                  <a:cubicBezTo>
                    <a:pt x="499216" y="0"/>
                    <a:pt x="531251" y="2670"/>
                    <a:pt x="563286" y="8009"/>
                  </a:cubicBezTo>
                  <a:cubicBezTo>
                    <a:pt x="595322" y="13348"/>
                    <a:pt x="624242" y="20022"/>
                    <a:pt x="650048" y="28031"/>
                  </a:cubicBezTo>
                  <a:cubicBezTo>
                    <a:pt x="675854" y="36040"/>
                    <a:pt x="697879" y="44716"/>
                    <a:pt x="716121" y="54059"/>
                  </a:cubicBezTo>
                  <a:cubicBezTo>
                    <a:pt x="734364" y="63403"/>
                    <a:pt x="748156" y="71634"/>
                    <a:pt x="757500" y="78753"/>
                  </a:cubicBezTo>
                  <a:cubicBezTo>
                    <a:pt x="766844" y="85872"/>
                    <a:pt x="773073" y="92101"/>
                    <a:pt x="776187" y="97440"/>
                  </a:cubicBezTo>
                  <a:cubicBezTo>
                    <a:pt x="779302" y="102780"/>
                    <a:pt x="781526" y="108786"/>
                    <a:pt x="782861" y="115460"/>
                  </a:cubicBezTo>
                  <a:cubicBezTo>
                    <a:pt x="784196" y="122134"/>
                    <a:pt x="785531" y="130366"/>
                    <a:pt x="786866" y="140154"/>
                  </a:cubicBezTo>
                  <a:cubicBezTo>
                    <a:pt x="788200" y="149943"/>
                    <a:pt x="788868" y="161956"/>
                    <a:pt x="788868" y="176194"/>
                  </a:cubicBezTo>
                  <a:cubicBezTo>
                    <a:pt x="788868" y="191322"/>
                    <a:pt x="788200" y="204447"/>
                    <a:pt x="786866" y="215570"/>
                  </a:cubicBezTo>
                  <a:cubicBezTo>
                    <a:pt x="785531" y="226694"/>
                    <a:pt x="783306" y="235815"/>
                    <a:pt x="780192" y="242934"/>
                  </a:cubicBezTo>
                  <a:cubicBezTo>
                    <a:pt x="777077" y="250053"/>
                    <a:pt x="773295" y="255170"/>
                    <a:pt x="768846" y="258284"/>
                  </a:cubicBezTo>
                  <a:cubicBezTo>
                    <a:pt x="764397" y="261399"/>
                    <a:pt x="759502" y="262956"/>
                    <a:pt x="754163" y="262956"/>
                  </a:cubicBezTo>
                  <a:cubicBezTo>
                    <a:pt x="746154" y="262956"/>
                    <a:pt x="734586" y="258062"/>
                    <a:pt x="719458" y="248273"/>
                  </a:cubicBezTo>
                  <a:cubicBezTo>
                    <a:pt x="704331" y="238485"/>
                    <a:pt x="684753" y="228029"/>
                    <a:pt x="660727" y="216905"/>
                  </a:cubicBezTo>
                  <a:cubicBezTo>
                    <a:pt x="636700" y="205782"/>
                    <a:pt x="608447" y="195326"/>
                    <a:pt x="575967" y="185537"/>
                  </a:cubicBezTo>
                  <a:cubicBezTo>
                    <a:pt x="543487" y="175749"/>
                    <a:pt x="506335" y="170855"/>
                    <a:pt x="464511" y="170855"/>
                  </a:cubicBezTo>
                  <a:cubicBezTo>
                    <a:pt x="427136" y="170855"/>
                    <a:pt x="394211" y="175082"/>
                    <a:pt x="365736" y="183535"/>
                  </a:cubicBezTo>
                  <a:cubicBezTo>
                    <a:pt x="337260" y="191989"/>
                    <a:pt x="313901" y="204002"/>
                    <a:pt x="295658" y="219575"/>
                  </a:cubicBezTo>
                  <a:cubicBezTo>
                    <a:pt x="277416" y="235148"/>
                    <a:pt x="263623" y="253612"/>
                    <a:pt x="254280" y="274969"/>
                  </a:cubicBezTo>
                  <a:cubicBezTo>
                    <a:pt x="244936" y="296326"/>
                    <a:pt x="240264" y="319463"/>
                    <a:pt x="240264" y="344379"/>
                  </a:cubicBezTo>
                  <a:cubicBezTo>
                    <a:pt x="240264" y="379084"/>
                    <a:pt x="249163" y="408227"/>
                    <a:pt x="266960" y="431809"/>
                  </a:cubicBezTo>
                  <a:cubicBezTo>
                    <a:pt x="284757" y="455390"/>
                    <a:pt x="307894" y="476079"/>
                    <a:pt x="336370" y="493877"/>
                  </a:cubicBezTo>
                  <a:cubicBezTo>
                    <a:pt x="364845" y="511674"/>
                    <a:pt x="397326" y="527692"/>
                    <a:pt x="433810" y="541930"/>
                  </a:cubicBezTo>
                  <a:cubicBezTo>
                    <a:pt x="470295" y="556168"/>
                    <a:pt x="507447" y="570850"/>
                    <a:pt x="545266" y="585978"/>
                  </a:cubicBezTo>
                  <a:cubicBezTo>
                    <a:pt x="583086" y="601106"/>
                    <a:pt x="620460" y="618013"/>
                    <a:pt x="657390" y="636701"/>
                  </a:cubicBezTo>
                  <a:cubicBezTo>
                    <a:pt x="694320" y="655388"/>
                    <a:pt x="727022" y="678080"/>
                    <a:pt x="755498" y="704776"/>
                  </a:cubicBezTo>
                  <a:cubicBezTo>
                    <a:pt x="783973" y="731472"/>
                    <a:pt x="806888" y="763507"/>
                    <a:pt x="824240" y="800881"/>
                  </a:cubicBezTo>
                  <a:cubicBezTo>
                    <a:pt x="841593" y="838256"/>
                    <a:pt x="850269" y="882749"/>
                    <a:pt x="850269" y="934362"/>
                  </a:cubicBezTo>
                  <a:cubicBezTo>
                    <a:pt x="850269" y="995763"/>
                    <a:pt x="838923" y="1050489"/>
                    <a:pt x="816231" y="1098542"/>
                  </a:cubicBezTo>
                  <a:cubicBezTo>
                    <a:pt x="793540" y="1146595"/>
                    <a:pt x="761282" y="1187084"/>
                    <a:pt x="719458" y="1220009"/>
                  </a:cubicBezTo>
                  <a:cubicBezTo>
                    <a:pt x="677635" y="1252934"/>
                    <a:pt x="627802" y="1277851"/>
                    <a:pt x="569960" y="1294758"/>
                  </a:cubicBezTo>
                  <a:cubicBezTo>
                    <a:pt x="512119" y="1311666"/>
                    <a:pt x="448493" y="1320119"/>
                    <a:pt x="379084" y="1320119"/>
                  </a:cubicBezTo>
                  <a:cubicBezTo>
                    <a:pt x="336370" y="1320119"/>
                    <a:pt x="295658" y="1316782"/>
                    <a:pt x="256949" y="1310108"/>
                  </a:cubicBezTo>
                  <a:cubicBezTo>
                    <a:pt x="218240" y="1303434"/>
                    <a:pt x="183535" y="1294981"/>
                    <a:pt x="152835" y="1284747"/>
                  </a:cubicBezTo>
                  <a:cubicBezTo>
                    <a:pt x="122134" y="1274514"/>
                    <a:pt x="96105" y="1263835"/>
                    <a:pt x="74749" y="1252712"/>
                  </a:cubicBezTo>
                  <a:cubicBezTo>
                    <a:pt x="53392" y="1241589"/>
                    <a:pt x="37819" y="1231577"/>
                    <a:pt x="28031" y="1222679"/>
                  </a:cubicBezTo>
                  <a:cubicBezTo>
                    <a:pt x="18242" y="1213780"/>
                    <a:pt x="11123" y="1201322"/>
                    <a:pt x="6674" y="1185304"/>
                  </a:cubicBezTo>
                  <a:cubicBezTo>
                    <a:pt x="2225" y="1169287"/>
                    <a:pt x="0" y="1147485"/>
                    <a:pt x="0" y="1119899"/>
                  </a:cubicBezTo>
                  <a:cubicBezTo>
                    <a:pt x="0" y="1102991"/>
                    <a:pt x="890" y="1088754"/>
                    <a:pt x="2669" y="1077185"/>
                  </a:cubicBezTo>
                  <a:cubicBezTo>
                    <a:pt x="4449" y="1065617"/>
                    <a:pt x="6674" y="1056273"/>
                    <a:pt x="9343" y="1049155"/>
                  </a:cubicBezTo>
                  <a:cubicBezTo>
                    <a:pt x="12013" y="1042036"/>
                    <a:pt x="15795" y="1036919"/>
                    <a:pt x="20689" y="1033804"/>
                  </a:cubicBezTo>
                  <a:cubicBezTo>
                    <a:pt x="25584" y="1030690"/>
                    <a:pt x="31145" y="1029133"/>
                    <a:pt x="37374" y="1029133"/>
                  </a:cubicBezTo>
                  <a:cubicBezTo>
                    <a:pt x="47163" y="1029133"/>
                    <a:pt x="61623" y="1035139"/>
                    <a:pt x="80755" y="1047152"/>
                  </a:cubicBezTo>
                  <a:cubicBezTo>
                    <a:pt x="99887" y="1059166"/>
                    <a:pt x="123469" y="1072291"/>
                    <a:pt x="151500" y="1086529"/>
                  </a:cubicBezTo>
                  <a:cubicBezTo>
                    <a:pt x="179531" y="1100767"/>
                    <a:pt x="212678" y="1113893"/>
                    <a:pt x="250943" y="1125906"/>
                  </a:cubicBezTo>
                  <a:cubicBezTo>
                    <a:pt x="289207" y="1137919"/>
                    <a:pt x="333256" y="1143926"/>
                    <a:pt x="383088" y="1143926"/>
                  </a:cubicBezTo>
                  <a:cubicBezTo>
                    <a:pt x="420462" y="1143926"/>
                    <a:pt x="454277" y="1139921"/>
                    <a:pt x="484533" y="1131912"/>
                  </a:cubicBezTo>
                  <a:cubicBezTo>
                    <a:pt x="514789" y="1123904"/>
                    <a:pt x="541039" y="1112113"/>
                    <a:pt x="563286" y="1096540"/>
                  </a:cubicBezTo>
                  <a:cubicBezTo>
                    <a:pt x="585533" y="1080967"/>
                    <a:pt x="602663" y="1061168"/>
                    <a:pt x="614676" y="1037141"/>
                  </a:cubicBezTo>
                  <a:cubicBezTo>
                    <a:pt x="626689" y="1013115"/>
                    <a:pt x="632696" y="984639"/>
                    <a:pt x="632696" y="951714"/>
                  </a:cubicBezTo>
                  <a:cubicBezTo>
                    <a:pt x="632696" y="917899"/>
                    <a:pt x="624020" y="889423"/>
                    <a:pt x="606667" y="866287"/>
                  </a:cubicBezTo>
                  <a:cubicBezTo>
                    <a:pt x="589315" y="843150"/>
                    <a:pt x="566401" y="822683"/>
                    <a:pt x="537925" y="804886"/>
                  </a:cubicBezTo>
                  <a:cubicBezTo>
                    <a:pt x="509449" y="787088"/>
                    <a:pt x="477414" y="771293"/>
                    <a:pt x="441819" y="757500"/>
                  </a:cubicBezTo>
                  <a:cubicBezTo>
                    <a:pt x="406224" y="743707"/>
                    <a:pt x="369517" y="729247"/>
                    <a:pt x="331698" y="714119"/>
                  </a:cubicBezTo>
                  <a:cubicBezTo>
                    <a:pt x="293879" y="698991"/>
                    <a:pt x="256949" y="681861"/>
                    <a:pt x="220909" y="662729"/>
                  </a:cubicBezTo>
                  <a:cubicBezTo>
                    <a:pt x="184870" y="643597"/>
                    <a:pt x="152612" y="620238"/>
                    <a:pt x="124136" y="592652"/>
                  </a:cubicBezTo>
                  <a:cubicBezTo>
                    <a:pt x="95661" y="565066"/>
                    <a:pt x="72746" y="532141"/>
                    <a:pt x="55394" y="493877"/>
                  </a:cubicBezTo>
                  <a:cubicBezTo>
                    <a:pt x="38042" y="455612"/>
                    <a:pt x="29365" y="409784"/>
                    <a:pt x="29365" y="356392"/>
                  </a:cubicBezTo>
                  <a:cubicBezTo>
                    <a:pt x="29365" y="309229"/>
                    <a:pt x="38486" y="264068"/>
                    <a:pt x="56729" y="220910"/>
                  </a:cubicBezTo>
                  <a:cubicBezTo>
                    <a:pt x="74971" y="177751"/>
                    <a:pt x="102335" y="139932"/>
                    <a:pt x="138819" y="107451"/>
                  </a:cubicBezTo>
                  <a:cubicBezTo>
                    <a:pt x="175304" y="74971"/>
                    <a:pt x="220909" y="48943"/>
                    <a:pt x="275636" y="29366"/>
                  </a:cubicBezTo>
                  <a:cubicBezTo>
                    <a:pt x="330363" y="9788"/>
                    <a:pt x="394211" y="0"/>
                    <a:pt x="46718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n-US" sz="21500" dirty="0">
                <a:latin typeface="Trade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599DD38-0955-44A2-B68D-F73DB9B3F5A1}"/>
                </a:ext>
              </a:extLst>
            </p:cNvPr>
            <p:cNvSpPr txBox="1">
              <a:spLocks/>
            </p:cNvSpPr>
            <p:nvPr/>
          </p:nvSpPr>
          <p:spPr>
            <a:xfrm>
              <a:off x="9257816" y="3764160"/>
              <a:ext cx="986418" cy="1320119"/>
            </a:xfrm>
            <a:custGeom>
              <a:avLst/>
              <a:gdLst/>
              <a:ahLst/>
              <a:cxnLst/>
              <a:rect l="l" t="t" r="r" b="b"/>
              <a:pathLst>
                <a:path w="986418" h="1320119">
                  <a:moveTo>
                    <a:pt x="512564" y="0"/>
                  </a:moveTo>
                  <a:cubicBezTo>
                    <a:pt x="598880" y="0"/>
                    <a:pt x="672294" y="9788"/>
                    <a:pt x="732806" y="29366"/>
                  </a:cubicBezTo>
                  <a:cubicBezTo>
                    <a:pt x="793317" y="48943"/>
                    <a:pt x="842260" y="77641"/>
                    <a:pt x="879634" y="115460"/>
                  </a:cubicBezTo>
                  <a:cubicBezTo>
                    <a:pt x="917008" y="153280"/>
                    <a:pt x="944150" y="200220"/>
                    <a:pt x="961057" y="256282"/>
                  </a:cubicBezTo>
                  <a:cubicBezTo>
                    <a:pt x="977964" y="312344"/>
                    <a:pt x="986418" y="377749"/>
                    <a:pt x="986418" y="452498"/>
                  </a:cubicBezTo>
                  <a:lnTo>
                    <a:pt x="986418" y="1262723"/>
                  </a:lnTo>
                  <a:cubicBezTo>
                    <a:pt x="986418" y="1273401"/>
                    <a:pt x="982859" y="1281410"/>
                    <a:pt x="975740" y="1286749"/>
                  </a:cubicBezTo>
                  <a:cubicBezTo>
                    <a:pt x="968620" y="1292089"/>
                    <a:pt x="958833" y="1296093"/>
                    <a:pt x="946374" y="1298763"/>
                  </a:cubicBezTo>
                  <a:cubicBezTo>
                    <a:pt x="933916" y="1301432"/>
                    <a:pt x="915674" y="1302767"/>
                    <a:pt x="891647" y="1302767"/>
                  </a:cubicBezTo>
                  <a:cubicBezTo>
                    <a:pt x="868510" y="1302767"/>
                    <a:pt x="850046" y="1301432"/>
                    <a:pt x="836253" y="1298763"/>
                  </a:cubicBezTo>
                  <a:cubicBezTo>
                    <a:pt x="822460" y="1296093"/>
                    <a:pt x="812448" y="1292089"/>
                    <a:pt x="806220" y="1286749"/>
                  </a:cubicBezTo>
                  <a:cubicBezTo>
                    <a:pt x="799991" y="1281410"/>
                    <a:pt x="796876" y="1273401"/>
                    <a:pt x="796876" y="1262723"/>
                  </a:cubicBezTo>
                  <a:lnTo>
                    <a:pt x="796876" y="1142591"/>
                  </a:lnTo>
                  <a:cubicBezTo>
                    <a:pt x="744374" y="1198652"/>
                    <a:pt x="685866" y="1242256"/>
                    <a:pt x="621350" y="1273401"/>
                  </a:cubicBezTo>
                  <a:cubicBezTo>
                    <a:pt x="556834" y="1304547"/>
                    <a:pt x="488537" y="1320119"/>
                    <a:pt x="416458" y="1320119"/>
                  </a:cubicBezTo>
                  <a:cubicBezTo>
                    <a:pt x="353276" y="1320119"/>
                    <a:pt x="296104" y="1311888"/>
                    <a:pt x="244936" y="1295426"/>
                  </a:cubicBezTo>
                  <a:cubicBezTo>
                    <a:pt x="193768" y="1278963"/>
                    <a:pt x="150164" y="1255159"/>
                    <a:pt x="114125" y="1224014"/>
                  </a:cubicBezTo>
                  <a:cubicBezTo>
                    <a:pt x="78085" y="1192868"/>
                    <a:pt x="50054" y="1154604"/>
                    <a:pt x="30032" y="1109221"/>
                  </a:cubicBezTo>
                  <a:cubicBezTo>
                    <a:pt x="10010" y="1063837"/>
                    <a:pt x="0" y="1012225"/>
                    <a:pt x="0" y="954384"/>
                  </a:cubicBezTo>
                  <a:cubicBezTo>
                    <a:pt x="0" y="886753"/>
                    <a:pt x="13792" y="828022"/>
                    <a:pt x="41378" y="778190"/>
                  </a:cubicBezTo>
                  <a:cubicBezTo>
                    <a:pt x="68964" y="728357"/>
                    <a:pt x="108564" y="686978"/>
                    <a:pt x="160176" y="654053"/>
                  </a:cubicBezTo>
                  <a:cubicBezTo>
                    <a:pt x="211788" y="621128"/>
                    <a:pt x="274968" y="596434"/>
                    <a:pt x="349718" y="579972"/>
                  </a:cubicBezTo>
                  <a:cubicBezTo>
                    <a:pt x="424466" y="563509"/>
                    <a:pt x="508559" y="555278"/>
                    <a:pt x="601995" y="555278"/>
                  </a:cubicBezTo>
                  <a:lnTo>
                    <a:pt x="767510" y="555278"/>
                  </a:lnTo>
                  <a:lnTo>
                    <a:pt x="767510" y="461842"/>
                  </a:lnTo>
                  <a:cubicBezTo>
                    <a:pt x="767510" y="415568"/>
                    <a:pt x="762616" y="374634"/>
                    <a:pt x="752828" y="339040"/>
                  </a:cubicBezTo>
                  <a:cubicBezTo>
                    <a:pt x="743039" y="303445"/>
                    <a:pt x="727244" y="273857"/>
                    <a:pt x="705442" y="250275"/>
                  </a:cubicBezTo>
                  <a:cubicBezTo>
                    <a:pt x="683640" y="226694"/>
                    <a:pt x="655387" y="208896"/>
                    <a:pt x="620682" y="196883"/>
                  </a:cubicBezTo>
                  <a:cubicBezTo>
                    <a:pt x="585978" y="184870"/>
                    <a:pt x="543264" y="178863"/>
                    <a:pt x="492542" y="178863"/>
                  </a:cubicBezTo>
                  <a:cubicBezTo>
                    <a:pt x="438260" y="178863"/>
                    <a:pt x="389540" y="185315"/>
                    <a:pt x="346380" y="198218"/>
                  </a:cubicBezTo>
                  <a:cubicBezTo>
                    <a:pt x="303222" y="211121"/>
                    <a:pt x="265403" y="225359"/>
                    <a:pt x="232922" y="240932"/>
                  </a:cubicBezTo>
                  <a:cubicBezTo>
                    <a:pt x="200442" y="256504"/>
                    <a:pt x="173302" y="270742"/>
                    <a:pt x="151500" y="283645"/>
                  </a:cubicBezTo>
                  <a:cubicBezTo>
                    <a:pt x="129697" y="296549"/>
                    <a:pt x="113458" y="303000"/>
                    <a:pt x="102779" y="303000"/>
                  </a:cubicBezTo>
                  <a:cubicBezTo>
                    <a:pt x="95660" y="303000"/>
                    <a:pt x="89431" y="301220"/>
                    <a:pt x="84092" y="297661"/>
                  </a:cubicBezTo>
                  <a:cubicBezTo>
                    <a:pt x="78752" y="294101"/>
                    <a:pt x="74081" y="288762"/>
                    <a:pt x="70076" y="281643"/>
                  </a:cubicBezTo>
                  <a:cubicBezTo>
                    <a:pt x="66072" y="274524"/>
                    <a:pt x="63180" y="265403"/>
                    <a:pt x="61400" y="254280"/>
                  </a:cubicBezTo>
                  <a:cubicBezTo>
                    <a:pt x="59620" y="243157"/>
                    <a:pt x="58730" y="230921"/>
                    <a:pt x="58730" y="217573"/>
                  </a:cubicBezTo>
                  <a:cubicBezTo>
                    <a:pt x="58730" y="195326"/>
                    <a:pt x="60288" y="177751"/>
                    <a:pt x="63402" y="164848"/>
                  </a:cubicBezTo>
                  <a:cubicBezTo>
                    <a:pt x="66518" y="151945"/>
                    <a:pt x="74081" y="139709"/>
                    <a:pt x="86094" y="128141"/>
                  </a:cubicBezTo>
                  <a:cubicBezTo>
                    <a:pt x="98108" y="116573"/>
                    <a:pt x="118796" y="103002"/>
                    <a:pt x="148162" y="87429"/>
                  </a:cubicBezTo>
                  <a:cubicBezTo>
                    <a:pt x="177528" y="71857"/>
                    <a:pt x="211344" y="57619"/>
                    <a:pt x="249608" y="44716"/>
                  </a:cubicBezTo>
                  <a:cubicBezTo>
                    <a:pt x="287871" y="31813"/>
                    <a:pt x="329696" y="21134"/>
                    <a:pt x="375078" y="12681"/>
                  </a:cubicBezTo>
                  <a:cubicBezTo>
                    <a:pt x="420462" y="4227"/>
                    <a:pt x="466290" y="0"/>
                    <a:pt x="512564" y="0"/>
                  </a:cubicBezTo>
                  <a:close/>
                  <a:moveTo>
                    <a:pt x="579304" y="714119"/>
                  </a:moveTo>
                  <a:cubicBezTo>
                    <a:pt x="518792" y="714119"/>
                    <a:pt x="466290" y="719236"/>
                    <a:pt x="421797" y="729469"/>
                  </a:cubicBezTo>
                  <a:cubicBezTo>
                    <a:pt x="377303" y="739703"/>
                    <a:pt x="340374" y="754831"/>
                    <a:pt x="311008" y="774853"/>
                  </a:cubicBezTo>
                  <a:cubicBezTo>
                    <a:pt x="281642" y="794875"/>
                    <a:pt x="260064" y="818901"/>
                    <a:pt x="246270" y="846932"/>
                  </a:cubicBezTo>
                  <a:cubicBezTo>
                    <a:pt x="232477" y="874963"/>
                    <a:pt x="225581" y="907221"/>
                    <a:pt x="225581" y="943705"/>
                  </a:cubicBezTo>
                  <a:cubicBezTo>
                    <a:pt x="225581" y="1005996"/>
                    <a:pt x="245381" y="1055606"/>
                    <a:pt x="284980" y="1092536"/>
                  </a:cubicBezTo>
                  <a:cubicBezTo>
                    <a:pt x="324578" y="1129465"/>
                    <a:pt x="379972" y="1147930"/>
                    <a:pt x="451162" y="1147930"/>
                  </a:cubicBezTo>
                  <a:cubicBezTo>
                    <a:pt x="509004" y="1147930"/>
                    <a:pt x="562618" y="1133247"/>
                    <a:pt x="612006" y="1103882"/>
                  </a:cubicBezTo>
                  <a:cubicBezTo>
                    <a:pt x="661394" y="1074516"/>
                    <a:pt x="713229" y="1029577"/>
                    <a:pt x="767510" y="969066"/>
                  </a:cubicBezTo>
                  <a:lnTo>
                    <a:pt x="767510" y="714119"/>
                  </a:lnTo>
                  <a:lnTo>
                    <a:pt x="579304" y="71411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n-US" sz="21500" dirty="0">
                <a:latin typeface="Trade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BC967CB-BCA2-461A-AEAC-95B1835ECBFA}"/>
                </a:ext>
              </a:extLst>
            </p:cNvPr>
            <p:cNvSpPr txBox="1">
              <a:spLocks/>
            </p:cNvSpPr>
            <p:nvPr/>
          </p:nvSpPr>
          <p:spPr>
            <a:xfrm>
              <a:off x="6287890" y="4032360"/>
              <a:ext cx="475488" cy="192024"/>
            </a:xfrm>
            <a:custGeom>
              <a:avLst/>
              <a:gdLst/>
              <a:ahLst/>
              <a:cxnLst/>
              <a:rect l="l" t="t" r="r" b="b"/>
              <a:pathLst>
                <a:path w="655575" h="371076">
                  <a:moveTo>
                    <a:pt x="337100" y="0"/>
                  </a:moveTo>
                  <a:cubicBezTo>
                    <a:pt x="443647" y="0"/>
                    <a:pt x="524000" y="32926"/>
                    <a:pt x="578157" y="98776"/>
                  </a:cubicBezTo>
                  <a:cubicBezTo>
                    <a:pt x="632314" y="164626"/>
                    <a:pt x="658057" y="255393"/>
                    <a:pt x="655387" y="371076"/>
                  </a:cubicBezTo>
                  <a:lnTo>
                    <a:pt x="0" y="371076"/>
                  </a:lnTo>
                  <a:cubicBezTo>
                    <a:pt x="1793" y="322133"/>
                    <a:pt x="10299" y="275192"/>
                    <a:pt x="25517" y="230254"/>
                  </a:cubicBezTo>
                  <a:cubicBezTo>
                    <a:pt x="40735" y="185315"/>
                    <a:pt x="62224" y="145939"/>
                    <a:pt x="89984" y="112124"/>
                  </a:cubicBezTo>
                  <a:cubicBezTo>
                    <a:pt x="117743" y="78309"/>
                    <a:pt x="152216" y="51168"/>
                    <a:pt x="193400" y="30701"/>
                  </a:cubicBezTo>
                  <a:cubicBezTo>
                    <a:pt x="234584" y="10234"/>
                    <a:pt x="282484" y="0"/>
                    <a:pt x="33710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n-US" sz="21500" dirty="0">
                <a:latin typeface="Trade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82C2BF05-A0C1-46A8-8532-476603CF5093}"/>
                </a:ext>
              </a:extLst>
            </p:cNvPr>
            <p:cNvSpPr txBox="1">
              <a:spLocks/>
            </p:cNvSpPr>
            <p:nvPr/>
          </p:nvSpPr>
          <p:spPr>
            <a:xfrm>
              <a:off x="9572717" y="4566385"/>
              <a:ext cx="356616" cy="246888"/>
            </a:xfrm>
            <a:custGeom>
              <a:avLst/>
              <a:gdLst/>
              <a:ahLst/>
              <a:cxnLst/>
              <a:rect l="l" t="t" r="r" b="b"/>
              <a:pathLst>
                <a:path w="541929" h="433811">
                  <a:moveTo>
                    <a:pt x="353723" y="0"/>
                  </a:moveTo>
                  <a:lnTo>
                    <a:pt x="541929" y="0"/>
                  </a:lnTo>
                  <a:lnTo>
                    <a:pt x="541929" y="254947"/>
                  </a:lnTo>
                  <a:cubicBezTo>
                    <a:pt x="487648" y="315458"/>
                    <a:pt x="435813" y="360397"/>
                    <a:pt x="386425" y="389763"/>
                  </a:cubicBezTo>
                  <a:cubicBezTo>
                    <a:pt x="337037" y="419128"/>
                    <a:pt x="283423" y="433811"/>
                    <a:pt x="225581" y="433811"/>
                  </a:cubicBezTo>
                  <a:cubicBezTo>
                    <a:pt x="154391" y="433811"/>
                    <a:pt x="98997" y="415346"/>
                    <a:pt x="59399" y="378417"/>
                  </a:cubicBezTo>
                  <a:cubicBezTo>
                    <a:pt x="19800" y="341487"/>
                    <a:pt x="0" y="291877"/>
                    <a:pt x="0" y="229586"/>
                  </a:cubicBezTo>
                  <a:cubicBezTo>
                    <a:pt x="0" y="193102"/>
                    <a:pt x="6896" y="160844"/>
                    <a:pt x="20689" y="132813"/>
                  </a:cubicBezTo>
                  <a:cubicBezTo>
                    <a:pt x="34483" y="104782"/>
                    <a:pt x="56061" y="80756"/>
                    <a:pt x="85427" y="60734"/>
                  </a:cubicBezTo>
                  <a:cubicBezTo>
                    <a:pt x="114793" y="40712"/>
                    <a:pt x="151722" y="25584"/>
                    <a:pt x="196216" y="15350"/>
                  </a:cubicBezTo>
                  <a:cubicBezTo>
                    <a:pt x="240709" y="5117"/>
                    <a:pt x="293211" y="0"/>
                    <a:pt x="353723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n-US" sz="21500" dirty="0">
                <a:latin typeface="Trade"/>
              </a:endParaRP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4FF527B3-DBD1-4263-BEE0-E8A12F236110}"/>
              </a:ext>
            </a:extLst>
          </p:cNvPr>
          <p:cNvSpPr txBox="1">
            <a:spLocks/>
          </p:cNvSpPr>
          <p:nvPr/>
        </p:nvSpPr>
        <p:spPr>
          <a:xfrm>
            <a:off x="4839472" y="731447"/>
            <a:ext cx="2624328" cy="2624328"/>
          </a:xfrm>
          <a:custGeom>
            <a:avLst/>
            <a:gdLst/>
            <a:ahLst/>
            <a:cxnLst/>
            <a:rect l="l" t="t" r="r" b="b"/>
            <a:pathLst>
              <a:path w="2624328" h="2624328">
                <a:moveTo>
                  <a:pt x="437397" y="0"/>
                </a:moveTo>
                <a:lnTo>
                  <a:pt x="2186931" y="0"/>
                </a:lnTo>
                <a:cubicBezTo>
                  <a:pt x="2428499" y="0"/>
                  <a:pt x="2624328" y="195829"/>
                  <a:pt x="2624328" y="437397"/>
                </a:cubicBezTo>
                <a:lnTo>
                  <a:pt x="2624328" y="2186931"/>
                </a:lnTo>
                <a:cubicBezTo>
                  <a:pt x="2624328" y="2428499"/>
                  <a:pt x="2428499" y="2624328"/>
                  <a:pt x="2186931" y="2624328"/>
                </a:cubicBezTo>
                <a:lnTo>
                  <a:pt x="437397" y="2624328"/>
                </a:lnTo>
                <a:cubicBezTo>
                  <a:pt x="195829" y="2624328"/>
                  <a:pt x="0" y="2428499"/>
                  <a:pt x="0" y="2186931"/>
                </a:cubicBezTo>
                <a:lnTo>
                  <a:pt x="0" y="437397"/>
                </a:lnTo>
                <a:cubicBezTo>
                  <a:pt x="0" y="195829"/>
                  <a:pt x="195829" y="0"/>
                  <a:pt x="437397" y="0"/>
                </a:cubicBezTo>
                <a:close/>
                <a:moveTo>
                  <a:pt x="1335394" y="514033"/>
                </a:moveTo>
                <a:cubicBezTo>
                  <a:pt x="1222334" y="514033"/>
                  <a:pt x="1120740" y="532699"/>
                  <a:pt x="1030612" y="570030"/>
                </a:cubicBezTo>
                <a:cubicBezTo>
                  <a:pt x="940484" y="607361"/>
                  <a:pt x="863956" y="661491"/>
                  <a:pt x="801026" y="732420"/>
                </a:cubicBezTo>
                <a:cubicBezTo>
                  <a:pt x="738097" y="803349"/>
                  <a:pt x="690100" y="889743"/>
                  <a:pt x="657035" y="991604"/>
                </a:cubicBezTo>
                <a:cubicBezTo>
                  <a:pt x="623970" y="1093465"/>
                  <a:pt x="607438" y="1207858"/>
                  <a:pt x="607438" y="1334783"/>
                </a:cubicBezTo>
                <a:cubicBezTo>
                  <a:pt x="607438" y="1468108"/>
                  <a:pt x="623170" y="1584368"/>
                  <a:pt x="654635" y="1683562"/>
                </a:cubicBezTo>
                <a:cubicBezTo>
                  <a:pt x="686100" y="1782756"/>
                  <a:pt x="733830" y="1864884"/>
                  <a:pt x="797826" y="1929947"/>
                </a:cubicBezTo>
                <a:cubicBezTo>
                  <a:pt x="861822" y="1995010"/>
                  <a:pt x="941551" y="2043540"/>
                  <a:pt x="1037012" y="2075538"/>
                </a:cubicBezTo>
                <a:cubicBezTo>
                  <a:pt x="1132473" y="2107536"/>
                  <a:pt x="1243666" y="2123535"/>
                  <a:pt x="1370591" y="2123535"/>
                </a:cubicBezTo>
                <a:cubicBezTo>
                  <a:pt x="1440987" y="2123535"/>
                  <a:pt x="1507116" y="2119002"/>
                  <a:pt x="1568979" y="2109936"/>
                </a:cubicBezTo>
                <a:cubicBezTo>
                  <a:pt x="1630842" y="2100870"/>
                  <a:pt x="1685772" y="2090204"/>
                  <a:pt x="1733769" y="2077938"/>
                </a:cubicBezTo>
                <a:cubicBezTo>
                  <a:pt x="1781766" y="2065672"/>
                  <a:pt x="1821231" y="2053139"/>
                  <a:pt x="1852162" y="2040340"/>
                </a:cubicBezTo>
                <a:cubicBezTo>
                  <a:pt x="1883093" y="2027541"/>
                  <a:pt x="1902026" y="2017408"/>
                  <a:pt x="1908958" y="2009942"/>
                </a:cubicBezTo>
                <a:cubicBezTo>
                  <a:pt x="1915891" y="2002476"/>
                  <a:pt x="1921491" y="1994743"/>
                  <a:pt x="1925757" y="1986743"/>
                </a:cubicBezTo>
                <a:cubicBezTo>
                  <a:pt x="1930024" y="1978744"/>
                  <a:pt x="1933224" y="1968878"/>
                  <a:pt x="1935357" y="1957145"/>
                </a:cubicBezTo>
                <a:cubicBezTo>
                  <a:pt x="1937490" y="1945413"/>
                  <a:pt x="1939090" y="1931280"/>
                  <a:pt x="1940157" y="1914748"/>
                </a:cubicBezTo>
                <a:cubicBezTo>
                  <a:pt x="1941223" y="1898215"/>
                  <a:pt x="1941756" y="1878217"/>
                  <a:pt x="1941756" y="1854751"/>
                </a:cubicBezTo>
                <a:cubicBezTo>
                  <a:pt x="1941756" y="1828086"/>
                  <a:pt x="1940956" y="1805954"/>
                  <a:pt x="1939357" y="1788355"/>
                </a:cubicBezTo>
                <a:cubicBezTo>
                  <a:pt x="1937757" y="1770756"/>
                  <a:pt x="1934824" y="1757157"/>
                  <a:pt x="1930557" y="1747558"/>
                </a:cubicBezTo>
                <a:cubicBezTo>
                  <a:pt x="1926291" y="1737958"/>
                  <a:pt x="1920958" y="1731292"/>
                  <a:pt x="1914558" y="1727559"/>
                </a:cubicBezTo>
                <a:cubicBezTo>
                  <a:pt x="1908158" y="1723826"/>
                  <a:pt x="1900159" y="1721959"/>
                  <a:pt x="1890560" y="1721959"/>
                </a:cubicBezTo>
                <a:cubicBezTo>
                  <a:pt x="1874561" y="1721959"/>
                  <a:pt x="1853762" y="1727026"/>
                  <a:pt x="1828163" y="1737159"/>
                </a:cubicBezTo>
                <a:cubicBezTo>
                  <a:pt x="1802565" y="1747291"/>
                  <a:pt x="1770300" y="1758491"/>
                  <a:pt x="1731369" y="1770756"/>
                </a:cubicBezTo>
                <a:cubicBezTo>
                  <a:pt x="1692438" y="1783022"/>
                  <a:pt x="1646308" y="1794222"/>
                  <a:pt x="1592978" y="1804354"/>
                </a:cubicBezTo>
                <a:cubicBezTo>
                  <a:pt x="1539648" y="1814487"/>
                  <a:pt x="1477785" y="1819554"/>
                  <a:pt x="1407389" y="1819554"/>
                </a:cubicBezTo>
                <a:cubicBezTo>
                  <a:pt x="1338060" y="1819554"/>
                  <a:pt x="1278597" y="1810487"/>
                  <a:pt x="1229000" y="1792355"/>
                </a:cubicBezTo>
                <a:cubicBezTo>
                  <a:pt x="1179403" y="1774223"/>
                  <a:pt x="1138872" y="1747825"/>
                  <a:pt x="1107407" y="1713160"/>
                </a:cubicBezTo>
                <a:cubicBezTo>
                  <a:pt x="1075943" y="1678495"/>
                  <a:pt x="1053011" y="1636365"/>
                  <a:pt x="1038612" y="1586768"/>
                </a:cubicBezTo>
                <a:cubicBezTo>
                  <a:pt x="1024213" y="1537171"/>
                  <a:pt x="1017013" y="1481974"/>
                  <a:pt x="1017013" y="1421178"/>
                </a:cubicBezTo>
                <a:lnTo>
                  <a:pt x="1885760" y="1421178"/>
                </a:lnTo>
                <a:cubicBezTo>
                  <a:pt x="1924158" y="1421178"/>
                  <a:pt x="1954289" y="1409445"/>
                  <a:pt x="1976154" y="1385980"/>
                </a:cubicBezTo>
                <a:cubicBezTo>
                  <a:pt x="1998020" y="1362515"/>
                  <a:pt x="2008952" y="1326250"/>
                  <a:pt x="2008952" y="1277187"/>
                </a:cubicBezTo>
                <a:lnTo>
                  <a:pt x="2008952" y="1213190"/>
                </a:lnTo>
                <a:cubicBezTo>
                  <a:pt x="2008952" y="1112930"/>
                  <a:pt x="1996153" y="1020136"/>
                  <a:pt x="1970555" y="934807"/>
                </a:cubicBezTo>
                <a:cubicBezTo>
                  <a:pt x="1944956" y="849479"/>
                  <a:pt x="1904959" y="775617"/>
                  <a:pt x="1850562" y="713221"/>
                </a:cubicBezTo>
                <a:cubicBezTo>
                  <a:pt x="1796165" y="650825"/>
                  <a:pt x="1726570" y="602028"/>
                  <a:pt x="1641775" y="566830"/>
                </a:cubicBezTo>
                <a:cubicBezTo>
                  <a:pt x="1556980" y="531632"/>
                  <a:pt x="1454853" y="514033"/>
                  <a:pt x="1335394" y="51403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9F86039-8284-466E-BF12-CE74986770E7}"/>
              </a:ext>
            </a:extLst>
          </p:cNvPr>
          <p:cNvSpPr txBox="1">
            <a:spLocks/>
          </p:cNvSpPr>
          <p:nvPr/>
        </p:nvSpPr>
        <p:spPr>
          <a:xfrm>
            <a:off x="5856486" y="1530263"/>
            <a:ext cx="601859" cy="677940"/>
          </a:xfrm>
          <a:custGeom>
            <a:avLst/>
            <a:gdLst/>
            <a:ahLst/>
            <a:cxnLst/>
            <a:rect l="l" t="t" r="r" b="b"/>
            <a:pathLst>
              <a:path w="601859" h="363178">
                <a:moveTo>
                  <a:pt x="308781" y="0"/>
                </a:moveTo>
                <a:cubicBezTo>
                  <a:pt x="410108" y="0"/>
                  <a:pt x="485037" y="32264"/>
                  <a:pt x="533567" y="96794"/>
                </a:cubicBezTo>
                <a:cubicBezTo>
                  <a:pt x="582098" y="161323"/>
                  <a:pt x="604763" y="250118"/>
                  <a:pt x="601563" y="363178"/>
                </a:cubicBezTo>
                <a:lnTo>
                  <a:pt x="0" y="363178"/>
                </a:lnTo>
                <a:cubicBezTo>
                  <a:pt x="2133" y="313047"/>
                  <a:pt x="9866" y="265850"/>
                  <a:pt x="23199" y="221586"/>
                </a:cubicBezTo>
                <a:cubicBezTo>
                  <a:pt x="36531" y="177322"/>
                  <a:pt x="55730" y="138925"/>
                  <a:pt x="80795" y="106393"/>
                </a:cubicBezTo>
                <a:cubicBezTo>
                  <a:pt x="105860" y="73862"/>
                  <a:pt x="137325" y="47997"/>
                  <a:pt x="175189" y="28798"/>
                </a:cubicBezTo>
                <a:cubicBezTo>
                  <a:pt x="213054" y="9599"/>
                  <a:pt x="257584" y="0"/>
                  <a:pt x="308781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</p:spTree>
    <p:extLst>
      <p:ext uri="{BB962C8B-B14F-4D97-AF65-F5344CB8AC3E}">
        <p14:creationId xmlns:p14="http://schemas.microsoft.com/office/powerpoint/2010/main" val="3378309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Trade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Cresta Logo</dc:title>
  <dc:creator>Muhamad Rizki Sunarya</dc:creator>
  <cp:keywords>Funij.com</cp:keywords>
  <cp:lastModifiedBy>Muhamad Rizki Sunarya</cp:lastModifiedBy>
  <cp:revision>4</cp:revision>
  <dcterms:created xsi:type="dcterms:W3CDTF">2025-03-11T04:35:59Z</dcterms:created>
  <dcterms:modified xsi:type="dcterms:W3CDTF">2025-03-11T08:10:34Z</dcterms:modified>
</cp:coreProperties>
</file>