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 showGuides="1">
      <p:cViewPr>
        <p:scale>
          <a:sx n="25" d="100"/>
          <a:sy n="25" d="100"/>
        </p:scale>
        <p:origin x="882" y="14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7F970-CD00-4638-8886-2B233CE398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B92B865-8690-4F28-B902-93DD295D3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70C01F0-A8B9-4550-AECA-E5FE97305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AD9A64-1144-41B3-A0E8-804481944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D3B961-9FF4-4F4F-B4D0-045D538E1E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49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BBB4E-E034-42C7-9370-CFF792F19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9354312-49FD-4E6B-A2CB-2A93B54408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77F236-534B-43BA-A5BC-385C4A7A3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8ED71E-CC7B-4297-8E2B-1BABC9E99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0C12C-9380-49E4-8552-B704BBCF2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35699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172F8D4-9512-40B6-94C7-D7CAFECC1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6D3E29-BBAA-4681-890D-6D0A588475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EBAC-AA5F-40FB-A3DC-DB9B3BFFF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C9D2A9-6B90-44D1-823B-0D0A332173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766162-9907-4629-90C8-68F18F5023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503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4BC8ED-D2D4-42A1-99DE-21C08F4B9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54B23-C69F-4FE3-964E-7A23C8FC19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417FB3-629B-485C-8C33-7D1B76072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B04EE5-2A20-4414-ADB1-67C3000CF9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53142-3703-495E-BF0A-14BD2F7975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435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AFCD6-4C58-44E4-A000-F0C66BC99E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0CF65C-AA5D-4C0A-AE84-DF407019EE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20105E-B078-44E6-9A50-F53AFFDE8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0E0C6B-6C15-4A31-BA3D-2DD3421DC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37744A-A9F5-43BF-8CE8-5F7549634C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887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40A286-1211-44E8-B261-07D40BE62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7EA5F6-2E2F-415F-B42C-5469043C2D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0A9CA9-D742-43D8-92F3-8318D68508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003841-5CAD-45B1-A47E-BDE4510E0A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495DF8-B479-4114-A415-6F0BE87BB8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C8AD11-CDB5-4102-BAB1-640E1C369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179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31FB44-BD19-43BC-A44C-9FF951F556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EC1C0-0568-4275-9EB1-1346CC5039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376E56-371A-48ED-97F2-995B38FA0B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8AF17A2-EAE9-4BDA-825E-F4BF884EDD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179DF4-3926-4062-9813-ACD30E2E128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1B58FA0-3810-4E07-812F-146AC2B1C9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E68167-9EF1-4A64-8AA0-5592B7B5DA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2E7B8B5-4CFA-42FC-82FB-F3A74E8D9F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6081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253BE-3E6D-4191-BFFE-DDB228C4FA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B454BE-A301-4E44-9D19-D5FF08CB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B84E9CF-F821-4D66-ADA8-820FADD4F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80C7930-5D5E-4A17-A893-F276C0B42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776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DE3125-F5B0-4C21-A0F0-E1FE6A616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B69C485-FCA8-400E-AEC8-C3E6DE621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E21B81-08D2-49EF-B7D0-7FD1B5589C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731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BD2DE3-1EA9-4B61-BAAE-04BB53FB37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A81591-9501-4A5D-BB82-943F704E7C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E7DF56-3CDD-4B9B-B9B8-8D6D420846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ACA763-E0BF-40BA-A81D-1E3A48443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DF18DB-D664-4B34-B11D-49FFE59CB7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CF309B-4EE7-4AD8-88A1-E1A4B4CDF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9886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22C0D7-ADBE-48C3-9D79-8B7B7CA550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F8B5E06-D575-4507-A0A8-2578449E6B1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85077-1B5B-4E51-A0F7-7475841E529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4E884A-A022-4D15-B011-A4F733FE3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92E7A4-3DFC-414A-90F3-4A37FD054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6D6D9B9-1FC5-40EB-ACE7-B352A94725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867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43E612-A288-44F9-B781-7F215B011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DA7CF9-0247-441D-93E3-8550FAD123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65B3AB-FAA8-4A72-A7D4-B17A685EF9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37F27A-5D44-44AD-988C-5ED58D33A9CF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4611A-1610-4812-A487-34C4C50B18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4A6BE-2C1E-4B01-B798-735643E8C9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ADF64-50DD-4E84-AA5D-39F674364E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6576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funij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api.whatsapp.com/message/5VBLH7LG56VXJ1?autoload=1&amp;app_absent=0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hlinkClick r:id="rId2"/>
            <a:extLst>
              <a:ext uri="{FF2B5EF4-FFF2-40B4-BE49-F238E27FC236}">
                <a16:creationId xmlns:a16="http://schemas.microsoft.com/office/drawing/2014/main" id="{B5ACAE97-F391-4644-BCF7-D4D2BB2DB7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287" y="5783058"/>
            <a:ext cx="1554615" cy="499915"/>
          </a:xfrm>
          <a:prstGeom prst="rect">
            <a:avLst/>
          </a:prstGeom>
        </p:spPr>
      </p:pic>
      <p:pic>
        <p:nvPicPr>
          <p:cNvPr id="5" name="Picture 4">
            <a:hlinkClick r:id="rId4"/>
            <a:extLst>
              <a:ext uri="{FF2B5EF4-FFF2-40B4-BE49-F238E27FC236}">
                <a16:creationId xmlns:a16="http://schemas.microsoft.com/office/drawing/2014/main" id="{DF89F861-43EA-4B2B-9496-38961B21223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5541" y="6282973"/>
            <a:ext cx="4224894" cy="31701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280035A-2C5F-40DE-ACD0-142A8A14EED7}"/>
              </a:ext>
            </a:extLst>
          </p:cNvPr>
          <p:cNvSpPr txBox="1">
            <a:spLocks/>
          </p:cNvSpPr>
          <p:nvPr/>
        </p:nvSpPr>
        <p:spPr>
          <a:xfrm>
            <a:off x="8062939" y="2688701"/>
            <a:ext cx="1286075" cy="1480598"/>
          </a:xfrm>
          <a:custGeom>
            <a:avLst/>
            <a:gdLst/>
            <a:ahLst/>
            <a:cxnLst/>
            <a:rect l="l" t="t" r="r" b="b"/>
            <a:pathLst>
              <a:path w="1286075" h="1480598">
                <a:moveTo>
                  <a:pt x="658043" y="0"/>
                </a:moveTo>
                <a:cubicBezTo>
                  <a:pt x="764012" y="0"/>
                  <a:pt x="856271" y="15932"/>
                  <a:pt x="934821" y="47797"/>
                </a:cubicBezTo>
                <a:cubicBezTo>
                  <a:pt x="1013372" y="79661"/>
                  <a:pt x="1078769" y="126162"/>
                  <a:pt x="1131012" y="187298"/>
                </a:cubicBezTo>
                <a:cubicBezTo>
                  <a:pt x="1183255" y="248434"/>
                  <a:pt x="1222160" y="324020"/>
                  <a:pt x="1247726" y="414056"/>
                </a:cubicBezTo>
                <a:cubicBezTo>
                  <a:pt x="1273291" y="504092"/>
                  <a:pt x="1286075" y="607282"/>
                  <a:pt x="1286075" y="723625"/>
                </a:cubicBezTo>
                <a:cubicBezTo>
                  <a:pt x="1286075" y="839969"/>
                  <a:pt x="1272365" y="944826"/>
                  <a:pt x="1244947" y="1038197"/>
                </a:cubicBezTo>
                <a:cubicBezTo>
                  <a:pt x="1217529" y="1131568"/>
                  <a:pt x="1176586" y="1211044"/>
                  <a:pt x="1122119" y="1276627"/>
                </a:cubicBezTo>
                <a:cubicBezTo>
                  <a:pt x="1067653" y="1342209"/>
                  <a:pt x="999292" y="1392599"/>
                  <a:pt x="917037" y="1427799"/>
                </a:cubicBezTo>
                <a:cubicBezTo>
                  <a:pt x="834781" y="1462998"/>
                  <a:pt x="738817" y="1480598"/>
                  <a:pt x="629143" y="1480598"/>
                </a:cubicBezTo>
                <a:cubicBezTo>
                  <a:pt x="520951" y="1480598"/>
                  <a:pt x="427395" y="1464480"/>
                  <a:pt x="348474" y="1432245"/>
                </a:cubicBezTo>
                <a:cubicBezTo>
                  <a:pt x="269553" y="1400010"/>
                  <a:pt x="204342" y="1353139"/>
                  <a:pt x="152839" y="1291633"/>
                </a:cubicBezTo>
                <a:cubicBezTo>
                  <a:pt x="101337" y="1230126"/>
                  <a:pt x="62989" y="1153799"/>
                  <a:pt x="37793" y="1062651"/>
                </a:cubicBezTo>
                <a:cubicBezTo>
                  <a:pt x="12597" y="971503"/>
                  <a:pt x="0" y="866646"/>
                  <a:pt x="0" y="748080"/>
                </a:cubicBezTo>
                <a:cubicBezTo>
                  <a:pt x="0" y="634701"/>
                  <a:pt x="13709" y="531696"/>
                  <a:pt x="41128" y="439066"/>
                </a:cubicBezTo>
                <a:cubicBezTo>
                  <a:pt x="68546" y="346436"/>
                  <a:pt x="109674" y="267701"/>
                  <a:pt x="164511" y="202860"/>
                </a:cubicBezTo>
                <a:cubicBezTo>
                  <a:pt x="219348" y="138018"/>
                  <a:pt x="287894" y="87998"/>
                  <a:pt x="370149" y="52799"/>
                </a:cubicBezTo>
                <a:cubicBezTo>
                  <a:pt x="452405" y="17600"/>
                  <a:pt x="548369" y="0"/>
                  <a:pt x="658043" y="0"/>
                </a:cubicBezTo>
                <a:close/>
                <a:moveTo>
                  <a:pt x="646372" y="163399"/>
                </a:moveTo>
                <a:cubicBezTo>
                  <a:pt x="563479" y="163399"/>
                  <a:pt x="493909" y="178961"/>
                  <a:pt x="437659" y="210085"/>
                </a:cubicBezTo>
                <a:cubicBezTo>
                  <a:pt x="381409" y="241208"/>
                  <a:pt x="335708" y="282707"/>
                  <a:pt x="300555" y="334579"/>
                </a:cubicBezTo>
                <a:cubicBezTo>
                  <a:pt x="265402" y="386452"/>
                  <a:pt x="240239" y="447032"/>
                  <a:pt x="225065" y="516319"/>
                </a:cubicBezTo>
                <a:cubicBezTo>
                  <a:pt x="209891" y="585607"/>
                  <a:pt x="202304" y="658414"/>
                  <a:pt x="202304" y="734741"/>
                </a:cubicBezTo>
                <a:cubicBezTo>
                  <a:pt x="202304" y="819220"/>
                  <a:pt x="209335" y="897029"/>
                  <a:pt x="223397" y="968169"/>
                </a:cubicBezTo>
                <a:cubicBezTo>
                  <a:pt x="237460" y="1039308"/>
                  <a:pt x="261144" y="1100630"/>
                  <a:pt x="294451" y="1152132"/>
                </a:cubicBezTo>
                <a:cubicBezTo>
                  <a:pt x="327757" y="1203634"/>
                  <a:pt x="372349" y="1243650"/>
                  <a:pt x="428228" y="1272180"/>
                </a:cubicBezTo>
                <a:cubicBezTo>
                  <a:pt x="484107" y="1300710"/>
                  <a:pt x="554228" y="1314975"/>
                  <a:pt x="638591" y="1314975"/>
                </a:cubicBezTo>
                <a:cubicBezTo>
                  <a:pt x="722224" y="1314975"/>
                  <a:pt x="792536" y="1299414"/>
                  <a:pt x="849527" y="1268290"/>
                </a:cubicBezTo>
                <a:cubicBezTo>
                  <a:pt x="906517" y="1237166"/>
                  <a:pt x="952403" y="1195112"/>
                  <a:pt x="987187" y="1142128"/>
                </a:cubicBezTo>
                <a:cubicBezTo>
                  <a:pt x="1021969" y="1089143"/>
                  <a:pt x="1046762" y="1027822"/>
                  <a:pt x="1061565" y="958165"/>
                </a:cubicBezTo>
                <a:cubicBezTo>
                  <a:pt x="1076369" y="888507"/>
                  <a:pt x="1083771" y="814773"/>
                  <a:pt x="1083771" y="736964"/>
                </a:cubicBezTo>
                <a:cubicBezTo>
                  <a:pt x="1083771" y="655450"/>
                  <a:pt x="1076555" y="579678"/>
                  <a:pt x="1062121" y="509650"/>
                </a:cubicBezTo>
                <a:cubicBezTo>
                  <a:pt x="1047689" y="439622"/>
                  <a:pt x="1023633" y="378857"/>
                  <a:pt x="989957" y="327354"/>
                </a:cubicBezTo>
                <a:cubicBezTo>
                  <a:pt x="956281" y="275852"/>
                  <a:pt x="911319" y="235651"/>
                  <a:pt x="855076" y="206750"/>
                </a:cubicBezTo>
                <a:cubicBezTo>
                  <a:pt x="798833" y="177849"/>
                  <a:pt x="729264" y="163399"/>
                  <a:pt x="646372" y="163399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74B5055-C3E8-45FA-9104-5E44FD3ED80B}"/>
              </a:ext>
            </a:extLst>
          </p:cNvPr>
          <p:cNvSpPr txBox="1">
            <a:spLocks/>
          </p:cNvSpPr>
          <p:nvPr/>
        </p:nvSpPr>
        <p:spPr>
          <a:xfrm>
            <a:off x="5506295" y="2703151"/>
            <a:ext cx="1238345" cy="1451698"/>
          </a:xfrm>
          <a:custGeom>
            <a:avLst/>
            <a:gdLst/>
            <a:ahLst/>
            <a:cxnLst/>
            <a:rect l="l" t="t" r="r" b="b"/>
            <a:pathLst>
              <a:path w="1238345" h="1451698">
                <a:moveTo>
                  <a:pt x="615284" y="0"/>
                </a:moveTo>
                <a:cubicBezTo>
                  <a:pt x="638997" y="0"/>
                  <a:pt x="658634" y="556"/>
                  <a:pt x="674196" y="1667"/>
                </a:cubicBezTo>
                <a:cubicBezTo>
                  <a:pt x="689758" y="2779"/>
                  <a:pt x="702356" y="4817"/>
                  <a:pt x="711989" y="7781"/>
                </a:cubicBezTo>
                <a:cubicBezTo>
                  <a:pt x="721623" y="10745"/>
                  <a:pt x="729033" y="15006"/>
                  <a:pt x="734221" y="20564"/>
                </a:cubicBezTo>
                <a:cubicBezTo>
                  <a:pt x="739408" y="26122"/>
                  <a:pt x="743484" y="32976"/>
                  <a:pt x="746448" y="41128"/>
                </a:cubicBezTo>
                <a:lnTo>
                  <a:pt x="1228865" y="1377223"/>
                </a:lnTo>
                <a:cubicBezTo>
                  <a:pt x="1234793" y="1393526"/>
                  <a:pt x="1237942" y="1406679"/>
                  <a:pt x="1238313" y="1416683"/>
                </a:cubicBezTo>
                <a:cubicBezTo>
                  <a:pt x="1238684" y="1426687"/>
                  <a:pt x="1235905" y="1434283"/>
                  <a:pt x="1229976" y="1439470"/>
                </a:cubicBezTo>
                <a:cubicBezTo>
                  <a:pt x="1224048" y="1444658"/>
                  <a:pt x="1214229" y="1447992"/>
                  <a:pt x="1200520" y="1449474"/>
                </a:cubicBezTo>
                <a:cubicBezTo>
                  <a:pt x="1186811" y="1450957"/>
                  <a:pt x="1168470" y="1451698"/>
                  <a:pt x="1145498" y="1451698"/>
                </a:cubicBezTo>
                <a:cubicBezTo>
                  <a:pt x="1122526" y="1451698"/>
                  <a:pt x="1104185" y="1451142"/>
                  <a:pt x="1090476" y="1450030"/>
                </a:cubicBezTo>
                <a:cubicBezTo>
                  <a:pt x="1076767" y="1448919"/>
                  <a:pt x="1066392" y="1447066"/>
                  <a:pt x="1059352" y="1444472"/>
                </a:cubicBezTo>
                <a:cubicBezTo>
                  <a:pt x="1052312" y="1441879"/>
                  <a:pt x="1047125" y="1438359"/>
                  <a:pt x="1043790" y="1433913"/>
                </a:cubicBezTo>
                <a:cubicBezTo>
                  <a:pt x="1040455" y="1429466"/>
                  <a:pt x="1037306" y="1423909"/>
                  <a:pt x="1034342" y="1417239"/>
                </a:cubicBezTo>
                <a:lnTo>
                  <a:pt x="910958" y="1067098"/>
                </a:lnTo>
                <a:lnTo>
                  <a:pt x="312939" y="1067098"/>
                </a:lnTo>
                <a:lnTo>
                  <a:pt x="195114" y="1412793"/>
                </a:lnTo>
                <a:cubicBezTo>
                  <a:pt x="192891" y="1419462"/>
                  <a:pt x="189927" y="1425205"/>
                  <a:pt x="186221" y="1430022"/>
                </a:cubicBezTo>
                <a:cubicBezTo>
                  <a:pt x="182516" y="1434839"/>
                  <a:pt x="177144" y="1438915"/>
                  <a:pt x="170104" y="1442249"/>
                </a:cubicBezTo>
                <a:cubicBezTo>
                  <a:pt x="163064" y="1445584"/>
                  <a:pt x="153060" y="1447992"/>
                  <a:pt x="140092" y="1449474"/>
                </a:cubicBezTo>
                <a:cubicBezTo>
                  <a:pt x="127123" y="1450957"/>
                  <a:pt x="110265" y="1451698"/>
                  <a:pt x="89516" y="1451698"/>
                </a:cubicBezTo>
                <a:cubicBezTo>
                  <a:pt x="68025" y="1451698"/>
                  <a:pt x="50426" y="1450771"/>
                  <a:pt x="36717" y="1448919"/>
                </a:cubicBezTo>
                <a:cubicBezTo>
                  <a:pt x="23007" y="1447066"/>
                  <a:pt x="13374" y="1443546"/>
                  <a:pt x="7816" y="1438359"/>
                </a:cubicBezTo>
                <a:cubicBezTo>
                  <a:pt x="2258" y="1433172"/>
                  <a:pt x="-336" y="1425576"/>
                  <a:pt x="35" y="1415572"/>
                </a:cubicBezTo>
                <a:cubicBezTo>
                  <a:pt x="406" y="1405568"/>
                  <a:pt x="3555" y="1392414"/>
                  <a:pt x="9483" y="1376111"/>
                </a:cubicBezTo>
                <a:lnTo>
                  <a:pt x="491900" y="40016"/>
                </a:lnTo>
                <a:cubicBezTo>
                  <a:pt x="494865" y="31865"/>
                  <a:pt x="498755" y="25195"/>
                  <a:pt x="503572" y="20008"/>
                </a:cubicBezTo>
                <a:cubicBezTo>
                  <a:pt x="508389" y="14821"/>
                  <a:pt x="515429" y="10745"/>
                  <a:pt x="524692" y="7781"/>
                </a:cubicBezTo>
                <a:cubicBezTo>
                  <a:pt x="533954" y="4817"/>
                  <a:pt x="545811" y="2779"/>
                  <a:pt x="560261" y="1667"/>
                </a:cubicBezTo>
                <a:cubicBezTo>
                  <a:pt x="574712" y="556"/>
                  <a:pt x="593053" y="0"/>
                  <a:pt x="615284" y="0"/>
                </a:cubicBezTo>
                <a:close/>
                <a:moveTo>
                  <a:pt x="608614" y="197858"/>
                </a:moveTo>
                <a:lnTo>
                  <a:pt x="360736" y="914814"/>
                </a:lnTo>
                <a:lnTo>
                  <a:pt x="860939" y="914814"/>
                </a:lnTo>
                <a:lnTo>
                  <a:pt x="609726" y="197858"/>
                </a:lnTo>
                <a:lnTo>
                  <a:pt x="608614" y="197858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370A1FE-645F-47D0-93FB-BCC1BB2CF4D0}"/>
              </a:ext>
            </a:extLst>
          </p:cNvPr>
          <p:cNvSpPr txBox="1">
            <a:spLocks/>
          </p:cNvSpPr>
          <p:nvPr/>
        </p:nvSpPr>
        <p:spPr>
          <a:xfrm>
            <a:off x="6724389" y="2703151"/>
            <a:ext cx="1214165" cy="1451698"/>
          </a:xfrm>
          <a:custGeom>
            <a:avLst/>
            <a:gdLst/>
            <a:ahLst/>
            <a:cxnLst/>
            <a:rect l="l" t="t" r="r" b="b"/>
            <a:pathLst>
              <a:path w="1214165" h="1451698">
                <a:moveTo>
                  <a:pt x="101737" y="0"/>
                </a:moveTo>
                <a:cubicBezTo>
                  <a:pt x="122487" y="0"/>
                  <a:pt x="138975" y="556"/>
                  <a:pt x="151202" y="1667"/>
                </a:cubicBezTo>
                <a:cubicBezTo>
                  <a:pt x="163429" y="2779"/>
                  <a:pt x="172877" y="4817"/>
                  <a:pt x="179547" y="7781"/>
                </a:cubicBezTo>
                <a:cubicBezTo>
                  <a:pt x="186216" y="10745"/>
                  <a:pt x="191218" y="14636"/>
                  <a:pt x="194553" y="19452"/>
                </a:cubicBezTo>
                <a:cubicBezTo>
                  <a:pt x="197887" y="24269"/>
                  <a:pt x="201037" y="30383"/>
                  <a:pt x="204001" y="37793"/>
                </a:cubicBezTo>
                <a:lnTo>
                  <a:pt x="616389" y="1248282"/>
                </a:lnTo>
                <a:lnTo>
                  <a:pt x="617501" y="1248282"/>
                </a:lnTo>
                <a:lnTo>
                  <a:pt x="1018774" y="40016"/>
                </a:lnTo>
                <a:cubicBezTo>
                  <a:pt x="1020997" y="31865"/>
                  <a:pt x="1023591" y="25195"/>
                  <a:pt x="1026555" y="20008"/>
                </a:cubicBezTo>
                <a:cubicBezTo>
                  <a:pt x="1029519" y="14821"/>
                  <a:pt x="1034707" y="10745"/>
                  <a:pt x="1042117" y="7781"/>
                </a:cubicBezTo>
                <a:cubicBezTo>
                  <a:pt x="1049527" y="4817"/>
                  <a:pt x="1059902" y="2779"/>
                  <a:pt x="1073241" y="1667"/>
                </a:cubicBezTo>
                <a:cubicBezTo>
                  <a:pt x="1086579" y="556"/>
                  <a:pt x="1104364" y="0"/>
                  <a:pt x="1126595" y="0"/>
                </a:cubicBezTo>
                <a:cubicBezTo>
                  <a:pt x="1149567" y="0"/>
                  <a:pt x="1167723" y="926"/>
                  <a:pt x="1181062" y="2779"/>
                </a:cubicBezTo>
                <a:cubicBezTo>
                  <a:pt x="1194401" y="4631"/>
                  <a:pt x="1203478" y="8152"/>
                  <a:pt x="1208295" y="13339"/>
                </a:cubicBezTo>
                <a:cubicBezTo>
                  <a:pt x="1213112" y="18526"/>
                  <a:pt x="1214964" y="26122"/>
                  <a:pt x="1213853" y="36126"/>
                </a:cubicBezTo>
                <a:cubicBezTo>
                  <a:pt x="1212741" y="46130"/>
                  <a:pt x="1209222" y="59283"/>
                  <a:pt x="1203293" y="75586"/>
                </a:cubicBezTo>
                <a:lnTo>
                  <a:pt x="734215" y="1411681"/>
                </a:lnTo>
                <a:cubicBezTo>
                  <a:pt x="731250" y="1419833"/>
                  <a:pt x="727175" y="1426502"/>
                  <a:pt x="721988" y="1431689"/>
                </a:cubicBezTo>
                <a:cubicBezTo>
                  <a:pt x="716800" y="1436877"/>
                  <a:pt x="709575" y="1440953"/>
                  <a:pt x="700312" y="1443917"/>
                </a:cubicBezTo>
                <a:cubicBezTo>
                  <a:pt x="691049" y="1446881"/>
                  <a:pt x="679192" y="1448919"/>
                  <a:pt x="664742" y="1450030"/>
                </a:cubicBezTo>
                <a:cubicBezTo>
                  <a:pt x="650292" y="1451142"/>
                  <a:pt x="632322" y="1451698"/>
                  <a:pt x="610832" y="1451698"/>
                </a:cubicBezTo>
                <a:cubicBezTo>
                  <a:pt x="594528" y="1451698"/>
                  <a:pt x="580264" y="1451512"/>
                  <a:pt x="568036" y="1451142"/>
                </a:cubicBezTo>
                <a:cubicBezTo>
                  <a:pt x="555809" y="1450771"/>
                  <a:pt x="545250" y="1449845"/>
                  <a:pt x="536357" y="1448363"/>
                </a:cubicBezTo>
                <a:cubicBezTo>
                  <a:pt x="527465" y="1446881"/>
                  <a:pt x="519869" y="1445213"/>
                  <a:pt x="513570" y="1443361"/>
                </a:cubicBezTo>
                <a:cubicBezTo>
                  <a:pt x="507271" y="1441508"/>
                  <a:pt x="501899" y="1439100"/>
                  <a:pt x="497452" y="1436136"/>
                </a:cubicBezTo>
                <a:cubicBezTo>
                  <a:pt x="493006" y="1433172"/>
                  <a:pt x="489486" y="1429652"/>
                  <a:pt x="486893" y="1425576"/>
                </a:cubicBezTo>
                <a:cubicBezTo>
                  <a:pt x="484299" y="1421500"/>
                  <a:pt x="481891" y="1416498"/>
                  <a:pt x="479667" y="1410570"/>
                </a:cubicBezTo>
                <a:lnTo>
                  <a:pt x="9478" y="74475"/>
                </a:lnTo>
                <a:cubicBezTo>
                  <a:pt x="3550" y="58172"/>
                  <a:pt x="400" y="45018"/>
                  <a:pt x="30" y="35014"/>
                </a:cubicBezTo>
                <a:cubicBezTo>
                  <a:pt x="-341" y="25010"/>
                  <a:pt x="2808" y="17414"/>
                  <a:pt x="9478" y="12227"/>
                </a:cubicBezTo>
                <a:cubicBezTo>
                  <a:pt x="16147" y="7040"/>
                  <a:pt x="26892" y="3705"/>
                  <a:pt x="41713" y="2223"/>
                </a:cubicBezTo>
                <a:cubicBezTo>
                  <a:pt x="56534" y="741"/>
                  <a:pt x="76542" y="0"/>
                  <a:pt x="101737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FC59460-AC1F-46A6-8E9D-B94B63B2B320}"/>
              </a:ext>
            </a:extLst>
          </p:cNvPr>
          <p:cNvSpPr txBox="1">
            <a:spLocks/>
          </p:cNvSpPr>
          <p:nvPr/>
        </p:nvSpPr>
        <p:spPr>
          <a:xfrm>
            <a:off x="9649031" y="2706487"/>
            <a:ext cx="1087106" cy="1448363"/>
          </a:xfrm>
          <a:custGeom>
            <a:avLst/>
            <a:gdLst/>
            <a:ahLst/>
            <a:cxnLst/>
            <a:rect l="l" t="t" r="r" b="b"/>
            <a:pathLst>
              <a:path w="1087106" h="1448363">
                <a:moveTo>
                  <a:pt x="993266" y="0"/>
                </a:moveTo>
                <a:cubicBezTo>
                  <a:pt x="1010472" y="0"/>
                  <a:pt x="1025331" y="741"/>
                  <a:pt x="1037841" y="2223"/>
                </a:cubicBezTo>
                <a:cubicBezTo>
                  <a:pt x="1050353" y="3705"/>
                  <a:pt x="1060128" y="6113"/>
                  <a:pt x="1067167" y="9448"/>
                </a:cubicBezTo>
                <a:cubicBezTo>
                  <a:pt x="1074208" y="12783"/>
                  <a:pt x="1079290" y="16673"/>
                  <a:pt x="1082417" y="21119"/>
                </a:cubicBezTo>
                <a:cubicBezTo>
                  <a:pt x="1085543" y="25566"/>
                  <a:pt x="1087106" y="30382"/>
                  <a:pt x="1087106" y="35570"/>
                </a:cubicBezTo>
                <a:lnTo>
                  <a:pt x="1087106" y="1362772"/>
                </a:lnTo>
                <a:cubicBezTo>
                  <a:pt x="1087106" y="1377593"/>
                  <a:pt x="1084617" y="1390191"/>
                  <a:pt x="1079638" y="1400565"/>
                </a:cubicBezTo>
                <a:cubicBezTo>
                  <a:pt x="1074659" y="1410940"/>
                  <a:pt x="1068146" y="1419462"/>
                  <a:pt x="1060099" y="1426131"/>
                </a:cubicBezTo>
                <a:cubicBezTo>
                  <a:pt x="1052051" y="1432801"/>
                  <a:pt x="1043047" y="1437618"/>
                  <a:pt x="1033083" y="1440582"/>
                </a:cubicBezTo>
                <a:cubicBezTo>
                  <a:pt x="1023120" y="1443546"/>
                  <a:pt x="1013152" y="1445028"/>
                  <a:pt x="1003184" y="1445028"/>
                </a:cubicBezTo>
                <a:lnTo>
                  <a:pt x="939964" y="1445028"/>
                </a:lnTo>
                <a:cubicBezTo>
                  <a:pt x="920036" y="1445028"/>
                  <a:pt x="902599" y="1442990"/>
                  <a:pt x="887650" y="1438914"/>
                </a:cubicBezTo>
                <a:cubicBezTo>
                  <a:pt x="872702" y="1434839"/>
                  <a:pt x="858524" y="1427428"/>
                  <a:pt x="845116" y="1416683"/>
                </a:cubicBezTo>
                <a:cubicBezTo>
                  <a:pt x="831708" y="1405938"/>
                  <a:pt x="818297" y="1391302"/>
                  <a:pt x="804883" y="1372776"/>
                </a:cubicBezTo>
                <a:cubicBezTo>
                  <a:pt x="791468" y="1354251"/>
                  <a:pt x="777236" y="1330537"/>
                  <a:pt x="762183" y="1301637"/>
                </a:cubicBezTo>
                <a:lnTo>
                  <a:pt x="323395" y="483528"/>
                </a:lnTo>
                <a:cubicBezTo>
                  <a:pt x="300458" y="441289"/>
                  <a:pt x="277338" y="397012"/>
                  <a:pt x="254035" y="350697"/>
                </a:cubicBezTo>
                <a:cubicBezTo>
                  <a:pt x="230734" y="304382"/>
                  <a:pt x="209043" y="259364"/>
                  <a:pt x="188966" y="215642"/>
                </a:cubicBezTo>
                <a:lnTo>
                  <a:pt x="186742" y="215642"/>
                </a:lnTo>
                <a:cubicBezTo>
                  <a:pt x="188224" y="268997"/>
                  <a:pt x="189336" y="323464"/>
                  <a:pt x="190078" y="379042"/>
                </a:cubicBezTo>
                <a:cubicBezTo>
                  <a:pt x="190818" y="434620"/>
                  <a:pt x="191189" y="489827"/>
                  <a:pt x="191189" y="544664"/>
                </a:cubicBezTo>
                <a:lnTo>
                  <a:pt x="191189" y="1412793"/>
                </a:lnTo>
                <a:cubicBezTo>
                  <a:pt x="191189" y="1417980"/>
                  <a:pt x="189626" y="1422982"/>
                  <a:pt x="186500" y="1427799"/>
                </a:cubicBezTo>
                <a:cubicBezTo>
                  <a:pt x="183373" y="1432616"/>
                  <a:pt x="178096" y="1436321"/>
                  <a:pt x="170668" y="1438914"/>
                </a:cubicBezTo>
                <a:cubicBezTo>
                  <a:pt x="163240" y="1441508"/>
                  <a:pt x="153465" y="1443731"/>
                  <a:pt x="141342" y="1445584"/>
                </a:cubicBezTo>
                <a:cubicBezTo>
                  <a:pt x="129220" y="1447436"/>
                  <a:pt x="113774" y="1448363"/>
                  <a:pt x="95004" y="1448363"/>
                </a:cubicBezTo>
                <a:cubicBezTo>
                  <a:pt x="76235" y="1448363"/>
                  <a:pt x="60792" y="1447436"/>
                  <a:pt x="48674" y="1445584"/>
                </a:cubicBezTo>
                <a:cubicBezTo>
                  <a:pt x="36558" y="1443731"/>
                  <a:pt x="26979" y="1441508"/>
                  <a:pt x="19939" y="1438914"/>
                </a:cubicBezTo>
                <a:cubicBezTo>
                  <a:pt x="12899" y="1436321"/>
                  <a:pt x="7816" y="1432616"/>
                  <a:pt x="4690" y="1427799"/>
                </a:cubicBezTo>
                <a:cubicBezTo>
                  <a:pt x="1564" y="1422982"/>
                  <a:pt x="0" y="1417980"/>
                  <a:pt x="0" y="1412793"/>
                </a:cubicBezTo>
                <a:lnTo>
                  <a:pt x="0" y="85590"/>
                </a:lnTo>
                <a:cubicBezTo>
                  <a:pt x="0" y="55948"/>
                  <a:pt x="8415" y="34829"/>
                  <a:pt x="25245" y="22231"/>
                </a:cubicBezTo>
                <a:cubicBezTo>
                  <a:pt x="42074" y="9633"/>
                  <a:pt x="60430" y="3334"/>
                  <a:pt x="80311" y="3334"/>
                </a:cubicBezTo>
                <a:lnTo>
                  <a:pt x="174394" y="3334"/>
                </a:lnTo>
                <a:cubicBezTo>
                  <a:pt x="196567" y="3334"/>
                  <a:pt x="215114" y="5187"/>
                  <a:pt x="230032" y="8892"/>
                </a:cubicBezTo>
                <a:cubicBezTo>
                  <a:pt x="244952" y="12598"/>
                  <a:pt x="258337" y="18711"/>
                  <a:pt x="270188" y="27233"/>
                </a:cubicBezTo>
                <a:cubicBezTo>
                  <a:pt x="282038" y="35755"/>
                  <a:pt x="293510" y="47612"/>
                  <a:pt x="304603" y="62803"/>
                </a:cubicBezTo>
                <a:cubicBezTo>
                  <a:pt x="315694" y="77994"/>
                  <a:pt x="327332" y="97076"/>
                  <a:pt x="339512" y="120048"/>
                </a:cubicBezTo>
                <a:lnTo>
                  <a:pt x="676836" y="751414"/>
                </a:lnTo>
                <a:cubicBezTo>
                  <a:pt x="697608" y="789948"/>
                  <a:pt x="717663" y="827556"/>
                  <a:pt x="737000" y="864238"/>
                </a:cubicBezTo>
                <a:cubicBezTo>
                  <a:pt x="756336" y="900919"/>
                  <a:pt x="774958" y="937045"/>
                  <a:pt x="792864" y="972615"/>
                </a:cubicBezTo>
                <a:cubicBezTo>
                  <a:pt x="810771" y="1008185"/>
                  <a:pt x="828494" y="1043199"/>
                  <a:pt x="846036" y="1077657"/>
                </a:cubicBezTo>
                <a:cubicBezTo>
                  <a:pt x="863578" y="1112116"/>
                  <a:pt x="880947" y="1146759"/>
                  <a:pt x="898141" y="1181588"/>
                </a:cubicBezTo>
                <a:lnTo>
                  <a:pt x="899252" y="1181588"/>
                </a:lnTo>
                <a:cubicBezTo>
                  <a:pt x="897770" y="1123046"/>
                  <a:pt x="896844" y="1062095"/>
                  <a:pt x="896474" y="998736"/>
                </a:cubicBezTo>
                <a:cubicBezTo>
                  <a:pt x="896103" y="935378"/>
                  <a:pt x="895918" y="874427"/>
                  <a:pt x="895918" y="815885"/>
                </a:cubicBezTo>
                <a:lnTo>
                  <a:pt x="895918" y="35570"/>
                </a:lnTo>
                <a:cubicBezTo>
                  <a:pt x="895918" y="30382"/>
                  <a:pt x="897481" y="25566"/>
                  <a:pt x="900607" y="21119"/>
                </a:cubicBezTo>
                <a:cubicBezTo>
                  <a:pt x="903734" y="16673"/>
                  <a:pt x="909011" y="12783"/>
                  <a:pt x="916438" y="9448"/>
                </a:cubicBezTo>
                <a:cubicBezTo>
                  <a:pt x="923866" y="6113"/>
                  <a:pt x="933641" y="3705"/>
                  <a:pt x="945764" y="2223"/>
                </a:cubicBezTo>
                <a:cubicBezTo>
                  <a:pt x="957888" y="741"/>
                  <a:pt x="973722" y="0"/>
                  <a:pt x="99326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2F7B458-28B1-45C3-987C-FE8F2E076EBE}"/>
              </a:ext>
            </a:extLst>
          </p:cNvPr>
          <p:cNvSpPr txBox="1">
            <a:spLocks/>
          </p:cNvSpPr>
          <p:nvPr/>
        </p:nvSpPr>
        <p:spPr>
          <a:xfrm>
            <a:off x="3181558" y="2709821"/>
            <a:ext cx="948161" cy="1438359"/>
          </a:xfrm>
          <a:custGeom>
            <a:avLst/>
            <a:gdLst/>
            <a:ahLst/>
            <a:cxnLst/>
            <a:rect l="l" t="t" r="r" b="b"/>
            <a:pathLst>
              <a:path w="948161" h="1438359">
                <a:moveTo>
                  <a:pt x="71140" y="0"/>
                </a:moveTo>
                <a:lnTo>
                  <a:pt x="397939" y="0"/>
                </a:lnTo>
                <a:cubicBezTo>
                  <a:pt x="483899" y="0"/>
                  <a:pt x="554298" y="8152"/>
                  <a:pt x="609135" y="24455"/>
                </a:cubicBezTo>
                <a:cubicBezTo>
                  <a:pt x="663972" y="40758"/>
                  <a:pt x="709731" y="64471"/>
                  <a:pt x="746413" y="95595"/>
                </a:cubicBezTo>
                <a:cubicBezTo>
                  <a:pt x="783094" y="126718"/>
                  <a:pt x="810698" y="164882"/>
                  <a:pt x="829224" y="210085"/>
                </a:cubicBezTo>
                <a:cubicBezTo>
                  <a:pt x="847750" y="255289"/>
                  <a:pt x="857013" y="306421"/>
                  <a:pt x="857013" y="363481"/>
                </a:cubicBezTo>
                <a:cubicBezTo>
                  <a:pt x="857013" y="397569"/>
                  <a:pt x="852937" y="430174"/>
                  <a:pt x="844786" y="461298"/>
                </a:cubicBezTo>
                <a:cubicBezTo>
                  <a:pt x="836634" y="492422"/>
                  <a:pt x="824592" y="521137"/>
                  <a:pt x="808660" y="547444"/>
                </a:cubicBezTo>
                <a:cubicBezTo>
                  <a:pt x="792728" y="573751"/>
                  <a:pt x="772720" y="597279"/>
                  <a:pt x="748636" y="618028"/>
                </a:cubicBezTo>
                <a:cubicBezTo>
                  <a:pt x="724552" y="638777"/>
                  <a:pt x="696948" y="655821"/>
                  <a:pt x="665825" y="669160"/>
                </a:cubicBezTo>
                <a:cubicBezTo>
                  <a:pt x="705100" y="676570"/>
                  <a:pt x="741781" y="690094"/>
                  <a:pt x="775869" y="709732"/>
                </a:cubicBezTo>
                <a:cubicBezTo>
                  <a:pt x="809957" y="729369"/>
                  <a:pt x="839784" y="754379"/>
                  <a:pt x="865350" y="784762"/>
                </a:cubicBezTo>
                <a:cubicBezTo>
                  <a:pt x="890916" y="815144"/>
                  <a:pt x="911109" y="850714"/>
                  <a:pt x="925930" y="891472"/>
                </a:cubicBezTo>
                <a:cubicBezTo>
                  <a:pt x="940750" y="932229"/>
                  <a:pt x="948161" y="977062"/>
                  <a:pt x="948161" y="1025970"/>
                </a:cubicBezTo>
                <a:cubicBezTo>
                  <a:pt x="948161" y="1071174"/>
                  <a:pt x="942418" y="1112857"/>
                  <a:pt x="930932" y="1151021"/>
                </a:cubicBezTo>
                <a:cubicBezTo>
                  <a:pt x="919446" y="1189185"/>
                  <a:pt x="903328" y="1223458"/>
                  <a:pt x="882579" y="1253840"/>
                </a:cubicBezTo>
                <a:cubicBezTo>
                  <a:pt x="861830" y="1284223"/>
                  <a:pt x="836819" y="1310900"/>
                  <a:pt x="807549" y="1333873"/>
                </a:cubicBezTo>
                <a:cubicBezTo>
                  <a:pt x="778277" y="1356845"/>
                  <a:pt x="745301" y="1376112"/>
                  <a:pt x="708620" y="1391674"/>
                </a:cubicBezTo>
                <a:cubicBezTo>
                  <a:pt x="671938" y="1407235"/>
                  <a:pt x="632663" y="1418907"/>
                  <a:pt x="590794" y="1426688"/>
                </a:cubicBezTo>
                <a:cubicBezTo>
                  <a:pt x="548925" y="1434469"/>
                  <a:pt x="500943" y="1438359"/>
                  <a:pt x="446847" y="1438359"/>
                </a:cubicBezTo>
                <a:lnTo>
                  <a:pt x="71140" y="1438359"/>
                </a:lnTo>
                <a:cubicBezTo>
                  <a:pt x="54096" y="1438359"/>
                  <a:pt x="37978" y="1432616"/>
                  <a:pt x="22787" y="1421130"/>
                </a:cubicBezTo>
                <a:cubicBezTo>
                  <a:pt x="7596" y="1409644"/>
                  <a:pt x="0" y="1389451"/>
                  <a:pt x="0" y="1360550"/>
                </a:cubicBezTo>
                <a:lnTo>
                  <a:pt x="0" y="77810"/>
                </a:lnTo>
                <a:cubicBezTo>
                  <a:pt x="0" y="48909"/>
                  <a:pt x="7596" y="28716"/>
                  <a:pt x="22787" y="17230"/>
                </a:cubicBezTo>
                <a:cubicBezTo>
                  <a:pt x="37978" y="5743"/>
                  <a:pt x="54096" y="0"/>
                  <a:pt x="71140" y="0"/>
                </a:cubicBezTo>
                <a:close/>
                <a:moveTo>
                  <a:pt x="190077" y="155619"/>
                </a:moveTo>
                <a:lnTo>
                  <a:pt x="190077" y="621363"/>
                </a:lnTo>
                <a:lnTo>
                  <a:pt x="407422" y="621363"/>
                </a:lnTo>
                <a:cubicBezTo>
                  <a:pt x="456955" y="621363"/>
                  <a:pt x="496879" y="614879"/>
                  <a:pt x="527192" y="601910"/>
                </a:cubicBezTo>
                <a:cubicBezTo>
                  <a:pt x="557505" y="588942"/>
                  <a:pt x="582643" y="571528"/>
                  <a:pt x="602605" y="549667"/>
                </a:cubicBezTo>
                <a:cubicBezTo>
                  <a:pt x="622566" y="527806"/>
                  <a:pt x="637167" y="502240"/>
                  <a:pt x="646407" y="472969"/>
                </a:cubicBezTo>
                <a:cubicBezTo>
                  <a:pt x="655647" y="443698"/>
                  <a:pt x="660267" y="413501"/>
                  <a:pt x="660267" y="382377"/>
                </a:cubicBezTo>
                <a:cubicBezTo>
                  <a:pt x="660267" y="347548"/>
                  <a:pt x="655462" y="316054"/>
                  <a:pt x="645851" y="287895"/>
                </a:cubicBezTo>
                <a:cubicBezTo>
                  <a:pt x="636241" y="259735"/>
                  <a:pt x="621084" y="235836"/>
                  <a:pt x="600381" y="216199"/>
                </a:cubicBezTo>
                <a:cubicBezTo>
                  <a:pt x="579679" y="196561"/>
                  <a:pt x="552694" y="181555"/>
                  <a:pt x="519429" y="171181"/>
                </a:cubicBezTo>
                <a:cubicBezTo>
                  <a:pt x="486163" y="160806"/>
                  <a:pt x="442175" y="155619"/>
                  <a:pt x="387466" y="155619"/>
                </a:cubicBezTo>
                <a:lnTo>
                  <a:pt x="190077" y="155619"/>
                </a:lnTo>
                <a:close/>
                <a:moveTo>
                  <a:pt x="190077" y="773646"/>
                </a:moveTo>
                <a:lnTo>
                  <a:pt x="190077" y="1280518"/>
                </a:lnTo>
                <a:lnTo>
                  <a:pt x="467411" y="1280518"/>
                </a:lnTo>
                <a:cubicBezTo>
                  <a:pt x="511052" y="1280518"/>
                  <a:pt x="549140" y="1275330"/>
                  <a:pt x="581676" y="1264956"/>
                </a:cubicBezTo>
                <a:cubicBezTo>
                  <a:pt x="614212" y="1254581"/>
                  <a:pt x="642870" y="1239205"/>
                  <a:pt x="667648" y="1218826"/>
                </a:cubicBezTo>
                <a:cubicBezTo>
                  <a:pt x="692427" y="1198447"/>
                  <a:pt x="711841" y="1173067"/>
                  <a:pt x="725892" y="1142684"/>
                </a:cubicBezTo>
                <a:cubicBezTo>
                  <a:pt x="739943" y="1112302"/>
                  <a:pt x="746968" y="1077102"/>
                  <a:pt x="746968" y="1037086"/>
                </a:cubicBezTo>
                <a:cubicBezTo>
                  <a:pt x="746968" y="994106"/>
                  <a:pt x="740128" y="956313"/>
                  <a:pt x="726448" y="923707"/>
                </a:cubicBezTo>
                <a:cubicBezTo>
                  <a:pt x="712768" y="891101"/>
                  <a:pt x="692800" y="863683"/>
                  <a:pt x="666545" y="841451"/>
                </a:cubicBezTo>
                <a:cubicBezTo>
                  <a:pt x="640290" y="819220"/>
                  <a:pt x="607378" y="802361"/>
                  <a:pt x="567808" y="790875"/>
                </a:cubicBezTo>
                <a:cubicBezTo>
                  <a:pt x="528237" y="779389"/>
                  <a:pt x="478504" y="773646"/>
                  <a:pt x="418607" y="773646"/>
                </a:cubicBezTo>
                <a:lnTo>
                  <a:pt x="190077" y="773646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71E0C05-4E14-448B-8D04-8C39C9EABB09}"/>
              </a:ext>
            </a:extLst>
          </p:cNvPr>
          <p:cNvSpPr txBox="1">
            <a:spLocks/>
          </p:cNvSpPr>
          <p:nvPr/>
        </p:nvSpPr>
        <p:spPr>
          <a:xfrm>
            <a:off x="4419807" y="2709821"/>
            <a:ext cx="959276" cy="1445029"/>
          </a:xfrm>
          <a:custGeom>
            <a:avLst/>
            <a:gdLst/>
            <a:ahLst/>
            <a:cxnLst/>
            <a:rect l="l" t="t" r="r" b="b"/>
            <a:pathLst>
              <a:path w="959276" h="1445029">
                <a:moveTo>
                  <a:pt x="71140" y="0"/>
                </a:moveTo>
                <a:lnTo>
                  <a:pt x="376819" y="0"/>
                </a:lnTo>
                <a:cubicBezTo>
                  <a:pt x="413130" y="0"/>
                  <a:pt x="443327" y="927"/>
                  <a:pt x="467411" y="2779"/>
                </a:cubicBezTo>
                <a:cubicBezTo>
                  <a:pt x="491495" y="4632"/>
                  <a:pt x="513170" y="6670"/>
                  <a:pt x="532437" y="8893"/>
                </a:cubicBezTo>
                <a:cubicBezTo>
                  <a:pt x="588015" y="18526"/>
                  <a:pt x="637109" y="33718"/>
                  <a:pt x="679719" y="54467"/>
                </a:cubicBezTo>
                <a:cubicBezTo>
                  <a:pt x="722329" y="75216"/>
                  <a:pt x="758084" y="101523"/>
                  <a:pt x="786984" y="133388"/>
                </a:cubicBezTo>
                <a:cubicBezTo>
                  <a:pt x="815885" y="165252"/>
                  <a:pt x="837560" y="201749"/>
                  <a:pt x="852011" y="242876"/>
                </a:cubicBezTo>
                <a:cubicBezTo>
                  <a:pt x="866461" y="284004"/>
                  <a:pt x="873686" y="329393"/>
                  <a:pt x="873686" y="379042"/>
                </a:cubicBezTo>
                <a:cubicBezTo>
                  <a:pt x="873686" y="427210"/>
                  <a:pt x="867202" y="470376"/>
                  <a:pt x="854234" y="508539"/>
                </a:cubicBezTo>
                <a:cubicBezTo>
                  <a:pt x="841265" y="546703"/>
                  <a:pt x="822554" y="580420"/>
                  <a:pt x="798100" y="609691"/>
                </a:cubicBezTo>
                <a:cubicBezTo>
                  <a:pt x="773646" y="638962"/>
                  <a:pt x="744375" y="664343"/>
                  <a:pt x="710287" y="685833"/>
                </a:cubicBezTo>
                <a:cubicBezTo>
                  <a:pt x="676199" y="707323"/>
                  <a:pt x="638035" y="725479"/>
                  <a:pt x="595796" y="740300"/>
                </a:cubicBezTo>
                <a:cubicBezTo>
                  <a:pt x="619510" y="750674"/>
                  <a:pt x="641000" y="763828"/>
                  <a:pt x="660267" y="779760"/>
                </a:cubicBezTo>
                <a:cubicBezTo>
                  <a:pt x="679534" y="795692"/>
                  <a:pt x="697504" y="814774"/>
                  <a:pt x="714177" y="837005"/>
                </a:cubicBezTo>
                <a:cubicBezTo>
                  <a:pt x="730851" y="859236"/>
                  <a:pt x="746598" y="884802"/>
                  <a:pt x="761419" y="913703"/>
                </a:cubicBezTo>
                <a:cubicBezTo>
                  <a:pt x="776240" y="942603"/>
                  <a:pt x="791060" y="975209"/>
                  <a:pt x="805881" y="1011520"/>
                </a:cubicBezTo>
                <a:lnTo>
                  <a:pt x="934822" y="1328315"/>
                </a:lnTo>
                <a:cubicBezTo>
                  <a:pt x="945196" y="1354992"/>
                  <a:pt x="951866" y="1373704"/>
                  <a:pt x="954830" y="1384448"/>
                </a:cubicBezTo>
                <a:cubicBezTo>
                  <a:pt x="957794" y="1395194"/>
                  <a:pt x="959276" y="1403530"/>
                  <a:pt x="959276" y="1409459"/>
                </a:cubicBezTo>
                <a:cubicBezTo>
                  <a:pt x="959276" y="1415387"/>
                  <a:pt x="958165" y="1420574"/>
                  <a:pt x="955942" y="1425020"/>
                </a:cubicBezTo>
                <a:cubicBezTo>
                  <a:pt x="953718" y="1429467"/>
                  <a:pt x="948902" y="1433172"/>
                  <a:pt x="941491" y="1436136"/>
                </a:cubicBezTo>
                <a:cubicBezTo>
                  <a:pt x="934081" y="1439100"/>
                  <a:pt x="923706" y="1441323"/>
                  <a:pt x="910368" y="1442805"/>
                </a:cubicBezTo>
                <a:cubicBezTo>
                  <a:pt x="897029" y="1444288"/>
                  <a:pt x="879244" y="1445029"/>
                  <a:pt x="857013" y="1445029"/>
                </a:cubicBezTo>
                <a:cubicBezTo>
                  <a:pt x="837746" y="1445029"/>
                  <a:pt x="821999" y="1444288"/>
                  <a:pt x="809771" y="1442805"/>
                </a:cubicBezTo>
                <a:cubicBezTo>
                  <a:pt x="797544" y="1441323"/>
                  <a:pt x="787726" y="1438915"/>
                  <a:pt x="780315" y="1435580"/>
                </a:cubicBezTo>
                <a:cubicBezTo>
                  <a:pt x="772905" y="1432246"/>
                  <a:pt x="767162" y="1427614"/>
                  <a:pt x="763086" y="1421686"/>
                </a:cubicBezTo>
                <a:cubicBezTo>
                  <a:pt x="759010" y="1415757"/>
                  <a:pt x="755490" y="1408347"/>
                  <a:pt x="752526" y="1399455"/>
                </a:cubicBezTo>
                <a:lnTo>
                  <a:pt x="620250" y="1060429"/>
                </a:lnTo>
                <a:cubicBezTo>
                  <a:pt x="604689" y="1021895"/>
                  <a:pt x="588571" y="986510"/>
                  <a:pt x="571898" y="954275"/>
                </a:cubicBezTo>
                <a:cubicBezTo>
                  <a:pt x="555224" y="922040"/>
                  <a:pt x="535402" y="894251"/>
                  <a:pt x="512429" y="870908"/>
                </a:cubicBezTo>
                <a:cubicBezTo>
                  <a:pt x="489457" y="847565"/>
                  <a:pt x="462409" y="829410"/>
                  <a:pt x="431285" y="816441"/>
                </a:cubicBezTo>
                <a:cubicBezTo>
                  <a:pt x="400162" y="803473"/>
                  <a:pt x="362739" y="796989"/>
                  <a:pt x="319018" y="796989"/>
                </a:cubicBezTo>
                <a:lnTo>
                  <a:pt x="191188" y="796989"/>
                </a:lnTo>
                <a:lnTo>
                  <a:pt x="191188" y="1409459"/>
                </a:lnTo>
                <a:cubicBezTo>
                  <a:pt x="191188" y="1415387"/>
                  <a:pt x="189521" y="1420574"/>
                  <a:pt x="186186" y="1425020"/>
                </a:cubicBezTo>
                <a:cubicBezTo>
                  <a:pt x="182852" y="1429467"/>
                  <a:pt x="177664" y="1432987"/>
                  <a:pt x="170624" y="1435580"/>
                </a:cubicBezTo>
                <a:cubicBezTo>
                  <a:pt x="163585" y="1438174"/>
                  <a:pt x="153951" y="1440397"/>
                  <a:pt x="141724" y="1442250"/>
                </a:cubicBezTo>
                <a:cubicBezTo>
                  <a:pt x="129497" y="1444102"/>
                  <a:pt x="114120" y="1445029"/>
                  <a:pt x="95594" y="1445029"/>
                </a:cubicBezTo>
                <a:cubicBezTo>
                  <a:pt x="77068" y="1445029"/>
                  <a:pt x="61692" y="1444102"/>
                  <a:pt x="49464" y="1442250"/>
                </a:cubicBezTo>
                <a:cubicBezTo>
                  <a:pt x="37237" y="1440397"/>
                  <a:pt x="27419" y="1438174"/>
                  <a:pt x="20008" y="1435580"/>
                </a:cubicBezTo>
                <a:cubicBezTo>
                  <a:pt x="12598" y="1432987"/>
                  <a:pt x="7410" y="1429467"/>
                  <a:pt x="4446" y="1425020"/>
                </a:cubicBezTo>
                <a:cubicBezTo>
                  <a:pt x="1482" y="1420574"/>
                  <a:pt x="0" y="1415387"/>
                  <a:pt x="0" y="1409459"/>
                </a:cubicBezTo>
                <a:lnTo>
                  <a:pt x="0" y="77810"/>
                </a:lnTo>
                <a:cubicBezTo>
                  <a:pt x="0" y="48909"/>
                  <a:pt x="7596" y="28716"/>
                  <a:pt x="22787" y="17230"/>
                </a:cubicBezTo>
                <a:cubicBezTo>
                  <a:pt x="37978" y="5743"/>
                  <a:pt x="54096" y="0"/>
                  <a:pt x="71140" y="0"/>
                </a:cubicBezTo>
                <a:close/>
                <a:moveTo>
                  <a:pt x="191188" y="157842"/>
                </a:moveTo>
                <a:lnTo>
                  <a:pt x="191188" y="642482"/>
                </a:lnTo>
                <a:lnTo>
                  <a:pt x="377930" y="642482"/>
                </a:lnTo>
                <a:cubicBezTo>
                  <a:pt x="428321" y="642482"/>
                  <a:pt x="471857" y="636369"/>
                  <a:pt x="508539" y="624141"/>
                </a:cubicBezTo>
                <a:cubicBezTo>
                  <a:pt x="545220" y="611914"/>
                  <a:pt x="575788" y="594870"/>
                  <a:pt x="600242" y="573010"/>
                </a:cubicBezTo>
                <a:cubicBezTo>
                  <a:pt x="624697" y="551149"/>
                  <a:pt x="642667" y="525398"/>
                  <a:pt x="654153" y="495756"/>
                </a:cubicBezTo>
                <a:cubicBezTo>
                  <a:pt x="665639" y="466115"/>
                  <a:pt x="671382" y="433879"/>
                  <a:pt x="671382" y="399051"/>
                </a:cubicBezTo>
                <a:cubicBezTo>
                  <a:pt x="671382" y="342731"/>
                  <a:pt x="658785" y="295120"/>
                  <a:pt x="633589" y="256215"/>
                </a:cubicBezTo>
                <a:cubicBezTo>
                  <a:pt x="608394" y="217310"/>
                  <a:pt x="566155" y="189336"/>
                  <a:pt x="506871" y="172292"/>
                </a:cubicBezTo>
                <a:cubicBezTo>
                  <a:pt x="488345" y="167105"/>
                  <a:pt x="467411" y="163400"/>
                  <a:pt x="444068" y="161177"/>
                </a:cubicBezTo>
                <a:cubicBezTo>
                  <a:pt x="420725" y="158954"/>
                  <a:pt x="390158" y="157842"/>
                  <a:pt x="352365" y="157842"/>
                </a:cubicBezTo>
                <a:lnTo>
                  <a:pt x="191188" y="157842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44D76D-A02D-4090-BD28-8ED062387C12}"/>
              </a:ext>
            </a:extLst>
          </p:cNvPr>
          <p:cNvSpPr txBox="1">
            <a:spLocks/>
          </p:cNvSpPr>
          <p:nvPr/>
        </p:nvSpPr>
        <p:spPr>
          <a:xfrm>
            <a:off x="8495664" y="3081528"/>
            <a:ext cx="420624" cy="694944"/>
          </a:xfrm>
          <a:custGeom>
            <a:avLst/>
            <a:gdLst/>
            <a:ahLst/>
            <a:cxnLst/>
            <a:rect l="l" t="t" r="r" b="b"/>
            <a:pathLst>
              <a:path w="881467" h="1151576">
                <a:moveTo>
                  <a:pt x="444068" y="0"/>
                </a:moveTo>
                <a:cubicBezTo>
                  <a:pt x="526960" y="0"/>
                  <a:pt x="596529" y="14450"/>
                  <a:pt x="652772" y="43351"/>
                </a:cubicBezTo>
                <a:cubicBezTo>
                  <a:pt x="709015" y="72252"/>
                  <a:pt x="753977" y="112453"/>
                  <a:pt x="787653" y="163955"/>
                </a:cubicBezTo>
                <a:cubicBezTo>
                  <a:pt x="821329" y="215458"/>
                  <a:pt x="845385" y="276223"/>
                  <a:pt x="859817" y="346251"/>
                </a:cubicBezTo>
                <a:cubicBezTo>
                  <a:pt x="874251" y="416279"/>
                  <a:pt x="881467" y="492051"/>
                  <a:pt x="881467" y="573565"/>
                </a:cubicBezTo>
                <a:cubicBezTo>
                  <a:pt x="881467" y="651374"/>
                  <a:pt x="874065" y="725108"/>
                  <a:pt x="859261" y="794766"/>
                </a:cubicBezTo>
                <a:cubicBezTo>
                  <a:pt x="844458" y="864423"/>
                  <a:pt x="819665" y="925744"/>
                  <a:pt x="784883" y="978729"/>
                </a:cubicBezTo>
                <a:cubicBezTo>
                  <a:pt x="750099" y="1031713"/>
                  <a:pt x="704213" y="1073767"/>
                  <a:pt x="647223" y="1104891"/>
                </a:cubicBezTo>
                <a:cubicBezTo>
                  <a:pt x="590232" y="1136015"/>
                  <a:pt x="519920" y="1151576"/>
                  <a:pt x="436287" y="1151576"/>
                </a:cubicBezTo>
                <a:cubicBezTo>
                  <a:pt x="351924" y="1151576"/>
                  <a:pt x="281803" y="1137311"/>
                  <a:pt x="225924" y="1108781"/>
                </a:cubicBezTo>
                <a:cubicBezTo>
                  <a:pt x="170045" y="1080251"/>
                  <a:pt x="125453" y="1040235"/>
                  <a:pt x="92147" y="988733"/>
                </a:cubicBezTo>
                <a:cubicBezTo>
                  <a:pt x="58840" y="937231"/>
                  <a:pt x="35156" y="875909"/>
                  <a:pt x="21093" y="804770"/>
                </a:cubicBezTo>
                <a:cubicBezTo>
                  <a:pt x="7031" y="733630"/>
                  <a:pt x="0" y="655821"/>
                  <a:pt x="0" y="571342"/>
                </a:cubicBezTo>
                <a:cubicBezTo>
                  <a:pt x="0" y="495015"/>
                  <a:pt x="7587" y="422208"/>
                  <a:pt x="22761" y="352920"/>
                </a:cubicBezTo>
                <a:cubicBezTo>
                  <a:pt x="37935" y="283633"/>
                  <a:pt x="63098" y="223053"/>
                  <a:pt x="98251" y="171180"/>
                </a:cubicBezTo>
                <a:cubicBezTo>
                  <a:pt x="133404" y="119308"/>
                  <a:pt x="179105" y="77809"/>
                  <a:pt x="235355" y="46686"/>
                </a:cubicBezTo>
                <a:cubicBezTo>
                  <a:pt x="291605" y="15562"/>
                  <a:pt x="361175" y="0"/>
                  <a:pt x="444068" y="0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7900" dirty="0">
              <a:latin typeface="Trade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C24537A-300C-4D83-9EC1-20CC4E733023}"/>
              </a:ext>
            </a:extLst>
          </p:cNvPr>
          <p:cNvGrpSpPr/>
          <p:nvPr/>
        </p:nvGrpSpPr>
        <p:grpSpPr>
          <a:xfrm>
            <a:off x="1455862" y="2703151"/>
            <a:ext cx="1435608" cy="1435608"/>
            <a:chOff x="6333672" y="1940469"/>
            <a:chExt cx="2743200" cy="2743200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8B25E978-FD08-470C-8554-5673089B18FC}"/>
                </a:ext>
              </a:extLst>
            </p:cNvPr>
            <p:cNvSpPr txBox="1">
              <a:spLocks/>
            </p:cNvSpPr>
            <p:nvPr/>
          </p:nvSpPr>
          <p:spPr>
            <a:xfrm>
              <a:off x="6981373" y="2492870"/>
              <a:ext cx="1060458" cy="670359"/>
            </a:xfrm>
            <a:custGeom>
              <a:avLst/>
              <a:gdLst/>
              <a:ahLst/>
              <a:cxnLst/>
              <a:rect l="l" t="t" r="r" b="b"/>
              <a:pathLst>
                <a:path w="676759" h="670359">
                  <a:moveTo>
                    <a:pt x="0" y="0"/>
                  </a:moveTo>
                  <a:lnTo>
                    <a:pt x="284108" y="0"/>
                  </a:lnTo>
                  <a:cubicBezTo>
                    <a:pt x="362853" y="0"/>
                    <a:pt x="426166" y="7466"/>
                    <a:pt x="474046" y="22398"/>
                  </a:cubicBezTo>
                  <a:cubicBezTo>
                    <a:pt x="521927" y="37331"/>
                    <a:pt x="560766" y="58930"/>
                    <a:pt x="590564" y="87194"/>
                  </a:cubicBezTo>
                  <a:cubicBezTo>
                    <a:pt x="620362" y="115459"/>
                    <a:pt x="642178" y="149857"/>
                    <a:pt x="656010" y="190388"/>
                  </a:cubicBezTo>
                  <a:cubicBezTo>
                    <a:pt x="669843" y="230919"/>
                    <a:pt x="676759" y="276250"/>
                    <a:pt x="676759" y="326380"/>
                  </a:cubicBezTo>
                  <a:cubicBezTo>
                    <a:pt x="676759" y="371177"/>
                    <a:pt x="670109" y="414641"/>
                    <a:pt x="656810" y="456772"/>
                  </a:cubicBezTo>
                  <a:cubicBezTo>
                    <a:pt x="643511" y="498903"/>
                    <a:pt x="622495" y="535700"/>
                    <a:pt x="593764" y="567165"/>
                  </a:cubicBezTo>
                  <a:cubicBezTo>
                    <a:pt x="565032" y="598630"/>
                    <a:pt x="528851" y="623695"/>
                    <a:pt x="485221" y="642361"/>
                  </a:cubicBezTo>
                  <a:cubicBezTo>
                    <a:pt x="441590" y="661026"/>
                    <a:pt x="384127" y="670359"/>
                    <a:pt x="312831" y="670359"/>
                  </a:cubicBezTo>
                  <a:lnTo>
                    <a:pt x="0" y="67035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117E0125-BED4-47D9-A7A3-898C6C39E06C}"/>
                </a:ext>
              </a:extLst>
            </p:cNvPr>
            <p:cNvSpPr txBox="1">
              <a:spLocks/>
            </p:cNvSpPr>
            <p:nvPr/>
          </p:nvSpPr>
          <p:spPr>
            <a:xfrm>
              <a:off x="6333672" y="1940469"/>
              <a:ext cx="2743200" cy="2743200"/>
            </a:xfrm>
            <a:custGeom>
              <a:avLst/>
              <a:gdLst/>
              <a:ahLst/>
              <a:cxnLst/>
              <a:rect l="l" t="t" r="r" b="b"/>
              <a:pathLst>
                <a:path w="2743200" h="2743200">
                  <a:moveTo>
                    <a:pt x="457209" y="0"/>
                  </a:moveTo>
                  <a:lnTo>
                    <a:pt x="2285991" y="0"/>
                  </a:lnTo>
                  <a:cubicBezTo>
                    <a:pt x="2538501" y="0"/>
                    <a:pt x="2743200" y="204699"/>
                    <a:pt x="2743200" y="457209"/>
                  </a:cubicBezTo>
                  <a:lnTo>
                    <a:pt x="2743200" y="2285991"/>
                  </a:lnTo>
                  <a:cubicBezTo>
                    <a:pt x="2743200" y="2538501"/>
                    <a:pt x="2538501" y="2743200"/>
                    <a:pt x="2285991" y="2743200"/>
                  </a:cubicBezTo>
                  <a:lnTo>
                    <a:pt x="457209" y="2743200"/>
                  </a:lnTo>
                  <a:cubicBezTo>
                    <a:pt x="204699" y="2743200"/>
                    <a:pt x="0" y="2538501"/>
                    <a:pt x="0" y="2285991"/>
                  </a:cubicBezTo>
                  <a:lnTo>
                    <a:pt x="0" y="457209"/>
                  </a:lnTo>
                  <a:cubicBezTo>
                    <a:pt x="0" y="204699"/>
                    <a:pt x="204699" y="0"/>
                    <a:pt x="457209" y="0"/>
                  </a:cubicBezTo>
                  <a:close/>
                  <a:moveTo>
                    <a:pt x="860209" y="328413"/>
                  </a:moveTo>
                  <a:cubicBezTo>
                    <a:pt x="835677" y="328413"/>
                    <a:pt x="812478" y="336680"/>
                    <a:pt x="790613" y="353212"/>
                  </a:cubicBezTo>
                  <a:cubicBezTo>
                    <a:pt x="768748" y="369744"/>
                    <a:pt x="757815" y="398809"/>
                    <a:pt x="757815" y="440407"/>
                  </a:cubicBezTo>
                  <a:lnTo>
                    <a:pt x="757815" y="2286694"/>
                  </a:lnTo>
                  <a:cubicBezTo>
                    <a:pt x="757815" y="2328291"/>
                    <a:pt x="768748" y="2357356"/>
                    <a:pt x="790613" y="2373889"/>
                  </a:cubicBezTo>
                  <a:cubicBezTo>
                    <a:pt x="812478" y="2390421"/>
                    <a:pt x="835677" y="2398687"/>
                    <a:pt x="860209" y="2398687"/>
                  </a:cubicBezTo>
                  <a:lnTo>
                    <a:pt x="1400976" y="2398687"/>
                  </a:lnTo>
                  <a:cubicBezTo>
                    <a:pt x="1478838" y="2398687"/>
                    <a:pt x="1547900" y="2393088"/>
                    <a:pt x="1608163" y="2381888"/>
                  </a:cubicBezTo>
                  <a:cubicBezTo>
                    <a:pt x="1668426" y="2370689"/>
                    <a:pt x="1724956" y="2353890"/>
                    <a:pt x="1777753" y="2331491"/>
                  </a:cubicBezTo>
                  <a:cubicBezTo>
                    <a:pt x="1830549" y="2309093"/>
                    <a:pt x="1878013" y="2281361"/>
                    <a:pt x="1920144" y="2248296"/>
                  </a:cubicBezTo>
                  <a:cubicBezTo>
                    <a:pt x="1962275" y="2215232"/>
                    <a:pt x="1998272" y="2176834"/>
                    <a:pt x="2028137" y="2133103"/>
                  </a:cubicBezTo>
                  <a:cubicBezTo>
                    <a:pt x="2058002" y="2089373"/>
                    <a:pt x="2081201" y="2040042"/>
                    <a:pt x="2097733" y="1985112"/>
                  </a:cubicBezTo>
                  <a:cubicBezTo>
                    <a:pt x="2114265" y="1930182"/>
                    <a:pt x="2122531" y="1870186"/>
                    <a:pt x="2122531" y="1805123"/>
                  </a:cubicBezTo>
                  <a:cubicBezTo>
                    <a:pt x="2122531" y="1734728"/>
                    <a:pt x="2111865" y="1670198"/>
                    <a:pt x="2090533" y="1611535"/>
                  </a:cubicBezTo>
                  <a:cubicBezTo>
                    <a:pt x="2069202" y="1552872"/>
                    <a:pt x="2040137" y="1501675"/>
                    <a:pt x="2003339" y="1457945"/>
                  </a:cubicBezTo>
                  <a:cubicBezTo>
                    <a:pt x="1966541" y="1414214"/>
                    <a:pt x="1923610" y="1378216"/>
                    <a:pt x="1874547" y="1349951"/>
                  </a:cubicBezTo>
                  <a:cubicBezTo>
                    <a:pt x="1825483" y="1321686"/>
                    <a:pt x="1772686" y="1302221"/>
                    <a:pt x="1716156" y="1291555"/>
                  </a:cubicBezTo>
                  <a:cubicBezTo>
                    <a:pt x="1760954" y="1272356"/>
                    <a:pt x="1800684" y="1247824"/>
                    <a:pt x="1835349" y="1217959"/>
                  </a:cubicBezTo>
                  <a:cubicBezTo>
                    <a:pt x="1870014" y="1188094"/>
                    <a:pt x="1898812" y="1154230"/>
                    <a:pt x="1921744" y="1116365"/>
                  </a:cubicBezTo>
                  <a:cubicBezTo>
                    <a:pt x="1944676" y="1078501"/>
                    <a:pt x="1962008" y="1037170"/>
                    <a:pt x="1973741" y="992373"/>
                  </a:cubicBezTo>
                  <a:cubicBezTo>
                    <a:pt x="1985473" y="947576"/>
                    <a:pt x="1991340" y="900645"/>
                    <a:pt x="1991340" y="851582"/>
                  </a:cubicBezTo>
                  <a:cubicBezTo>
                    <a:pt x="1991340" y="769453"/>
                    <a:pt x="1978007" y="695858"/>
                    <a:pt x="1951342" y="630795"/>
                  </a:cubicBezTo>
                  <a:cubicBezTo>
                    <a:pt x="1924677" y="565732"/>
                    <a:pt x="1884946" y="510802"/>
                    <a:pt x="1832149" y="466005"/>
                  </a:cubicBezTo>
                  <a:cubicBezTo>
                    <a:pt x="1779352" y="421208"/>
                    <a:pt x="1713490" y="387076"/>
                    <a:pt x="1634561" y="363611"/>
                  </a:cubicBezTo>
                  <a:cubicBezTo>
                    <a:pt x="1555633" y="340146"/>
                    <a:pt x="1454306" y="328413"/>
                    <a:pt x="1330580" y="328413"/>
                  </a:cubicBezTo>
                  <a:lnTo>
                    <a:pt x="860209" y="328413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3E383470-B570-4F64-9AE4-70D4DCE00D50}"/>
                </a:ext>
              </a:extLst>
            </p:cNvPr>
            <p:cNvSpPr txBox="1">
              <a:spLocks/>
            </p:cNvSpPr>
            <p:nvPr/>
          </p:nvSpPr>
          <p:spPr>
            <a:xfrm>
              <a:off x="7365071" y="3382416"/>
              <a:ext cx="801551" cy="729555"/>
            </a:xfrm>
            <a:custGeom>
              <a:avLst/>
              <a:gdLst/>
              <a:ahLst/>
              <a:cxnLst/>
              <a:rect l="l" t="t" r="r" b="b"/>
              <a:pathLst>
                <a:path w="801551" h="729555">
                  <a:moveTo>
                    <a:pt x="0" y="0"/>
                  </a:moveTo>
                  <a:lnTo>
                    <a:pt x="328930" y="0"/>
                  </a:lnTo>
                  <a:cubicBezTo>
                    <a:pt x="415142" y="0"/>
                    <a:pt x="486725" y="8266"/>
                    <a:pt x="543679" y="24798"/>
                  </a:cubicBezTo>
                  <a:cubicBezTo>
                    <a:pt x="600634" y="41330"/>
                    <a:pt x="648006" y="65596"/>
                    <a:pt x="685796" y="97594"/>
                  </a:cubicBezTo>
                  <a:cubicBezTo>
                    <a:pt x="723585" y="129592"/>
                    <a:pt x="752325" y="169056"/>
                    <a:pt x="772016" y="215986"/>
                  </a:cubicBezTo>
                  <a:cubicBezTo>
                    <a:pt x="791706" y="262917"/>
                    <a:pt x="801551" y="317314"/>
                    <a:pt x="801551" y="379176"/>
                  </a:cubicBezTo>
                  <a:cubicBezTo>
                    <a:pt x="801551" y="436773"/>
                    <a:pt x="791439" y="487436"/>
                    <a:pt x="771216" y="531167"/>
                  </a:cubicBezTo>
                  <a:cubicBezTo>
                    <a:pt x="750992" y="574898"/>
                    <a:pt x="723048" y="611429"/>
                    <a:pt x="687383" y="640760"/>
                  </a:cubicBezTo>
                  <a:cubicBezTo>
                    <a:pt x="651719" y="670092"/>
                    <a:pt x="610471" y="692224"/>
                    <a:pt x="563641" y="707156"/>
                  </a:cubicBezTo>
                  <a:cubicBezTo>
                    <a:pt x="516810" y="722089"/>
                    <a:pt x="461989" y="729555"/>
                    <a:pt x="399176" y="729555"/>
                  </a:cubicBezTo>
                  <a:lnTo>
                    <a:pt x="0" y="72955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B050"/>
            </a:solidFill>
            <a:ln>
              <a:noFill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endParaRPr lang="en-US" sz="25800" dirty="0">
                <a:latin typeface="Trade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14617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Trade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Bravon Logo</dc:title>
  <dc:creator>Muhamad Rizki Sunarya</dc:creator>
  <cp:keywords>Funij.com</cp:keywords>
  <cp:lastModifiedBy>Muhamad Rizki Sunarya</cp:lastModifiedBy>
  <cp:revision>2</cp:revision>
  <dcterms:created xsi:type="dcterms:W3CDTF">2025-03-11T07:37:10Z</dcterms:created>
  <dcterms:modified xsi:type="dcterms:W3CDTF">2025-03-11T07:38:15Z</dcterms:modified>
</cp:coreProperties>
</file>