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7" r:id="rId2"/>
  </p:sldIdLst>
  <p:sldSz cx="11430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80" userDrawn="1">
          <p15:clr>
            <a:srgbClr val="A4A3A4"/>
          </p15:clr>
        </p15:guide>
        <p15:guide id="2" pos="17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0414"/>
    <a:srgbClr val="86479B"/>
    <a:srgbClr val="4464AD"/>
    <a:srgbClr val="7CC243"/>
    <a:srgbClr val="FCD711"/>
    <a:srgbClr val="F68920"/>
    <a:srgbClr val="D1361D"/>
    <a:srgbClr val="041838"/>
    <a:srgbClr val="000F32"/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69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2298" y="894"/>
      </p:cViewPr>
      <p:guideLst>
        <p:guide orient="horz" pos="2280"/>
        <p:guide pos="17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nij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611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BB4DC2E-3691-44AA-9378-CC2F21EE29EA}"/>
              </a:ext>
            </a:extLst>
          </p:cNvPr>
          <p:cNvGrpSpPr/>
          <p:nvPr userDrawn="1"/>
        </p:nvGrpSpPr>
        <p:grpSpPr>
          <a:xfrm>
            <a:off x="77718" y="6549953"/>
            <a:ext cx="1169575" cy="245859"/>
            <a:chOff x="77718" y="6549953"/>
            <a:chExt cx="1169575" cy="245859"/>
          </a:xfrm>
          <a:solidFill>
            <a:srgbClr val="000000"/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AF2E49A-A8B8-4CFB-8913-DD70CF42BF0C}"/>
                </a:ext>
              </a:extLst>
            </p:cNvPr>
            <p:cNvSpPr/>
            <p:nvPr userDrawn="1"/>
          </p:nvSpPr>
          <p:spPr>
            <a:xfrm>
              <a:off x="5279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7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7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3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3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3FFBF06-0F18-4AF3-9BF8-D24FC425B388}"/>
                </a:ext>
              </a:extLst>
            </p:cNvPr>
            <p:cNvSpPr/>
            <p:nvPr userDrawn="1"/>
          </p:nvSpPr>
          <p:spPr>
            <a:xfrm>
              <a:off x="6041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6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6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4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4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BFB112D-08B3-41AE-B77F-FB5AE9131F79}"/>
                </a:ext>
              </a:extLst>
            </p:cNvPr>
            <p:cNvSpPr/>
            <p:nvPr userDrawn="1"/>
          </p:nvSpPr>
          <p:spPr>
            <a:xfrm>
              <a:off x="77718" y="6552010"/>
              <a:ext cx="121386" cy="184137"/>
            </a:xfrm>
            <a:custGeom>
              <a:avLst/>
              <a:gdLst/>
              <a:ahLst/>
              <a:cxnLst/>
              <a:rect l="l" t="t" r="r" b="b"/>
              <a:pathLst>
                <a:path w="121386" h="184137">
                  <a:moveTo>
                    <a:pt x="0" y="0"/>
                  </a:moveTo>
                  <a:lnTo>
                    <a:pt x="121386" y="0"/>
                  </a:lnTo>
                  <a:lnTo>
                    <a:pt x="121386" y="38062"/>
                  </a:lnTo>
                  <a:lnTo>
                    <a:pt x="40119" y="38062"/>
                  </a:lnTo>
                  <a:lnTo>
                    <a:pt x="40119" y="75095"/>
                  </a:lnTo>
                  <a:lnTo>
                    <a:pt x="113157" y="75095"/>
                  </a:lnTo>
                  <a:lnTo>
                    <a:pt x="113157" y="113157"/>
                  </a:lnTo>
                  <a:lnTo>
                    <a:pt x="40119" y="113157"/>
                  </a:lnTo>
                  <a:lnTo>
                    <a:pt x="40119" y="184137"/>
                  </a:lnTo>
                  <a:lnTo>
                    <a:pt x="0" y="18413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45FC52B-905B-4ED9-AFA6-E349DD5845BB}"/>
                </a:ext>
              </a:extLst>
            </p:cNvPr>
            <p:cNvSpPr/>
            <p:nvPr userDrawn="1"/>
          </p:nvSpPr>
          <p:spPr>
            <a:xfrm>
              <a:off x="378403" y="6606017"/>
              <a:ext cx="123958" cy="130130"/>
            </a:xfrm>
            <a:custGeom>
              <a:avLst/>
              <a:gdLst/>
              <a:ahLst/>
              <a:cxnLst/>
              <a:rect l="l" t="t" r="r" b="b"/>
              <a:pathLst>
                <a:path w="123958" h="130130">
                  <a:moveTo>
                    <a:pt x="77152" y="0"/>
                  </a:moveTo>
                  <a:cubicBezTo>
                    <a:pt x="92926" y="0"/>
                    <a:pt x="104670" y="5057"/>
                    <a:pt x="112385" y="15173"/>
                  </a:cubicBezTo>
                  <a:cubicBezTo>
                    <a:pt x="120101" y="25289"/>
                    <a:pt x="123958" y="38576"/>
                    <a:pt x="123958" y="55035"/>
                  </a:cubicBezTo>
                  <a:lnTo>
                    <a:pt x="123958" y="130130"/>
                  </a:lnTo>
                  <a:lnTo>
                    <a:pt x="85382" y="130130"/>
                  </a:lnTo>
                  <a:lnTo>
                    <a:pt x="85382" y="59407"/>
                  </a:lnTo>
                  <a:cubicBezTo>
                    <a:pt x="85382" y="52549"/>
                    <a:pt x="83753" y="46934"/>
                    <a:pt x="80496" y="42562"/>
                  </a:cubicBezTo>
                  <a:cubicBezTo>
                    <a:pt x="77238" y="38190"/>
                    <a:pt x="72180" y="36004"/>
                    <a:pt x="65322" y="36004"/>
                  </a:cubicBezTo>
                  <a:cubicBezTo>
                    <a:pt x="56578" y="36004"/>
                    <a:pt x="49935" y="39347"/>
                    <a:pt x="45391" y="46034"/>
                  </a:cubicBezTo>
                  <a:cubicBezTo>
                    <a:pt x="40848" y="52721"/>
                    <a:pt x="38576" y="61465"/>
                    <a:pt x="38576" y="72266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7149" y="6686"/>
                    <a:pt x="60007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DCA5852-E1A8-447A-A0A8-14319A24C575}"/>
                </a:ext>
              </a:extLst>
            </p:cNvPr>
            <p:cNvSpPr/>
            <p:nvPr userDrawn="1"/>
          </p:nvSpPr>
          <p:spPr>
            <a:xfrm>
              <a:off x="752202" y="6606017"/>
              <a:ext cx="129616" cy="134245"/>
            </a:xfrm>
            <a:custGeom>
              <a:avLst/>
              <a:gdLst/>
              <a:ahLst/>
              <a:cxnLst/>
              <a:rect l="l" t="t" r="r" b="b"/>
              <a:pathLst>
                <a:path w="129616" h="134245">
                  <a:moveTo>
                    <a:pt x="67894" y="0"/>
                  </a:moveTo>
                  <a:cubicBezTo>
                    <a:pt x="82296" y="0"/>
                    <a:pt x="94683" y="3172"/>
                    <a:pt x="105056" y="9515"/>
                  </a:cubicBezTo>
                  <a:cubicBezTo>
                    <a:pt x="115429" y="15859"/>
                    <a:pt x="123101" y="24603"/>
                    <a:pt x="128073" y="35747"/>
                  </a:cubicBezTo>
                  <a:lnTo>
                    <a:pt x="92583" y="50663"/>
                  </a:lnTo>
                  <a:cubicBezTo>
                    <a:pt x="89840" y="45691"/>
                    <a:pt x="86539" y="42005"/>
                    <a:pt x="82682" y="39605"/>
                  </a:cubicBezTo>
                  <a:cubicBezTo>
                    <a:pt x="78824" y="37204"/>
                    <a:pt x="73895" y="36004"/>
                    <a:pt x="67894" y="36004"/>
                  </a:cubicBezTo>
                  <a:cubicBezTo>
                    <a:pt x="59493" y="36004"/>
                    <a:pt x="52506" y="38790"/>
                    <a:pt x="46934" y="44362"/>
                  </a:cubicBezTo>
                  <a:cubicBezTo>
                    <a:pt x="41362" y="49935"/>
                    <a:pt x="38576" y="57521"/>
                    <a:pt x="38576" y="67122"/>
                  </a:cubicBezTo>
                  <a:cubicBezTo>
                    <a:pt x="38576" y="76724"/>
                    <a:pt x="41362" y="84310"/>
                    <a:pt x="46934" y="89882"/>
                  </a:cubicBezTo>
                  <a:cubicBezTo>
                    <a:pt x="52506" y="95454"/>
                    <a:pt x="59493" y="98241"/>
                    <a:pt x="67894" y="98241"/>
                  </a:cubicBezTo>
                  <a:cubicBezTo>
                    <a:pt x="73895" y="98241"/>
                    <a:pt x="79038" y="96912"/>
                    <a:pt x="83325" y="94254"/>
                  </a:cubicBezTo>
                  <a:cubicBezTo>
                    <a:pt x="87611" y="91597"/>
                    <a:pt x="91211" y="87696"/>
                    <a:pt x="94126" y="82553"/>
                  </a:cubicBezTo>
                  <a:lnTo>
                    <a:pt x="129616" y="97983"/>
                  </a:lnTo>
                  <a:cubicBezTo>
                    <a:pt x="123444" y="109299"/>
                    <a:pt x="115257" y="118172"/>
                    <a:pt x="105056" y="124601"/>
                  </a:cubicBezTo>
                  <a:cubicBezTo>
                    <a:pt x="94855" y="131030"/>
                    <a:pt x="82467" y="134245"/>
                    <a:pt x="67894" y="134245"/>
                  </a:cubicBezTo>
                  <a:cubicBezTo>
                    <a:pt x="58121" y="134245"/>
                    <a:pt x="49077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7" y="1671"/>
                    <a:pt x="58121" y="0"/>
                    <a:pt x="6789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3D4BACE-66E1-48BF-8DA0-898B3D88D24B}"/>
                </a:ext>
              </a:extLst>
            </p:cNvPr>
            <p:cNvSpPr/>
            <p:nvPr userDrawn="1"/>
          </p:nvSpPr>
          <p:spPr>
            <a:xfrm>
              <a:off x="895077" y="6606017"/>
              <a:ext cx="135788" cy="134245"/>
            </a:xfrm>
            <a:custGeom>
              <a:avLst/>
              <a:gdLst/>
              <a:ahLst/>
              <a:cxnLst/>
              <a:rect l="l" t="t" r="r" b="b"/>
              <a:pathLst>
                <a:path w="135788" h="134245">
                  <a:moveTo>
                    <a:pt x="67894" y="0"/>
                  </a:moveTo>
                  <a:cubicBezTo>
                    <a:pt x="77667" y="0"/>
                    <a:pt x="86711" y="1671"/>
                    <a:pt x="95026" y="5015"/>
                  </a:cubicBezTo>
                  <a:cubicBezTo>
                    <a:pt x="103341" y="8358"/>
                    <a:pt x="110542" y="12987"/>
                    <a:pt x="116629" y="18902"/>
                  </a:cubicBezTo>
                  <a:cubicBezTo>
                    <a:pt x="122715" y="24817"/>
                    <a:pt x="127430" y="31889"/>
                    <a:pt x="130773" y="40119"/>
                  </a:cubicBezTo>
                  <a:cubicBezTo>
                    <a:pt x="134117" y="48349"/>
                    <a:pt x="135788" y="57350"/>
                    <a:pt x="135788" y="67122"/>
                  </a:cubicBezTo>
                  <a:cubicBezTo>
                    <a:pt x="135788" y="76895"/>
                    <a:pt x="134117" y="85896"/>
                    <a:pt x="130773" y="94126"/>
                  </a:cubicBezTo>
                  <a:cubicBezTo>
                    <a:pt x="127430" y="102355"/>
                    <a:pt x="122715" y="109428"/>
                    <a:pt x="116629" y="115343"/>
                  </a:cubicBezTo>
                  <a:cubicBezTo>
                    <a:pt x="110542" y="121258"/>
                    <a:pt x="103341" y="125887"/>
                    <a:pt x="95026" y="129230"/>
                  </a:cubicBezTo>
                  <a:cubicBezTo>
                    <a:pt x="86711" y="132573"/>
                    <a:pt x="77667" y="134245"/>
                    <a:pt x="67894" y="134245"/>
                  </a:cubicBezTo>
                  <a:cubicBezTo>
                    <a:pt x="58122" y="134245"/>
                    <a:pt x="49078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8" y="1671"/>
                    <a:pt x="58122" y="0"/>
                    <a:pt x="67894" y="0"/>
                  </a:cubicBezTo>
                  <a:close/>
                  <a:moveTo>
                    <a:pt x="67894" y="36004"/>
                  </a:moveTo>
                  <a:cubicBezTo>
                    <a:pt x="63951" y="36004"/>
                    <a:pt x="60222" y="36733"/>
                    <a:pt x="56707" y="38190"/>
                  </a:cubicBezTo>
                  <a:cubicBezTo>
                    <a:pt x="53192" y="39648"/>
                    <a:pt x="50063" y="41748"/>
                    <a:pt x="47320" y="44491"/>
                  </a:cubicBezTo>
                  <a:cubicBezTo>
                    <a:pt x="44577" y="47234"/>
                    <a:pt x="42434" y="50492"/>
                    <a:pt x="40891" y="54264"/>
                  </a:cubicBezTo>
                  <a:cubicBezTo>
                    <a:pt x="39348" y="58036"/>
                    <a:pt x="38576" y="62322"/>
                    <a:pt x="38576" y="67122"/>
                  </a:cubicBezTo>
                  <a:cubicBezTo>
                    <a:pt x="38576" y="71923"/>
                    <a:pt x="39348" y="76252"/>
                    <a:pt x="40891" y="80110"/>
                  </a:cubicBezTo>
                  <a:cubicBezTo>
                    <a:pt x="42434" y="83967"/>
                    <a:pt x="44577" y="87225"/>
                    <a:pt x="47320" y="89882"/>
                  </a:cubicBezTo>
                  <a:cubicBezTo>
                    <a:pt x="50063" y="92540"/>
                    <a:pt x="53192" y="94597"/>
                    <a:pt x="56707" y="96055"/>
                  </a:cubicBezTo>
                  <a:cubicBezTo>
                    <a:pt x="60222" y="97512"/>
                    <a:pt x="63951" y="98241"/>
                    <a:pt x="67894" y="98241"/>
                  </a:cubicBezTo>
                  <a:cubicBezTo>
                    <a:pt x="71838" y="98241"/>
                    <a:pt x="75567" y="97512"/>
                    <a:pt x="79081" y="96055"/>
                  </a:cubicBezTo>
                  <a:cubicBezTo>
                    <a:pt x="82596" y="94597"/>
                    <a:pt x="85725" y="92540"/>
                    <a:pt x="88468" y="89882"/>
                  </a:cubicBezTo>
                  <a:cubicBezTo>
                    <a:pt x="91211" y="87225"/>
                    <a:pt x="93354" y="83967"/>
                    <a:pt x="94898" y="80110"/>
                  </a:cubicBezTo>
                  <a:cubicBezTo>
                    <a:pt x="96441" y="76252"/>
                    <a:pt x="97212" y="71923"/>
                    <a:pt x="97212" y="67122"/>
                  </a:cubicBezTo>
                  <a:cubicBezTo>
                    <a:pt x="97212" y="62322"/>
                    <a:pt x="96441" y="58036"/>
                    <a:pt x="94898" y="54264"/>
                  </a:cubicBezTo>
                  <a:cubicBezTo>
                    <a:pt x="93354" y="50492"/>
                    <a:pt x="91211" y="47234"/>
                    <a:pt x="88468" y="44491"/>
                  </a:cubicBezTo>
                  <a:cubicBezTo>
                    <a:pt x="85725" y="41748"/>
                    <a:pt x="82596" y="39648"/>
                    <a:pt x="79081" y="38190"/>
                  </a:cubicBezTo>
                  <a:cubicBezTo>
                    <a:pt x="75567" y="36733"/>
                    <a:pt x="71838" y="36004"/>
                    <a:pt x="67894" y="360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1B26E308-FD2A-431C-8E77-F56D458FBAAD}"/>
                </a:ext>
              </a:extLst>
            </p:cNvPr>
            <p:cNvSpPr/>
            <p:nvPr userDrawn="1"/>
          </p:nvSpPr>
          <p:spPr>
            <a:xfrm>
              <a:off x="1045154" y="6606017"/>
              <a:ext cx="202139" cy="130130"/>
            </a:xfrm>
            <a:custGeom>
              <a:avLst/>
              <a:gdLst/>
              <a:ahLst/>
              <a:cxnLst/>
              <a:rect l="l" t="t" r="r" b="b"/>
              <a:pathLst>
                <a:path w="202139" h="130130">
                  <a:moveTo>
                    <a:pt x="77152" y="0"/>
                  </a:moveTo>
                  <a:cubicBezTo>
                    <a:pt x="86754" y="0"/>
                    <a:pt x="94726" y="2271"/>
                    <a:pt x="101070" y="6815"/>
                  </a:cubicBezTo>
                  <a:cubicBezTo>
                    <a:pt x="107413" y="11358"/>
                    <a:pt x="111871" y="16630"/>
                    <a:pt x="114443" y="22631"/>
                  </a:cubicBezTo>
                  <a:cubicBezTo>
                    <a:pt x="118215" y="16630"/>
                    <a:pt x="123615" y="11358"/>
                    <a:pt x="130645" y="6815"/>
                  </a:cubicBezTo>
                  <a:cubicBezTo>
                    <a:pt x="137674" y="2271"/>
                    <a:pt x="146504" y="0"/>
                    <a:pt x="157134" y="0"/>
                  </a:cubicBezTo>
                  <a:cubicBezTo>
                    <a:pt x="164678" y="0"/>
                    <a:pt x="171278" y="1243"/>
                    <a:pt x="176936" y="3729"/>
                  </a:cubicBezTo>
                  <a:cubicBezTo>
                    <a:pt x="182594" y="6215"/>
                    <a:pt x="187266" y="9687"/>
                    <a:pt x="190952" y="14144"/>
                  </a:cubicBezTo>
                  <a:cubicBezTo>
                    <a:pt x="194638" y="18602"/>
                    <a:pt x="197425" y="23917"/>
                    <a:pt x="199311" y="30089"/>
                  </a:cubicBezTo>
                  <a:cubicBezTo>
                    <a:pt x="201197" y="36261"/>
                    <a:pt x="202139" y="43034"/>
                    <a:pt x="202139" y="50406"/>
                  </a:cubicBezTo>
                  <a:lnTo>
                    <a:pt x="202139" y="130130"/>
                  </a:lnTo>
                  <a:lnTo>
                    <a:pt x="163563" y="130130"/>
                  </a:lnTo>
                  <a:lnTo>
                    <a:pt x="163563" y="57864"/>
                  </a:lnTo>
                  <a:cubicBezTo>
                    <a:pt x="163563" y="51349"/>
                    <a:pt x="162063" y="46077"/>
                    <a:pt x="159063" y="42048"/>
                  </a:cubicBezTo>
                  <a:cubicBezTo>
                    <a:pt x="156062" y="38019"/>
                    <a:pt x="151647" y="36004"/>
                    <a:pt x="145818" y="36004"/>
                  </a:cubicBezTo>
                  <a:cubicBezTo>
                    <a:pt x="137417" y="36004"/>
                    <a:pt x="131073" y="39390"/>
                    <a:pt x="126787" y="46163"/>
                  </a:cubicBezTo>
                  <a:cubicBezTo>
                    <a:pt x="122501" y="52935"/>
                    <a:pt x="120358" y="61979"/>
                    <a:pt x="120358" y="73295"/>
                  </a:cubicBezTo>
                  <a:lnTo>
                    <a:pt x="120358" y="130130"/>
                  </a:lnTo>
                  <a:lnTo>
                    <a:pt x="81782" y="130130"/>
                  </a:lnTo>
                  <a:lnTo>
                    <a:pt x="81782" y="57864"/>
                  </a:lnTo>
                  <a:cubicBezTo>
                    <a:pt x="81782" y="51349"/>
                    <a:pt x="80196" y="46077"/>
                    <a:pt x="77024" y="42048"/>
                  </a:cubicBezTo>
                  <a:cubicBezTo>
                    <a:pt x="73852" y="38019"/>
                    <a:pt x="68923" y="36004"/>
                    <a:pt x="62236" y="36004"/>
                  </a:cubicBezTo>
                  <a:cubicBezTo>
                    <a:pt x="54350" y="36004"/>
                    <a:pt x="48434" y="39390"/>
                    <a:pt x="44491" y="46163"/>
                  </a:cubicBezTo>
                  <a:cubicBezTo>
                    <a:pt x="40548" y="52935"/>
                    <a:pt x="38576" y="61979"/>
                    <a:pt x="38576" y="73295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2691" y="13716"/>
                    <a:pt x="47963" y="8787"/>
                    <a:pt x="54392" y="5272"/>
                  </a:cubicBezTo>
                  <a:cubicBezTo>
                    <a:pt x="60822" y="1757"/>
                    <a:pt x="68408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55EBB7A-4D27-482A-BA9D-779BEF85A96B}"/>
                </a:ext>
              </a:extLst>
            </p:cNvPr>
            <p:cNvSpPr/>
            <p:nvPr userDrawn="1"/>
          </p:nvSpPr>
          <p:spPr>
            <a:xfrm>
              <a:off x="224975" y="6610131"/>
              <a:ext cx="123959" cy="130131"/>
            </a:xfrm>
            <a:custGeom>
              <a:avLst/>
              <a:gdLst/>
              <a:ahLst/>
              <a:cxnLst/>
              <a:rect l="l" t="t" r="r" b="b"/>
              <a:pathLst>
                <a:path w="123959" h="130131">
                  <a:moveTo>
                    <a:pt x="0" y="0"/>
                  </a:moveTo>
                  <a:lnTo>
                    <a:pt x="38576" y="0"/>
                  </a:lnTo>
                  <a:lnTo>
                    <a:pt x="38576" y="70724"/>
                  </a:lnTo>
                  <a:cubicBezTo>
                    <a:pt x="38576" y="77582"/>
                    <a:pt x="40205" y="83197"/>
                    <a:pt x="43463" y="87569"/>
                  </a:cubicBezTo>
                  <a:cubicBezTo>
                    <a:pt x="46720" y="91941"/>
                    <a:pt x="51778" y="94127"/>
                    <a:pt x="58636" y="94127"/>
                  </a:cubicBezTo>
                  <a:cubicBezTo>
                    <a:pt x="67380" y="94127"/>
                    <a:pt x="74024" y="90783"/>
                    <a:pt x="78567" y="84097"/>
                  </a:cubicBezTo>
                  <a:cubicBezTo>
                    <a:pt x="83111" y="77410"/>
                    <a:pt x="85382" y="68666"/>
                    <a:pt x="85382" y="57865"/>
                  </a:cubicBezTo>
                  <a:lnTo>
                    <a:pt x="85382" y="0"/>
                  </a:lnTo>
                  <a:lnTo>
                    <a:pt x="123959" y="0"/>
                  </a:lnTo>
                  <a:lnTo>
                    <a:pt x="123959" y="126016"/>
                  </a:lnTo>
                  <a:lnTo>
                    <a:pt x="87954" y="126016"/>
                  </a:lnTo>
                  <a:lnTo>
                    <a:pt x="87954" y="110071"/>
                  </a:lnTo>
                  <a:lnTo>
                    <a:pt x="85382" y="110071"/>
                  </a:lnTo>
                  <a:cubicBezTo>
                    <a:pt x="76810" y="123444"/>
                    <a:pt x="63951" y="130131"/>
                    <a:pt x="46806" y="130131"/>
                  </a:cubicBezTo>
                  <a:cubicBezTo>
                    <a:pt x="31033" y="130131"/>
                    <a:pt x="19288" y="125073"/>
                    <a:pt x="11573" y="114958"/>
                  </a:cubicBezTo>
                  <a:cubicBezTo>
                    <a:pt x="3858" y="104842"/>
                    <a:pt x="0" y="91555"/>
                    <a:pt x="0" y="75096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926B7AB-B413-4EAC-B921-3A89420EF967}"/>
                </a:ext>
              </a:extLst>
            </p:cNvPr>
            <p:cNvSpPr/>
            <p:nvPr userDrawn="1"/>
          </p:nvSpPr>
          <p:spPr>
            <a:xfrm>
              <a:off x="532860" y="6610131"/>
              <a:ext cx="38576" cy="126016"/>
            </a:xfrm>
            <a:custGeom>
              <a:avLst/>
              <a:gdLst/>
              <a:ahLst/>
              <a:cxnLst/>
              <a:rect l="l" t="t" r="r" b="b"/>
              <a:pathLst>
                <a:path w="38576" h="126016">
                  <a:moveTo>
                    <a:pt x="0" y="0"/>
                  </a:moveTo>
                  <a:lnTo>
                    <a:pt x="38576" y="0"/>
                  </a:lnTo>
                  <a:lnTo>
                    <a:pt x="38576" y="126016"/>
                  </a:lnTo>
                  <a:lnTo>
                    <a:pt x="0" y="12601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F0B34AB-E4FA-42C8-A47D-2C39379A83B1}"/>
                </a:ext>
              </a:extLst>
            </p:cNvPr>
            <p:cNvSpPr/>
            <p:nvPr userDrawn="1"/>
          </p:nvSpPr>
          <p:spPr>
            <a:xfrm>
              <a:off x="579742" y="6610131"/>
              <a:ext cx="67894" cy="185681"/>
            </a:xfrm>
            <a:custGeom>
              <a:avLst/>
              <a:gdLst/>
              <a:ahLst/>
              <a:cxnLst/>
              <a:rect l="l" t="t" r="r" b="b"/>
              <a:pathLst>
                <a:path w="67894" h="185681">
                  <a:moveTo>
                    <a:pt x="29318" y="0"/>
                  </a:moveTo>
                  <a:lnTo>
                    <a:pt x="67894" y="0"/>
                  </a:lnTo>
                  <a:lnTo>
                    <a:pt x="67894" y="137963"/>
                  </a:lnTo>
                  <a:cubicBezTo>
                    <a:pt x="67894" y="146782"/>
                    <a:pt x="66694" y="154216"/>
                    <a:pt x="64294" y="160267"/>
                  </a:cubicBezTo>
                  <a:cubicBezTo>
                    <a:pt x="61894" y="166317"/>
                    <a:pt x="58679" y="171244"/>
                    <a:pt x="54650" y="175048"/>
                  </a:cubicBezTo>
                  <a:cubicBezTo>
                    <a:pt x="50621" y="178852"/>
                    <a:pt x="46035" y="181575"/>
                    <a:pt x="40891" y="183218"/>
                  </a:cubicBezTo>
                  <a:cubicBezTo>
                    <a:pt x="35748" y="184860"/>
                    <a:pt x="30347" y="185681"/>
                    <a:pt x="24689" y="185681"/>
                  </a:cubicBezTo>
                  <a:cubicBezTo>
                    <a:pt x="19546" y="185681"/>
                    <a:pt x="15002" y="185338"/>
                    <a:pt x="11059" y="184652"/>
                  </a:cubicBezTo>
                  <a:cubicBezTo>
                    <a:pt x="7115" y="183966"/>
                    <a:pt x="3429" y="182938"/>
                    <a:pt x="0" y="181566"/>
                  </a:cubicBezTo>
                  <a:lnTo>
                    <a:pt x="9773" y="147619"/>
                  </a:lnTo>
                  <a:cubicBezTo>
                    <a:pt x="12688" y="149333"/>
                    <a:pt x="15859" y="150191"/>
                    <a:pt x="19288" y="150191"/>
                  </a:cubicBezTo>
                  <a:cubicBezTo>
                    <a:pt x="25975" y="150191"/>
                    <a:pt x="29318" y="145860"/>
                    <a:pt x="29318" y="137199"/>
                  </a:cubicBezTo>
                  <a:lnTo>
                    <a:pt x="29318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2AFE63DB-CA28-4DA9-8E4C-AB7AC73BA56E}"/>
                </a:ext>
              </a:extLst>
            </p:cNvPr>
            <p:cNvSpPr/>
            <p:nvPr userDrawn="1"/>
          </p:nvSpPr>
          <p:spPr>
            <a:xfrm>
              <a:off x="681145" y="6688313"/>
              <a:ext cx="49378" cy="47834"/>
            </a:xfrm>
            <a:custGeom>
              <a:avLst/>
              <a:gdLst/>
              <a:ahLst/>
              <a:cxnLst/>
              <a:rect l="l" t="t" r="r" b="b"/>
              <a:pathLst>
                <a:path w="49378" h="47834">
                  <a:moveTo>
                    <a:pt x="24689" y="0"/>
                  </a:moveTo>
                  <a:cubicBezTo>
                    <a:pt x="31547" y="0"/>
                    <a:pt x="37377" y="2325"/>
                    <a:pt x="42177" y="6976"/>
                  </a:cubicBezTo>
                  <a:cubicBezTo>
                    <a:pt x="46978" y="11626"/>
                    <a:pt x="49378" y="17273"/>
                    <a:pt x="49378" y="23917"/>
                  </a:cubicBezTo>
                  <a:cubicBezTo>
                    <a:pt x="49378" y="30561"/>
                    <a:pt x="46978" y="36208"/>
                    <a:pt x="42177" y="40858"/>
                  </a:cubicBezTo>
                  <a:cubicBezTo>
                    <a:pt x="37377" y="45509"/>
                    <a:pt x="31547" y="47834"/>
                    <a:pt x="24689" y="47834"/>
                  </a:cubicBezTo>
                  <a:cubicBezTo>
                    <a:pt x="17831" y="47834"/>
                    <a:pt x="12002" y="45509"/>
                    <a:pt x="7201" y="40858"/>
                  </a:cubicBezTo>
                  <a:cubicBezTo>
                    <a:pt x="2401" y="36208"/>
                    <a:pt x="0" y="30561"/>
                    <a:pt x="0" y="23917"/>
                  </a:cubicBezTo>
                  <a:cubicBezTo>
                    <a:pt x="0" y="17273"/>
                    <a:pt x="2401" y="11626"/>
                    <a:pt x="7201" y="6976"/>
                  </a:cubicBezTo>
                  <a:cubicBezTo>
                    <a:pt x="12002" y="2325"/>
                    <a:pt x="17831" y="0"/>
                    <a:pt x="2468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365126"/>
            <a:ext cx="985837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1825625"/>
            <a:ext cx="985837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10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857250" rtl="0" eaLnBrk="1" latinLnBrk="0" hangingPunct="1">
        <a:lnSpc>
          <a:spcPct val="90000"/>
        </a:lnSpc>
        <a:spcBef>
          <a:spcPct val="0"/>
        </a:spcBef>
        <a:buNone/>
        <a:defRPr sz="41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4313" indent="-214313" algn="l" defTabSz="857250" rtl="0" eaLnBrk="1" latinLnBrk="0" hangingPunct="1">
        <a:lnSpc>
          <a:spcPct val="90000"/>
        </a:lnSpc>
        <a:spcBef>
          <a:spcPts val="938"/>
        </a:spcBef>
        <a:buFont typeface="Arial" panose="020B0604020202020204" pitchFamily="34" charset="0"/>
        <a:buChar char="•"/>
        <a:defRPr sz="2625" kern="1200">
          <a:solidFill>
            <a:schemeClr val="tx1"/>
          </a:solidFill>
          <a:latin typeface="+mn-lt"/>
          <a:ea typeface="+mn-ea"/>
          <a:cs typeface="+mn-cs"/>
        </a:defRPr>
      </a:lvl1pPr>
      <a:lvl2pPr marL="64293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2pPr>
      <a:lvl3pPr marL="107156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3pPr>
      <a:lvl4pPr marL="150018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4pPr>
      <a:lvl5pPr marL="192881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5pPr>
      <a:lvl6pPr marL="235743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78606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21468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64331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1pPr>
      <a:lvl2pPr marL="4286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3pPr>
      <a:lvl4pPr marL="12858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4pPr>
      <a:lvl5pPr marL="17145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5pPr>
      <a:lvl6pPr marL="21431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5717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0003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4290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Freeform 7351">
            <a:extLst>
              <a:ext uri="{FF2B5EF4-FFF2-40B4-BE49-F238E27FC236}">
                <a16:creationId xmlns:a16="http://schemas.microsoft.com/office/drawing/2014/main" id="{41ACA33B-80DB-41F0-898F-CA8D6DB197C2}"/>
              </a:ext>
            </a:extLst>
          </p:cNvPr>
          <p:cNvSpPr>
            <a:spLocks/>
          </p:cNvSpPr>
          <p:nvPr/>
        </p:nvSpPr>
        <p:spPr bwMode="auto">
          <a:xfrm rot="16424621">
            <a:off x="7330129" y="3110621"/>
            <a:ext cx="6241497" cy="2045492"/>
          </a:xfrm>
          <a:custGeom>
            <a:avLst/>
            <a:gdLst>
              <a:gd name="T0" fmla="*/ 228 w 416"/>
              <a:gd name="T1" fmla="*/ 539 h 558"/>
              <a:gd name="T2" fmla="*/ 191 w 416"/>
              <a:gd name="T3" fmla="*/ 516 h 558"/>
              <a:gd name="T4" fmla="*/ 200 w 416"/>
              <a:gd name="T5" fmla="*/ 420 h 558"/>
              <a:gd name="T6" fmla="*/ 195 w 416"/>
              <a:gd name="T7" fmla="*/ 366 h 558"/>
              <a:gd name="T8" fmla="*/ 161 w 416"/>
              <a:gd name="T9" fmla="*/ 312 h 558"/>
              <a:gd name="T10" fmla="*/ 139 w 416"/>
              <a:gd name="T11" fmla="*/ 266 h 558"/>
              <a:gd name="T12" fmla="*/ 105 w 416"/>
              <a:gd name="T13" fmla="*/ 295 h 558"/>
              <a:gd name="T14" fmla="*/ 87 w 416"/>
              <a:gd name="T15" fmla="*/ 336 h 558"/>
              <a:gd name="T16" fmla="*/ 55 w 416"/>
              <a:gd name="T17" fmla="*/ 376 h 558"/>
              <a:gd name="T18" fmla="*/ 34 w 416"/>
              <a:gd name="T19" fmla="*/ 403 h 558"/>
              <a:gd name="T20" fmla="*/ 21 w 416"/>
              <a:gd name="T21" fmla="*/ 312 h 558"/>
              <a:gd name="T22" fmla="*/ 9 w 416"/>
              <a:gd name="T23" fmla="*/ 274 h 558"/>
              <a:gd name="T24" fmla="*/ 8 w 416"/>
              <a:gd name="T25" fmla="*/ 221 h 558"/>
              <a:gd name="T26" fmla="*/ 62 w 416"/>
              <a:gd name="T27" fmla="*/ 159 h 558"/>
              <a:gd name="T28" fmla="*/ 123 w 416"/>
              <a:gd name="T29" fmla="*/ 134 h 558"/>
              <a:gd name="T30" fmla="*/ 205 w 416"/>
              <a:gd name="T31" fmla="*/ 90 h 558"/>
              <a:gd name="T32" fmla="*/ 249 w 416"/>
              <a:gd name="T33" fmla="*/ 60 h 558"/>
              <a:gd name="T34" fmla="*/ 242 w 416"/>
              <a:gd name="T35" fmla="*/ 19 h 558"/>
              <a:gd name="T36" fmla="*/ 281 w 416"/>
              <a:gd name="T37" fmla="*/ 35 h 558"/>
              <a:gd name="T38" fmla="*/ 307 w 416"/>
              <a:gd name="T39" fmla="*/ 108 h 558"/>
              <a:gd name="T40" fmla="*/ 239 w 416"/>
              <a:gd name="T41" fmla="*/ 171 h 558"/>
              <a:gd name="T42" fmla="*/ 274 w 416"/>
              <a:gd name="T43" fmla="*/ 237 h 558"/>
              <a:gd name="T44" fmla="*/ 266 w 416"/>
              <a:gd name="T45" fmla="*/ 302 h 558"/>
              <a:gd name="T46" fmla="*/ 252 w 416"/>
              <a:gd name="T47" fmla="*/ 326 h 558"/>
              <a:gd name="T48" fmla="*/ 248 w 416"/>
              <a:gd name="T49" fmla="*/ 360 h 558"/>
              <a:gd name="T50" fmla="*/ 280 w 416"/>
              <a:gd name="T51" fmla="*/ 300 h 558"/>
              <a:gd name="T52" fmla="*/ 319 w 416"/>
              <a:gd name="T53" fmla="*/ 359 h 558"/>
              <a:gd name="T54" fmla="*/ 329 w 416"/>
              <a:gd name="T55" fmla="*/ 422 h 558"/>
              <a:gd name="T56" fmla="*/ 341 w 416"/>
              <a:gd name="T57" fmla="*/ 427 h 558"/>
              <a:gd name="T58" fmla="*/ 369 w 416"/>
              <a:gd name="T59" fmla="*/ 413 h 558"/>
              <a:gd name="T60" fmla="*/ 373 w 416"/>
              <a:gd name="T61" fmla="*/ 446 h 558"/>
              <a:gd name="T62" fmla="*/ 383 w 416"/>
              <a:gd name="T63" fmla="*/ 430 h 558"/>
              <a:gd name="T64" fmla="*/ 406 w 416"/>
              <a:gd name="T65" fmla="*/ 419 h 558"/>
              <a:gd name="T66" fmla="*/ 408 w 416"/>
              <a:gd name="T67" fmla="*/ 485 h 558"/>
              <a:gd name="T68" fmla="*/ 358 w 416"/>
              <a:gd name="T69" fmla="*/ 539 h 558"/>
              <a:gd name="T70" fmla="*/ 342 w 416"/>
              <a:gd name="T71" fmla="*/ 481 h 558"/>
              <a:gd name="T72" fmla="*/ 281 w 416"/>
              <a:gd name="T73" fmla="*/ 454 h 558"/>
              <a:gd name="T74" fmla="*/ 277 w 416"/>
              <a:gd name="T75" fmla="*/ 418 h 558"/>
              <a:gd name="T76" fmla="*/ 279 w 416"/>
              <a:gd name="T77" fmla="*/ 382 h 558"/>
              <a:gd name="T78" fmla="*/ 268 w 416"/>
              <a:gd name="T79" fmla="*/ 360 h 558"/>
              <a:gd name="T80" fmla="*/ 250 w 416"/>
              <a:gd name="T81" fmla="*/ 411 h 558"/>
              <a:gd name="T82" fmla="*/ 242 w 416"/>
              <a:gd name="T83" fmla="*/ 435 h 5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16" h="558">
                <a:moveTo>
                  <a:pt x="242" y="435"/>
                </a:moveTo>
                <a:cubicBezTo>
                  <a:pt x="237" y="470"/>
                  <a:pt x="233" y="504"/>
                  <a:pt x="228" y="539"/>
                </a:cubicBezTo>
                <a:cubicBezTo>
                  <a:pt x="217" y="535"/>
                  <a:pt x="209" y="519"/>
                  <a:pt x="194" y="527"/>
                </a:cubicBezTo>
                <a:cubicBezTo>
                  <a:pt x="191" y="524"/>
                  <a:pt x="190" y="520"/>
                  <a:pt x="191" y="516"/>
                </a:cubicBezTo>
                <a:cubicBezTo>
                  <a:pt x="193" y="511"/>
                  <a:pt x="194" y="505"/>
                  <a:pt x="197" y="501"/>
                </a:cubicBezTo>
                <a:cubicBezTo>
                  <a:pt x="219" y="475"/>
                  <a:pt x="210" y="448"/>
                  <a:pt x="200" y="420"/>
                </a:cubicBezTo>
                <a:cubicBezTo>
                  <a:pt x="196" y="411"/>
                  <a:pt x="194" y="404"/>
                  <a:pt x="201" y="395"/>
                </a:cubicBezTo>
                <a:cubicBezTo>
                  <a:pt x="209" y="384"/>
                  <a:pt x="207" y="373"/>
                  <a:pt x="195" y="366"/>
                </a:cubicBezTo>
                <a:cubicBezTo>
                  <a:pt x="182" y="359"/>
                  <a:pt x="177" y="349"/>
                  <a:pt x="178" y="333"/>
                </a:cubicBezTo>
                <a:cubicBezTo>
                  <a:pt x="180" y="323"/>
                  <a:pt x="171" y="315"/>
                  <a:pt x="161" y="312"/>
                </a:cubicBezTo>
                <a:cubicBezTo>
                  <a:pt x="136" y="304"/>
                  <a:pt x="134" y="302"/>
                  <a:pt x="139" y="277"/>
                </a:cubicBezTo>
                <a:cubicBezTo>
                  <a:pt x="139" y="273"/>
                  <a:pt x="141" y="270"/>
                  <a:pt x="139" y="266"/>
                </a:cubicBezTo>
                <a:cubicBezTo>
                  <a:pt x="136" y="280"/>
                  <a:pt x="129" y="289"/>
                  <a:pt x="114" y="288"/>
                </a:cubicBezTo>
                <a:cubicBezTo>
                  <a:pt x="110" y="288"/>
                  <a:pt x="106" y="291"/>
                  <a:pt x="105" y="295"/>
                </a:cubicBezTo>
                <a:cubicBezTo>
                  <a:pt x="103" y="308"/>
                  <a:pt x="100" y="320"/>
                  <a:pt x="87" y="327"/>
                </a:cubicBezTo>
                <a:cubicBezTo>
                  <a:pt x="84" y="328"/>
                  <a:pt x="85" y="332"/>
                  <a:pt x="87" y="336"/>
                </a:cubicBezTo>
                <a:cubicBezTo>
                  <a:pt x="97" y="353"/>
                  <a:pt x="85" y="357"/>
                  <a:pt x="72" y="360"/>
                </a:cubicBezTo>
                <a:cubicBezTo>
                  <a:pt x="62" y="361"/>
                  <a:pt x="57" y="366"/>
                  <a:pt x="55" y="376"/>
                </a:cubicBezTo>
                <a:cubicBezTo>
                  <a:pt x="51" y="386"/>
                  <a:pt x="49" y="397"/>
                  <a:pt x="40" y="404"/>
                </a:cubicBezTo>
                <a:cubicBezTo>
                  <a:pt x="38" y="404"/>
                  <a:pt x="36" y="404"/>
                  <a:pt x="34" y="403"/>
                </a:cubicBezTo>
                <a:cubicBezTo>
                  <a:pt x="37" y="379"/>
                  <a:pt x="32" y="355"/>
                  <a:pt x="40" y="331"/>
                </a:cubicBezTo>
                <a:cubicBezTo>
                  <a:pt x="42" y="324"/>
                  <a:pt x="37" y="309"/>
                  <a:pt x="21" y="312"/>
                </a:cubicBezTo>
                <a:cubicBezTo>
                  <a:pt x="4" y="314"/>
                  <a:pt x="5" y="307"/>
                  <a:pt x="13" y="297"/>
                </a:cubicBezTo>
                <a:cubicBezTo>
                  <a:pt x="19" y="288"/>
                  <a:pt x="28" y="278"/>
                  <a:pt x="9" y="274"/>
                </a:cubicBezTo>
                <a:cubicBezTo>
                  <a:pt x="7" y="273"/>
                  <a:pt x="0" y="227"/>
                  <a:pt x="2" y="226"/>
                </a:cubicBezTo>
                <a:cubicBezTo>
                  <a:pt x="3" y="224"/>
                  <a:pt x="6" y="221"/>
                  <a:pt x="8" y="221"/>
                </a:cubicBezTo>
                <a:cubicBezTo>
                  <a:pt x="25" y="226"/>
                  <a:pt x="30" y="211"/>
                  <a:pt x="33" y="200"/>
                </a:cubicBezTo>
                <a:cubicBezTo>
                  <a:pt x="38" y="182"/>
                  <a:pt x="52" y="172"/>
                  <a:pt x="62" y="159"/>
                </a:cubicBezTo>
                <a:cubicBezTo>
                  <a:pt x="84" y="163"/>
                  <a:pt x="100" y="151"/>
                  <a:pt x="117" y="141"/>
                </a:cubicBezTo>
                <a:cubicBezTo>
                  <a:pt x="120" y="139"/>
                  <a:pt x="124" y="136"/>
                  <a:pt x="123" y="134"/>
                </a:cubicBezTo>
                <a:cubicBezTo>
                  <a:pt x="118" y="109"/>
                  <a:pt x="138" y="105"/>
                  <a:pt x="154" y="100"/>
                </a:cubicBezTo>
                <a:cubicBezTo>
                  <a:pt x="170" y="95"/>
                  <a:pt x="184" y="76"/>
                  <a:pt x="205" y="90"/>
                </a:cubicBezTo>
                <a:cubicBezTo>
                  <a:pt x="206" y="91"/>
                  <a:pt x="211" y="87"/>
                  <a:pt x="214" y="85"/>
                </a:cubicBezTo>
                <a:cubicBezTo>
                  <a:pt x="226" y="76"/>
                  <a:pt x="234" y="64"/>
                  <a:pt x="249" y="60"/>
                </a:cubicBezTo>
                <a:cubicBezTo>
                  <a:pt x="255" y="59"/>
                  <a:pt x="270" y="49"/>
                  <a:pt x="250" y="43"/>
                </a:cubicBezTo>
                <a:cubicBezTo>
                  <a:pt x="237" y="38"/>
                  <a:pt x="249" y="25"/>
                  <a:pt x="242" y="19"/>
                </a:cubicBezTo>
                <a:cubicBezTo>
                  <a:pt x="252" y="13"/>
                  <a:pt x="265" y="0"/>
                  <a:pt x="264" y="27"/>
                </a:cubicBezTo>
                <a:cubicBezTo>
                  <a:pt x="264" y="37"/>
                  <a:pt x="275" y="34"/>
                  <a:pt x="281" y="35"/>
                </a:cubicBezTo>
                <a:cubicBezTo>
                  <a:pt x="291" y="36"/>
                  <a:pt x="304" y="31"/>
                  <a:pt x="306" y="47"/>
                </a:cubicBezTo>
                <a:cubicBezTo>
                  <a:pt x="306" y="67"/>
                  <a:pt x="307" y="87"/>
                  <a:pt x="307" y="108"/>
                </a:cubicBezTo>
                <a:cubicBezTo>
                  <a:pt x="308" y="119"/>
                  <a:pt x="274" y="153"/>
                  <a:pt x="262" y="152"/>
                </a:cubicBezTo>
                <a:cubicBezTo>
                  <a:pt x="247" y="151"/>
                  <a:pt x="242" y="159"/>
                  <a:pt x="239" y="171"/>
                </a:cubicBezTo>
                <a:cubicBezTo>
                  <a:pt x="237" y="179"/>
                  <a:pt x="230" y="184"/>
                  <a:pt x="227" y="192"/>
                </a:cubicBezTo>
                <a:cubicBezTo>
                  <a:pt x="249" y="193"/>
                  <a:pt x="265" y="208"/>
                  <a:pt x="274" y="237"/>
                </a:cubicBezTo>
                <a:cubicBezTo>
                  <a:pt x="276" y="244"/>
                  <a:pt x="279" y="251"/>
                  <a:pt x="282" y="258"/>
                </a:cubicBezTo>
                <a:cubicBezTo>
                  <a:pt x="292" y="281"/>
                  <a:pt x="289" y="290"/>
                  <a:pt x="266" y="302"/>
                </a:cubicBezTo>
                <a:cubicBezTo>
                  <a:pt x="260" y="305"/>
                  <a:pt x="256" y="309"/>
                  <a:pt x="256" y="315"/>
                </a:cubicBezTo>
                <a:cubicBezTo>
                  <a:pt x="256" y="320"/>
                  <a:pt x="256" y="325"/>
                  <a:pt x="252" y="326"/>
                </a:cubicBezTo>
                <a:cubicBezTo>
                  <a:pt x="231" y="332"/>
                  <a:pt x="238" y="343"/>
                  <a:pt x="247" y="354"/>
                </a:cubicBezTo>
                <a:cubicBezTo>
                  <a:pt x="248" y="355"/>
                  <a:pt x="246" y="358"/>
                  <a:pt x="248" y="360"/>
                </a:cubicBezTo>
                <a:cubicBezTo>
                  <a:pt x="256" y="346"/>
                  <a:pt x="268" y="333"/>
                  <a:pt x="267" y="315"/>
                </a:cubicBezTo>
                <a:cubicBezTo>
                  <a:pt x="267" y="307"/>
                  <a:pt x="272" y="300"/>
                  <a:pt x="280" y="300"/>
                </a:cubicBezTo>
                <a:cubicBezTo>
                  <a:pt x="292" y="300"/>
                  <a:pt x="305" y="301"/>
                  <a:pt x="313" y="311"/>
                </a:cubicBezTo>
                <a:cubicBezTo>
                  <a:pt x="323" y="326"/>
                  <a:pt x="327" y="342"/>
                  <a:pt x="319" y="359"/>
                </a:cubicBezTo>
                <a:cubicBezTo>
                  <a:pt x="313" y="373"/>
                  <a:pt x="314" y="385"/>
                  <a:pt x="324" y="397"/>
                </a:cubicBezTo>
                <a:cubicBezTo>
                  <a:pt x="330" y="404"/>
                  <a:pt x="330" y="413"/>
                  <a:pt x="329" y="422"/>
                </a:cubicBezTo>
                <a:cubicBezTo>
                  <a:pt x="329" y="426"/>
                  <a:pt x="329" y="429"/>
                  <a:pt x="333" y="431"/>
                </a:cubicBezTo>
                <a:cubicBezTo>
                  <a:pt x="336" y="433"/>
                  <a:pt x="339" y="430"/>
                  <a:pt x="341" y="427"/>
                </a:cubicBezTo>
                <a:cubicBezTo>
                  <a:pt x="343" y="424"/>
                  <a:pt x="346" y="421"/>
                  <a:pt x="349" y="418"/>
                </a:cubicBezTo>
                <a:cubicBezTo>
                  <a:pt x="355" y="414"/>
                  <a:pt x="361" y="410"/>
                  <a:pt x="369" y="413"/>
                </a:cubicBezTo>
                <a:cubicBezTo>
                  <a:pt x="378" y="418"/>
                  <a:pt x="376" y="425"/>
                  <a:pt x="374" y="433"/>
                </a:cubicBezTo>
                <a:cubicBezTo>
                  <a:pt x="372" y="437"/>
                  <a:pt x="370" y="441"/>
                  <a:pt x="373" y="446"/>
                </a:cubicBezTo>
                <a:cubicBezTo>
                  <a:pt x="375" y="448"/>
                  <a:pt x="377" y="447"/>
                  <a:pt x="379" y="445"/>
                </a:cubicBezTo>
                <a:cubicBezTo>
                  <a:pt x="384" y="441"/>
                  <a:pt x="386" y="436"/>
                  <a:pt x="383" y="430"/>
                </a:cubicBezTo>
                <a:cubicBezTo>
                  <a:pt x="380" y="423"/>
                  <a:pt x="377" y="415"/>
                  <a:pt x="387" y="411"/>
                </a:cubicBezTo>
                <a:cubicBezTo>
                  <a:pt x="395" y="408"/>
                  <a:pt x="403" y="409"/>
                  <a:pt x="406" y="419"/>
                </a:cubicBezTo>
                <a:cubicBezTo>
                  <a:pt x="409" y="437"/>
                  <a:pt x="393" y="457"/>
                  <a:pt x="412" y="474"/>
                </a:cubicBezTo>
                <a:cubicBezTo>
                  <a:pt x="416" y="477"/>
                  <a:pt x="413" y="483"/>
                  <a:pt x="408" y="485"/>
                </a:cubicBezTo>
                <a:cubicBezTo>
                  <a:pt x="393" y="497"/>
                  <a:pt x="390" y="510"/>
                  <a:pt x="402" y="526"/>
                </a:cubicBezTo>
                <a:cubicBezTo>
                  <a:pt x="385" y="524"/>
                  <a:pt x="380" y="558"/>
                  <a:pt x="358" y="539"/>
                </a:cubicBezTo>
                <a:cubicBezTo>
                  <a:pt x="359" y="530"/>
                  <a:pt x="379" y="533"/>
                  <a:pt x="372" y="521"/>
                </a:cubicBezTo>
                <a:cubicBezTo>
                  <a:pt x="364" y="507"/>
                  <a:pt x="359" y="487"/>
                  <a:pt x="342" y="481"/>
                </a:cubicBezTo>
                <a:cubicBezTo>
                  <a:pt x="326" y="475"/>
                  <a:pt x="310" y="459"/>
                  <a:pt x="289" y="468"/>
                </a:cubicBezTo>
                <a:cubicBezTo>
                  <a:pt x="281" y="471"/>
                  <a:pt x="276" y="463"/>
                  <a:pt x="281" y="454"/>
                </a:cubicBezTo>
                <a:cubicBezTo>
                  <a:pt x="286" y="445"/>
                  <a:pt x="285" y="438"/>
                  <a:pt x="277" y="431"/>
                </a:cubicBezTo>
                <a:cubicBezTo>
                  <a:pt x="272" y="428"/>
                  <a:pt x="267" y="423"/>
                  <a:pt x="277" y="418"/>
                </a:cubicBezTo>
                <a:cubicBezTo>
                  <a:pt x="280" y="417"/>
                  <a:pt x="281" y="415"/>
                  <a:pt x="279" y="412"/>
                </a:cubicBezTo>
                <a:cubicBezTo>
                  <a:pt x="269" y="402"/>
                  <a:pt x="280" y="392"/>
                  <a:pt x="279" y="382"/>
                </a:cubicBezTo>
                <a:cubicBezTo>
                  <a:pt x="279" y="376"/>
                  <a:pt x="288" y="369"/>
                  <a:pt x="279" y="363"/>
                </a:cubicBezTo>
                <a:cubicBezTo>
                  <a:pt x="276" y="360"/>
                  <a:pt x="272" y="358"/>
                  <a:pt x="268" y="360"/>
                </a:cubicBezTo>
                <a:cubicBezTo>
                  <a:pt x="261" y="366"/>
                  <a:pt x="253" y="374"/>
                  <a:pt x="255" y="381"/>
                </a:cubicBezTo>
                <a:cubicBezTo>
                  <a:pt x="260" y="394"/>
                  <a:pt x="252" y="401"/>
                  <a:pt x="250" y="411"/>
                </a:cubicBezTo>
                <a:cubicBezTo>
                  <a:pt x="239" y="412"/>
                  <a:pt x="246" y="400"/>
                  <a:pt x="237" y="397"/>
                </a:cubicBezTo>
                <a:cubicBezTo>
                  <a:pt x="234" y="411"/>
                  <a:pt x="241" y="423"/>
                  <a:pt x="242" y="435"/>
                </a:cubicBezTo>
                <a:close/>
              </a:path>
            </a:pathLst>
          </a:custGeom>
          <a:solidFill>
            <a:srgbClr val="A7041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DEF6071E-8050-4A52-BF41-0076A2ECD97B}"/>
              </a:ext>
            </a:extLst>
          </p:cNvPr>
          <p:cNvSpPr>
            <a:spLocks/>
          </p:cNvSpPr>
          <p:nvPr/>
        </p:nvSpPr>
        <p:spPr bwMode="auto">
          <a:xfrm>
            <a:off x="3282950" y="168275"/>
            <a:ext cx="4862513" cy="6516688"/>
          </a:xfrm>
          <a:custGeom>
            <a:avLst/>
            <a:gdLst>
              <a:gd name="T0" fmla="*/ 5248 w 5984"/>
              <a:gd name="T1" fmla="*/ 6048 h 8001"/>
              <a:gd name="T2" fmla="*/ 5187 w 5984"/>
              <a:gd name="T3" fmla="*/ 6616 h 8001"/>
              <a:gd name="T4" fmla="*/ 4174 w 5984"/>
              <a:gd name="T5" fmla="*/ 7697 h 8001"/>
              <a:gd name="T6" fmla="*/ 4164 w 5984"/>
              <a:gd name="T7" fmla="*/ 7292 h 8001"/>
              <a:gd name="T8" fmla="*/ 3973 w 5984"/>
              <a:gd name="T9" fmla="*/ 7363 h 8001"/>
              <a:gd name="T10" fmla="*/ 1847 w 5984"/>
              <a:gd name="T11" fmla="*/ 7237 h 8001"/>
              <a:gd name="T12" fmla="*/ 1715 w 5984"/>
              <a:gd name="T13" fmla="*/ 7277 h 8001"/>
              <a:gd name="T14" fmla="*/ 1563 w 5984"/>
              <a:gd name="T15" fmla="*/ 7607 h 8001"/>
              <a:gd name="T16" fmla="*/ 689 w 5984"/>
              <a:gd name="T17" fmla="*/ 6111 h 8001"/>
              <a:gd name="T18" fmla="*/ 37 w 5984"/>
              <a:gd name="T19" fmla="*/ 5352 h 8001"/>
              <a:gd name="T20" fmla="*/ 791 w 5984"/>
              <a:gd name="T21" fmla="*/ 5333 h 8001"/>
              <a:gd name="T22" fmla="*/ 303 w 5984"/>
              <a:gd name="T23" fmla="*/ 4083 h 8001"/>
              <a:gd name="T24" fmla="*/ 0 w 5984"/>
              <a:gd name="T25" fmla="*/ 4030 h 8001"/>
              <a:gd name="T26" fmla="*/ 0 w 5984"/>
              <a:gd name="T27" fmla="*/ 3974 h 8001"/>
              <a:gd name="T28" fmla="*/ 366 w 5984"/>
              <a:gd name="T29" fmla="*/ 3070 h 8001"/>
              <a:gd name="T30" fmla="*/ 668 w 5984"/>
              <a:gd name="T31" fmla="*/ 2729 h 8001"/>
              <a:gd name="T32" fmla="*/ 555 w 5984"/>
              <a:gd name="T33" fmla="*/ 1932 h 8001"/>
              <a:gd name="T34" fmla="*/ 580 w 5984"/>
              <a:gd name="T35" fmla="*/ 1905 h 8001"/>
              <a:gd name="T36" fmla="*/ 641 w 5984"/>
              <a:gd name="T37" fmla="*/ 1747 h 8001"/>
              <a:gd name="T38" fmla="*/ 674 w 5984"/>
              <a:gd name="T39" fmla="*/ 1216 h 8001"/>
              <a:gd name="T40" fmla="*/ 722 w 5984"/>
              <a:gd name="T41" fmla="*/ 1075 h 8001"/>
              <a:gd name="T42" fmla="*/ 901 w 5984"/>
              <a:gd name="T43" fmla="*/ 657 h 8001"/>
              <a:gd name="T44" fmla="*/ 1368 w 5984"/>
              <a:gd name="T45" fmla="*/ 2 h 8001"/>
              <a:gd name="T46" fmla="*/ 1547 w 5984"/>
              <a:gd name="T47" fmla="*/ 384 h 8001"/>
              <a:gd name="T48" fmla="*/ 1944 w 5984"/>
              <a:gd name="T49" fmla="*/ 817 h 8001"/>
              <a:gd name="T50" fmla="*/ 1947 w 5984"/>
              <a:gd name="T51" fmla="*/ 641 h 8001"/>
              <a:gd name="T52" fmla="*/ 2361 w 5984"/>
              <a:gd name="T53" fmla="*/ 898 h 8001"/>
              <a:gd name="T54" fmla="*/ 2402 w 5984"/>
              <a:gd name="T55" fmla="*/ 628 h 8001"/>
              <a:gd name="T56" fmla="*/ 2413 w 5984"/>
              <a:gd name="T57" fmla="*/ 466 h 8001"/>
              <a:gd name="T58" fmla="*/ 3157 w 5984"/>
              <a:gd name="T59" fmla="*/ 923 h 8001"/>
              <a:gd name="T60" fmla="*/ 3137 w 5984"/>
              <a:gd name="T61" fmla="*/ 757 h 8001"/>
              <a:gd name="T62" fmla="*/ 3771 w 5984"/>
              <a:gd name="T63" fmla="*/ 1070 h 8001"/>
              <a:gd name="T64" fmla="*/ 4439 w 5984"/>
              <a:gd name="T65" fmla="*/ 373 h 8001"/>
              <a:gd name="T66" fmla="*/ 4817 w 5984"/>
              <a:gd name="T67" fmla="*/ 210 h 8001"/>
              <a:gd name="T68" fmla="*/ 5191 w 5984"/>
              <a:gd name="T69" fmla="*/ 1121 h 8001"/>
              <a:gd name="T70" fmla="*/ 5253 w 5984"/>
              <a:gd name="T71" fmla="*/ 1024 h 8001"/>
              <a:gd name="T72" fmla="*/ 5273 w 5984"/>
              <a:gd name="T73" fmla="*/ 2014 h 8001"/>
              <a:gd name="T74" fmla="*/ 5428 w 5984"/>
              <a:gd name="T75" fmla="*/ 1919 h 8001"/>
              <a:gd name="T76" fmla="*/ 5361 w 5984"/>
              <a:gd name="T77" fmla="*/ 2611 h 8001"/>
              <a:gd name="T78" fmla="*/ 5500 w 5984"/>
              <a:gd name="T79" fmla="*/ 2942 h 8001"/>
              <a:gd name="T80" fmla="*/ 5979 w 5984"/>
              <a:gd name="T81" fmla="*/ 3949 h 8001"/>
              <a:gd name="T82" fmla="*/ 5860 w 5984"/>
              <a:gd name="T83" fmla="*/ 3963 h 8001"/>
              <a:gd name="T84" fmla="*/ 5658 w 5984"/>
              <a:gd name="T85" fmla="*/ 4068 h 8001"/>
              <a:gd name="T86" fmla="*/ 5507 w 5984"/>
              <a:gd name="T87" fmla="*/ 4070 h 8001"/>
              <a:gd name="T88" fmla="*/ 5238 w 5984"/>
              <a:gd name="T89" fmla="*/ 5352 h 8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5984" h="8001">
                <a:moveTo>
                  <a:pt x="5968" y="5358"/>
                </a:moveTo>
                <a:cubicBezTo>
                  <a:pt x="5880" y="5442"/>
                  <a:pt x="5793" y="5526"/>
                  <a:pt x="5705" y="5610"/>
                </a:cubicBezTo>
                <a:cubicBezTo>
                  <a:pt x="5553" y="5756"/>
                  <a:pt x="5400" y="5902"/>
                  <a:pt x="5248" y="6048"/>
                </a:cubicBezTo>
                <a:cubicBezTo>
                  <a:pt x="5230" y="6065"/>
                  <a:pt x="5213" y="6082"/>
                  <a:pt x="5194" y="6099"/>
                </a:cubicBezTo>
                <a:cubicBezTo>
                  <a:pt x="5186" y="6106"/>
                  <a:pt x="5187" y="6115"/>
                  <a:pt x="5187" y="6124"/>
                </a:cubicBezTo>
                <a:cubicBezTo>
                  <a:pt x="5187" y="6288"/>
                  <a:pt x="5187" y="6452"/>
                  <a:pt x="5187" y="6616"/>
                </a:cubicBezTo>
                <a:cubicBezTo>
                  <a:pt x="5187" y="6804"/>
                  <a:pt x="5187" y="6991"/>
                  <a:pt x="5187" y="7178"/>
                </a:cubicBezTo>
                <a:cubicBezTo>
                  <a:pt x="5187" y="7192"/>
                  <a:pt x="5184" y="7199"/>
                  <a:pt x="5171" y="7206"/>
                </a:cubicBezTo>
                <a:cubicBezTo>
                  <a:pt x="4838" y="7369"/>
                  <a:pt x="4506" y="7533"/>
                  <a:pt x="4174" y="7697"/>
                </a:cubicBezTo>
                <a:cubicBezTo>
                  <a:pt x="4172" y="7698"/>
                  <a:pt x="4169" y="7699"/>
                  <a:pt x="4166" y="7700"/>
                </a:cubicBezTo>
                <a:cubicBezTo>
                  <a:pt x="4162" y="7692"/>
                  <a:pt x="4164" y="7685"/>
                  <a:pt x="4164" y="7678"/>
                </a:cubicBezTo>
                <a:cubicBezTo>
                  <a:pt x="4164" y="7549"/>
                  <a:pt x="4164" y="7421"/>
                  <a:pt x="4164" y="7292"/>
                </a:cubicBezTo>
                <a:cubicBezTo>
                  <a:pt x="4164" y="7283"/>
                  <a:pt x="4170" y="7270"/>
                  <a:pt x="4160" y="7267"/>
                </a:cubicBezTo>
                <a:cubicBezTo>
                  <a:pt x="4147" y="7263"/>
                  <a:pt x="4132" y="7258"/>
                  <a:pt x="4118" y="7268"/>
                </a:cubicBezTo>
                <a:cubicBezTo>
                  <a:pt x="4070" y="7300"/>
                  <a:pt x="4021" y="7332"/>
                  <a:pt x="3973" y="7363"/>
                </a:cubicBezTo>
                <a:cubicBezTo>
                  <a:pt x="3655" y="7573"/>
                  <a:pt x="3336" y="7783"/>
                  <a:pt x="3018" y="7994"/>
                </a:cubicBezTo>
                <a:cubicBezTo>
                  <a:pt x="3008" y="8001"/>
                  <a:pt x="3001" y="8001"/>
                  <a:pt x="2991" y="7994"/>
                </a:cubicBezTo>
                <a:cubicBezTo>
                  <a:pt x="2610" y="7742"/>
                  <a:pt x="2228" y="7490"/>
                  <a:pt x="1847" y="7237"/>
                </a:cubicBezTo>
                <a:cubicBezTo>
                  <a:pt x="1837" y="7230"/>
                  <a:pt x="1828" y="7230"/>
                  <a:pt x="1816" y="7233"/>
                </a:cubicBezTo>
                <a:cubicBezTo>
                  <a:pt x="1788" y="7242"/>
                  <a:pt x="1760" y="7250"/>
                  <a:pt x="1731" y="7256"/>
                </a:cubicBezTo>
                <a:cubicBezTo>
                  <a:pt x="1718" y="7259"/>
                  <a:pt x="1715" y="7264"/>
                  <a:pt x="1715" y="7277"/>
                </a:cubicBezTo>
                <a:cubicBezTo>
                  <a:pt x="1716" y="7403"/>
                  <a:pt x="1715" y="7529"/>
                  <a:pt x="1715" y="7655"/>
                </a:cubicBezTo>
                <a:cubicBezTo>
                  <a:pt x="1715" y="7661"/>
                  <a:pt x="1715" y="7668"/>
                  <a:pt x="1715" y="7677"/>
                </a:cubicBezTo>
                <a:cubicBezTo>
                  <a:pt x="1663" y="7653"/>
                  <a:pt x="1613" y="7630"/>
                  <a:pt x="1563" y="7607"/>
                </a:cubicBezTo>
                <a:cubicBezTo>
                  <a:pt x="1279" y="7476"/>
                  <a:pt x="994" y="7344"/>
                  <a:pt x="709" y="7214"/>
                </a:cubicBezTo>
                <a:cubicBezTo>
                  <a:pt x="694" y="7206"/>
                  <a:pt x="688" y="7199"/>
                  <a:pt x="689" y="7181"/>
                </a:cubicBezTo>
                <a:cubicBezTo>
                  <a:pt x="689" y="6824"/>
                  <a:pt x="689" y="6468"/>
                  <a:pt x="689" y="6111"/>
                </a:cubicBezTo>
                <a:cubicBezTo>
                  <a:pt x="689" y="6096"/>
                  <a:pt x="685" y="6084"/>
                  <a:pt x="675" y="6072"/>
                </a:cubicBezTo>
                <a:cubicBezTo>
                  <a:pt x="468" y="5840"/>
                  <a:pt x="262" y="5607"/>
                  <a:pt x="56" y="5374"/>
                </a:cubicBezTo>
                <a:cubicBezTo>
                  <a:pt x="50" y="5368"/>
                  <a:pt x="45" y="5361"/>
                  <a:pt x="37" y="5352"/>
                </a:cubicBezTo>
                <a:cubicBezTo>
                  <a:pt x="47" y="5352"/>
                  <a:pt x="54" y="5352"/>
                  <a:pt x="61" y="5352"/>
                </a:cubicBezTo>
                <a:cubicBezTo>
                  <a:pt x="299" y="5352"/>
                  <a:pt x="537" y="5352"/>
                  <a:pt x="775" y="5353"/>
                </a:cubicBezTo>
                <a:cubicBezTo>
                  <a:pt x="792" y="5353"/>
                  <a:pt x="795" y="5349"/>
                  <a:pt x="791" y="5333"/>
                </a:cubicBezTo>
                <a:cubicBezTo>
                  <a:pt x="695" y="4912"/>
                  <a:pt x="599" y="4491"/>
                  <a:pt x="503" y="4069"/>
                </a:cubicBezTo>
                <a:cubicBezTo>
                  <a:pt x="501" y="4056"/>
                  <a:pt x="498" y="4050"/>
                  <a:pt x="481" y="4052"/>
                </a:cubicBezTo>
                <a:cubicBezTo>
                  <a:pt x="422" y="4060"/>
                  <a:pt x="364" y="4069"/>
                  <a:pt x="303" y="4083"/>
                </a:cubicBezTo>
                <a:cubicBezTo>
                  <a:pt x="332" y="4008"/>
                  <a:pt x="361" y="3936"/>
                  <a:pt x="391" y="3861"/>
                </a:cubicBezTo>
                <a:cubicBezTo>
                  <a:pt x="323" y="3883"/>
                  <a:pt x="260" y="3907"/>
                  <a:pt x="198" y="3936"/>
                </a:cubicBezTo>
                <a:cubicBezTo>
                  <a:pt x="131" y="3966"/>
                  <a:pt x="66" y="3998"/>
                  <a:pt x="0" y="4030"/>
                </a:cubicBezTo>
                <a:cubicBezTo>
                  <a:pt x="0" y="4027"/>
                  <a:pt x="0" y="4025"/>
                  <a:pt x="0" y="4022"/>
                </a:cubicBezTo>
                <a:cubicBezTo>
                  <a:pt x="3" y="4014"/>
                  <a:pt x="3" y="4006"/>
                  <a:pt x="0" y="3998"/>
                </a:cubicBezTo>
                <a:cubicBezTo>
                  <a:pt x="0" y="3990"/>
                  <a:pt x="0" y="3982"/>
                  <a:pt x="0" y="3974"/>
                </a:cubicBezTo>
                <a:cubicBezTo>
                  <a:pt x="5" y="3921"/>
                  <a:pt x="9" y="3867"/>
                  <a:pt x="18" y="3814"/>
                </a:cubicBezTo>
                <a:cubicBezTo>
                  <a:pt x="43" y="3676"/>
                  <a:pt x="82" y="3543"/>
                  <a:pt x="141" y="3416"/>
                </a:cubicBezTo>
                <a:cubicBezTo>
                  <a:pt x="199" y="3289"/>
                  <a:pt x="277" y="3176"/>
                  <a:pt x="366" y="3070"/>
                </a:cubicBezTo>
                <a:cubicBezTo>
                  <a:pt x="439" y="2984"/>
                  <a:pt x="514" y="2901"/>
                  <a:pt x="598" y="2825"/>
                </a:cubicBezTo>
                <a:cubicBezTo>
                  <a:pt x="620" y="2806"/>
                  <a:pt x="639" y="2785"/>
                  <a:pt x="661" y="2767"/>
                </a:cubicBezTo>
                <a:cubicBezTo>
                  <a:pt x="676" y="2756"/>
                  <a:pt x="675" y="2744"/>
                  <a:pt x="668" y="2729"/>
                </a:cubicBezTo>
                <a:cubicBezTo>
                  <a:pt x="611" y="2609"/>
                  <a:pt x="578" y="2483"/>
                  <a:pt x="562" y="2351"/>
                </a:cubicBezTo>
                <a:cubicBezTo>
                  <a:pt x="552" y="2267"/>
                  <a:pt x="556" y="2182"/>
                  <a:pt x="555" y="2098"/>
                </a:cubicBezTo>
                <a:cubicBezTo>
                  <a:pt x="554" y="2042"/>
                  <a:pt x="555" y="1987"/>
                  <a:pt x="555" y="1932"/>
                </a:cubicBezTo>
                <a:cubicBezTo>
                  <a:pt x="555" y="1927"/>
                  <a:pt x="554" y="1921"/>
                  <a:pt x="555" y="1916"/>
                </a:cubicBezTo>
                <a:cubicBezTo>
                  <a:pt x="555" y="1909"/>
                  <a:pt x="554" y="1900"/>
                  <a:pt x="563" y="1897"/>
                </a:cubicBezTo>
                <a:cubicBezTo>
                  <a:pt x="570" y="1894"/>
                  <a:pt x="575" y="1900"/>
                  <a:pt x="580" y="1905"/>
                </a:cubicBezTo>
                <a:cubicBezTo>
                  <a:pt x="618" y="1937"/>
                  <a:pt x="656" y="1970"/>
                  <a:pt x="694" y="2002"/>
                </a:cubicBezTo>
                <a:cubicBezTo>
                  <a:pt x="698" y="2005"/>
                  <a:pt x="701" y="2008"/>
                  <a:pt x="707" y="2013"/>
                </a:cubicBezTo>
                <a:cubicBezTo>
                  <a:pt x="672" y="1926"/>
                  <a:pt x="651" y="1838"/>
                  <a:pt x="641" y="1747"/>
                </a:cubicBezTo>
                <a:cubicBezTo>
                  <a:pt x="638" y="1721"/>
                  <a:pt x="635" y="1694"/>
                  <a:pt x="634" y="1668"/>
                </a:cubicBezTo>
                <a:cubicBezTo>
                  <a:pt x="634" y="1619"/>
                  <a:pt x="632" y="1571"/>
                  <a:pt x="634" y="1522"/>
                </a:cubicBezTo>
                <a:cubicBezTo>
                  <a:pt x="638" y="1419"/>
                  <a:pt x="652" y="1317"/>
                  <a:pt x="674" y="1216"/>
                </a:cubicBezTo>
                <a:cubicBezTo>
                  <a:pt x="683" y="1176"/>
                  <a:pt x="693" y="1138"/>
                  <a:pt x="706" y="1100"/>
                </a:cubicBezTo>
                <a:cubicBezTo>
                  <a:pt x="707" y="1097"/>
                  <a:pt x="707" y="1093"/>
                  <a:pt x="709" y="1090"/>
                </a:cubicBezTo>
                <a:cubicBezTo>
                  <a:pt x="712" y="1084"/>
                  <a:pt x="714" y="1075"/>
                  <a:pt x="722" y="1075"/>
                </a:cubicBezTo>
                <a:cubicBezTo>
                  <a:pt x="730" y="1074"/>
                  <a:pt x="732" y="1083"/>
                  <a:pt x="735" y="1088"/>
                </a:cubicBezTo>
                <a:cubicBezTo>
                  <a:pt x="748" y="1114"/>
                  <a:pt x="761" y="1140"/>
                  <a:pt x="773" y="1165"/>
                </a:cubicBezTo>
                <a:cubicBezTo>
                  <a:pt x="782" y="987"/>
                  <a:pt x="831" y="820"/>
                  <a:pt x="901" y="657"/>
                </a:cubicBezTo>
                <a:cubicBezTo>
                  <a:pt x="977" y="478"/>
                  <a:pt x="1077" y="312"/>
                  <a:pt x="1202" y="162"/>
                </a:cubicBezTo>
                <a:cubicBezTo>
                  <a:pt x="1245" y="109"/>
                  <a:pt x="1294" y="60"/>
                  <a:pt x="1346" y="15"/>
                </a:cubicBezTo>
                <a:cubicBezTo>
                  <a:pt x="1352" y="9"/>
                  <a:pt x="1361" y="7"/>
                  <a:pt x="1368" y="2"/>
                </a:cubicBezTo>
                <a:cubicBezTo>
                  <a:pt x="1369" y="2"/>
                  <a:pt x="1371" y="2"/>
                  <a:pt x="1372" y="2"/>
                </a:cubicBezTo>
                <a:cubicBezTo>
                  <a:pt x="1377" y="7"/>
                  <a:pt x="1379" y="14"/>
                  <a:pt x="1380" y="20"/>
                </a:cubicBezTo>
                <a:cubicBezTo>
                  <a:pt x="1404" y="156"/>
                  <a:pt x="1467" y="274"/>
                  <a:pt x="1547" y="384"/>
                </a:cubicBezTo>
                <a:cubicBezTo>
                  <a:pt x="1600" y="457"/>
                  <a:pt x="1659" y="526"/>
                  <a:pt x="1720" y="593"/>
                </a:cubicBezTo>
                <a:cubicBezTo>
                  <a:pt x="1789" y="669"/>
                  <a:pt x="1864" y="739"/>
                  <a:pt x="1936" y="813"/>
                </a:cubicBezTo>
                <a:cubicBezTo>
                  <a:pt x="1938" y="814"/>
                  <a:pt x="1940" y="816"/>
                  <a:pt x="1944" y="817"/>
                </a:cubicBezTo>
                <a:cubicBezTo>
                  <a:pt x="1949" y="808"/>
                  <a:pt x="1948" y="798"/>
                  <a:pt x="1946" y="789"/>
                </a:cubicBezTo>
                <a:cubicBezTo>
                  <a:pt x="1940" y="745"/>
                  <a:pt x="1944" y="701"/>
                  <a:pt x="1943" y="657"/>
                </a:cubicBezTo>
                <a:cubicBezTo>
                  <a:pt x="1943" y="651"/>
                  <a:pt x="1940" y="644"/>
                  <a:pt x="1947" y="641"/>
                </a:cubicBezTo>
                <a:cubicBezTo>
                  <a:pt x="1954" y="639"/>
                  <a:pt x="1958" y="644"/>
                  <a:pt x="1963" y="648"/>
                </a:cubicBezTo>
                <a:cubicBezTo>
                  <a:pt x="2002" y="682"/>
                  <a:pt x="2043" y="714"/>
                  <a:pt x="2086" y="743"/>
                </a:cubicBezTo>
                <a:cubicBezTo>
                  <a:pt x="2173" y="803"/>
                  <a:pt x="2265" y="854"/>
                  <a:pt x="2361" y="898"/>
                </a:cubicBezTo>
                <a:cubicBezTo>
                  <a:pt x="2386" y="909"/>
                  <a:pt x="2410" y="922"/>
                  <a:pt x="2438" y="932"/>
                </a:cubicBezTo>
                <a:cubicBezTo>
                  <a:pt x="2430" y="886"/>
                  <a:pt x="2422" y="843"/>
                  <a:pt x="2417" y="799"/>
                </a:cubicBezTo>
                <a:cubicBezTo>
                  <a:pt x="2410" y="743"/>
                  <a:pt x="2407" y="685"/>
                  <a:pt x="2402" y="628"/>
                </a:cubicBezTo>
                <a:cubicBezTo>
                  <a:pt x="2398" y="582"/>
                  <a:pt x="2403" y="536"/>
                  <a:pt x="2396" y="491"/>
                </a:cubicBezTo>
                <a:cubicBezTo>
                  <a:pt x="2395" y="485"/>
                  <a:pt x="2395" y="480"/>
                  <a:pt x="2396" y="475"/>
                </a:cubicBezTo>
                <a:cubicBezTo>
                  <a:pt x="2398" y="464"/>
                  <a:pt x="2404" y="462"/>
                  <a:pt x="2413" y="466"/>
                </a:cubicBezTo>
                <a:cubicBezTo>
                  <a:pt x="2418" y="468"/>
                  <a:pt x="2422" y="471"/>
                  <a:pt x="2427" y="474"/>
                </a:cubicBezTo>
                <a:cubicBezTo>
                  <a:pt x="2622" y="605"/>
                  <a:pt x="2823" y="727"/>
                  <a:pt x="3026" y="848"/>
                </a:cubicBezTo>
                <a:cubicBezTo>
                  <a:pt x="3069" y="873"/>
                  <a:pt x="3111" y="899"/>
                  <a:pt x="3157" y="923"/>
                </a:cubicBezTo>
                <a:cubicBezTo>
                  <a:pt x="3159" y="917"/>
                  <a:pt x="3156" y="913"/>
                  <a:pt x="3155" y="908"/>
                </a:cubicBezTo>
                <a:cubicBezTo>
                  <a:pt x="3142" y="865"/>
                  <a:pt x="3129" y="821"/>
                  <a:pt x="3118" y="777"/>
                </a:cubicBezTo>
                <a:cubicBezTo>
                  <a:pt x="3112" y="756"/>
                  <a:pt x="3117" y="750"/>
                  <a:pt x="3137" y="757"/>
                </a:cubicBezTo>
                <a:cubicBezTo>
                  <a:pt x="3297" y="811"/>
                  <a:pt x="3456" y="868"/>
                  <a:pt x="3598" y="962"/>
                </a:cubicBezTo>
                <a:cubicBezTo>
                  <a:pt x="3648" y="996"/>
                  <a:pt x="3695" y="1032"/>
                  <a:pt x="3741" y="1071"/>
                </a:cubicBezTo>
                <a:cubicBezTo>
                  <a:pt x="3753" y="1081"/>
                  <a:pt x="3760" y="1080"/>
                  <a:pt x="3771" y="1070"/>
                </a:cubicBezTo>
                <a:cubicBezTo>
                  <a:pt x="3842" y="1003"/>
                  <a:pt x="3914" y="938"/>
                  <a:pt x="3984" y="870"/>
                </a:cubicBezTo>
                <a:cubicBezTo>
                  <a:pt x="4050" y="806"/>
                  <a:pt x="4118" y="744"/>
                  <a:pt x="4182" y="678"/>
                </a:cubicBezTo>
                <a:cubicBezTo>
                  <a:pt x="4274" y="582"/>
                  <a:pt x="4364" y="484"/>
                  <a:pt x="4439" y="373"/>
                </a:cubicBezTo>
                <a:cubicBezTo>
                  <a:pt x="4509" y="267"/>
                  <a:pt x="4565" y="155"/>
                  <a:pt x="4612" y="38"/>
                </a:cubicBezTo>
                <a:cubicBezTo>
                  <a:pt x="4627" y="0"/>
                  <a:pt x="4630" y="0"/>
                  <a:pt x="4658" y="30"/>
                </a:cubicBezTo>
                <a:cubicBezTo>
                  <a:pt x="4713" y="88"/>
                  <a:pt x="4766" y="148"/>
                  <a:pt x="4817" y="210"/>
                </a:cubicBezTo>
                <a:cubicBezTo>
                  <a:pt x="4940" y="360"/>
                  <a:pt x="5038" y="524"/>
                  <a:pt x="5107" y="706"/>
                </a:cubicBezTo>
                <a:cubicBezTo>
                  <a:pt x="5151" y="822"/>
                  <a:pt x="5172" y="942"/>
                  <a:pt x="5185" y="1064"/>
                </a:cubicBezTo>
                <a:cubicBezTo>
                  <a:pt x="5187" y="1084"/>
                  <a:pt x="5190" y="1103"/>
                  <a:pt x="5191" y="1121"/>
                </a:cubicBezTo>
                <a:cubicBezTo>
                  <a:pt x="5202" y="1088"/>
                  <a:pt x="5216" y="1056"/>
                  <a:pt x="5229" y="1023"/>
                </a:cubicBezTo>
                <a:cubicBezTo>
                  <a:pt x="5232" y="1018"/>
                  <a:pt x="5234" y="1011"/>
                  <a:pt x="5241" y="1010"/>
                </a:cubicBezTo>
                <a:cubicBezTo>
                  <a:pt x="5249" y="1010"/>
                  <a:pt x="5251" y="1018"/>
                  <a:pt x="5253" y="1024"/>
                </a:cubicBezTo>
                <a:cubicBezTo>
                  <a:pt x="5279" y="1093"/>
                  <a:pt x="5302" y="1162"/>
                  <a:pt x="5319" y="1234"/>
                </a:cubicBezTo>
                <a:cubicBezTo>
                  <a:pt x="5338" y="1312"/>
                  <a:pt x="5352" y="1391"/>
                  <a:pt x="5356" y="1470"/>
                </a:cubicBezTo>
                <a:cubicBezTo>
                  <a:pt x="5367" y="1656"/>
                  <a:pt x="5349" y="1838"/>
                  <a:pt x="5273" y="2014"/>
                </a:cubicBezTo>
                <a:cubicBezTo>
                  <a:pt x="5316" y="1977"/>
                  <a:pt x="5356" y="1941"/>
                  <a:pt x="5397" y="1907"/>
                </a:cubicBezTo>
                <a:cubicBezTo>
                  <a:pt x="5403" y="1902"/>
                  <a:pt x="5409" y="1894"/>
                  <a:pt x="5418" y="1897"/>
                </a:cubicBezTo>
                <a:cubicBezTo>
                  <a:pt x="5427" y="1901"/>
                  <a:pt x="5427" y="1911"/>
                  <a:pt x="5428" y="1919"/>
                </a:cubicBezTo>
                <a:cubicBezTo>
                  <a:pt x="5434" y="1997"/>
                  <a:pt x="5440" y="2074"/>
                  <a:pt x="5435" y="2153"/>
                </a:cubicBezTo>
                <a:cubicBezTo>
                  <a:pt x="5430" y="2213"/>
                  <a:pt x="5428" y="2274"/>
                  <a:pt x="5421" y="2334"/>
                </a:cubicBezTo>
                <a:cubicBezTo>
                  <a:pt x="5411" y="2428"/>
                  <a:pt x="5393" y="2521"/>
                  <a:pt x="5361" y="2611"/>
                </a:cubicBezTo>
                <a:cubicBezTo>
                  <a:pt x="5346" y="2653"/>
                  <a:pt x="5330" y="2696"/>
                  <a:pt x="5310" y="2737"/>
                </a:cubicBezTo>
                <a:cubicBezTo>
                  <a:pt x="5305" y="2748"/>
                  <a:pt x="5307" y="2756"/>
                  <a:pt x="5316" y="2764"/>
                </a:cubicBezTo>
                <a:cubicBezTo>
                  <a:pt x="5382" y="2819"/>
                  <a:pt x="5442" y="2880"/>
                  <a:pt x="5500" y="2942"/>
                </a:cubicBezTo>
                <a:cubicBezTo>
                  <a:pt x="5593" y="3040"/>
                  <a:pt x="5681" y="3142"/>
                  <a:pt x="5753" y="3256"/>
                </a:cubicBezTo>
                <a:cubicBezTo>
                  <a:pt x="5831" y="3383"/>
                  <a:pt x="5885" y="3520"/>
                  <a:pt x="5922" y="3663"/>
                </a:cubicBezTo>
                <a:cubicBezTo>
                  <a:pt x="5947" y="3757"/>
                  <a:pt x="5967" y="3852"/>
                  <a:pt x="5979" y="3949"/>
                </a:cubicBezTo>
                <a:cubicBezTo>
                  <a:pt x="5981" y="3967"/>
                  <a:pt x="5980" y="3984"/>
                  <a:pt x="5984" y="4002"/>
                </a:cubicBezTo>
                <a:cubicBezTo>
                  <a:pt x="5984" y="4009"/>
                  <a:pt x="5984" y="4015"/>
                  <a:pt x="5984" y="4022"/>
                </a:cubicBezTo>
                <a:cubicBezTo>
                  <a:pt x="5943" y="4002"/>
                  <a:pt x="5901" y="3983"/>
                  <a:pt x="5860" y="3963"/>
                </a:cubicBezTo>
                <a:cubicBezTo>
                  <a:pt x="5774" y="3923"/>
                  <a:pt x="5686" y="3888"/>
                  <a:pt x="5594" y="3862"/>
                </a:cubicBezTo>
                <a:cubicBezTo>
                  <a:pt x="5590" y="3868"/>
                  <a:pt x="5595" y="3872"/>
                  <a:pt x="5597" y="3876"/>
                </a:cubicBezTo>
                <a:cubicBezTo>
                  <a:pt x="5622" y="3938"/>
                  <a:pt x="5643" y="4002"/>
                  <a:pt x="5658" y="4068"/>
                </a:cubicBezTo>
                <a:cubicBezTo>
                  <a:pt x="5662" y="4083"/>
                  <a:pt x="5661" y="4088"/>
                  <a:pt x="5643" y="4083"/>
                </a:cubicBezTo>
                <a:cubicBezTo>
                  <a:pt x="5605" y="4073"/>
                  <a:pt x="5565" y="4067"/>
                  <a:pt x="5526" y="4057"/>
                </a:cubicBezTo>
                <a:cubicBezTo>
                  <a:pt x="5513" y="4054"/>
                  <a:pt x="5510" y="4058"/>
                  <a:pt x="5507" y="4070"/>
                </a:cubicBezTo>
                <a:cubicBezTo>
                  <a:pt x="5478" y="4198"/>
                  <a:pt x="5449" y="4325"/>
                  <a:pt x="5420" y="4452"/>
                </a:cubicBezTo>
                <a:cubicBezTo>
                  <a:pt x="5352" y="4751"/>
                  <a:pt x="5284" y="5050"/>
                  <a:pt x="5216" y="5349"/>
                </a:cubicBezTo>
                <a:cubicBezTo>
                  <a:pt x="5223" y="5354"/>
                  <a:pt x="5230" y="5352"/>
                  <a:pt x="5238" y="5352"/>
                </a:cubicBezTo>
                <a:cubicBezTo>
                  <a:pt x="5474" y="5352"/>
                  <a:pt x="5711" y="5352"/>
                  <a:pt x="5948" y="5352"/>
                </a:cubicBezTo>
                <a:cubicBezTo>
                  <a:pt x="5955" y="5352"/>
                  <a:pt x="5964" y="5346"/>
                  <a:pt x="5968" y="5358"/>
                </a:cubicBezTo>
                <a:close/>
              </a:path>
            </a:pathLst>
          </a:custGeom>
          <a:solidFill>
            <a:srgbClr val="A704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9">
            <a:extLst>
              <a:ext uri="{FF2B5EF4-FFF2-40B4-BE49-F238E27FC236}">
                <a16:creationId xmlns:a16="http://schemas.microsoft.com/office/drawing/2014/main" id="{0E5C2F46-62B3-4850-BFAB-BB77E2DF1CC5}"/>
              </a:ext>
            </a:extLst>
          </p:cNvPr>
          <p:cNvSpPr>
            <a:spLocks/>
          </p:cNvSpPr>
          <p:nvPr/>
        </p:nvSpPr>
        <p:spPr bwMode="auto">
          <a:xfrm>
            <a:off x="3282950" y="3424238"/>
            <a:ext cx="6350" cy="20638"/>
          </a:xfrm>
          <a:custGeom>
            <a:avLst/>
            <a:gdLst>
              <a:gd name="T0" fmla="*/ 0 w 7"/>
              <a:gd name="T1" fmla="*/ 0 h 24"/>
              <a:gd name="T2" fmla="*/ 0 w 7"/>
              <a:gd name="T3" fmla="*/ 24 h 24"/>
              <a:gd name="T4" fmla="*/ 0 w 7"/>
              <a:gd name="T5" fmla="*/ 0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24">
                <a:moveTo>
                  <a:pt x="0" y="0"/>
                </a:moveTo>
                <a:cubicBezTo>
                  <a:pt x="7" y="8"/>
                  <a:pt x="6" y="16"/>
                  <a:pt x="0" y="24"/>
                </a:cubicBezTo>
                <a:cubicBezTo>
                  <a:pt x="0" y="16"/>
                  <a:pt x="0" y="8"/>
                  <a:pt x="0" y="0"/>
                </a:cubicBezTo>
                <a:close/>
              </a:path>
            </a:pathLst>
          </a:custGeom>
          <a:solidFill>
            <a:srgbClr val="C2505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5A30F6B8-7331-479B-ABC4-481930CE1224}"/>
              </a:ext>
            </a:extLst>
          </p:cNvPr>
          <p:cNvSpPr>
            <a:spLocks/>
          </p:cNvSpPr>
          <p:nvPr/>
        </p:nvSpPr>
        <p:spPr bwMode="auto">
          <a:xfrm>
            <a:off x="7521575" y="4519613"/>
            <a:ext cx="614363" cy="12700"/>
          </a:xfrm>
          <a:custGeom>
            <a:avLst/>
            <a:gdLst>
              <a:gd name="T0" fmla="*/ 752 w 755"/>
              <a:gd name="T1" fmla="*/ 15 h 16"/>
              <a:gd name="T2" fmla="*/ 729 w 755"/>
              <a:gd name="T3" fmla="*/ 12 h 16"/>
              <a:gd name="T4" fmla="*/ 22 w 755"/>
              <a:gd name="T5" fmla="*/ 11 h 16"/>
              <a:gd name="T6" fmla="*/ 0 w 755"/>
              <a:gd name="T7" fmla="*/ 6 h 16"/>
              <a:gd name="T8" fmla="*/ 24 w 755"/>
              <a:gd name="T9" fmla="*/ 8 h 16"/>
              <a:gd name="T10" fmla="*/ 740 w 755"/>
              <a:gd name="T11" fmla="*/ 8 h 16"/>
              <a:gd name="T12" fmla="*/ 752 w 755"/>
              <a:gd name="T13" fmla="*/ 15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55" h="16">
                <a:moveTo>
                  <a:pt x="752" y="15"/>
                </a:moveTo>
                <a:cubicBezTo>
                  <a:pt x="745" y="8"/>
                  <a:pt x="737" y="12"/>
                  <a:pt x="729" y="12"/>
                </a:cubicBezTo>
                <a:cubicBezTo>
                  <a:pt x="493" y="11"/>
                  <a:pt x="258" y="12"/>
                  <a:pt x="22" y="11"/>
                </a:cubicBezTo>
                <a:cubicBezTo>
                  <a:pt x="15" y="11"/>
                  <a:pt x="6" y="16"/>
                  <a:pt x="0" y="6"/>
                </a:cubicBezTo>
                <a:cubicBezTo>
                  <a:pt x="8" y="7"/>
                  <a:pt x="16" y="8"/>
                  <a:pt x="24" y="8"/>
                </a:cubicBezTo>
                <a:cubicBezTo>
                  <a:pt x="263" y="8"/>
                  <a:pt x="501" y="8"/>
                  <a:pt x="740" y="8"/>
                </a:cubicBezTo>
                <a:cubicBezTo>
                  <a:pt x="743" y="8"/>
                  <a:pt x="755" y="0"/>
                  <a:pt x="752" y="15"/>
                </a:cubicBezTo>
                <a:close/>
              </a:path>
            </a:pathLst>
          </a:custGeom>
          <a:solidFill>
            <a:srgbClr val="C14D5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193AB4EE-B3CF-4568-8774-2885BFF72367}"/>
              </a:ext>
            </a:extLst>
          </p:cNvPr>
          <p:cNvSpPr>
            <a:spLocks/>
          </p:cNvSpPr>
          <p:nvPr/>
        </p:nvSpPr>
        <p:spPr bwMode="auto">
          <a:xfrm>
            <a:off x="3416300" y="377825"/>
            <a:ext cx="4594225" cy="6140450"/>
          </a:xfrm>
          <a:custGeom>
            <a:avLst/>
            <a:gdLst>
              <a:gd name="T0" fmla="*/ 535 w 5654"/>
              <a:gd name="T1" fmla="*/ 2013 h 7540"/>
              <a:gd name="T2" fmla="*/ 956 w 5654"/>
              <a:gd name="T3" fmla="*/ 2105 h 7540"/>
              <a:gd name="T4" fmla="*/ 610 w 5654"/>
              <a:gd name="T5" fmla="*/ 1454 h 7540"/>
              <a:gd name="T6" fmla="*/ 788 w 5654"/>
              <a:gd name="T7" fmla="*/ 1353 h 7540"/>
              <a:gd name="T8" fmla="*/ 1616 w 5654"/>
              <a:gd name="T9" fmla="*/ 602 h 7540"/>
              <a:gd name="T10" fmla="*/ 1760 w 5654"/>
              <a:gd name="T11" fmla="*/ 740 h 7540"/>
              <a:gd name="T12" fmla="*/ 1933 w 5654"/>
              <a:gd name="T13" fmla="*/ 644 h 7540"/>
              <a:gd name="T14" fmla="*/ 3171 w 5654"/>
              <a:gd name="T15" fmla="*/ 718 h 7540"/>
              <a:gd name="T16" fmla="*/ 3907 w 5654"/>
              <a:gd name="T17" fmla="*/ 727 h 7540"/>
              <a:gd name="T18" fmla="*/ 4403 w 5654"/>
              <a:gd name="T19" fmla="*/ 185 h 7540"/>
              <a:gd name="T20" fmla="*/ 4878 w 5654"/>
              <a:gd name="T21" fmla="*/ 741 h 7540"/>
              <a:gd name="T22" fmla="*/ 4898 w 5654"/>
              <a:gd name="T23" fmla="*/ 1129 h 7540"/>
              <a:gd name="T24" fmla="*/ 5044 w 5654"/>
              <a:gd name="T25" fmla="*/ 1298 h 7540"/>
              <a:gd name="T26" fmla="*/ 4688 w 5654"/>
              <a:gd name="T27" fmla="*/ 2114 h 7540"/>
              <a:gd name="T28" fmla="*/ 5119 w 5654"/>
              <a:gd name="T29" fmla="*/ 2013 h 7540"/>
              <a:gd name="T30" fmla="*/ 4991 w 5654"/>
              <a:gd name="T31" fmla="*/ 2556 h 7540"/>
              <a:gd name="T32" fmla="*/ 5038 w 5654"/>
              <a:gd name="T33" fmla="*/ 3397 h 7540"/>
              <a:gd name="T34" fmla="*/ 5152 w 5654"/>
              <a:gd name="T35" fmla="*/ 3651 h 7540"/>
              <a:gd name="T36" fmla="*/ 4467 w 5654"/>
              <a:gd name="T37" fmla="*/ 3964 h 7540"/>
              <a:gd name="T38" fmla="*/ 4084 w 5654"/>
              <a:gd name="T39" fmla="*/ 4417 h 7540"/>
              <a:gd name="T40" fmla="*/ 4422 w 5654"/>
              <a:gd name="T41" fmla="*/ 4098 h 7540"/>
              <a:gd name="T42" fmla="*/ 4581 w 5654"/>
              <a:gd name="T43" fmla="*/ 3859 h 7540"/>
              <a:gd name="T44" fmla="*/ 5022 w 5654"/>
              <a:gd name="T45" fmla="*/ 4422 h 7540"/>
              <a:gd name="T46" fmla="*/ 5428 w 5654"/>
              <a:gd name="T47" fmla="*/ 5249 h 7540"/>
              <a:gd name="T48" fmla="*/ 4877 w 5654"/>
              <a:gd name="T49" fmla="*/ 5251 h 7540"/>
              <a:gd name="T50" fmla="*/ 5368 w 5654"/>
              <a:gd name="T51" fmla="*/ 5310 h 7540"/>
              <a:gd name="T52" fmla="*/ 4984 w 5654"/>
              <a:gd name="T53" fmla="*/ 5678 h 7540"/>
              <a:gd name="T54" fmla="*/ 4868 w 5654"/>
              <a:gd name="T55" fmla="*/ 5812 h 7540"/>
              <a:gd name="T56" fmla="*/ 4594 w 5654"/>
              <a:gd name="T57" fmla="*/ 6984 h 7540"/>
              <a:gd name="T58" fmla="*/ 4151 w 5654"/>
              <a:gd name="T59" fmla="*/ 6894 h 7540"/>
              <a:gd name="T60" fmla="*/ 3875 w 5654"/>
              <a:gd name="T61" fmla="*/ 6856 h 7540"/>
              <a:gd name="T62" fmla="*/ 2219 w 5654"/>
              <a:gd name="T63" fmla="*/ 7129 h 7540"/>
              <a:gd name="T64" fmla="*/ 1415 w 5654"/>
              <a:gd name="T65" fmla="*/ 6872 h 7540"/>
              <a:gd name="T66" fmla="*/ 1398 w 5654"/>
              <a:gd name="T67" fmla="*/ 7183 h 7540"/>
              <a:gd name="T68" fmla="*/ 676 w 5654"/>
              <a:gd name="T69" fmla="*/ 5795 h 7540"/>
              <a:gd name="T70" fmla="*/ 236 w 5654"/>
              <a:gd name="T71" fmla="*/ 5278 h 7540"/>
              <a:gd name="T72" fmla="*/ 816 w 5654"/>
              <a:gd name="T73" fmla="*/ 5251 h 7540"/>
              <a:gd name="T74" fmla="*/ 826 w 5654"/>
              <a:gd name="T75" fmla="*/ 5245 h 7540"/>
              <a:gd name="T76" fmla="*/ 550 w 5654"/>
              <a:gd name="T77" fmla="*/ 3869 h 7540"/>
              <a:gd name="T78" fmla="*/ 1125 w 5654"/>
              <a:gd name="T79" fmla="*/ 4043 h 7540"/>
              <a:gd name="T80" fmla="*/ 1574 w 5654"/>
              <a:gd name="T81" fmla="*/ 4418 h 7540"/>
              <a:gd name="T82" fmla="*/ 1344 w 5654"/>
              <a:gd name="T83" fmla="*/ 4077 h 7540"/>
              <a:gd name="T84" fmla="*/ 1411 w 5654"/>
              <a:gd name="T85" fmla="*/ 3920 h 7540"/>
              <a:gd name="T86" fmla="*/ 550 w 5654"/>
              <a:gd name="T87" fmla="*/ 3647 h 7540"/>
              <a:gd name="T88" fmla="*/ 574 w 5654"/>
              <a:gd name="T89" fmla="*/ 3426 h 7540"/>
              <a:gd name="T90" fmla="*/ 516 w 5654"/>
              <a:gd name="T91" fmla="*/ 3406 h 7540"/>
              <a:gd name="T92" fmla="*/ 17 w 5654"/>
              <a:gd name="T93" fmla="*/ 3462 h 7540"/>
              <a:gd name="T94" fmla="*/ 512 w 5654"/>
              <a:gd name="T95" fmla="*/ 2687 h 7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5654" h="7540">
                <a:moveTo>
                  <a:pt x="524" y="2680"/>
                </a:moveTo>
                <a:cubicBezTo>
                  <a:pt x="578" y="2630"/>
                  <a:pt x="632" y="2580"/>
                  <a:pt x="690" y="2533"/>
                </a:cubicBezTo>
                <a:cubicBezTo>
                  <a:pt x="698" y="2527"/>
                  <a:pt x="695" y="2522"/>
                  <a:pt x="691" y="2515"/>
                </a:cubicBezTo>
                <a:cubicBezTo>
                  <a:pt x="593" y="2362"/>
                  <a:pt x="545" y="2194"/>
                  <a:pt x="535" y="2013"/>
                </a:cubicBezTo>
                <a:cubicBezTo>
                  <a:pt x="534" y="1990"/>
                  <a:pt x="532" y="1967"/>
                  <a:pt x="532" y="1944"/>
                </a:cubicBezTo>
                <a:cubicBezTo>
                  <a:pt x="532" y="1942"/>
                  <a:pt x="533" y="1940"/>
                  <a:pt x="535" y="1936"/>
                </a:cubicBezTo>
                <a:cubicBezTo>
                  <a:pt x="665" y="2045"/>
                  <a:pt x="807" y="2125"/>
                  <a:pt x="981" y="2130"/>
                </a:cubicBezTo>
                <a:cubicBezTo>
                  <a:pt x="976" y="2119"/>
                  <a:pt x="965" y="2113"/>
                  <a:pt x="956" y="2105"/>
                </a:cubicBezTo>
                <a:cubicBezTo>
                  <a:pt x="815" y="1968"/>
                  <a:pt x="707" y="1809"/>
                  <a:pt x="646" y="1620"/>
                </a:cubicBezTo>
                <a:cubicBezTo>
                  <a:pt x="632" y="1577"/>
                  <a:pt x="625" y="1532"/>
                  <a:pt x="616" y="1488"/>
                </a:cubicBezTo>
                <a:cubicBezTo>
                  <a:pt x="613" y="1485"/>
                  <a:pt x="612" y="1481"/>
                  <a:pt x="612" y="1476"/>
                </a:cubicBezTo>
                <a:cubicBezTo>
                  <a:pt x="612" y="1469"/>
                  <a:pt x="612" y="1461"/>
                  <a:pt x="610" y="1454"/>
                </a:cubicBezTo>
                <a:cubicBezTo>
                  <a:pt x="609" y="1431"/>
                  <a:pt x="604" y="1408"/>
                  <a:pt x="608" y="1385"/>
                </a:cubicBezTo>
                <a:cubicBezTo>
                  <a:pt x="607" y="1312"/>
                  <a:pt x="611" y="1239"/>
                  <a:pt x="627" y="1162"/>
                </a:cubicBezTo>
                <a:cubicBezTo>
                  <a:pt x="648" y="1201"/>
                  <a:pt x="667" y="1237"/>
                  <a:pt x="694" y="1267"/>
                </a:cubicBezTo>
                <a:cubicBezTo>
                  <a:pt x="722" y="1298"/>
                  <a:pt x="753" y="1322"/>
                  <a:pt x="788" y="1353"/>
                </a:cubicBezTo>
                <a:cubicBezTo>
                  <a:pt x="680" y="840"/>
                  <a:pt x="816" y="397"/>
                  <a:pt x="1141" y="0"/>
                </a:cubicBezTo>
                <a:cubicBezTo>
                  <a:pt x="1173" y="68"/>
                  <a:pt x="1211" y="128"/>
                  <a:pt x="1252" y="186"/>
                </a:cubicBezTo>
                <a:cubicBezTo>
                  <a:pt x="1325" y="292"/>
                  <a:pt x="1408" y="391"/>
                  <a:pt x="1498" y="482"/>
                </a:cubicBezTo>
                <a:cubicBezTo>
                  <a:pt x="1537" y="522"/>
                  <a:pt x="1576" y="562"/>
                  <a:pt x="1616" y="602"/>
                </a:cubicBezTo>
                <a:cubicBezTo>
                  <a:pt x="1621" y="607"/>
                  <a:pt x="1627" y="612"/>
                  <a:pt x="1632" y="616"/>
                </a:cubicBezTo>
                <a:cubicBezTo>
                  <a:pt x="1644" y="618"/>
                  <a:pt x="1648" y="628"/>
                  <a:pt x="1655" y="634"/>
                </a:cubicBezTo>
                <a:cubicBezTo>
                  <a:pt x="1674" y="654"/>
                  <a:pt x="1695" y="672"/>
                  <a:pt x="1712" y="693"/>
                </a:cubicBezTo>
                <a:cubicBezTo>
                  <a:pt x="1727" y="710"/>
                  <a:pt x="1743" y="726"/>
                  <a:pt x="1760" y="740"/>
                </a:cubicBezTo>
                <a:cubicBezTo>
                  <a:pt x="1779" y="750"/>
                  <a:pt x="1791" y="766"/>
                  <a:pt x="1804" y="781"/>
                </a:cubicBezTo>
                <a:cubicBezTo>
                  <a:pt x="1866" y="842"/>
                  <a:pt x="1931" y="902"/>
                  <a:pt x="1996" y="960"/>
                </a:cubicBezTo>
                <a:cubicBezTo>
                  <a:pt x="2003" y="963"/>
                  <a:pt x="2003" y="958"/>
                  <a:pt x="2004" y="953"/>
                </a:cubicBezTo>
                <a:cubicBezTo>
                  <a:pt x="1965" y="855"/>
                  <a:pt x="1946" y="752"/>
                  <a:pt x="1933" y="644"/>
                </a:cubicBezTo>
                <a:cubicBezTo>
                  <a:pt x="2099" y="774"/>
                  <a:pt x="2293" y="840"/>
                  <a:pt x="2491" y="906"/>
                </a:cubicBezTo>
                <a:cubicBezTo>
                  <a:pt x="2431" y="759"/>
                  <a:pt x="2405" y="608"/>
                  <a:pt x="2383" y="452"/>
                </a:cubicBezTo>
                <a:cubicBezTo>
                  <a:pt x="2672" y="653"/>
                  <a:pt x="2974" y="823"/>
                  <a:pt x="3282" y="994"/>
                </a:cubicBezTo>
                <a:cubicBezTo>
                  <a:pt x="3247" y="899"/>
                  <a:pt x="3209" y="811"/>
                  <a:pt x="3171" y="718"/>
                </a:cubicBezTo>
                <a:cubicBezTo>
                  <a:pt x="3212" y="735"/>
                  <a:pt x="3247" y="756"/>
                  <a:pt x="3282" y="777"/>
                </a:cubicBezTo>
                <a:cubicBezTo>
                  <a:pt x="3390" y="842"/>
                  <a:pt x="3488" y="919"/>
                  <a:pt x="3579" y="1006"/>
                </a:cubicBezTo>
                <a:cubicBezTo>
                  <a:pt x="3588" y="1015"/>
                  <a:pt x="3594" y="1019"/>
                  <a:pt x="3606" y="1008"/>
                </a:cubicBezTo>
                <a:cubicBezTo>
                  <a:pt x="3706" y="914"/>
                  <a:pt x="3807" y="821"/>
                  <a:pt x="3907" y="727"/>
                </a:cubicBezTo>
                <a:cubicBezTo>
                  <a:pt x="3909" y="725"/>
                  <a:pt x="3911" y="723"/>
                  <a:pt x="3912" y="721"/>
                </a:cubicBezTo>
                <a:cubicBezTo>
                  <a:pt x="3929" y="702"/>
                  <a:pt x="3945" y="682"/>
                  <a:pt x="3968" y="668"/>
                </a:cubicBezTo>
                <a:cubicBezTo>
                  <a:pt x="3983" y="658"/>
                  <a:pt x="3994" y="644"/>
                  <a:pt x="4007" y="631"/>
                </a:cubicBezTo>
                <a:cubicBezTo>
                  <a:pt x="4149" y="492"/>
                  <a:pt x="4290" y="351"/>
                  <a:pt x="4403" y="185"/>
                </a:cubicBezTo>
                <a:cubicBezTo>
                  <a:pt x="4439" y="132"/>
                  <a:pt x="4474" y="78"/>
                  <a:pt x="4502" y="19"/>
                </a:cubicBezTo>
                <a:cubicBezTo>
                  <a:pt x="4511" y="2"/>
                  <a:pt x="4516" y="5"/>
                  <a:pt x="4526" y="17"/>
                </a:cubicBezTo>
                <a:cubicBezTo>
                  <a:pt x="4591" y="95"/>
                  <a:pt x="4648" y="178"/>
                  <a:pt x="4698" y="267"/>
                </a:cubicBezTo>
                <a:cubicBezTo>
                  <a:pt x="4782" y="415"/>
                  <a:pt x="4846" y="572"/>
                  <a:pt x="4878" y="741"/>
                </a:cubicBezTo>
                <a:cubicBezTo>
                  <a:pt x="4891" y="813"/>
                  <a:pt x="4899" y="885"/>
                  <a:pt x="4901" y="959"/>
                </a:cubicBezTo>
                <a:cubicBezTo>
                  <a:pt x="4901" y="965"/>
                  <a:pt x="4899" y="972"/>
                  <a:pt x="4903" y="978"/>
                </a:cubicBezTo>
                <a:cubicBezTo>
                  <a:pt x="4907" y="1000"/>
                  <a:pt x="4908" y="1022"/>
                  <a:pt x="4903" y="1044"/>
                </a:cubicBezTo>
                <a:cubicBezTo>
                  <a:pt x="4896" y="1072"/>
                  <a:pt x="4900" y="1101"/>
                  <a:pt x="4898" y="1129"/>
                </a:cubicBezTo>
                <a:cubicBezTo>
                  <a:pt x="4892" y="1202"/>
                  <a:pt x="4883" y="1273"/>
                  <a:pt x="4867" y="1344"/>
                </a:cubicBezTo>
                <a:cubicBezTo>
                  <a:pt x="4867" y="1345"/>
                  <a:pt x="4868" y="1347"/>
                  <a:pt x="4869" y="1349"/>
                </a:cubicBezTo>
                <a:cubicBezTo>
                  <a:pt x="4933" y="1299"/>
                  <a:pt x="4992" y="1243"/>
                  <a:pt x="5025" y="1166"/>
                </a:cubicBezTo>
                <a:cubicBezTo>
                  <a:pt x="5037" y="1210"/>
                  <a:pt x="5041" y="1254"/>
                  <a:pt x="5044" y="1298"/>
                </a:cubicBezTo>
                <a:cubicBezTo>
                  <a:pt x="5050" y="1426"/>
                  <a:pt x="5035" y="1552"/>
                  <a:pt x="4989" y="1673"/>
                </a:cubicBezTo>
                <a:cubicBezTo>
                  <a:pt x="4938" y="1809"/>
                  <a:pt x="4860" y="1929"/>
                  <a:pt x="4763" y="2037"/>
                </a:cubicBezTo>
                <a:cubicBezTo>
                  <a:pt x="4759" y="2041"/>
                  <a:pt x="4756" y="2045"/>
                  <a:pt x="4753" y="2049"/>
                </a:cubicBezTo>
                <a:cubicBezTo>
                  <a:pt x="4735" y="2075"/>
                  <a:pt x="4714" y="2096"/>
                  <a:pt x="4688" y="2114"/>
                </a:cubicBezTo>
                <a:cubicBezTo>
                  <a:pt x="4683" y="2118"/>
                  <a:pt x="4677" y="2123"/>
                  <a:pt x="4667" y="2131"/>
                </a:cubicBezTo>
                <a:cubicBezTo>
                  <a:pt x="4756" y="2125"/>
                  <a:pt x="4835" y="2108"/>
                  <a:pt x="4911" y="2073"/>
                </a:cubicBezTo>
                <a:cubicBezTo>
                  <a:pt x="4986" y="2038"/>
                  <a:pt x="5052" y="1989"/>
                  <a:pt x="5119" y="1936"/>
                </a:cubicBezTo>
                <a:cubicBezTo>
                  <a:pt x="5122" y="1964"/>
                  <a:pt x="5121" y="1989"/>
                  <a:pt x="5119" y="2013"/>
                </a:cubicBezTo>
                <a:cubicBezTo>
                  <a:pt x="5108" y="2179"/>
                  <a:pt x="5067" y="2336"/>
                  <a:pt x="4984" y="2481"/>
                </a:cubicBezTo>
                <a:cubicBezTo>
                  <a:pt x="4982" y="2484"/>
                  <a:pt x="4981" y="2487"/>
                  <a:pt x="4979" y="2490"/>
                </a:cubicBezTo>
                <a:cubicBezTo>
                  <a:pt x="4972" y="2502"/>
                  <a:pt x="4957" y="2516"/>
                  <a:pt x="4959" y="2525"/>
                </a:cubicBezTo>
                <a:cubicBezTo>
                  <a:pt x="4962" y="2537"/>
                  <a:pt x="4979" y="2546"/>
                  <a:pt x="4991" y="2556"/>
                </a:cubicBezTo>
                <a:cubicBezTo>
                  <a:pt x="5156" y="2698"/>
                  <a:pt x="5311" y="2851"/>
                  <a:pt x="5438" y="3030"/>
                </a:cubicBezTo>
                <a:cubicBezTo>
                  <a:pt x="5546" y="3184"/>
                  <a:pt x="5617" y="3354"/>
                  <a:pt x="5653" y="3539"/>
                </a:cubicBezTo>
                <a:cubicBezTo>
                  <a:pt x="5654" y="3542"/>
                  <a:pt x="5654" y="3544"/>
                  <a:pt x="5654" y="3549"/>
                </a:cubicBezTo>
                <a:cubicBezTo>
                  <a:pt x="5459" y="3453"/>
                  <a:pt x="5253" y="3406"/>
                  <a:pt x="5038" y="3397"/>
                </a:cubicBezTo>
                <a:cubicBezTo>
                  <a:pt x="5085" y="3428"/>
                  <a:pt x="5132" y="3461"/>
                  <a:pt x="5176" y="3497"/>
                </a:cubicBezTo>
                <a:cubicBezTo>
                  <a:pt x="5198" y="3510"/>
                  <a:pt x="5215" y="3527"/>
                  <a:pt x="5229" y="3549"/>
                </a:cubicBezTo>
                <a:cubicBezTo>
                  <a:pt x="5257" y="3585"/>
                  <a:pt x="5284" y="3624"/>
                  <a:pt x="5304" y="3669"/>
                </a:cubicBezTo>
                <a:cubicBezTo>
                  <a:pt x="5252" y="3661"/>
                  <a:pt x="5203" y="3655"/>
                  <a:pt x="5152" y="3651"/>
                </a:cubicBezTo>
                <a:cubicBezTo>
                  <a:pt x="5074" y="3646"/>
                  <a:pt x="4995" y="3632"/>
                  <a:pt x="4916" y="3637"/>
                </a:cubicBezTo>
                <a:cubicBezTo>
                  <a:pt x="4691" y="3651"/>
                  <a:pt x="4485" y="3718"/>
                  <a:pt x="4305" y="3856"/>
                </a:cubicBezTo>
                <a:cubicBezTo>
                  <a:pt x="4279" y="3876"/>
                  <a:pt x="4254" y="3898"/>
                  <a:pt x="4232" y="3928"/>
                </a:cubicBezTo>
                <a:cubicBezTo>
                  <a:pt x="4312" y="3930"/>
                  <a:pt x="4389" y="3939"/>
                  <a:pt x="4467" y="3964"/>
                </a:cubicBezTo>
                <a:cubicBezTo>
                  <a:pt x="4430" y="3985"/>
                  <a:pt x="4398" y="4006"/>
                  <a:pt x="4367" y="4028"/>
                </a:cubicBezTo>
                <a:cubicBezTo>
                  <a:pt x="4266" y="4102"/>
                  <a:pt x="4193" y="4199"/>
                  <a:pt x="4133" y="4307"/>
                </a:cubicBezTo>
                <a:cubicBezTo>
                  <a:pt x="4114" y="4342"/>
                  <a:pt x="4095" y="4377"/>
                  <a:pt x="4079" y="4412"/>
                </a:cubicBezTo>
                <a:cubicBezTo>
                  <a:pt x="4078" y="4416"/>
                  <a:pt x="4077" y="4420"/>
                  <a:pt x="4084" y="4417"/>
                </a:cubicBezTo>
                <a:cubicBezTo>
                  <a:pt x="4112" y="4377"/>
                  <a:pt x="4146" y="4341"/>
                  <a:pt x="4176" y="4303"/>
                </a:cubicBezTo>
                <a:cubicBezTo>
                  <a:pt x="4193" y="4277"/>
                  <a:pt x="4219" y="4258"/>
                  <a:pt x="4240" y="4236"/>
                </a:cubicBezTo>
                <a:cubicBezTo>
                  <a:pt x="4247" y="4228"/>
                  <a:pt x="4252" y="4218"/>
                  <a:pt x="4264" y="4216"/>
                </a:cubicBezTo>
                <a:cubicBezTo>
                  <a:pt x="4314" y="4173"/>
                  <a:pt x="4365" y="4132"/>
                  <a:pt x="4422" y="4098"/>
                </a:cubicBezTo>
                <a:cubicBezTo>
                  <a:pt x="4510" y="4046"/>
                  <a:pt x="4604" y="4007"/>
                  <a:pt x="4705" y="3988"/>
                </a:cubicBezTo>
                <a:cubicBezTo>
                  <a:pt x="4709" y="3987"/>
                  <a:pt x="4713" y="3985"/>
                  <a:pt x="4721" y="3983"/>
                </a:cubicBezTo>
                <a:cubicBezTo>
                  <a:pt x="4656" y="3943"/>
                  <a:pt x="4592" y="3909"/>
                  <a:pt x="4519" y="3885"/>
                </a:cubicBezTo>
                <a:cubicBezTo>
                  <a:pt x="4539" y="3871"/>
                  <a:pt x="4560" y="3865"/>
                  <a:pt x="4581" y="3859"/>
                </a:cubicBezTo>
                <a:cubicBezTo>
                  <a:pt x="4686" y="3827"/>
                  <a:pt x="4793" y="3824"/>
                  <a:pt x="4901" y="3835"/>
                </a:cubicBezTo>
                <a:cubicBezTo>
                  <a:pt x="4977" y="3843"/>
                  <a:pt x="5052" y="3856"/>
                  <a:pt x="5127" y="3874"/>
                </a:cubicBezTo>
                <a:cubicBezTo>
                  <a:pt x="5141" y="3878"/>
                  <a:pt x="5144" y="3882"/>
                  <a:pt x="5141" y="3897"/>
                </a:cubicBezTo>
                <a:cubicBezTo>
                  <a:pt x="5101" y="4072"/>
                  <a:pt x="5061" y="4247"/>
                  <a:pt x="5022" y="4422"/>
                </a:cubicBezTo>
                <a:cubicBezTo>
                  <a:pt x="4962" y="4690"/>
                  <a:pt x="4901" y="4957"/>
                  <a:pt x="4841" y="5225"/>
                </a:cubicBezTo>
                <a:cubicBezTo>
                  <a:pt x="4837" y="5241"/>
                  <a:pt x="4840" y="5246"/>
                  <a:pt x="4858" y="5246"/>
                </a:cubicBezTo>
                <a:cubicBezTo>
                  <a:pt x="5040" y="5245"/>
                  <a:pt x="5223" y="5245"/>
                  <a:pt x="5405" y="5245"/>
                </a:cubicBezTo>
                <a:cubicBezTo>
                  <a:pt x="5413" y="5245"/>
                  <a:pt x="5421" y="5242"/>
                  <a:pt x="5428" y="5249"/>
                </a:cubicBezTo>
                <a:cubicBezTo>
                  <a:pt x="5418" y="5255"/>
                  <a:pt x="5407" y="5251"/>
                  <a:pt x="5396" y="5251"/>
                </a:cubicBezTo>
                <a:cubicBezTo>
                  <a:pt x="5221" y="5251"/>
                  <a:pt x="5045" y="5251"/>
                  <a:pt x="4869" y="5251"/>
                </a:cubicBezTo>
                <a:cubicBezTo>
                  <a:pt x="4863" y="5251"/>
                  <a:pt x="4857" y="5252"/>
                  <a:pt x="4854" y="5251"/>
                </a:cubicBezTo>
                <a:cubicBezTo>
                  <a:pt x="4859" y="5251"/>
                  <a:pt x="4868" y="5251"/>
                  <a:pt x="4877" y="5251"/>
                </a:cubicBezTo>
                <a:cubicBezTo>
                  <a:pt x="5049" y="5251"/>
                  <a:pt x="5220" y="5251"/>
                  <a:pt x="5392" y="5251"/>
                </a:cubicBezTo>
                <a:cubicBezTo>
                  <a:pt x="5399" y="5251"/>
                  <a:pt x="5407" y="5251"/>
                  <a:pt x="5414" y="5252"/>
                </a:cubicBezTo>
                <a:cubicBezTo>
                  <a:pt x="5420" y="5254"/>
                  <a:pt x="5424" y="5258"/>
                  <a:pt x="5419" y="5263"/>
                </a:cubicBezTo>
                <a:cubicBezTo>
                  <a:pt x="5402" y="5279"/>
                  <a:pt x="5390" y="5299"/>
                  <a:pt x="5368" y="5310"/>
                </a:cubicBezTo>
                <a:cubicBezTo>
                  <a:pt x="5323" y="5353"/>
                  <a:pt x="5277" y="5397"/>
                  <a:pt x="5232" y="5441"/>
                </a:cubicBezTo>
                <a:cubicBezTo>
                  <a:pt x="5215" y="5460"/>
                  <a:pt x="5199" y="5481"/>
                  <a:pt x="5176" y="5494"/>
                </a:cubicBezTo>
                <a:cubicBezTo>
                  <a:pt x="5131" y="5537"/>
                  <a:pt x="5085" y="5581"/>
                  <a:pt x="5040" y="5625"/>
                </a:cubicBezTo>
                <a:cubicBezTo>
                  <a:pt x="5023" y="5644"/>
                  <a:pt x="5007" y="5665"/>
                  <a:pt x="4984" y="5678"/>
                </a:cubicBezTo>
                <a:cubicBezTo>
                  <a:pt x="4954" y="5706"/>
                  <a:pt x="4924" y="5735"/>
                  <a:pt x="4894" y="5763"/>
                </a:cubicBezTo>
                <a:cubicBezTo>
                  <a:pt x="4890" y="5768"/>
                  <a:pt x="4886" y="5774"/>
                  <a:pt x="4880" y="5776"/>
                </a:cubicBezTo>
                <a:cubicBezTo>
                  <a:pt x="4871" y="5778"/>
                  <a:pt x="4868" y="5784"/>
                  <a:pt x="4868" y="5792"/>
                </a:cubicBezTo>
                <a:cubicBezTo>
                  <a:pt x="4868" y="5799"/>
                  <a:pt x="4868" y="5805"/>
                  <a:pt x="4868" y="5812"/>
                </a:cubicBezTo>
                <a:cubicBezTo>
                  <a:pt x="4868" y="6145"/>
                  <a:pt x="4868" y="6478"/>
                  <a:pt x="4869" y="6811"/>
                </a:cubicBezTo>
                <a:cubicBezTo>
                  <a:pt x="4869" y="6837"/>
                  <a:pt x="4862" y="6853"/>
                  <a:pt x="4837" y="6860"/>
                </a:cubicBezTo>
                <a:cubicBezTo>
                  <a:pt x="4834" y="6861"/>
                  <a:pt x="4831" y="6862"/>
                  <a:pt x="4829" y="6866"/>
                </a:cubicBezTo>
                <a:cubicBezTo>
                  <a:pt x="4751" y="6905"/>
                  <a:pt x="4672" y="6945"/>
                  <a:pt x="4594" y="6984"/>
                </a:cubicBezTo>
                <a:cubicBezTo>
                  <a:pt x="4489" y="7036"/>
                  <a:pt x="4384" y="7087"/>
                  <a:pt x="4279" y="7139"/>
                </a:cubicBezTo>
                <a:cubicBezTo>
                  <a:pt x="4238" y="7159"/>
                  <a:pt x="4196" y="7179"/>
                  <a:pt x="4153" y="7200"/>
                </a:cubicBezTo>
                <a:cubicBezTo>
                  <a:pt x="4152" y="7192"/>
                  <a:pt x="4152" y="7185"/>
                  <a:pt x="4152" y="7178"/>
                </a:cubicBezTo>
                <a:cubicBezTo>
                  <a:pt x="4152" y="7083"/>
                  <a:pt x="4152" y="6989"/>
                  <a:pt x="4151" y="6894"/>
                </a:cubicBezTo>
                <a:cubicBezTo>
                  <a:pt x="4151" y="6888"/>
                  <a:pt x="4155" y="6880"/>
                  <a:pt x="4148" y="6874"/>
                </a:cubicBezTo>
                <a:cubicBezTo>
                  <a:pt x="4146" y="6875"/>
                  <a:pt x="4145" y="6875"/>
                  <a:pt x="4144" y="6873"/>
                </a:cubicBezTo>
                <a:cubicBezTo>
                  <a:pt x="4062" y="6864"/>
                  <a:pt x="3980" y="6855"/>
                  <a:pt x="3898" y="6846"/>
                </a:cubicBezTo>
                <a:cubicBezTo>
                  <a:pt x="3888" y="6845"/>
                  <a:pt x="3882" y="6852"/>
                  <a:pt x="3875" y="6856"/>
                </a:cubicBezTo>
                <a:cubicBezTo>
                  <a:pt x="3757" y="6935"/>
                  <a:pt x="3638" y="7013"/>
                  <a:pt x="3520" y="7091"/>
                </a:cubicBezTo>
                <a:cubicBezTo>
                  <a:pt x="3297" y="7238"/>
                  <a:pt x="3074" y="7385"/>
                  <a:pt x="2852" y="7533"/>
                </a:cubicBezTo>
                <a:cubicBezTo>
                  <a:pt x="2841" y="7540"/>
                  <a:pt x="2835" y="7536"/>
                  <a:pt x="2827" y="7531"/>
                </a:cubicBezTo>
                <a:cubicBezTo>
                  <a:pt x="2625" y="7397"/>
                  <a:pt x="2422" y="7263"/>
                  <a:pt x="2219" y="7129"/>
                </a:cubicBezTo>
                <a:cubicBezTo>
                  <a:pt x="2052" y="7018"/>
                  <a:pt x="1886" y="6908"/>
                  <a:pt x="1719" y="6798"/>
                </a:cubicBezTo>
                <a:cubicBezTo>
                  <a:pt x="1711" y="6793"/>
                  <a:pt x="1705" y="6790"/>
                  <a:pt x="1694" y="6795"/>
                </a:cubicBezTo>
                <a:cubicBezTo>
                  <a:pt x="1621" y="6836"/>
                  <a:pt x="1540" y="6855"/>
                  <a:pt x="1458" y="6865"/>
                </a:cubicBezTo>
                <a:cubicBezTo>
                  <a:pt x="1444" y="6867"/>
                  <a:pt x="1429" y="6870"/>
                  <a:pt x="1415" y="6872"/>
                </a:cubicBezTo>
                <a:cubicBezTo>
                  <a:pt x="1412" y="6876"/>
                  <a:pt x="1408" y="6875"/>
                  <a:pt x="1404" y="6874"/>
                </a:cubicBezTo>
                <a:cubicBezTo>
                  <a:pt x="1397" y="6880"/>
                  <a:pt x="1401" y="6887"/>
                  <a:pt x="1401" y="6894"/>
                </a:cubicBezTo>
                <a:cubicBezTo>
                  <a:pt x="1400" y="6983"/>
                  <a:pt x="1401" y="7072"/>
                  <a:pt x="1400" y="7160"/>
                </a:cubicBezTo>
                <a:cubicBezTo>
                  <a:pt x="1400" y="7167"/>
                  <a:pt x="1402" y="7175"/>
                  <a:pt x="1398" y="7183"/>
                </a:cubicBezTo>
                <a:cubicBezTo>
                  <a:pt x="1362" y="7167"/>
                  <a:pt x="1327" y="7150"/>
                  <a:pt x="1291" y="7134"/>
                </a:cubicBezTo>
                <a:cubicBezTo>
                  <a:pt x="1093" y="7042"/>
                  <a:pt x="895" y="6951"/>
                  <a:pt x="696" y="6860"/>
                </a:cubicBezTo>
                <a:cubicBezTo>
                  <a:pt x="681" y="6853"/>
                  <a:pt x="675" y="6844"/>
                  <a:pt x="675" y="6827"/>
                </a:cubicBezTo>
                <a:cubicBezTo>
                  <a:pt x="676" y="6483"/>
                  <a:pt x="676" y="6139"/>
                  <a:pt x="676" y="5795"/>
                </a:cubicBezTo>
                <a:cubicBezTo>
                  <a:pt x="676" y="5788"/>
                  <a:pt x="679" y="5779"/>
                  <a:pt x="672" y="5773"/>
                </a:cubicBezTo>
                <a:cubicBezTo>
                  <a:pt x="669" y="5771"/>
                  <a:pt x="666" y="5769"/>
                  <a:pt x="667" y="5765"/>
                </a:cubicBezTo>
                <a:cubicBezTo>
                  <a:pt x="622" y="5714"/>
                  <a:pt x="578" y="5663"/>
                  <a:pt x="533" y="5612"/>
                </a:cubicBezTo>
                <a:cubicBezTo>
                  <a:pt x="434" y="5501"/>
                  <a:pt x="335" y="5389"/>
                  <a:pt x="236" y="5278"/>
                </a:cubicBezTo>
                <a:cubicBezTo>
                  <a:pt x="235" y="5276"/>
                  <a:pt x="234" y="5274"/>
                  <a:pt x="233" y="5273"/>
                </a:cubicBezTo>
                <a:cubicBezTo>
                  <a:pt x="233" y="5265"/>
                  <a:pt x="225" y="5262"/>
                  <a:pt x="223" y="5251"/>
                </a:cubicBezTo>
                <a:cubicBezTo>
                  <a:pt x="427" y="5251"/>
                  <a:pt x="630" y="5251"/>
                  <a:pt x="832" y="5251"/>
                </a:cubicBezTo>
                <a:cubicBezTo>
                  <a:pt x="827" y="5250"/>
                  <a:pt x="821" y="5251"/>
                  <a:pt x="816" y="5251"/>
                </a:cubicBezTo>
                <a:cubicBezTo>
                  <a:pt x="621" y="5251"/>
                  <a:pt x="426" y="5251"/>
                  <a:pt x="231" y="5251"/>
                </a:cubicBezTo>
                <a:cubicBezTo>
                  <a:pt x="226" y="5251"/>
                  <a:pt x="218" y="5255"/>
                  <a:pt x="216" y="5246"/>
                </a:cubicBezTo>
                <a:cubicBezTo>
                  <a:pt x="255" y="5246"/>
                  <a:pt x="294" y="5245"/>
                  <a:pt x="332" y="5245"/>
                </a:cubicBezTo>
                <a:cubicBezTo>
                  <a:pt x="497" y="5245"/>
                  <a:pt x="662" y="5245"/>
                  <a:pt x="826" y="5245"/>
                </a:cubicBezTo>
                <a:cubicBezTo>
                  <a:pt x="841" y="5245"/>
                  <a:pt x="845" y="5243"/>
                  <a:pt x="842" y="5226"/>
                </a:cubicBezTo>
                <a:cubicBezTo>
                  <a:pt x="753" y="4836"/>
                  <a:pt x="665" y="4445"/>
                  <a:pt x="577" y="4054"/>
                </a:cubicBezTo>
                <a:cubicBezTo>
                  <a:pt x="565" y="3998"/>
                  <a:pt x="552" y="3942"/>
                  <a:pt x="539" y="3886"/>
                </a:cubicBezTo>
                <a:cubicBezTo>
                  <a:pt x="537" y="3876"/>
                  <a:pt x="538" y="3871"/>
                  <a:pt x="550" y="3869"/>
                </a:cubicBezTo>
                <a:cubicBezTo>
                  <a:pt x="664" y="3844"/>
                  <a:pt x="779" y="3825"/>
                  <a:pt x="896" y="3830"/>
                </a:cubicBezTo>
                <a:cubicBezTo>
                  <a:pt x="978" y="3834"/>
                  <a:pt x="1057" y="3847"/>
                  <a:pt x="1136" y="3883"/>
                </a:cubicBezTo>
                <a:cubicBezTo>
                  <a:pt x="1063" y="3909"/>
                  <a:pt x="997" y="3942"/>
                  <a:pt x="932" y="3984"/>
                </a:cubicBezTo>
                <a:cubicBezTo>
                  <a:pt x="1001" y="3997"/>
                  <a:pt x="1064" y="4017"/>
                  <a:pt x="1125" y="4043"/>
                </a:cubicBezTo>
                <a:cubicBezTo>
                  <a:pt x="1251" y="4097"/>
                  <a:pt x="1357" y="4179"/>
                  <a:pt x="1451" y="4277"/>
                </a:cubicBezTo>
                <a:cubicBezTo>
                  <a:pt x="1483" y="4311"/>
                  <a:pt x="1513" y="4346"/>
                  <a:pt x="1544" y="4381"/>
                </a:cubicBezTo>
                <a:cubicBezTo>
                  <a:pt x="1560" y="4388"/>
                  <a:pt x="1564" y="4405"/>
                  <a:pt x="1573" y="4417"/>
                </a:cubicBezTo>
                <a:cubicBezTo>
                  <a:pt x="1575" y="4419"/>
                  <a:pt x="1571" y="4420"/>
                  <a:pt x="1574" y="4418"/>
                </a:cubicBezTo>
                <a:cubicBezTo>
                  <a:pt x="1575" y="4417"/>
                  <a:pt x="1572" y="4417"/>
                  <a:pt x="1572" y="4415"/>
                </a:cubicBezTo>
                <a:cubicBezTo>
                  <a:pt x="1556" y="4391"/>
                  <a:pt x="1545" y="4364"/>
                  <a:pt x="1536" y="4337"/>
                </a:cubicBezTo>
                <a:cubicBezTo>
                  <a:pt x="1497" y="4262"/>
                  <a:pt x="1453" y="4191"/>
                  <a:pt x="1396" y="4129"/>
                </a:cubicBezTo>
                <a:cubicBezTo>
                  <a:pt x="1377" y="4113"/>
                  <a:pt x="1360" y="4096"/>
                  <a:pt x="1344" y="4077"/>
                </a:cubicBezTo>
                <a:cubicBezTo>
                  <a:pt x="1298" y="4032"/>
                  <a:pt x="1245" y="3998"/>
                  <a:pt x="1187" y="3964"/>
                </a:cubicBezTo>
                <a:cubicBezTo>
                  <a:pt x="1255" y="3942"/>
                  <a:pt x="1323" y="3933"/>
                  <a:pt x="1392" y="3928"/>
                </a:cubicBezTo>
                <a:cubicBezTo>
                  <a:pt x="1393" y="3927"/>
                  <a:pt x="1395" y="3926"/>
                  <a:pt x="1396" y="3926"/>
                </a:cubicBezTo>
                <a:cubicBezTo>
                  <a:pt x="1401" y="3923"/>
                  <a:pt x="1409" y="3928"/>
                  <a:pt x="1411" y="3920"/>
                </a:cubicBezTo>
                <a:cubicBezTo>
                  <a:pt x="1402" y="3905"/>
                  <a:pt x="1385" y="3896"/>
                  <a:pt x="1376" y="3881"/>
                </a:cubicBezTo>
                <a:cubicBezTo>
                  <a:pt x="1333" y="3838"/>
                  <a:pt x="1283" y="3805"/>
                  <a:pt x="1230" y="3777"/>
                </a:cubicBezTo>
                <a:cubicBezTo>
                  <a:pt x="1089" y="3700"/>
                  <a:pt x="939" y="3653"/>
                  <a:pt x="779" y="3640"/>
                </a:cubicBezTo>
                <a:cubicBezTo>
                  <a:pt x="702" y="3634"/>
                  <a:pt x="626" y="3637"/>
                  <a:pt x="550" y="3647"/>
                </a:cubicBezTo>
                <a:cubicBezTo>
                  <a:pt x="501" y="3654"/>
                  <a:pt x="452" y="3654"/>
                  <a:pt x="403" y="3661"/>
                </a:cubicBezTo>
                <a:cubicBezTo>
                  <a:pt x="386" y="3663"/>
                  <a:pt x="369" y="3666"/>
                  <a:pt x="349" y="3669"/>
                </a:cubicBezTo>
                <a:cubicBezTo>
                  <a:pt x="369" y="3626"/>
                  <a:pt x="393" y="3589"/>
                  <a:pt x="422" y="3553"/>
                </a:cubicBezTo>
                <a:cubicBezTo>
                  <a:pt x="464" y="3501"/>
                  <a:pt x="520" y="3464"/>
                  <a:pt x="574" y="3426"/>
                </a:cubicBezTo>
                <a:cubicBezTo>
                  <a:pt x="580" y="3422"/>
                  <a:pt x="586" y="3417"/>
                  <a:pt x="592" y="3413"/>
                </a:cubicBezTo>
                <a:cubicBezTo>
                  <a:pt x="594" y="3408"/>
                  <a:pt x="598" y="3404"/>
                  <a:pt x="603" y="3402"/>
                </a:cubicBezTo>
                <a:cubicBezTo>
                  <a:pt x="582" y="3400"/>
                  <a:pt x="561" y="3402"/>
                  <a:pt x="540" y="3405"/>
                </a:cubicBezTo>
                <a:cubicBezTo>
                  <a:pt x="532" y="3405"/>
                  <a:pt x="524" y="3404"/>
                  <a:pt x="516" y="3406"/>
                </a:cubicBezTo>
                <a:cubicBezTo>
                  <a:pt x="512" y="3407"/>
                  <a:pt x="508" y="3408"/>
                  <a:pt x="504" y="3405"/>
                </a:cubicBezTo>
                <a:cubicBezTo>
                  <a:pt x="419" y="3413"/>
                  <a:pt x="336" y="3429"/>
                  <a:pt x="253" y="3452"/>
                </a:cubicBezTo>
                <a:cubicBezTo>
                  <a:pt x="167" y="3476"/>
                  <a:pt x="83" y="3509"/>
                  <a:pt x="0" y="3549"/>
                </a:cubicBezTo>
                <a:cubicBezTo>
                  <a:pt x="2" y="3518"/>
                  <a:pt x="10" y="3489"/>
                  <a:pt x="17" y="3462"/>
                </a:cubicBezTo>
                <a:cubicBezTo>
                  <a:pt x="71" y="3257"/>
                  <a:pt x="167" y="3075"/>
                  <a:pt x="304" y="2914"/>
                </a:cubicBezTo>
                <a:cubicBezTo>
                  <a:pt x="342" y="2870"/>
                  <a:pt x="381" y="2828"/>
                  <a:pt x="419" y="2785"/>
                </a:cubicBezTo>
                <a:cubicBezTo>
                  <a:pt x="419" y="2779"/>
                  <a:pt x="423" y="2776"/>
                  <a:pt x="426" y="2773"/>
                </a:cubicBezTo>
                <a:cubicBezTo>
                  <a:pt x="455" y="2744"/>
                  <a:pt x="483" y="2716"/>
                  <a:pt x="512" y="2687"/>
                </a:cubicBezTo>
                <a:cubicBezTo>
                  <a:pt x="515" y="2684"/>
                  <a:pt x="518" y="2679"/>
                  <a:pt x="524" y="2680"/>
                </a:cubicBezTo>
                <a:close/>
              </a:path>
            </a:pathLst>
          </a:custGeom>
          <a:solidFill>
            <a:srgbClr val="0A0D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2">
            <a:extLst>
              <a:ext uri="{FF2B5EF4-FFF2-40B4-BE49-F238E27FC236}">
                <a16:creationId xmlns:a16="http://schemas.microsoft.com/office/drawing/2014/main" id="{B9C30812-792B-4543-AA78-D177A337EF04}"/>
              </a:ext>
            </a:extLst>
          </p:cNvPr>
          <p:cNvSpPr>
            <a:spLocks/>
          </p:cNvSpPr>
          <p:nvPr/>
        </p:nvSpPr>
        <p:spPr bwMode="auto">
          <a:xfrm>
            <a:off x="7340600" y="5081588"/>
            <a:ext cx="41275" cy="887413"/>
          </a:xfrm>
          <a:custGeom>
            <a:avLst/>
            <a:gdLst>
              <a:gd name="T0" fmla="*/ 1 w 52"/>
              <a:gd name="T1" fmla="*/ 1090 h 1090"/>
              <a:gd name="T2" fmla="*/ 15 w 52"/>
              <a:gd name="T3" fmla="*/ 1078 h 1090"/>
              <a:gd name="T4" fmla="*/ 36 w 52"/>
              <a:gd name="T5" fmla="*/ 1044 h 1090"/>
              <a:gd name="T6" fmla="*/ 36 w 52"/>
              <a:gd name="T7" fmla="*/ 26 h 1090"/>
              <a:gd name="T8" fmla="*/ 52 w 52"/>
              <a:gd name="T9" fmla="*/ 0 h 1090"/>
              <a:gd name="T10" fmla="*/ 44 w 52"/>
              <a:gd name="T11" fmla="*/ 27 h 1090"/>
              <a:gd name="T12" fmla="*/ 44 w 52"/>
              <a:gd name="T13" fmla="*/ 1033 h 1090"/>
              <a:gd name="T14" fmla="*/ 1 w 52"/>
              <a:gd name="T15" fmla="*/ 1090 h 10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2" h="1090">
                <a:moveTo>
                  <a:pt x="1" y="1090"/>
                </a:moveTo>
                <a:cubicBezTo>
                  <a:pt x="0" y="1079"/>
                  <a:pt x="10" y="1080"/>
                  <a:pt x="15" y="1078"/>
                </a:cubicBezTo>
                <a:cubicBezTo>
                  <a:pt x="31" y="1072"/>
                  <a:pt x="37" y="1062"/>
                  <a:pt x="36" y="1044"/>
                </a:cubicBezTo>
                <a:cubicBezTo>
                  <a:pt x="36" y="704"/>
                  <a:pt x="36" y="365"/>
                  <a:pt x="36" y="26"/>
                </a:cubicBezTo>
                <a:cubicBezTo>
                  <a:pt x="36" y="15"/>
                  <a:pt x="31" y="0"/>
                  <a:pt x="52" y="0"/>
                </a:cubicBezTo>
                <a:cubicBezTo>
                  <a:pt x="41" y="6"/>
                  <a:pt x="44" y="17"/>
                  <a:pt x="44" y="27"/>
                </a:cubicBezTo>
                <a:cubicBezTo>
                  <a:pt x="44" y="362"/>
                  <a:pt x="44" y="698"/>
                  <a:pt x="44" y="1033"/>
                </a:cubicBezTo>
                <a:cubicBezTo>
                  <a:pt x="44" y="1076"/>
                  <a:pt x="44" y="1076"/>
                  <a:pt x="1" y="1090"/>
                </a:cubicBezTo>
                <a:close/>
              </a:path>
            </a:pathLst>
          </a:custGeom>
          <a:solidFill>
            <a:srgbClr val="000E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3">
            <a:extLst>
              <a:ext uri="{FF2B5EF4-FFF2-40B4-BE49-F238E27FC236}">
                <a16:creationId xmlns:a16="http://schemas.microsoft.com/office/drawing/2014/main" id="{DDB15956-4B34-4ACB-82A0-83C7D0E1C519}"/>
              </a:ext>
            </a:extLst>
          </p:cNvPr>
          <p:cNvSpPr>
            <a:spLocks/>
          </p:cNvSpPr>
          <p:nvPr/>
        </p:nvSpPr>
        <p:spPr bwMode="auto">
          <a:xfrm>
            <a:off x="3957638" y="5073650"/>
            <a:ext cx="4763" cy="879475"/>
          </a:xfrm>
          <a:custGeom>
            <a:avLst/>
            <a:gdLst>
              <a:gd name="T0" fmla="*/ 0 w 5"/>
              <a:gd name="T1" fmla="*/ 0 h 1080"/>
              <a:gd name="T2" fmla="*/ 5 w 5"/>
              <a:gd name="T3" fmla="*/ 8 h 1080"/>
              <a:gd name="T4" fmla="*/ 5 w 5"/>
              <a:gd name="T5" fmla="*/ 1080 h 1080"/>
              <a:gd name="T6" fmla="*/ 1 w 5"/>
              <a:gd name="T7" fmla="*/ 1080 h 1080"/>
              <a:gd name="T8" fmla="*/ 1 w 5"/>
              <a:gd name="T9" fmla="*/ 1058 h 1080"/>
              <a:gd name="T10" fmla="*/ 1 w 5"/>
              <a:gd name="T11" fmla="*/ 37 h 1080"/>
              <a:gd name="T12" fmla="*/ 0 w 5"/>
              <a:gd name="T13" fmla="*/ 0 h 1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" h="1080">
                <a:moveTo>
                  <a:pt x="0" y="0"/>
                </a:moveTo>
                <a:cubicBezTo>
                  <a:pt x="2" y="3"/>
                  <a:pt x="4" y="5"/>
                  <a:pt x="5" y="8"/>
                </a:cubicBezTo>
                <a:cubicBezTo>
                  <a:pt x="5" y="365"/>
                  <a:pt x="5" y="722"/>
                  <a:pt x="5" y="1080"/>
                </a:cubicBezTo>
                <a:cubicBezTo>
                  <a:pt x="4" y="1080"/>
                  <a:pt x="2" y="1080"/>
                  <a:pt x="1" y="1080"/>
                </a:cubicBezTo>
                <a:cubicBezTo>
                  <a:pt x="1" y="1073"/>
                  <a:pt x="1" y="1065"/>
                  <a:pt x="1" y="1058"/>
                </a:cubicBezTo>
                <a:cubicBezTo>
                  <a:pt x="1" y="718"/>
                  <a:pt x="1" y="378"/>
                  <a:pt x="1" y="37"/>
                </a:cubicBezTo>
                <a:cubicBezTo>
                  <a:pt x="1" y="25"/>
                  <a:pt x="0" y="13"/>
                  <a:pt x="0" y="0"/>
                </a:cubicBezTo>
                <a:close/>
              </a:path>
            </a:pathLst>
          </a:custGeom>
          <a:solidFill>
            <a:srgbClr val="BA03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14">
            <a:extLst>
              <a:ext uri="{FF2B5EF4-FFF2-40B4-BE49-F238E27FC236}">
                <a16:creationId xmlns:a16="http://schemas.microsoft.com/office/drawing/2014/main" id="{1F4C2FE6-E8AE-4517-9FD1-807E82C5ED0C}"/>
              </a:ext>
            </a:extLst>
          </p:cNvPr>
          <p:cNvSpPr>
            <a:spLocks/>
          </p:cNvSpPr>
          <p:nvPr/>
        </p:nvSpPr>
        <p:spPr bwMode="auto">
          <a:xfrm>
            <a:off x="3587750" y="4649788"/>
            <a:ext cx="511175" cy="22225"/>
          </a:xfrm>
          <a:custGeom>
            <a:avLst/>
            <a:gdLst>
              <a:gd name="T0" fmla="*/ 6 w 630"/>
              <a:gd name="T1" fmla="*/ 1 h 28"/>
              <a:gd name="T2" fmla="*/ 29 w 630"/>
              <a:gd name="T3" fmla="*/ 4 h 28"/>
              <a:gd name="T4" fmla="*/ 608 w 630"/>
              <a:gd name="T5" fmla="*/ 4 h 28"/>
              <a:gd name="T6" fmla="*/ 630 w 630"/>
              <a:gd name="T7" fmla="*/ 4 h 28"/>
              <a:gd name="T8" fmla="*/ 630 w 630"/>
              <a:gd name="T9" fmla="*/ 8 h 28"/>
              <a:gd name="T10" fmla="*/ 19 w 630"/>
              <a:gd name="T11" fmla="*/ 8 h 28"/>
              <a:gd name="T12" fmla="*/ 23 w 630"/>
              <a:gd name="T13" fmla="*/ 28 h 28"/>
              <a:gd name="T14" fmla="*/ 3 w 630"/>
              <a:gd name="T15" fmla="*/ 7 h 28"/>
              <a:gd name="T16" fmla="*/ 6 w 630"/>
              <a:gd name="T17" fmla="*/ 1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30" h="28">
                <a:moveTo>
                  <a:pt x="6" y="1"/>
                </a:moveTo>
                <a:cubicBezTo>
                  <a:pt x="13" y="7"/>
                  <a:pt x="22" y="4"/>
                  <a:pt x="29" y="4"/>
                </a:cubicBezTo>
                <a:cubicBezTo>
                  <a:pt x="222" y="4"/>
                  <a:pt x="415" y="4"/>
                  <a:pt x="608" y="4"/>
                </a:cubicBezTo>
                <a:cubicBezTo>
                  <a:pt x="616" y="4"/>
                  <a:pt x="623" y="4"/>
                  <a:pt x="630" y="4"/>
                </a:cubicBezTo>
                <a:cubicBezTo>
                  <a:pt x="630" y="5"/>
                  <a:pt x="630" y="6"/>
                  <a:pt x="630" y="8"/>
                </a:cubicBezTo>
                <a:cubicBezTo>
                  <a:pt x="426" y="8"/>
                  <a:pt x="222" y="8"/>
                  <a:pt x="19" y="8"/>
                </a:cubicBezTo>
                <a:cubicBezTo>
                  <a:pt x="15" y="17"/>
                  <a:pt x="30" y="19"/>
                  <a:pt x="23" y="28"/>
                </a:cubicBezTo>
                <a:cubicBezTo>
                  <a:pt x="16" y="21"/>
                  <a:pt x="10" y="14"/>
                  <a:pt x="3" y="7"/>
                </a:cubicBezTo>
                <a:cubicBezTo>
                  <a:pt x="0" y="3"/>
                  <a:pt x="0" y="0"/>
                  <a:pt x="6" y="1"/>
                </a:cubicBezTo>
                <a:close/>
              </a:path>
            </a:pathLst>
          </a:custGeom>
          <a:solidFill>
            <a:srgbClr val="000E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5">
            <a:extLst>
              <a:ext uri="{FF2B5EF4-FFF2-40B4-BE49-F238E27FC236}">
                <a16:creationId xmlns:a16="http://schemas.microsoft.com/office/drawing/2014/main" id="{F34F85C2-B594-47CA-867D-E5F6ECEF69F2}"/>
              </a:ext>
            </a:extLst>
          </p:cNvPr>
          <p:cNvSpPr>
            <a:spLocks/>
          </p:cNvSpPr>
          <p:nvPr/>
        </p:nvSpPr>
        <p:spPr bwMode="auto">
          <a:xfrm>
            <a:off x="7350125" y="4652963"/>
            <a:ext cx="477838" cy="6350"/>
          </a:xfrm>
          <a:custGeom>
            <a:avLst/>
            <a:gdLst>
              <a:gd name="T0" fmla="*/ 580 w 587"/>
              <a:gd name="T1" fmla="*/ 8 h 9"/>
              <a:gd name="T2" fmla="*/ 552 w 587"/>
              <a:gd name="T3" fmla="*/ 4 h 9"/>
              <a:gd name="T4" fmla="*/ 21 w 587"/>
              <a:gd name="T5" fmla="*/ 4 h 9"/>
              <a:gd name="T6" fmla="*/ 0 w 587"/>
              <a:gd name="T7" fmla="*/ 4 h 9"/>
              <a:gd name="T8" fmla="*/ 0 w 587"/>
              <a:gd name="T9" fmla="*/ 0 h 9"/>
              <a:gd name="T10" fmla="*/ 587 w 587"/>
              <a:gd name="T11" fmla="*/ 0 h 9"/>
              <a:gd name="T12" fmla="*/ 583 w 587"/>
              <a:gd name="T13" fmla="*/ 8 h 9"/>
              <a:gd name="T14" fmla="*/ 580 w 587"/>
              <a:gd name="T15" fmla="*/ 8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87" h="9">
                <a:moveTo>
                  <a:pt x="580" y="8"/>
                </a:moveTo>
                <a:cubicBezTo>
                  <a:pt x="571" y="3"/>
                  <a:pt x="562" y="4"/>
                  <a:pt x="552" y="4"/>
                </a:cubicBezTo>
                <a:cubicBezTo>
                  <a:pt x="375" y="4"/>
                  <a:pt x="198" y="4"/>
                  <a:pt x="21" y="4"/>
                </a:cubicBezTo>
                <a:cubicBezTo>
                  <a:pt x="14" y="4"/>
                  <a:pt x="7" y="4"/>
                  <a:pt x="0" y="4"/>
                </a:cubicBezTo>
                <a:cubicBezTo>
                  <a:pt x="0" y="3"/>
                  <a:pt x="0" y="1"/>
                  <a:pt x="0" y="0"/>
                </a:cubicBezTo>
                <a:cubicBezTo>
                  <a:pt x="195" y="0"/>
                  <a:pt x="391" y="0"/>
                  <a:pt x="587" y="0"/>
                </a:cubicBezTo>
                <a:cubicBezTo>
                  <a:pt x="585" y="3"/>
                  <a:pt x="584" y="5"/>
                  <a:pt x="583" y="8"/>
                </a:cubicBezTo>
                <a:cubicBezTo>
                  <a:pt x="582" y="9"/>
                  <a:pt x="581" y="9"/>
                  <a:pt x="580" y="8"/>
                </a:cubicBezTo>
                <a:close/>
              </a:path>
            </a:pathLst>
          </a:custGeom>
          <a:solidFill>
            <a:srgbClr val="000E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16">
            <a:extLst>
              <a:ext uri="{FF2B5EF4-FFF2-40B4-BE49-F238E27FC236}">
                <a16:creationId xmlns:a16="http://schemas.microsoft.com/office/drawing/2014/main" id="{A2A708CF-C449-4969-9E64-4DA2E60C60AE}"/>
              </a:ext>
            </a:extLst>
          </p:cNvPr>
          <p:cNvSpPr>
            <a:spLocks/>
          </p:cNvSpPr>
          <p:nvPr/>
        </p:nvSpPr>
        <p:spPr bwMode="auto">
          <a:xfrm>
            <a:off x="4557713" y="5975350"/>
            <a:ext cx="19050" cy="250825"/>
          </a:xfrm>
          <a:custGeom>
            <a:avLst/>
            <a:gdLst>
              <a:gd name="T0" fmla="*/ 0 w 23"/>
              <a:gd name="T1" fmla="*/ 2 h 309"/>
              <a:gd name="T2" fmla="*/ 11 w 23"/>
              <a:gd name="T3" fmla="*/ 0 h 309"/>
              <a:gd name="T4" fmla="*/ 23 w 23"/>
              <a:gd name="T5" fmla="*/ 2 h 309"/>
              <a:gd name="T6" fmla="*/ 4 w 23"/>
              <a:gd name="T7" fmla="*/ 30 h 309"/>
              <a:gd name="T8" fmla="*/ 4 w 23"/>
              <a:gd name="T9" fmla="*/ 290 h 309"/>
              <a:gd name="T10" fmla="*/ 4 w 23"/>
              <a:gd name="T11" fmla="*/ 309 h 309"/>
              <a:gd name="T12" fmla="*/ 0 w 23"/>
              <a:gd name="T13" fmla="*/ 309 h 309"/>
              <a:gd name="T14" fmla="*/ 0 w 23"/>
              <a:gd name="T15" fmla="*/ 2 h 3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3" h="309">
                <a:moveTo>
                  <a:pt x="0" y="2"/>
                </a:moveTo>
                <a:cubicBezTo>
                  <a:pt x="4" y="1"/>
                  <a:pt x="7" y="1"/>
                  <a:pt x="11" y="0"/>
                </a:cubicBezTo>
                <a:cubicBezTo>
                  <a:pt x="15" y="1"/>
                  <a:pt x="19" y="1"/>
                  <a:pt x="23" y="2"/>
                </a:cubicBezTo>
                <a:cubicBezTo>
                  <a:pt x="3" y="2"/>
                  <a:pt x="4" y="15"/>
                  <a:pt x="4" y="30"/>
                </a:cubicBezTo>
                <a:cubicBezTo>
                  <a:pt x="4" y="117"/>
                  <a:pt x="4" y="203"/>
                  <a:pt x="4" y="290"/>
                </a:cubicBezTo>
                <a:cubicBezTo>
                  <a:pt x="4" y="296"/>
                  <a:pt x="4" y="302"/>
                  <a:pt x="4" y="309"/>
                </a:cubicBezTo>
                <a:cubicBezTo>
                  <a:pt x="3" y="309"/>
                  <a:pt x="1" y="309"/>
                  <a:pt x="0" y="309"/>
                </a:cubicBezTo>
                <a:cubicBezTo>
                  <a:pt x="0" y="206"/>
                  <a:pt x="0" y="104"/>
                  <a:pt x="0" y="2"/>
                </a:cubicBezTo>
                <a:close/>
              </a:path>
            </a:pathLst>
          </a:custGeom>
          <a:solidFill>
            <a:srgbClr val="C003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7">
            <a:extLst>
              <a:ext uri="{FF2B5EF4-FFF2-40B4-BE49-F238E27FC236}">
                <a16:creationId xmlns:a16="http://schemas.microsoft.com/office/drawing/2014/main" id="{52034726-1BAE-40AE-9CBF-701214ABD82C}"/>
              </a:ext>
            </a:extLst>
          </p:cNvPr>
          <p:cNvSpPr>
            <a:spLocks/>
          </p:cNvSpPr>
          <p:nvPr/>
        </p:nvSpPr>
        <p:spPr bwMode="auto">
          <a:xfrm>
            <a:off x="6783388" y="5975350"/>
            <a:ext cx="3175" cy="263525"/>
          </a:xfrm>
          <a:custGeom>
            <a:avLst/>
            <a:gdLst>
              <a:gd name="T0" fmla="*/ 0 w 4"/>
              <a:gd name="T1" fmla="*/ 0 h 324"/>
              <a:gd name="T2" fmla="*/ 4 w 4"/>
              <a:gd name="T3" fmla="*/ 1 h 324"/>
              <a:gd name="T4" fmla="*/ 4 w 4"/>
              <a:gd name="T5" fmla="*/ 324 h 324"/>
              <a:gd name="T6" fmla="*/ 0 w 4"/>
              <a:gd name="T7" fmla="*/ 324 h 324"/>
              <a:gd name="T8" fmla="*/ 0 w 4"/>
              <a:gd name="T9" fmla="*/ 0 h 3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" h="324">
                <a:moveTo>
                  <a:pt x="0" y="0"/>
                </a:moveTo>
                <a:cubicBezTo>
                  <a:pt x="1" y="0"/>
                  <a:pt x="3" y="0"/>
                  <a:pt x="4" y="1"/>
                </a:cubicBezTo>
                <a:cubicBezTo>
                  <a:pt x="4" y="109"/>
                  <a:pt x="4" y="216"/>
                  <a:pt x="4" y="324"/>
                </a:cubicBezTo>
                <a:cubicBezTo>
                  <a:pt x="3" y="324"/>
                  <a:pt x="1" y="324"/>
                  <a:pt x="0" y="324"/>
                </a:cubicBezTo>
                <a:cubicBezTo>
                  <a:pt x="0" y="216"/>
                  <a:pt x="0" y="108"/>
                  <a:pt x="0" y="0"/>
                </a:cubicBezTo>
                <a:close/>
              </a:path>
            </a:pathLst>
          </a:custGeom>
          <a:solidFill>
            <a:srgbClr val="BA03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18">
            <a:extLst>
              <a:ext uri="{FF2B5EF4-FFF2-40B4-BE49-F238E27FC236}">
                <a16:creationId xmlns:a16="http://schemas.microsoft.com/office/drawing/2014/main" id="{A66A9BC6-FE13-45D7-9002-184BE5F0286D}"/>
              </a:ext>
            </a:extLst>
          </p:cNvPr>
          <p:cNvSpPr>
            <a:spLocks/>
          </p:cNvSpPr>
          <p:nvPr/>
        </p:nvSpPr>
        <p:spPr bwMode="auto">
          <a:xfrm>
            <a:off x="3752850" y="2555875"/>
            <a:ext cx="88900" cy="90488"/>
          </a:xfrm>
          <a:custGeom>
            <a:avLst/>
            <a:gdLst>
              <a:gd name="T0" fmla="*/ 110 w 110"/>
              <a:gd name="T1" fmla="*/ 5 h 110"/>
              <a:gd name="T2" fmla="*/ 5 w 110"/>
              <a:gd name="T3" fmla="*/ 110 h 110"/>
              <a:gd name="T4" fmla="*/ 8 w 110"/>
              <a:gd name="T5" fmla="*/ 98 h 110"/>
              <a:gd name="T6" fmla="*/ 98 w 110"/>
              <a:gd name="T7" fmla="*/ 8 h 110"/>
              <a:gd name="T8" fmla="*/ 110 w 110"/>
              <a:gd name="T9" fmla="*/ 5 h 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0" h="110">
                <a:moveTo>
                  <a:pt x="110" y="5"/>
                </a:moveTo>
                <a:cubicBezTo>
                  <a:pt x="75" y="40"/>
                  <a:pt x="40" y="75"/>
                  <a:pt x="5" y="110"/>
                </a:cubicBezTo>
                <a:cubicBezTo>
                  <a:pt x="0" y="104"/>
                  <a:pt x="5" y="101"/>
                  <a:pt x="8" y="98"/>
                </a:cubicBezTo>
                <a:cubicBezTo>
                  <a:pt x="38" y="68"/>
                  <a:pt x="68" y="38"/>
                  <a:pt x="98" y="8"/>
                </a:cubicBezTo>
                <a:cubicBezTo>
                  <a:pt x="101" y="5"/>
                  <a:pt x="105" y="0"/>
                  <a:pt x="110" y="5"/>
                </a:cubicBezTo>
                <a:close/>
              </a:path>
            </a:pathLst>
          </a:custGeom>
          <a:solidFill>
            <a:srgbClr val="BC03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19">
            <a:extLst>
              <a:ext uri="{FF2B5EF4-FFF2-40B4-BE49-F238E27FC236}">
                <a16:creationId xmlns:a16="http://schemas.microsoft.com/office/drawing/2014/main" id="{2B04F3B0-D05C-444E-B214-FE7801C3473B}"/>
              </a:ext>
            </a:extLst>
          </p:cNvPr>
          <p:cNvSpPr>
            <a:spLocks/>
          </p:cNvSpPr>
          <p:nvPr/>
        </p:nvSpPr>
        <p:spPr bwMode="auto">
          <a:xfrm>
            <a:off x="7400925" y="1127125"/>
            <a:ext cx="3175" cy="147638"/>
          </a:xfrm>
          <a:custGeom>
            <a:avLst/>
            <a:gdLst>
              <a:gd name="T0" fmla="*/ 0 w 4"/>
              <a:gd name="T1" fmla="*/ 123 h 180"/>
              <a:gd name="T2" fmla="*/ 0 w 4"/>
              <a:gd name="T3" fmla="*/ 57 h 180"/>
              <a:gd name="T4" fmla="*/ 0 w 4"/>
              <a:gd name="T5" fmla="*/ 0 h 180"/>
              <a:gd name="T6" fmla="*/ 4 w 4"/>
              <a:gd name="T7" fmla="*/ 0 h 180"/>
              <a:gd name="T8" fmla="*/ 4 w 4"/>
              <a:gd name="T9" fmla="*/ 180 h 180"/>
              <a:gd name="T10" fmla="*/ 0 w 4"/>
              <a:gd name="T11" fmla="*/ 180 h 180"/>
              <a:gd name="T12" fmla="*/ 0 w 4"/>
              <a:gd name="T13" fmla="*/ 123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180">
                <a:moveTo>
                  <a:pt x="0" y="123"/>
                </a:moveTo>
                <a:cubicBezTo>
                  <a:pt x="0" y="101"/>
                  <a:pt x="0" y="79"/>
                  <a:pt x="0" y="57"/>
                </a:cubicBezTo>
                <a:cubicBezTo>
                  <a:pt x="0" y="38"/>
                  <a:pt x="0" y="19"/>
                  <a:pt x="0" y="0"/>
                </a:cubicBezTo>
                <a:cubicBezTo>
                  <a:pt x="2" y="0"/>
                  <a:pt x="3" y="0"/>
                  <a:pt x="4" y="0"/>
                </a:cubicBezTo>
                <a:cubicBezTo>
                  <a:pt x="4" y="60"/>
                  <a:pt x="4" y="120"/>
                  <a:pt x="4" y="180"/>
                </a:cubicBezTo>
                <a:cubicBezTo>
                  <a:pt x="3" y="180"/>
                  <a:pt x="2" y="180"/>
                  <a:pt x="0" y="180"/>
                </a:cubicBezTo>
                <a:cubicBezTo>
                  <a:pt x="0" y="161"/>
                  <a:pt x="0" y="142"/>
                  <a:pt x="0" y="123"/>
                </a:cubicBezTo>
                <a:close/>
              </a:path>
            </a:pathLst>
          </a:custGeom>
          <a:solidFill>
            <a:srgbClr val="B303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20">
            <a:extLst>
              <a:ext uri="{FF2B5EF4-FFF2-40B4-BE49-F238E27FC236}">
                <a16:creationId xmlns:a16="http://schemas.microsoft.com/office/drawing/2014/main" id="{106DD77C-CA6F-413A-BDB4-15FE569D058B}"/>
              </a:ext>
            </a:extLst>
          </p:cNvPr>
          <p:cNvSpPr>
            <a:spLocks/>
          </p:cNvSpPr>
          <p:nvPr/>
        </p:nvSpPr>
        <p:spPr bwMode="auto">
          <a:xfrm>
            <a:off x="3825875" y="3143250"/>
            <a:ext cx="90488" cy="14288"/>
          </a:xfrm>
          <a:custGeom>
            <a:avLst/>
            <a:gdLst>
              <a:gd name="T0" fmla="*/ 36 w 112"/>
              <a:gd name="T1" fmla="*/ 5 h 17"/>
              <a:gd name="T2" fmla="*/ 112 w 112"/>
              <a:gd name="T3" fmla="*/ 1 h 17"/>
              <a:gd name="T4" fmla="*/ 88 w 112"/>
              <a:gd name="T5" fmla="*/ 17 h 17"/>
              <a:gd name="T6" fmla="*/ 46 w 112"/>
              <a:gd name="T7" fmla="*/ 11 h 17"/>
              <a:gd name="T8" fmla="*/ 0 w 112"/>
              <a:gd name="T9" fmla="*/ 9 h 17"/>
              <a:gd name="T10" fmla="*/ 11 w 112"/>
              <a:gd name="T11" fmla="*/ 9 h 17"/>
              <a:gd name="T12" fmla="*/ 36 w 112"/>
              <a:gd name="T13" fmla="*/ 5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2" h="17">
                <a:moveTo>
                  <a:pt x="36" y="5"/>
                </a:moveTo>
                <a:cubicBezTo>
                  <a:pt x="60" y="3"/>
                  <a:pt x="84" y="0"/>
                  <a:pt x="112" y="1"/>
                </a:cubicBezTo>
                <a:cubicBezTo>
                  <a:pt x="104" y="9"/>
                  <a:pt x="96" y="13"/>
                  <a:pt x="88" y="17"/>
                </a:cubicBezTo>
                <a:cubicBezTo>
                  <a:pt x="76" y="1"/>
                  <a:pt x="60" y="10"/>
                  <a:pt x="46" y="11"/>
                </a:cubicBezTo>
                <a:cubicBezTo>
                  <a:pt x="30" y="12"/>
                  <a:pt x="15" y="16"/>
                  <a:pt x="0" y="9"/>
                </a:cubicBezTo>
                <a:cubicBezTo>
                  <a:pt x="4" y="9"/>
                  <a:pt x="7" y="9"/>
                  <a:pt x="11" y="9"/>
                </a:cubicBezTo>
                <a:cubicBezTo>
                  <a:pt x="19" y="5"/>
                  <a:pt x="28" y="10"/>
                  <a:pt x="36" y="5"/>
                </a:cubicBezTo>
                <a:close/>
              </a:path>
            </a:pathLst>
          </a:custGeom>
          <a:solidFill>
            <a:srgbClr val="B103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21">
            <a:extLst>
              <a:ext uri="{FF2B5EF4-FFF2-40B4-BE49-F238E27FC236}">
                <a16:creationId xmlns:a16="http://schemas.microsoft.com/office/drawing/2014/main" id="{9A1F1E09-6D20-45A0-89D0-CA5FAFC0125B}"/>
              </a:ext>
            </a:extLst>
          </p:cNvPr>
          <p:cNvSpPr>
            <a:spLocks/>
          </p:cNvSpPr>
          <p:nvPr/>
        </p:nvSpPr>
        <p:spPr bwMode="auto">
          <a:xfrm>
            <a:off x="6810375" y="3808413"/>
            <a:ext cx="71438" cy="74613"/>
          </a:xfrm>
          <a:custGeom>
            <a:avLst/>
            <a:gdLst>
              <a:gd name="T0" fmla="*/ 88 w 88"/>
              <a:gd name="T1" fmla="*/ 3 h 90"/>
              <a:gd name="T2" fmla="*/ 0 w 88"/>
              <a:gd name="T3" fmla="*/ 90 h 90"/>
              <a:gd name="T4" fmla="*/ 2 w 88"/>
              <a:gd name="T5" fmla="*/ 81 h 90"/>
              <a:gd name="T6" fmla="*/ 81 w 88"/>
              <a:gd name="T7" fmla="*/ 2 h 90"/>
              <a:gd name="T8" fmla="*/ 88 w 88"/>
              <a:gd name="T9" fmla="*/ 3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" h="90">
                <a:moveTo>
                  <a:pt x="88" y="3"/>
                </a:moveTo>
                <a:cubicBezTo>
                  <a:pt x="59" y="32"/>
                  <a:pt x="29" y="61"/>
                  <a:pt x="0" y="90"/>
                </a:cubicBezTo>
                <a:cubicBezTo>
                  <a:pt x="1" y="87"/>
                  <a:pt x="1" y="83"/>
                  <a:pt x="2" y="81"/>
                </a:cubicBezTo>
                <a:cubicBezTo>
                  <a:pt x="28" y="54"/>
                  <a:pt x="55" y="28"/>
                  <a:pt x="81" y="2"/>
                </a:cubicBezTo>
                <a:cubicBezTo>
                  <a:pt x="83" y="0"/>
                  <a:pt x="86" y="1"/>
                  <a:pt x="88" y="3"/>
                </a:cubicBezTo>
                <a:close/>
              </a:path>
            </a:pathLst>
          </a:custGeom>
          <a:solidFill>
            <a:srgbClr val="BA03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22">
            <a:extLst>
              <a:ext uri="{FF2B5EF4-FFF2-40B4-BE49-F238E27FC236}">
                <a16:creationId xmlns:a16="http://schemas.microsoft.com/office/drawing/2014/main" id="{B227A763-7049-4727-92BB-01AEB39C8798}"/>
              </a:ext>
            </a:extLst>
          </p:cNvPr>
          <p:cNvSpPr>
            <a:spLocks/>
          </p:cNvSpPr>
          <p:nvPr/>
        </p:nvSpPr>
        <p:spPr bwMode="auto">
          <a:xfrm>
            <a:off x="4659313" y="3910013"/>
            <a:ext cx="39688" cy="69850"/>
          </a:xfrm>
          <a:custGeom>
            <a:avLst/>
            <a:gdLst>
              <a:gd name="T0" fmla="*/ 43 w 49"/>
              <a:gd name="T1" fmla="*/ 84 h 85"/>
              <a:gd name="T2" fmla="*/ 15 w 49"/>
              <a:gd name="T3" fmla="*/ 44 h 85"/>
              <a:gd name="T4" fmla="*/ 13 w 49"/>
              <a:gd name="T5" fmla="*/ 23 h 85"/>
              <a:gd name="T6" fmla="*/ 7 w 49"/>
              <a:gd name="T7" fmla="*/ 0 h 85"/>
              <a:gd name="T8" fmla="*/ 47 w 49"/>
              <a:gd name="T9" fmla="*/ 80 h 85"/>
              <a:gd name="T10" fmla="*/ 43 w 49"/>
              <a:gd name="T11" fmla="*/ 84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9" h="85">
                <a:moveTo>
                  <a:pt x="43" y="84"/>
                </a:moveTo>
                <a:cubicBezTo>
                  <a:pt x="34" y="70"/>
                  <a:pt x="24" y="57"/>
                  <a:pt x="15" y="44"/>
                </a:cubicBezTo>
                <a:cubicBezTo>
                  <a:pt x="21" y="36"/>
                  <a:pt x="15" y="30"/>
                  <a:pt x="13" y="23"/>
                </a:cubicBezTo>
                <a:cubicBezTo>
                  <a:pt x="10" y="15"/>
                  <a:pt x="0" y="10"/>
                  <a:pt x="7" y="0"/>
                </a:cubicBezTo>
                <a:cubicBezTo>
                  <a:pt x="20" y="27"/>
                  <a:pt x="34" y="53"/>
                  <a:pt x="47" y="80"/>
                </a:cubicBezTo>
                <a:cubicBezTo>
                  <a:pt x="49" y="84"/>
                  <a:pt x="47" y="85"/>
                  <a:pt x="43" y="84"/>
                </a:cubicBezTo>
                <a:close/>
              </a:path>
            </a:pathLst>
          </a:custGeom>
          <a:solidFill>
            <a:srgbClr val="B703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23">
            <a:extLst>
              <a:ext uri="{FF2B5EF4-FFF2-40B4-BE49-F238E27FC236}">
                <a16:creationId xmlns:a16="http://schemas.microsoft.com/office/drawing/2014/main" id="{4D1B3C14-9A04-4A2E-94E6-BE9EBB137695}"/>
              </a:ext>
            </a:extLst>
          </p:cNvPr>
          <p:cNvSpPr>
            <a:spLocks/>
          </p:cNvSpPr>
          <p:nvPr/>
        </p:nvSpPr>
        <p:spPr bwMode="auto">
          <a:xfrm>
            <a:off x="3905250" y="1506538"/>
            <a:ext cx="12700" cy="98425"/>
          </a:xfrm>
          <a:custGeom>
            <a:avLst/>
            <a:gdLst>
              <a:gd name="T0" fmla="*/ 13 w 16"/>
              <a:gd name="T1" fmla="*/ 92 h 121"/>
              <a:gd name="T2" fmla="*/ 14 w 16"/>
              <a:gd name="T3" fmla="*/ 103 h 121"/>
              <a:gd name="T4" fmla="*/ 11 w 16"/>
              <a:gd name="T5" fmla="*/ 121 h 121"/>
              <a:gd name="T6" fmla="*/ 2 w 16"/>
              <a:gd name="T7" fmla="*/ 19 h 121"/>
              <a:gd name="T8" fmla="*/ 6 w 16"/>
              <a:gd name="T9" fmla="*/ 0 h 121"/>
              <a:gd name="T10" fmla="*/ 10 w 16"/>
              <a:gd name="T11" fmla="*/ 71 h 121"/>
              <a:gd name="T12" fmla="*/ 13 w 16"/>
              <a:gd name="T13" fmla="*/ 92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" h="121">
                <a:moveTo>
                  <a:pt x="13" y="92"/>
                </a:moveTo>
                <a:cubicBezTo>
                  <a:pt x="14" y="96"/>
                  <a:pt x="14" y="99"/>
                  <a:pt x="14" y="103"/>
                </a:cubicBezTo>
                <a:cubicBezTo>
                  <a:pt x="13" y="109"/>
                  <a:pt x="16" y="115"/>
                  <a:pt x="11" y="121"/>
                </a:cubicBezTo>
                <a:cubicBezTo>
                  <a:pt x="6" y="86"/>
                  <a:pt x="1" y="53"/>
                  <a:pt x="2" y="19"/>
                </a:cubicBezTo>
                <a:cubicBezTo>
                  <a:pt x="2" y="12"/>
                  <a:pt x="0" y="5"/>
                  <a:pt x="6" y="0"/>
                </a:cubicBezTo>
                <a:cubicBezTo>
                  <a:pt x="7" y="24"/>
                  <a:pt x="9" y="47"/>
                  <a:pt x="10" y="71"/>
                </a:cubicBezTo>
                <a:cubicBezTo>
                  <a:pt x="14" y="77"/>
                  <a:pt x="10" y="85"/>
                  <a:pt x="13" y="92"/>
                </a:cubicBezTo>
                <a:close/>
              </a:path>
            </a:pathLst>
          </a:custGeom>
          <a:solidFill>
            <a:srgbClr val="AA04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24">
            <a:extLst>
              <a:ext uri="{FF2B5EF4-FFF2-40B4-BE49-F238E27FC236}">
                <a16:creationId xmlns:a16="http://schemas.microsoft.com/office/drawing/2014/main" id="{293B0494-096A-4B37-85C2-9424957DB4F2}"/>
              </a:ext>
            </a:extLst>
          </p:cNvPr>
          <p:cNvSpPr>
            <a:spLocks/>
          </p:cNvSpPr>
          <p:nvPr/>
        </p:nvSpPr>
        <p:spPr bwMode="auto">
          <a:xfrm>
            <a:off x="4741863" y="876300"/>
            <a:ext cx="66675" cy="65088"/>
          </a:xfrm>
          <a:custGeom>
            <a:avLst/>
            <a:gdLst>
              <a:gd name="T0" fmla="*/ 80 w 82"/>
              <a:gd name="T1" fmla="*/ 80 h 80"/>
              <a:gd name="T2" fmla="*/ 0 w 82"/>
              <a:gd name="T3" fmla="*/ 3 h 80"/>
              <a:gd name="T4" fmla="*/ 9 w 82"/>
              <a:gd name="T5" fmla="*/ 3 h 80"/>
              <a:gd name="T6" fmla="*/ 81 w 82"/>
              <a:gd name="T7" fmla="*/ 75 h 80"/>
              <a:gd name="T8" fmla="*/ 80 w 82"/>
              <a:gd name="T9" fmla="*/ 8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" h="80">
                <a:moveTo>
                  <a:pt x="80" y="80"/>
                </a:moveTo>
                <a:cubicBezTo>
                  <a:pt x="53" y="55"/>
                  <a:pt x="27" y="29"/>
                  <a:pt x="0" y="3"/>
                </a:cubicBezTo>
                <a:cubicBezTo>
                  <a:pt x="3" y="0"/>
                  <a:pt x="6" y="0"/>
                  <a:pt x="9" y="3"/>
                </a:cubicBezTo>
                <a:cubicBezTo>
                  <a:pt x="33" y="27"/>
                  <a:pt x="57" y="51"/>
                  <a:pt x="81" y="75"/>
                </a:cubicBezTo>
                <a:cubicBezTo>
                  <a:pt x="82" y="77"/>
                  <a:pt x="82" y="79"/>
                  <a:pt x="80" y="80"/>
                </a:cubicBezTo>
                <a:close/>
              </a:path>
            </a:pathLst>
          </a:custGeom>
          <a:solidFill>
            <a:srgbClr val="BB03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25">
            <a:extLst>
              <a:ext uri="{FF2B5EF4-FFF2-40B4-BE49-F238E27FC236}">
                <a16:creationId xmlns:a16="http://schemas.microsoft.com/office/drawing/2014/main" id="{46C76A32-4EE2-4DF3-8D8D-3F85834A2836}"/>
              </a:ext>
            </a:extLst>
          </p:cNvPr>
          <p:cNvSpPr>
            <a:spLocks/>
          </p:cNvSpPr>
          <p:nvPr/>
        </p:nvSpPr>
        <p:spPr bwMode="auto">
          <a:xfrm>
            <a:off x="7226300" y="2046288"/>
            <a:ext cx="55563" cy="57150"/>
          </a:xfrm>
          <a:custGeom>
            <a:avLst/>
            <a:gdLst>
              <a:gd name="T0" fmla="*/ 0 w 69"/>
              <a:gd name="T1" fmla="*/ 65 h 69"/>
              <a:gd name="T2" fmla="*/ 65 w 69"/>
              <a:gd name="T3" fmla="*/ 0 h 69"/>
              <a:gd name="T4" fmla="*/ 64 w 69"/>
              <a:gd name="T5" fmla="*/ 10 h 69"/>
              <a:gd name="T6" fmla="*/ 10 w 69"/>
              <a:gd name="T7" fmla="*/ 64 h 69"/>
              <a:gd name="T8" fmla="*/ 0 w 69"/>
              <a:gd name="T9" fmla="*/ 65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" h="69">
                <a:moveTo>
                  <a:pt x="0" y="65"/>
                </a:moveTo>
                <a:cubicBezTo>
                  <a:pt x="22" y="43"/>
                  <a:pt x="43" y="22"/>
                  <a:pt x="65" y="0"/>
                </a:cubicBezTo>
                <a:cubicBezTo>
                  <a:pt x="69" y="4"/>
                  <a:pt x="67" y="7"/>
                  <a:pt x="64" y="10"/>
                </a:cubicBezTo>
                <a:cubicBezTo>
                  <a:pt x="46" y="28"/>
                  <a:pt x="28" y="46"/>
                  <a:pt x="10" y="64"/>
                </a:cubicBezTo>
                <a:cubicBezTo>
                  <a:pt x="7" y="67"/>
                  <a:pt x="4" y="69"/>
                  <a:pt x="0" y="65"/>
                </a:cubicBezTo>
                <a:close/>
              </a:path>
            </a:pathLst>
          </a:custGeom>
          <a:solidFill>
            <a:srgbClr val="BB03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26">
            <a:extLst>
              <a:ext uri="{FF2B5EF4-FFF2-40B4-BE49-F238E27FC236}">
                <a16:creationId xmlns:a16="http://schemas.microsoft.com/office/drawing/2014/main" id="{E94B0E48-9A28-438E-92AC-6261C8551EDD}"/>
              </a:ext>
            </a:extLst>
          </p:cNvPr>
          <p:cNvSpPr>
            <a:spLocks/>
          </p:cNvSpPr>
          <p:nvPr/>
        </p:nvSpPr>
        <p:spPr bwMode="auto">
          <a:xfrm>
            <a:off x="4533900" y="3538538"/>
            <a:ext cx="33338" cy="42863"/>
          </a:xfrm>
          <a:custGeom>
            <a:avLst/>
            <a:gdLst>
              <a:gd name="T0" fmla="*/ 0 w 40"/>
              <a:gd name="T1" fmla="*/ 0 h 53"/>
              <a:gd name="T2" fmla="*/ 40 w 40"/>
              <a:gd name="T3" fmla="*/ 40 h 53"/>
              <a:gd name="T4" fmla="*/ 20 w 40"/>
              <a:gd name="T5" fmla="*/ 47 h 53"/>
              <a:gd name="T6" fmla="*/ 16 w 40"/>
              <a:gd name="T7" fmla="*/ 47 h 53"/>
              <a:gd name="T8" fmla="*/ 6 w 40"/>
              <a:gd name="T9" fmla="*/ 41 h 53"/>
              <a:gd name="T10" fmla="*/ 29 w 40"/>
              <a:gd name="T11" fmla="*/ 39 h 53"/>
              <a:gd name="T12" fmla="*/ 0 w 40"/>
              <a:gd name="T13" fmla="*/ 0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" h="53">
                <a:moveTo>
                  <a:pt x="0" y="0"/>
                </a:moveTo>
                <a:cubicBezTo>
                  <a:pt x="15" y="12"/>
                  <a:pt x="28" y="25"/>
                  <a:pt x="40" y="40"/>
                </a:cubicBezTo>
                <a:cubicBezTo>
                  <a:pt x="37" y="53"/>
                  <a:pt x="26" y="42"/>
                  <a:pt x="20" y="47"/>
                </a:cubicBezTo>
                <a:cubicBezTo>
                  <a:pt x="19" y="47"/>
                  <a:pt x="17" y="47"/>
                  <a:pt x="16" y="47"/>
                </a:cubicBezTo>
                <a:cubicBezTo>
                  <a:pt x="13" y="46"/>
                  <a:pt x="11" y="44"/>
                  <a:pt x="6" y="41"/>
                </a:cubicBezTo>
                <a:cubicBezTo>
                  <a:pt x="15" y="40"/>
                  <a:pt x="22" y="40"/>
                  <a:pt x="29" y="39"/>
                </a:cubicBezTo>
                <a:cubicBezTo>
                  <a:pt x="23" y="22"/>
                  <a:pt x="2" y="18"/>
                  <a:pt x="0" y="0"/>
                </a:cubicBezTo>
                <a:close/>
              </a:path>
            </a:pathLst>
          </a:custGeom>
          <a:solidFill>
            <a:srgbClr val="B003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27">
            <a:extLst>
              <a:ext uri="{FF2B5EF4-FFF2-40B4-BE49-F238E27FC236}">
                <a16:creationId xmlns:a16="http://schemas.microsoft.com/office/drawing/2014/main" id="{A10A844D-4D90-4EFF-8ED2-258DD58F7687}"/>
              </a:ext>
            </a:extLst>
          </p:cNvPr>
          <p:cNvSpPr>
            <a:spLocks/>
          </p:cNvSpPr>
          <p:nvPr/>
        </p:nvSpPr>
        <p:spPr bwMode="auto">
          <a:xfrm>
            <a:off x="6596063" y="917575"/>
            <a:ext cx="44450" cy="47625"/>
          </a:xfrm>
          <a:custGeom>
            <a:avLst/>
            <a:gdLst>
              <a:gd name="T0" fmla="*/ 56 w 56"/>
              <a:gd name="T1" fmla="*/ 6 h 59"/>
              <a:gd name="T2" fmla="*/ 0 w 56"/>
              <a:gd name="T3" fmla="*/ 59 h 59"/>
              <a:gd name="T4" fmla="*/ 39 w 56"/>
              <a:gd name="T5" fmla="*/ 15 h 59"/>
              <a:gd name="T6" fmla="*/ 56 w 56"/>
              <a:gd name="T7" fmla="*/ 6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" h="59">
                <a:moveTo>
                  <a:pt x="56" y="6"/>
                </a:moveTo>
                <a:cubicBezTo>
                  <a:pt x="37" y="24"/>
                  <a:pt x="19" y="42"/>
                  <a:pt x="0" y="59"/>
                </a:cubicBezTo>
                <a:cubicBezTo>
                  <a:pt x="7" y="39"/>
                  <a:pt x="26" y="30"/>
                  <a:pt x="39" y="15"/>
                </a:cubicBezTo>
                <a:cubicBezTo>
                  <a:pt x="43" y="10"/>
                  <a:pt x="46" y="0"/>
                  <a:pt x="56" y="6"/>
                </a:cubicBezTo>
                <a:close/>
              </a:path>
            </a:pathLst>
          </a:custGeom>
          <a:solidFill>
            <a:srgbClr val="BB03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28">
            <a:extLst>
              <a:ext uri="{FF2B5EF4-FFF2-40B4-BE49-F238E27FC236}">
                <a16:creationId xmlns:a16="http://schemas.microsoft.com/office/drawing/2014/main" id="{3E6D788B-0AAF-4322-8514-361E6EE066C6}"/>
              </a:ext>
            </a:extLst>
          </p:cNvPr>
          <p:cNvSpPr>
            <a:spLocks/>
          </p:cNvSpPr>
          <p:nvPr/>
        </p:nvSpPr>
        <p:spPr bwMode="auto">
          <a:xfrm>
            <a:off x="7623175" y="4808538"/>
            <a:ext cx="44450" cy="49213"/>
          </a:xfrm>
          <a:custGeom>
            <a:avLst/>
            <a:gdLst>
              <a:gd name="T0" fmla="*/ 0 w 56"/>
              <a:gd name="T1" fmla="*/ 53 h 59"/>
              <a:gd name="T2" fmla="*/ 56 w 56"/>
              <a:gd name="T3" fmla="*/ 0 h 59"/>
              <a:gd name="T4" fmla="*/ 17 w 56"/>
              <a:gd name="T5" fmla="*/ 45 h 59"/>
              <a:gd name="T6" fmla="*/ 0 w 56"/>
              <a:gd name="T7" fmla="*/ 53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" h="59">
                <a:moveTo>
                  <a:pt x="0" y="53"/>
                </a:moveTo>
                <a:cubicBezTo>
                  <a:pt x="19" y="35"/>
                  <a:pt x="37" y="17"/>
                  <a:pt x="56" y="0"/>
                </a:cubicBezTo>
                <a:cubicBezTo>
                  <a:pt x="49" y="21"/>
                  <a:pt x="29" y="30"/>
                  <a:pt x="17" y="45"/>
                </a:cubicBezTo>
                <a:cubicBezTo>
                  <a:pt x="13" y="49"/>
                  <a:pt x="10" y="59"/>
                  <a:pt x="0" y="53"/>
                </a:cubicBezTo>
                <a:close/>
              </a:path>
            </a:pathLst>
          </a:custGeom>
          <a:solidFill>
            <a:srgbClr val="BA03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29">
            <a:extLst>
              <a:ext uri="{FF2B5EF4-FFF2-40B4-BE49-F238E27FC236}">
                <a16:creationId xmlns:a16="http://schemas.microsoft.com/office/drawing/2014/main" id="{24AEE4A8-3CB7-46E4-93A9-07428DD560AC}"/>
              </a:ext>
            </a:extLst>
          </p:cNvPr>
          <p:cNvSpPr>
            <a:spLocks/>
          </p:cNvSpPr>
          <p:nvPr/>
        </p:nvSpPr>
        <p:spPr bwMode="auto">
          <a:xfrm>
            <a:off x="7466013" y="4959350"/>
            <a:ext cx="46038" cy="47625"/>
          </a:xfrm>
          <a:custGeom>
            <a:avLst/>
            <a:gdLst>
              <a:gd name="T0" fmla="*/ 0 w 56"/>
              <a:gd name="T1" fmla="*/ 53 h 59"/>
              <a:gd name="T2" fmla="*/ 56 w 56"/>
              <a:gd name="T3" fmla="*/ 0 h 59"/>
              <a:gd name="T4" fmla="*/ 19 w 56"/>
              <a:gd name="T5" fmla="*/ 42 h 59"/>
              <a:gd name="T6" fmla="*/ 0 w 56"/>
              <a:gd name="T7" fmla="*/ 53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" h="59">
                <a:moveTo>
                  <a:pt x="0" y="53"/>
                </a:moveTo>
                <a:cubicBezTo>
                  <a:pt x="19" y="35"/>
                  <a:pt x="37" y="17"/>
                  <a:pt x="56" y="0"/>
                </a:cubicBezTo>
                <a:cubicBezTo>
                  <a:pt x="51" y="20"/>
                  <a:pt x="31" y="28"/>
                  <a:pt x="19" y="42"/>
                </a:cubicBezTo>
                <a:cubicBezTo>
                  <a:pt x="15" y="47"/>
                  <a:pt x="12" y="59"/>
                  <a:pt x="0" y="53"/>
                </a:cubicBezTo>
                <a:close/>
              </a:path>
            </a:pathLst>
          </a:custGeom>
          <a:solidFill>
            <a:srgbClr val="BA03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 30">
            <a:extLst>
              <a:ext uri="{FF2B5EF4-FFF2-40B4-BE49-F238E27FC236}">
                <a16:creationId xmlns:a16="http://schemas.microsoft.com/office/drawing/2014/main" id="{4709C5B8-72B8-49A4-9719-DA95A838D147}"/>
              </a:ext>
            </a:extLst>
          </p:cNvPr>
          <p:cNvSpPr>
            <a:spLocks/>
          </p:cNvSpPr>
          <p:nvPr/>
        </p:nvSpPr>
        <p:spPr bwMode="auto">
          <a:xfrm>
            <a:off x="7778750" y="4659313"/>
            <a:ext cx="46038" cy="47625"/>
          </a:xfrm>
          <a:custGeom>
            <a:avLst/>
            <a:gdLst>
              <a:gd name="T0" fmla="*/ 53 w 56"/>
              <a:gd name="T1" fmla="*/ 0 h 59"/>
              <a:gd name="T2" fmla="*/ 56 w 56"/>
              <a:gd name="T3" fmla="*/ 0 h 59"/>
              <a:gd name="T4" fmla="*/ 17 w 56"/>
              <a:gd name="T5" fmla="*/ 45 h 59"/>
              <a:gd name="T6" fmla="*/ 0 w 56"/>
              <a:gd name="T7" fmla="*/ 53 h 59"/>
              <a:gd name="T8" fmla="*/ 53 w 56"/>
              <a:gd name="T9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" h="59">
                <a:moveTo>
                  <a:pt x="53" y="0"/>
                </a:moveTo>
                <a:cubicBezTo>
                  <a:pt x="54" y="0"/>
                  <a:pt x="55" y="0"/>
                  <a:pt x="56" y="0"/>
                </a:cubicBezTo>
                <a:cubicBezTo>
                  <a:pt x="49" y="20"/>
                  <a:pt x="30" y="30"/>
                  <a:pt x="17" y="45"/>
                </a:cubicBezTo>
                <a:cubicBezTo>
                  <a:pt x="13" y="49"/>
                  <a:pt x="10" y="59"/>
                  <a:pt x="0" y="53"/>
                </a:cubicBezTo>
                <a:cubicBezTo>
                  <a:pt x="18" y="35"/>
                  <a:pt x="35" y="18"/>
                  <a:pt x="53" y="0"/>
                </a:cubicBezTo>
                <a:close/>
              </a:path>
            </a:pathLst>
          </a:custGeom>
          <a:solidFill>
            <a:srgbClr val="BA03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31">
            <a:extLst>
              <a:ext uri="{FF2B5EF4-FFF2-40B4-BE49-F238E27FC236}">
                <a16:creationId xmlns:a16="http://schemas.microsoft.com/office/drawing/2014/main" id="{5A2F497A-A168-421F-AFDC-DB13F54FB402}"/>
              </a:ext>
            </a:extLst>
          </p:cNvPr>
          <p:cNvSpPr>
            <a:spLocks/>
          </p:cNvSpPr>
          <p:nvPr/>
        </p:nvSpPr>
        <p:spPr bwMode="auto">
          <a:xfrm>
            <a:off x="7623175" y="3222625"/>
            <a:ext cx="44450" cy="46038"/>
          </a:xfrm>
          <a:custGeom>
            <a:avLst/>
            <a:gdLst>
              <a:gd name="T0" fmla="*/ 53 w 56"/>
              <a:gd name="T1" fmla="*/ 56 h 56"/>
              <a:gd name="T2" fmla="*/ 0 w 56"/>
              <a:gd name="T3" fmla="*/ 4 h 56"/>
              <a:gd name="T4" fmla="*/ 9 w 56"/>
              <a:gd name="T5" fmla="*/ 3 h 56"/>
              <a:gd name="T6" fmla="*/ 53 w 56"/>
              <a:gd name="T7" fmla="*/ 47 h 56"/>
              <a:gd name="T8" fmla="*/ 53 w 56"/>
              <a:gd name="T9" fmla="*/ 56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" h="56">
                <a:moveTo>
                  <a:pt x="53" y="56"/>
                </a:moveTo>
                <a:cubicBezTo>
                  <a:pt x="35" y="38"/>
                  <a:pt x="18" y="21"/>
                  <a:pt x="0" y="4"/>
                </a:cubicBezTo>
                <a:cubicBezTo>
                  <a:pt x="3" y="0"/>
                  <a:pt x="6" y="0"/>
                  <a:pt x="9" y="3"/>
                </a:cubicBezTo>
                <a:cubicBezTo>
                  <a:pt x="23" y="18"/>
                  <a:pt x="38" y="32"/>
                  <a:pt x="53" y="47"/>
                </a:cubicBezTo>
                <a:cubicBezTo>
                  <a:pt x="56" y="50"/>
                  <a:pt x="56" y="53"/>
                  <a:pt x="53" y="56"/>
                </a:cubicBezTo>
                <a:close/>
              </a:path>
            </a:pathLst>
          </a:custGeom>
          <a:solidFill>
            <a:srgbClr val="B903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32">
            <a:extLst>
              <a:ext uri="{FF2B5EF4-FFF2-40B4-BE49-F238E27FC236}">
                <a16:creationId xmlns:a16="http://schemas.microsoft.com/office/drawing/2014/main" id="{6BF53F2B-454A-4AD8-A593-19849D073C6D}"/>
              </a:ext>
            </a:extLst>
          </p:cNvPr>
          <p:cNvSpPr>
            <a:spLocks/>
          </p:cNvSpPr>
          <p:nvPr/>
        </p:nvSpPr>
        <p:spPr bwMode="auto">
          <a:xfrm>
            <a:off x="4508500" y="3698875"/>
            <a:ext cx="42863" cy="41275"/>
          </a:xfrm>
          <a:custGeom>
            <a:avLst/>
            <a:gdLst>
              <a:gd name="T0" fmla="*/ 0 w 52"/>
              <a:gd name="T1" fmla="*/ 0 h 52"/>
              <a:gd name="T2" fmla="*/ 52 w 52"/>
              <a:gd name="T3" fmla="*/ 52 h 52"/>
              <a:gd name="T4" fmla="*/ 0 w 52"/>
              <a:gd name="T5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2" h="52">
                <a:moveTo>
                  <a:pt x="0" y="0"/>
                </a:moveTo>
                <a:cubicBezTo>
                  <a:pt x="19" y="16"/>
                  <a:pt x="36" y="33"/>
                  <a:pt x="52" y="52"/>
                </a:cubicBezTo>
                <a:cubicBezTo>
                  <a:pt x="30" y="40"/>
                  <a:pt x="12" y="22"/>
                  <a:pt x="0" y="0"/>
                </a:cubicBezTo>
                <a:close/>
              </a:path>
            </a:pathLst>
          </a:custGeom>
          <a:solidFill>
            <a:srgbClr val="B903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33">
            <a:extLst>
              <a:ext uri="{FF2B5EF4-FFF2-40B4-BE49-F238E27FC236}">
                <a16:creationId xmlns:a16="http://schemas.microsoft.com/office/drawing/2014/main" id="{5D6CCA2E-D112-4989-A4CB-B8C1A946EDCF}"/>
              </a:ext>
            </a:extLst>
          </p:cNvPr>
          <p:cNvSpPr>
            <a:spLocks/>
          </p:cNvSpPr>
          <p:nvPr/>
        </p:nvSpPr>
        <p:spPr bwMode="auto">
          <a:xfrm>
            <a:off x="7519988" y="1438275"/>
            <a:ext cx="1588" cy="80963"/>
          </a:xfrm>
          <a:custGeom>
            <a:avLst/>
            <a:gdLst>
              <a:gd name="T0" fmla="*/ 0 w 2"/>
              <a:gd name="T1" fmla="*/ 99 h 99"/>
              <a:gd name="T2" fmla="*/ 0 w 2"/>
              <a:gd name="T3" fmla="*/ 0 h 99"/>
              <a:gd name="T4" fmla="*/ 2 w 2"/>
              <a:gd name="T5" fmla="*/ 0 h 99"/>
              <a:gd name="T6" fmla="*/ 2 w 2"/>
              <a:gd name="T7" fmla="*/ 99 h 99"/>
              <a:gd name="T8" fmla="*/ 0 w 2"/>
              <a:gd name="T9" fmla="*/ 99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" h="99">
                <a:moveTo>
                  <a:pt x="0" y="99"/>
                </a:moveTo>
                <a:cubicBezTo>
                  <a:pt x="0" y="66"/>
                  <a:pt x="0" y="33"/>
                  <a:pt x="0" y="0"/>
                </a:cubicBezTo>
                <a:cubicBezTo>
                  <a:pt x="1" y="0"/>
                  <a:pt x="1" y="0"/>
                  <a:pt x="2" y="0"/>
                </a:cubicBezTo>
                <a:cubicBezTo>
                  <a:pt x="2" y="33"/>
                  <a:pt x="2" y="66"/>
                  <a:pt x="2" y="99"/>
                </a:cubicBezTo>
                <a:cubicBezTo>
                  <a:pt x="1" y="99"/>
                  <a:pt x="1" y="99"/>
                  <a:pt x="0" y="99"/>
                </a:cubicBezTo>
                <a:close/>
              </a:path>
            </a:pathLst>
          </a:custGeom>
          <a:solidFill>
            <a:srgbClr val="AB04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34">
            <a:extLst>
              <a:ext uri="{FF2B5EF4-FFF2-40B4-BE49-F238E27FC236}">
                <a16:creationId xmlns:a16="http://schemas.microsoft.com/office/drawing/2014/main" id="{CE2FBE78-4DB8-41F7-8D48-F34384C6B175}"/>
              </a:ext>
            </a:extLst>
          </p:cNvPr>
          <p:cNvSpPr>
            <a:spLocks/>
          </p:cNvSpPr>
          <p:nvPr/>
        </p:nvSpPr>
        <p:spPr bwMode="auto">
          <a:xfrm>
            <a:off x="4846638" y="976313"/>
            <a:ext cx="36513" cy="38100"/>
          </a:xfrm>
          <a:custGeom>
            <a:avLst/>
            <a:gdLst>
              <a:gd name="T0" fmla="*/ 44 w 44"/>
              <a:gd name="T1" fmla="*/ 46 h 46"/>
              <a:gd name="T2" fmla="*/ 0 w 44"/>
              <a:gd name="T3" fmla="*/ 5 h 46"/>
              <a:gd name="T4" fmla="*/ 12 w 44"/>
              <a:gd name="T5" fmla="*/ 8 h 46"/>
              <a:gd name="T6" fmla="*/ 44 w 44"/>
              <a:gd name="T7" fmla="*/ 46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" h="46">
                <a:moveTo>
                  <a:pt x="44" y="46"/>
                </a:moveTo>
                <a:cubicBezTo>
                  <a:pt x="29" y="32"/>
                  <a:pt x="15" y="19"/>
                  <a:pt x="0" y="5"/>
                </a:cubicBezTo>
                <a:cubicBezTo>
                  <a:pt x="5" y="0"/>
                  <a:pt x="9" y="4"/>
                  <a:pt x="12" y="8"/>
                </a:cubicBezTo>
                <a:cubicBezTo>
                  <a:pt x="22" y="21"/>
                  <a:pt x="39" y="28"/>
                  <a:pt x="44" y="46"/>
                </a:cubicBezTo>
                <a:close/>
              </a:path>
            </a:pathLst>
          </a:custGeom>
          <a:solidFill>
            <a:srgbClr val="BA03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Freeform 35">
            <a:extLst>
              <a:ext uri="{FF2B5EF4-FFF2-40B4-BE49-F238E27FC236}">
                <a16:creationId xmlns:a16="http://schemas.microsoft.com/office/drawing/2014/main" id="{5023E24C-01DD-4AD9-ABC4-E838DEBE8986}"/>
              </a:ext>
            </a:extLst>
          </p:cNvPr>
          <p:cNvSpPr>
            <a:spLocks/>
          </p:cNvSpPr>
          <p:nvPr/>
        </p:nvSpPr>
        <p:spPr bwMode="auto">
          <a:xfrm>
            <a:off x="7581900" y="1955800"/>
            <a:ext cx="1588" cy="41275"/>
          </a:xfrm>
          <a:custGeom>
            <a:avLst/>
            <a:gdLst>
              <a:gd name="T0" fmla="*/ 2 w 2"/>
              <a:gd name="T1" fmla="*/ 0 h 50"/>
              <a:gd name="T2" fmla="*/ 2 w 2"/>
              <a:gd name="T3" fmla="*/ 50 h 50"/>
              <a:gd name="T4" fmla="*/ 0 w 2"/>
              <a:gd name="T5" fmla="*/ 50 h 50"/>
              <a:gd name="T6" fmla="*/ 0 w 2"/>
              <a:gd name="T7" fmla="*/ 0 h 50"/>
              <a:gd name="T8" fmla="*/ 2 w 2"/>
              <a:gd name="T9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" h="50">
                <a:moveTo>
                  <a:pt x="2" y="0"/>
                </a:moveTo>
                <a:cubicBezTo>
                  <a:pt x="2" y="17"/>
                  <a:pt x="2" y="33"/>
                  <a:pt x="2" y="50"/>
                </a:cubicBezTo>
                <a:cubicBezTo>
                  <a:pt x="2" y="50"/>
                  <a:pt x="1" y="50"/>
                  <a:pt x="0" y="50"/>
                </a:cubicBezTo>
                <a:cubicBezTo>
                  <a:pt x="0" y="33"/>
                  <a:pt x="0" y="16"/>
                  <a:pt x="0" y="0"/>
                </a:cubicBezTo>
                <a:cubicBezTo>
                  <a:pt x="1" y="0"/>
                  <a:pt x="2" y="0"/>
                  <a:pt x="2" y="0"/>
                </a:cubicBezTo>
                <a:close/>
              </a:path>
            </a:pathLst>
          </a:custGeom>
          <a:solidFill>
            <a:srgbClr val="BE02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36">
            <a:extLst>
              <a:ext uri="{FF2B5EF4-FFF2-40B4-BE49-F238E27FC236}">
                <a16:creationId xmlns:a16="http://schemas.microsoft.com/office/drawing/2014/main" id="{2C21CC00-547D-4909-B1A8-A4F1785D0340}"/>
              </a:ext>
            </a:extLst>
          </p:cNvPr>
          <p:cNvSpPr>
            <a:spLocks/>
          </p:cNvSpPr>
          <p:nvPr/>
        </p:nvSpPr>
        <p:spPr bwMode="auto">
          <a:xfrm>
            <a:off x="5038725" y="1154113"/>
            <a:ext cx="12700" cy="15875"/>
          </a:xfrm>
          <a:custGeom>
            <a:avLst/>
            <a:gdLst>
              <a:gd name="T0" fmla="*/ 8 w 16"/>
              <a:gd name="T1" fmla="*/ 0 h 20"/>
              <a:gd name="T2" fmla="*/ 16 w 16"/>
              <a:gd name="T3" fmla="*/ 17 h 20"/>
              <a:gd name="T4" fmla="*/ 14 w 16"/>
              <a:gd name="T5" fmla="*/ 20 h 20"/>
              <a:gd name="T6" fmla="*/ 0 w 16"/>
              <a:gd name="T7" fmla="*/ 7 h 20"/>
              <a:gd name="T8" fmla="*/ 8 w 16"/>
              <a:gd name="T9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" h="20">
                <a:moveTo>
                  <a:pt x="8" y="0"/>
                </a:moveTo>
                <a:cubicBezTo>
                  <a:pt x="11" y="6"/>
                  <a:pt x="13" y="12"/>
                  <a:pt x="16" y="17"/>
                </a:cubicBezTo>
                <a:cubicBezTo>
                  <a:pt x="15" y="18"/>
                  <a:pt x="15" y="19"/>
                  <a:pt x="14" y="20"/>
                </a:cubicBezTo>
                <a:cubicBezTo>
                  <a:pt x="9" y="15"/>
                  <a:pt x="5" y="11"/>
                  <a:pt x="0" y="7"/>
                </a:cubicBezTo>
                <a:cubicBezTo>
                  <a:pt x="3" y="5"/>
                  <a:pt x="5" y="3"/>
                  <a:pt x="8" y="0"/>
                </a:cubicBezTo>
                <a:close/>
              </a:path>
            </a:pathLst>
          </a:custGeom>
          <a:solidFill>
            <a:srgbClr val="B503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37">
            <a:extLst>
              <a:ext uri="{FF2B5EF4-FFF2-40B4-BE49-F238E27FC236}">
                <a16:creationId xmlns:a16="http://schemas.microsoft.com/office/drawing/2014/main" id="{158CEBB1-E2B4-43C9-BA9B-C3C7EA482FE3}"/>
              </a:ext>
            </a:extLst>
          </p:cNvPr>
          <p:cNvSpPr>
            <a:spLocks/>
          </p:cNvSpPr>
          <p:nvPr/>
        </p:nvSpPr>
        <p:spPr bwMode="auto">
          <a:xfrm>
            <a:off x="6726238" y="3970338"/>
            <a:ext cx="9525" cy="12700"/>
          </a:xfrm>
          <a:custGeom>
            <a:avLst/>
            <a:gdLst>
              <a:gd name="T0" fmla="*/ 12 w 12"/>
              <a:gd name="T1" fmla="*/ 5 h 15"/>
              <a:gd name="T2" fmla="*/ 2 w 12"/>
              <a:gd name="T3" fmla="*/ 15 h 15"/>
              <a:gd name="T4" fmla="*/ 7 w 12"/>
              <a:gd name="T5" fmla="*/ 0 h 15"/>
              <a:gd name="T6" fmla="*/ 12 w 12"/>
              <a:gd name="T7" fmla="*/ 5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" h="15">
                <a:moveTo>
                  <a:pt x="12" y="5"/>
                </a:moveTo>
                <a:cubicBezTo>
                  <a:pt x="10" y="9"/>
                  <a:pt x="8" y="13"/>
                  <a:pt x="2" y="15"/>
                </a:cubicBezTo>
                <a:cubicBezTo>
                  <a:pt x="0" y="9"/>
                  <a:pt x="4" y="5"/>
                  <a:pt x="7" y="0"/>
                </a:cubicBezTo>
                <a:cubicBezTo>
                  <a:pt x="9" y="2"/>
                  <a:pt x="10" y="3"/>
                  <a:pt x="12" y="5"/>
                </a:cubicBezTo>
                <a:close/>
              </a:path>
            </a:pathLst>
          </a:custGeom>
          <a:solidFill>
            <a:srgbClr val="7C07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38">
            <a:extLst>
              <a:ext uri="{FF2B5EF4-FFF2-40B4-BE49-F238E27FC236}">
                <a16:creationId xmlns:a16="http://schemas.microsoft.com/office/drawing/2014/main" id="{20A01D7E-AB86-4827-9D6D-3D0A58D55FCF}"/>
              </a:ext>
            </a:extLst>
          </p:cNvPr>
          <p:cNvSpPr>
            <a:spLocks/>
          </p:cNvSpPr>
          <p:nvPr/>
        </p:nvSpPr>
        <p:spPr bwMode="auto">
          <a:xfrm>
            <a:off x="3808413" y="669925"/>
            <a:ext cx="2411413" cy="4064000"/>
          </a:xfrm>
          <a:custGeom>
            <a:avLst/>
            <a:gdLst>
              <a:gd name="T0" fmla="*/ 502 w 2967"/>
              <a:gd name="T1" fmla="*/ 2163 h 4990"/>
              <a:gd name="T2" fmla="*/ 593 w 2967"/>
              <a:gd name="T3" fmla="*/ 1996 h 4990"/>
              <a:gd name="T4" fmla="*/ 912 w 2967"/>
              <a:gd name="T5" fmla="*/ 1823 h 4990"/>
              <a:gd name="T6" fmla="*/ 1088 w 2967"/>
              <a:gd name="T7" fmla="*/ 1652 h 4990"/>
              <a:gd name="T8" fmla="*/ 1327 w 2967"/>
              <a:gd name="T9" fmla="*/ 1143 h 4990"/>
              <a:gd name="T10" fmla="*/ 774 w 2967"/>
              <a:gd name="T11" fmla="*/ 360 h 4990"/>
              <a:gd name="T12" fmla="*/ 573 w 2967"/>
              <a:gd name="T13" fmla="*/ 751 h 4990"/>
              <a:gd name="T14" fmla="*/ 495 w 2967"/>
              <a:gd name="T15" fmla="*/ 898 h 4990"/>
              <a:gd name="T16" fmla="*/ 698 w 2967"/>
              <a:gd name="T17" fmla="*/ 20 h 4990"/>
              <a:gd name="T18" fmla="*/ 1674 w 2967"/>
              <a:gd name="T19" fmla="*/ 1010 h 4990"/>
              <a:gd name="T20" fmla="*/ 2111 w 2967"/>
              <a:gd name="T21" fmla="*/ 807 h 4990"/>
              <a:gd name="T22" fmla="*/ 2253 w 2967"/>
              <a:gd name="T23" fmla="*/ 536 h 4990"/>
              <a:gd name="T24" fmla="*/ 2957 w 2967"/>
              <a:gd name="T25" fmla="*/ 970 h 4990"/>
              <a:gd name="T26" fmla="*/ 2679 w 2967"/>
              <a:gd name="T27" fmla="*/ 1281 h 4990"/>
              <a:gd name="T28" fmla="*/ 2561 w 2967"/>
              <a:gd name="T29" fmla="*/ 1597 h 4990"/>
              <a:gd name="T30" fmla="*/ 2554 w 2967"/>
              <a:gd name="T31" fmla="*/ 1664 h 4990"/>
              <a:gd name="T32" fmla="*/ 2090 w 2967"/>
              <a:gd name="T33" fmla="*/ 1928 h 4990"/>
              <a:gd name="T34" fmla="*/ 2873 w 2967"/>
              <a:gd name="T35" fmla="*/ 1814 h 4990"/>
              <a:gd name="T36" fmla="*/ 2690 w 2967"/>
              <a:gd name="T37" fmla="*/ 2232 h 4990"/>
              <a:gd name="T38" fmla="*/ 2124 w 2967"/>
              <a:gd name="T39" fmla="*/ 2314 h 4990"/>
              <a:gd name="T40" fmla="*/ 2361 w 2967"/>
              <a:gd name="T41" fmla="*/ 2724 h 4990"/>
              <a:gd name="T42" fmla="*/ 2696 w 2967"/>
              <a:gd name="T43" fmla="*/ 2668 h 4990"/>
              <a:gd name="T44" fmla="*/ 2878 w 2967"/>
              <a:gd name="T45" fmla="*/ 2639 h 4990"/>
              <a:gd name="T46" fmla="*/ 2810 w 2967"/>
              <a:gd name="T47" fmla="*/ 2670 h 4990"/>
              <a:gd name="T48" fmla="*/ 2555 w 2967"/>
              <a:gd name="T49" fmla="*/ 3060 h 4990"/>
              <a:gd name="T50" fmla="*/ 2694 w 2967"/>
              <a:gd name="T51" fmla="*/ 3411 h 4990"/>
              <a:gd name="T52" fmla="*/ 2342 w 2967"/>
              <a:gd name="T53" fmla="*/ 3587 h 4990"/>
              <a:gd name="T54" fmla="*/ 2120 w 2967"/>
              <a:gd name="T55" fmla="*/ 3875 h 4990"/>
              <a:gd name="T56" fmla="*/ 2257 w 2967"/>
              <a:gd name="T57" fmla="*/ 4260 h 4990"/>
              <a:gd name="T58" fmla="*/ 2053 w 2967"/>
              <a:gd name="T59" fmla="*/ 4162 h 4990"/>
              <a:gd name="T60" fmla="*/ 1986 w 2967"/>
              <a:gd name="T61" fmla="*/ 4646 h 4990"/>
              <a:gd name="T62" fmla="*/ 2192 w 2967"/>
              <a:gd name="T63" fmla="*/ 4820 h 4990"/>
              <a:gd name="T64" fmla="*/ 2207 w 2967"/>
              <a:gd name="T65" fmla="*/ 4963 h 4990"/>
              <a:gd name="T66" fmla="*/ 1814 w 2967"/>
              <a:gd name="T67" fmla="*/ 4190 h 4990"/>
              <a:gd name="T68" fmla="*/ 2007 w 2967"/>
              <a:gd name="T69" fmla="*/ 3843 h 4990"/>
              <a:gd name="T70" fmla="*/ 1888 w 2967"/>
              <a:gd name="T71" fmla="*/ 3073 h 4990"/>
              <a:gd name="T72" fmla="*/ 1310 w 2967"/>
              <a:gd name="T73" fmla="*/ 2586 h 4990"/>
              <a:gd name="T74" fmla="*/ 1482 w 2967"/>
              <a:gd name="T75" fmla="*/ 2537 h 4990"/>
              <a:gd name="T76" fmla="*/ 1358 w 2967"/>
              <a:gd name="T77" fmla="*/ 2990 h 4990"/>
              <a:gd name="T78" fmla="*/ 1455 w 2967"/>
              <a:gd name="T79" fmla="*/ 2923 h 4990"/>
              <a:gd name="T80" fmla="*/ 1532 w 2967"/>
              <a:gd name="T81" fmla="*/ 3165 h 4990"/>
              <a:gd name="T82" fmla="*/ 1787 w 2967"/>
              <a:gd name="T83" fmla="*/ 3716 h 4990"/>
              <a:gd name="T84" fmla="*/ 1382 w 2967"/>
              <a:gd name="T85" fmla="*/ 3273 h 4990"/>
              <a:gd name="T86" fmla="*/ 1138 w 2967"/>
              <a:gd name="T87" fmla="*/ 3306 h 4990"/>
              <a:gd name="T88" fmla="*/ 974 w 2967"/>
              <a:gd name="T89" fmla="*/ 3028 h 4990"/>
              <a:gd name="T90" fmla="*/ 1009 w 2967"/>
              <a:gd name="T91" fmla="*/ 2851 h 4990"/>
              <a:gd name="T92" fmla="*/ 281 w 2967"/>
              <a:gd name="T93" fmla="*/ 2794 h 4990"/>
              <a:gd name="T94" fmla="*/ 442 w 2967"/>
              <a:gd name="T95" fmla="*/ 2599 h 4990"/>
              <a:gd name="T96" fmla="*/ 6 w 2967"/>
              <a:gd name="T97" fmla="*/ 2747 h 4990"/>
              <a:gd name="T98" fmla="*/ 501 w 2967"/>
              <a:gd name="T99" fmla="*/ 2315 h 4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967" h="4990">
                <a:moveTo>
                  <a:pt x="501" y="2315"/>
                </a:moveTo>
                <a:cubicBezTo>
                  <a:pt x="580" y="2336"/>
                  <a:pt x="660" y="2347"/>
                  <a:pt x="744" y="2338"/>
                </a:cubicBezTo>
                <a:cubicBezTo>
                  <a:pt x="719" y="2322"/>
                  <a:pt x="695" y="2307"/>
                  <a:pt x="672" y="2292"/>
                </a:cubicBezTo>
                <a:cubicBezTo>
                  <a:pt x="611" y="2254"/>
                  <a:pt x="553" y="2213"/>
                  <a:pt x="502" y="2163"/>
                </a:cubicBezTo>
                <a:cubicBezTo>
                  <a:pt x="446" y="2109"/>
                  <a:pt x="398" y="2048"/>
                  <a:pt x="363" y="1977"/>
                </a:cubicBezTo>
                <a:cubicBezTo>
                  <a:pt x="361" y="1974"/>
                  <a:pt x="356" y="1969"/>
                  <a:pt x="361" y="1965"/>
                </a:cubicBezTo>
                <a:cubicBezTo>
                  <a:pt x="364" y="1962"/>
                  <a:pt x="369" y="1965"/>
                  <a:pt x="372" y="1966"/>
                </a:cubicBezTo>
                <a:cubicBezTo>
                  <a:pt x="445" y="1979"/>
                  <a:pt x="519" y="1990"/>
                  <a:pt x="593" y="1996"/>
                </a:cubicBezTo>
                <a:cubicBezTo>
                  <a:pt x="655" y="2001"/>
                  <a:pt x="717" y="1996"/>
                  <a:pt x="782" y="1990"/>
                </a:cubicBezTo>
                <a:cubicBezTo>
                  <a:pt x="726" y="1928"/>
                  <a:pt x="673" y="1868"/>
                  <a:pt x="647" y="1788"/>
                </a:cubicBezTo>
                <a:cubicBezTo>
                  <a:pt x="682" y="1797"/>
                  <a:pt x="716" y="1807"/>
                  <a:pt x="750" y="1813"/>
                </a:cubicBezTo>
                <a:cubicBezTo>
                  <a:pt x="803" y="1822"/>
                  <a:pt x="857" y="1833"/>
                  <a:pt x="912" y="1823"/>
                </a:cubicBezTo>
                <a:cubicBezTo>
                  <a:pt x="931" y="1820"/>
                  <a:pt x="946" y="1824"/>
                  <a:pt x="948" y="1847"/>
                </a:cubicBezTo>
                <a:cubicBezTo>
                  <a:pt x="949" y="1853"/>
                  <a:pt x="950" y="1859"/>
                  <a:pt x="957" y="1864"/>
                </a:cubicBezTo>
                <a:cubicBezTo>
                  <a:pt x="999" y="1741"/>
                  <a:pt x="1013" y="1616"/>
                  <a:pt x="993" y="1482"/>
                </a:cubicBezTo>
                <a:cubicBezTo>
                  <a:pt x="1039" y="1533"/>
                  <a:pt x="1069" y="1587"/>
                  <a:pt x="1088" y="1652"/>
                </a:cubicBezTo>
                <a:cubicBezTo>
                  <a:pt x="1138" y="1506"/>
                  <a:pt x="1136" y="1365"/>
                  <a:pt x="1076" y="1227"/>
                </a:cubicBezTo>
                <a:cubicBezTo>
                  <a:pt x="1135" y="1235"/>
                  <a:pt x="1251" y="1336"/>
                  <a:pt x="1306" y="1451"/>
                </a:cubicBezTo>
                <a:cubicBezTo>
                  <a:pt x="1319" y="1416"/>
                  <a:pt x="1329" y="1381"/>
                  <a:pt x="1334" y="1345"/>
                </a:cubicBezTo>
                <a:cubicBezTo>
                  <a:pt x="1343" y="1277"/>
                  <a:pt x="1339" y="1210"/>
                  <a:pt x="1327" y="1143"/>
                </a:cubicBezTo>
                <a:cubicBezTo>
                  <a:pt x="1324" y="1131"/>
                  <a:pt x="1317" y="1123"/>
                  <a:pt x="1310" y="1114"/>
                </a:cubicBezTo>
                <a:cubicBezTo>
                  <a:pt x="1239" y="1024"/>
                  <a:pt x="1170" y="932"/>
                  <a:pt x="1100" y="841"/>
                </a:cubicBezTo>
                <a:cubicBezTo>
                  <a:pt x="1034" y="754"/>
                  <a:pt x="969" y="667"/>
                  <a:pt x="908" y="577"/>
                </a:cubicBezTo>
                <a:cubicBezTo>
                  <a:pt x="860" y="507"/>
                  <a:pt x="816" y="434"/>
                  <a:pt x="774" y="360"/>
                </a:cubicBezTo>
                <a:cubicBezTo>
                  <a:pt x="755" y="326"/>
                  <a:pt x="736" y="292"/>
                  <a:pt x="716" y="255"/>
                </a:cubicBezTo>
                <a:cubicBezTo>
                  <a:pt x="713" y="293"/>
                  <a:pt x="707" y="327"/>
                  <a:pt x="707" y="361"/>
                </a:cubicBezTo>
                <a:cubicBezTo>
                  <a:pt x="707" y="386"/>
                  <a:pt x="699" y="406"/>
                  <a:pt x="686" y="427"/>
                </a:cubicBezTo>
                <a:cubicBezTo>
                  <a:pt x="626" y="527"/>
                  <a:pt x="593" y="637"/>
                  <a:pt x="573" y="751"/>
                </a:cubicBezTo>
                <a:cubicBezTo>
                  <a:pt x="556" y="848"/>
                  <a:pt x="556" y="947"/>
                  <a:pt x="559" y="1045"/>
                </a:cubicBezTo>
                <a:cubicBezTo>
                  <a:pt x="560" y="1088"/>
                  <a:pt x="567" y="1132"/>
                  <a:pt x="572" y="1181"/>
                </a:cubicBezTo>
                <a:cubicBezTo>
                  <a:pt x="557" y="1157"/>
                  <a:pt x="550" y="1135"/>
                  <a:pt x="542" y="1113"/>
                </a:cubicBezTo>
                <a:cubicBezTo>
                  <a:pt x="518" y="1043"/>
                  <a:pt x="504" y="971"/>
                  <a:pt x="495" y="898"/>
                </a:cubicBezTo>
                <a:cubicBezTo>
                  <a:pt x="487" y="835"/>
                  <a:pt x="487" y="771"/>
                  <a:pt x="485" y="707"/>
                </a:cubicBezTo>
                <a:cubicBezTo>
                  <a:pt x="480" y="534"/>
                  <a:pt x="517" y="369"/>
                  <a:pt x="579" y="209"/>
                </a:cubicBezTo>
                <a:cubicBezTo>
                  <a:pt x="605" y="144"/>
                  <a:pt x="636" y="82"/>
                  <a:pt x="671" y="21"/>
                </a:cubicBezTo>
                <a:cubicBezTo>
                  <a:pt x="683" y="0"/>
                  <a:pt x="683" y="0"/>
                  <a:pt x="698" y="20"/>
                </a:cubicBezTo>
                <a:cubicBezTo>
                  <a:pt x="755" y="102"/>
                  <a:pt x="818" y="181"/>
                  <a:pt x="882" y="258"/>
                </a:cubicBezTo>
                <a:cubicBezTo>
                  <a:pt x="948" y="335"/>
                  <a:pt x="1015" y="410"/>
                  <a:pt x="1084" y="484"/>
                </a:cubicBezTo>
                <a:cubicBezTo>
                  <a:pt x="1163" y="569"/>
                  <a:pt x="1246" y="652"/>
                  <a:pt x="1330" y="732"/>
                </a:cubicBezTo>
                <a:cubicBezTo>
                  <a:pt x="1438" y="833"/>
                  <a:pt x="1552" y="926"/>
                  <a:pt x="1674" y="1010"/>
                </a:cubicBezTo>
                <a:cubicBezTo>
                  <a:pt x="1796" y="1094"/>
                  <a:pt x="1924" y="1167"/>
                  <a:pt x="2063" y="1233"/>
                </a:cubicBezTo>
                <a:cubicBezTo>
                  <a:pt x="1943" y="1061"/>
                  <a:pt x="1846" y="883"/>
                  <a:pt x="1785" y="682"/>
                </a:cubicBezTo>
                <a:cubicBezTo>
                  <a:pt x="1812" y="694"/>
                  <a:pt x="1836" y="705"/>
                  <a:pt x="1860" y="716"/>
                </a:cubicBezTo>
                <a:cubicBezTo>
                  <a:pt x="1942" y="751"/>
                  <a:pt x="2026" y="781"/>
                  <a:pt x="2111" y="807"/>
                </a:cubicBezTo>
                <a:cubicBezTo>
                  <a:pt x="2146" y="818"/>
                  <a:pt x="2182" y="828"/>
                  <a:pt x="2217" y="840"/>
                </a:cubicBezTo>
                <a:cubicBezTo>
                  <a:pt x="2226" y="843"/>
                  <a:pt x="2234" y="851"/>
                  <a:pt x="2242" y="857"/>
                </a:cubicBezTo>
                <a:cubicBezTo>
                  <a:pt x="2308" y="909"/>
                  <a:pt x="2383" y="947"/>
                  <a:pt x="2468" y="980"/>
                </a:cubicBezTo>
                <a:cubicBezTo>
                  <a:pt x="2358" y="847"/>
                  <a:pt x="2299" y="695"/>
                  <a:pt x="2253" y="536"/>
                </a:cubicBezTo>
                <a:cubicBezTo>
                  <a:pt x="2267" y="545"/>
                  <a:pt x="2282" y="555"/>
                  <a:pt x="2296" y="564"/>
                </a:cubicBezTo>
                <a:cubicBezTo>
                  <a:pt x="2399" y="634"/>
                  <a:pt x="2506" y="697"/>
                  <a:pt x="2615" y="758"/>
                </a:cubicBezTo>
                <a:cubicBezTo>
                  <a:pt x="2726" y="819"/>
                  <a:pt x="2837" y="881"/>
                  <a:pt x="2949" y="942"/>
                </a:cubicBezTo>
                <a:cubicBezTo>
                  <a:pt x="2961" y="949"/>
                  <a:pt x="2967" y="954"/>
                  <a:pt x="2957" y="970"/>
                </a:cubicBezTo>
                <a:cubicBezTo>
                  <a:pt x="2922" y="1025"/>
                  <a:pt x="2889" y="1081"/>
                  <a:pt x="2847" y="1132"/>
                </a:cubicBezTo>
                <a:cubicBezTo>
                  <a:pt x="2845" y="1134"/>
                  <a:pt x="2842" y="1136"/>
                  <a:pt x="2846" y="1140"/>
                </a:cubicBezTo>
                <a:cubicBezTo>
                  <a:pt x="2848" y="1147"/>
                  <a:pt x="2843" y="1151"/>
                  <a:pt x="2839" y="1155"/>
                </a:cubicBezTo>
                <a:cubicBezTo>
                  <a:pt x="2789" y="1201"/>
                  <a:pt x="2738" y="1246"/>
                  <a:pt x="2679" y="1281"/>
                </a:cubicBezTo>
                <a:cubicBezTo>
                  <a:pt x="2664" y="1291"/>
                  <a:pt x="2648" y="1298"/>
                  <a:pt x="2629" y="1292"/>
                </a:cubicBezTo>
                <a:cubicBezTo>
                  <a:pt x="2505" y="1254"/>
                  <a:pt x="2391" y="1196"/>
                  <a:pt x="2292" y="1117"/>
                </a:cubicBezTo>
                <a:cubicBezTo>
                  <a:pt x="2304" y="1155"/>
                  <a:pt x="2317" y="1197"/>
                  <a:pt x="2333" y="1237"/>
                </a:cubicBezTo>
                <a:cubicBezTo>
                  <a:pt x="2385" y="1372"/>
                  <a:pt x="2457" y="1495"/>
                  <a:pt x="2561" y="1597"/>
                </a:cubicBezTo>
                <a:cubicBezTo>
                  <a:pt x="2575" y="1611"/>
                  <a:pt x="2592" y="1623"/>
                  <a:pt x="2606" y="1636"/>
                </a:cubicBezTo>
                <a:cubicBezTo>
                  <a:pt x="2610" y="1640"/>
                  <a:pt x="2615" y="1644"/>
                  <a:pt x="2614" y="1649"/>
                </a:cubicBezTo>
                <a:cubicBezTo>
                  <a:pt x="2613" y="1655"/>
                  <a:pt x="2606" y="1656"/>
                  <a:pt x="2601" y="1657"/>
                </a:cubicBezTo>
                <a:cubicBezTo>
                  <a:pt x="2585" y="1660"/>
                  <a:pt x="2569" y="1663"/>
                  <a:pt x="2554" y="1664"/>
                </a:cubicBezTo>
                <a:cubicBezTo>
                  <a:pt x="2316" y="1680"/>
                  <a:pt x="2088" y="1641"/>
                  <a:pt x="1871" y="1541"/>
                </a:cubicBezTo>
                <a:cubicBezTo>
                  <a:pt x="1869" y="1540"/>
                  <a:pt x="1867" y="1539"/>
                  <a:pt x="1864" y="1541"/>
                </a:cubicBezTo>
                <a:cubicBezTo>
                  <a:pt x="1873" y="1566"/>
                  <a:pt x="1885" y="1591"/>
                  <a:pt x="1896" y="1615"/>
                </a:cubicBezTo>
                <a:cubicBezTo>
                  <a:pt x="1949" y="1727"/>
                  <a:pt x="2010" y="1834"/>
                  <a:pt x="2090" y="1928"/>
                </a:cubicBezTo>
                <a:cubicBezTo>
                  <a:pt x="2140" y="1986"/>
                  <a:pt x="2196" y="2036"/>
                  <a:pt x="2255" y="2082"/>
                </a:cubicBezTo>
                <a:cubicBezTo>
                  <a:pt x="2263" y="2089"/>
                  <a:pt x="2273" y="2090"/>
                  <a:pt x="2283" y="2090"/>
                </a:cubicBezTo>
                <a:cubicBezTo>
                  <a:pt x="2380" y="2090"/>
                  <a:pt x="2472" y="2067"/>
                  <a:pt x="2560" y="2028"/>
                </a:cubicBezTo>
                <a:cubicBezTo>
                  <a:pt x="2678" y="1976"/>
                  <a:pt x="2781" y="1903"/>
                  <a:pt x="2873" y="1814"/>
                </a:cubicBezTo>
                <a:cubicBezTo>
                  <a:pt x="2877" y="1810"/>
                  <a:pt x="2881" y="1803"/>
                  <a:pt x="2888" y="1807"/>
                </a:cubicBezTo>
                <a:cubicBezTo>
                  <a:pt x="2894" y="1810"/>
                  <a:pt x="2890" y="1817"/>
                  <a:pt x="2889" y="1821"/>
                </a:cubicBezTo>
                <a:cubicBezTo>
                  <a:pt x="2840" y="1964"/>
                  <a:pt x="2781" y="2101"/>
                  <a:pt x="2696" y="2226"/>
                </a:cubicBezTo>
                <a:cubicBezTo>
                  <a:pt x="2694" y="2228"/>
                  <a:pt x="2692" y="2230"/>
                  <a:pt x="2690" y="2232"/>
                </a:cubicBezTo>
                <a:cubicBezTo>
                  <a:pt x="2674" y="2242"/>
                  <a:pt x="2661" y="2254"/>
                  <a:pt x="2647" y="2267"/>
                </a:cubicBezTo>
                <a:cubicBezTo>
                  <a:pt x="2563" y="2345"/>
                  <a:pt x="2475" y="2418"/>
                  <a:pt x="2379" y="2482"/>
                </a:cubicBezTo>
                <a:cubicBezTo>
                  <a:pt x="2365" y="2491"/>
                  <a:pt x="2353" y="2491"/>
                  <a:pt x="2339" y="2482"/>
                </a:cubicBezTo>
                <a:cubicBezTo>
                  <a:pt x="2263" y="2431"/>
                  <a:pt x="2192" y="2375"/>
                  <a:pt x="2124" y="2314"/>
                </a:cubicBezTo>
                <a:cubicBezTo>
                  <a:pt x="2095" y="2288"/>
                  <a:pt x="2064" y="2264"/>
                  <a:pt x="2039" y="2237"/>
                </a:cubicBezTo>
                <a:cubicBezTo>
                  <a:pt x="2072" y="2293"/>
                  <a:pt x="2105" y="2353"/>
                  <a:pt x="2140" y="2412"/>
                </a:cubicBezTo>
                <a:cubicBezTo>
                  <a:pt x="2202" y="2515"/>
                  <a:pt x="2270" y="2614"/>
                  <a:pt x="2348" y="2704"/>
                </a:cubicBezTo>
                <a:cubicBezTo>
                  <a:pt x="2354" y="2710"/>
                  <a:pt x="2359" y="2717"/>
                  <a:pt x="2361" y="2724"/>
                </a:cubicBezTo>
                <a:cubicBezTo>
                  <a:pt x="2366" y="2738"/>
                  <a:pt x="2367" y="2753"/>
                  <a:pt x="2367" y="2768"/>
                </a:cubicBezTo>
                <a:cubicBezTo>
                  <a:pt x="2367" y="2815"/>
                  <a:pt x="2375" y="2862"/>
                  <a:pt x="2376" y="2911"/>
                </a:cubicBezTo>
                <a:cubicBezTo>
                  <a:pt x="2392" y="2902"/>
                  <a:pt x="2404" y="2890"/>
                  <a:pt x="2416" y="2880"/>
                </a:cubicBezTo>
                <a:cubicBezTo>
                  <a:pt x="2503" y="2801"/>
                  <a:pt x="2594" y="2727"/>
                  <a:pt x="2696" y="2668"/>
                </a:cubicBezTo>
                <a:cubicBezTo>
                  <a:pt x="2773" y="2622"/>
                  <a:pt x="2854" y="2586"/>
                  <a:pt x="2942" y="2564"/>
                </a:cubicBezTo>
                <a:cubicBezTo>
                  <a:pt x="2949" y="2562"/>
                  <a:pt x="2960" y="2554"/>
                  <a:pt x="2964" y="2569"/>
                </a:cubicBezTo>
                <a:cubicBezTo>
                  <a:pt x="2949" y="2586"/>
                  <a:pt x="2930" y="2596"/>
                  <a:pt x="2913" y="2609"/>
                </a:cubicBezTo>
                <a:cubicBezTo>
                  <a:pt x="2901" y="2619"/>
                  <a:pt x="2894" y="2635"/>
                  <a:pt x="2878" y="2639"/>
                </a:cubicBezTo>
                <a:cubicBezTo>
                  <a:pt x="2863" y="2643"/>
                  <a:pt x="2854" y="2655"/>
                  <a:pt x="2843" y="2665"/>
                </a:cubicBezTo>
                <a:cubicBezTo>
                  <a:pt x="2833" y="2673"/>
                  <a:pt x="2828" y="2678"/>
                  <a:pt x="2819" y="2663"/>
                </a:cubicBezTo>
                <a:cubicBezTo>
                  <a:pt x="2812" y="2652"/>
                  <a:pt x="2802" y="2643"/>
                  <a:pt x="2791" y="2634"/>
                </a:cubicBezTo>
                <a:cubicBezTo>
                  <a:pt x="2797" y="2646"/>
                  <a:pt x="2803" y="2659"/>
                  <a:pt x="2810" y="2670"/>
                </a:cubicBezTo>
                <a:cubicBezTo>
                  <a:pt x="2817" y="2682"/>
                  <a:pt x="2815" y="2689"/>
                  <a:pt x="2805" y="2699"/>
                </a:cubicBezTo>
                <a:cubicBezTo>
                  <a:pt x="2733" y="2769"/>
                  <a:pt x="2669" y="2846"/>
                  <a:pt x="2615" y="2931"/>
                </a:cubicBezTo>
                <a:cubicBezTo>
                  <a:pt x="2594" y="2966"/>
                  <a:pt x="2574" y="3001"/>
                  <a:pt x="2556" y="3038"/>
                </a:cubicBezTo>
                <a:cubicBezTo>
                  <a:pt x="2553" y="3046"/>
                  <a:pt x="2552" y="3052"/>
                  <a:pt x="2555" y="3060"/>
                </a:cubicBezTo>
                <a:cubicBezTo>
                  <a:pt x="2577" y="3130"/>
                  <a:pt x="2620" y="3185"/>
                  <a:pt x="2675" y="3231"/>
                </a:cubicBezTo>
                <a:cubicBezTo>
                  <a:pt x="2677" y="3230"/>
                  <a:pt x="2680" y="3231"/>
                  <a:pt x="2682" y="3233"/>
                </a:cubicBezTo>
                <a:cubicBezTo>
                  <a:pt x="2696" y="3254"/>
                  <a:pt x="2714" y="3271"/>
                  <a:pt x="2730" y="3291"/>
                </a:cubicBezTo>
                <a:cubicBezTo>
                  <a:pt x="2718" y="3331"/>
                  <a:pt x="2706" y="3371"/>
                  <a:pt x="2694" y="3411"/>
                </a:cubicBezTo>
                <a:cubicBezTo>
                  <a:pt x="2676" y="3434"/>
                  <a:pt x="2653" y="3450"/>
                  <a:pt x="2630" y="3468"/>
                </a:cubicBezTo>
                <a:cubicBezTo>
                  <a:pt x="2615" y="3479"/>
                  <a:pt x="2600" y="3492"/>
                  <a:pt x="2583" y="3502"/>
                </a:cubicBezTo>
                <a:cubicBezTo>
                  <a:pt x="2516" y="3530"/>
                  <a:pt x="2448" y="3557"/>
                  <a:pt x="2380" y="3585"/>
                </a:cubicBezTo>
                <a:cubicBezTo>
                  <a:pt x="2368" y="3590"/>
                  <a:pt x="2356" y="3592"/>
                  <a:pt x="2342" y="3587"/>
                </a:cubicBezTo>
                <a:cubicBezTo>
                  <a:pt x="2278" y="3561"/>
                  <a:pt x="2214" y="3533"/>
                  <a:pt x="2150" y="3507"/>
                </a:cubicBezTo>
                <a:cubicBezTo>
                  <a:pt x="2154" y="3513"/>
                  <a:pt x="2165" y="3519"/>
                  <a:pt x="2155" y="3529"/>
                </a:cubicBezTo>
                <a:cubicBezTo>
                  <a:pt x="2142" y="3528"/>
                  <a:pt x="2137" y="3533"/>
                  <a:pt x="2135" y="3548"/>
                </a:cubicBezTo>
                <a:cubicBezTo>
                  <a:pt x="2121" y="3657"/>
                  <a:pt x="2116" y="3766"/>
                  <a:pt x="2120" y="3875"/>
                </a:cubicBezTo>
                <a:cubicBezTo>
                  <a:pt x="2125" y="3994"/>
                  <a:pt x="2154" y="4106"/>
                  <a:pt x="2235" y="4200"/>
                </a:cubicBezTo>
                <a:cubicBezTo>
                  <a:pt x="2245" y="4212"/>
                  <a:pt x="2256" y="4223"/>
                  <a:pt x="2268" y="4234"/>
                </a:cubicBezTo>
                <a:cubicBezTo>
                  <a:pt x="2274" y="4240"/>
                  <a:pt x="2285" y="4245"/>
                  <a:pt x="2281" y="4254"/>
                </a:cubicBezTo>
                <a:cubicBezTo>
                  <a:pt x="2277" y="4263"/>
                  <a:pt x="2265" y="4261"/>
                  <a:pt x="2257" y="4260"/>
                </a:cubicBezTo>
                <a:cubicBezTo>
                  <a:pt x="2209" y="4258"/>
                  <a:pt x="2166" y="4243"/>
                  <a:pt x="2126" y="4218"/>
                </a:cubicBezTo>
                <a:cubicBezTo>
                  <a:pt x="2099" y="4201"/>
                  <a:pt x="2075" y="4181"/>
                  <a:pt x="2050" y="4158"/>
                </a:cubicBezTo>
                <a:cubicBezTo>
                  <a:pt x="2050" y="4158"/>
                  <a:pt x="2050" y="4163"/>
                  <a:pt x="2051" y="4161"/>
                </a:cubicBezTo>
                <a:cubicBezTo>
                  <a:pt x="2052" y="4160"/>
                  <a:pt x="2052" y="4161"/>
                  <a:pt x="2053" y="4162"/>
                </a:cubicBezTo>
                <a:cubicBezTo>
                  <a:pt x="2056" y="4168"/>
                  <a:pt x="2056" y="4174"/>
                  <a:pt x="2056" y="4180"/>
                </a:cubicBezTo>
                <a:cubicBezTo>
                  <a:pt x="2054" y="4275"/>
                  <a:pt x="2061" y="4370"/>
                  <a:pt x="2076" y="4464"/>
                </a:cubicBezTo>
                <a:cubicBezTo>
                  <a:pt x="2077" y="4471"/>
                  <a:pt x="2079" y="4477"/>
                  <a:pt x="2074" y="4483"/>
                </a:cubicBezTo>
                <a:cubicBezTo>
                  <a:pt x="2017" y="4523"/>
                  <a:pt x="1993" y="4579"/>
                  <a:pt x="1986" y="4646"/>
                </a:cubicBezTo>
                <a:cubicBezTo>
                  <a:pt x="1985" y="4659"/>
                  <a:pt x="1994" y="4660"/>
                  <a:pt x="2001" y="4663"/>
                </a:cubicBezTo>
                <a:cubicBezTo>
                  <a:pt x="2057" y="4684"/>
                  <a:pt x="2107" y="4715"/>
                  <a:pt x="2150" y="4757"/>
                </a:cubicBezTo>
                <a:cubicBezTo>
                  <a:pt x="2166" y="4773"/>
                  <a:pt x="2178" y="4791"/>
                  <a:pt x="2190" y="4809"/>
                </a:cubicBezTo>
                <a:cubicBezTo>
                  <a:pt x="2192" y="4813"/>
                  <a:pt x="2195" y="4816"/>
                  <a:pt x="2192" y="4820"/>
                </a:cubicBezTo>
                <a:cubicBezTo>
                  <a:pt x="2190" y="4823"/>
                  <a:pt x="2186" y="4820"/>
                  <a:pt x="2183" y="4820"/>
                </a:cubicBezTo>
                <a:cubicBezTo>
                  <a:pt x="2161" y="4820"/>
                  <a:pt x="2139" y="4820"/>
                  <a:pt x="2113" y="4820"/>
                </a:cubicBezTo>
                <a:cubicBezTo>
                  <a:pt x="2168" y="4901"/>
                  <a:pt x="2241" y="4953"/>
                  <a:pt x="2326" y="4990"/>
                </a:cubicBezTo>
                <a:cubicBezTo>
                  <a:pt x="2285" y="4988"/>
                  <a:pt x="2245" y="4978"/>
                  <a:pt x="2207" y="4963"/>
                </a:cubicBezTo>
                <a:cubicBezTo>
                  <a:pt x="2132" y="4934"/>
                  <a:pt x="2065" y="4890"/>
                  <a:pt x="2004" y="4836"/>
                </a:cubicBezTo>
                <a:cubicBezTo>
                  <a:pt x="1916" y="4756"/>
                  <a:pt x="1848" y="4664"/>
                  <a:pt x="1808" y="4552"/>
                </a:cubicBezTo>
                <a:cubicBezTo>
                  <a:pt x="1785" y="4487"/>
                  <a:pt x="1787" y="4421"/>
                  <a:pt x="1793" y="4353"/>
                </a:cubicBezTo>
                <a:cubicBezTo>
                  <a:pt x="1798" y="4299"/>
                  <a:pt x="1805" y="4244"/>
                  <a:pt x="1814" y="4190"/>
                </a:cubicBezTo>
                <a:cubicBezTo>
                  <a:pt x="1825" y="4124"/>
                  <a:pt x="1838" y="4058"/>
                  <a:pt x="1851" y="3993"/>
                </a:cubicBezTo>
                <a:cubicBezTo>
                  <a:pt x="1874" y="3884"/>
                  <a:pt x="1895" y="3776"/>
                  <a:pt x="1914" y="3667"/>
                </a:cubicBezTo>
                <a:cubicBezTo>
                  <a:pt x="1922" y="3623"/>
                  <a:pt x="1931" y="3579"/>
                  <a:pt x="1940" y="3530"/>
                </a:cubicBezTo>
                <a:cubicBezTo>
                  <a:pt x="1992" y="3631"/>
                  <a:pt x="2013" y="3734"/>
                  <a:pt x="2007" y="3843"/>
                </a:cubicBezTo>
                <a:cubicBezTo>
                  <a:pt x="2018" y="3823"/>
                  <a:pt x="2021" y="3800"/>
                  <a:pt x="2026" y="3779"/>
                </a:cubicBezTo>
                <a:cubicBezTo>
                  <a:pt x="2038" y="3720"/>
                  <a:pt x="2043" y="3661"/>
                  <a:pt x="2045" y="3601"/>
                </a:cubicBezTo>
                <a:cubicBezTo>
                  <a:pt x="2047" y="3561"/>
                  <a:pt x="2041" y="3519"/>
                  <a:pt x="2036" y="3479"/>
                </a:cubicBezTo>
                <a:cubicBezTo>
                  <a:pt x="2017" y="3332"/>
                  <a:pt x="1953" y="3202"/>
                  <a:pt x="1888" y="3073"/>
                </a:cubicBezTo>
                <a:cubicBezTo>
                  <a:pt x="1870" y="3035"/>
                  <a:pt x="1848" y="2999"/>
                  <a:pt x="1820" y="2968"/>
                </a:cubicBezTo>
                <a:cubicBezTo>
                  <a:pt x="1799" y="2946"/>
                  <a:pt x="1772" y="2932"/>
                  <a:pt x="1747" y="2916"/>
                </a:cubicBezTo>
                <a:cubicBezTo>
                  <a:pt x="1670" y="2868"/>
                  <a:pt x="1592" y="2822"/>
                  <a:pt x="1509" y="2785"/>
                </a:cubicBezTo>
                <a:cubicBezTo>
                  <a:pt x="1417" y="2744"/>
                  <a:pt x="1356" y="2672"/>
                  <a:pt x="1310" y="2586"/>
                </a:cubicBezTo>
                <a:cubicBezTo>
                  <a:pt x="1307" y="2582"/>
                  <a:pt x="1305" y="2577"/>
                  <a:pt x="1302" y="2572"/>
                </a:cubicBezTo>
                <a:cubicBezTo>
                  <a:pt x="1289" y="2547"/>
                  <a:pt x="1288" y="2547"/>
                  <a:pt x="1317" y="2543"/>
                </a:cubicBezTo>
                <a:cubicBezTo>
                  <a:pt x="1365" y="2538"/>
                  <a:pt x="1412" y="2530"/>
                  <a:pt x="1460" y="2539"/>
                </a:cubicBezTo>
                <a:cubicBezTo>
                  <a:pt x="1467" y="2540"/>
                  <a:pt x="1475" y="2539"/>
                  <a:pt x="1482" y="2537"/>
                </a:cubicBezTo>
                <a:cubicBezTo>
                  <a:pt x="1353" y="2479"/>
                  <a:pt x="1218" y="2459"/>
                  <a:pt x="1073" y="2463"/>
                </a:cubicBezTo>
                <a:cubicBezTo>
                  <a:pt x="1104" y="2487"/>
                  <a:pt x="1130" y="2509"/>
                  <a:pt x="1155" y="2533"/>
                </a:cubicBezTo>
                <a:cubicBezTo>
                  <a:pt x="1215" y="2593"/>
                  <a:pt x="1247" y="2667"/>
                  <a:pt x="1266" y="2748"/>
                </a:cubicBezTo>
                <a:cubicBezTo>
                  <a:pt x="1285" y="2833"/>
                  <a:pt x="1306" y="2918"/>
                  <a:pt x="1358" y="2990"/>
                </a:cubicBezTo>
                <a:cubicBezTo>
                  <a:pt x="1374" y="3013"/>
                  <a:pt x="1391" y="3034"/>
                  <a:pt x="1412" y="3052"/>
                </a:cubicBezTo>
                <a:cubicBezTo>
                  <a:pt x="1388" y="2990"/>
                  <a:pt x="1381" y="2925"/>
                  <a:pt x="1382" y="2859"/>
                </a:cubicBezTo>
                <a:cubicBezTo>
                  <a:pt x="1390" y="2857"/>
                  <a:pt x="1392" y="2863"/>
                  <a:pt x="1395" y="2867"/>
                </a:cubicBezTo>
                <a:cubicBezTo>
                  <a:pt x="1415" y="2885"/>
                  <a:pt x="1433" y="2906"/>
                  <a:pt x="1455" y="2923"/>
                </a:cubicBezTo>
                <a:cubicBezTo>
                  <a:pt x="1486" y="2946"/>
                  <a:pt x="1503" y="2980"/>
                  <a:pt x="1520" y="3013"/>
                </a:cubicBezTo>
                <a:cubicBezTo>
                  <a:pt x="1561" y="3096"/>
                  <a:pt x="1631" y="3144"/>
                  <a:pt x="1708" y="3187"/>
                </a:cubicBezTo>
                <a:cubicBezTo>
                  <a:pt x="1740" y="3204"/>
                  <a:pt x="1771" y="3220"/>
                  <a:pt x="1809" y="3237"/>
                </a:cubicBezTo>
                <a:cubicBezTo>
                  <a:pt x="1706" y="3243"/>
                  <a:pt x="1615" y="3223"/>
                  <a:pt x="1532" y="3165"/>
                </a:cubicBezTo>
                <a:cubicBezTo>
                  <a:pt x="1532" y="3178"/>
                  <a:pt x="1538" y="3183"/>
                  <a:pt x="1543" y="3190"/>
                </a:cubicBezTo>
                <a:cubicBezTo>
                  <a:pt x="1584" y="3247"/>
                  <a:pt x="1638" y="3291"/>
                  <a:pt x="1693" y="3334"/>
                </a:cubicBezTo>
                <a:cubicBezTo>
                  <a:pt x="1758" y="3386"/>
                  <a:pt x="1797" y="3450"/>
                  <a:pt x="1803" y="3536"/>
                </a:cubicBezTo>
                <a:cubicBezTo>
                  <a:pt x="1808" y="3597"/>
                  <a:pt x="1801" y="3656"/>
                  <a:pt x="1787" y="3716"/>
                </a:cubicBezTo>
                <a:cubicBezTo>
                  <a:pt x="1768" y="3657"/>
                  <a:pt x="1746" y="3600"/>
                  <a:pt x="1712" y="3548"/>
                </a:cubicBezTo>
                <a:cubicBezTo>
                  <a:pt x="1678" y="3496"/>
                  <a:pt x="1631" y="3457"/>
                  <a:pt x="1573" y="3422"/>
                </a:cubicBezTo>
                <a:cubicBezTo>
                  <a:pt x="1661" y="3584"/>
                  <a:pt x="1683" y="3750"/>
                  <a:pt x="1640" y="3925"/>
                </a:cubicBezTo>
                <a:cubicBezTo>
                  <a:pt x="1519" y="3723"/>
                  <a:pt x="1400" y="3520"/>
                  <a:pt x="1382" y="3273"/>
                </a:cubicBezTo>
                <a:cubicBezTo>
                  <a:pt x="1363" y="3294"/>
                  <a:pt x="1353" y="3314"/>
                  <a:pt x="1341" y="3333"/>
                </a:cubicBezTo>
                <a:cubicBezTo>
                  <a:pt x="1321" y="3368"/>
                  <a:pt x="1301" y="3403"/>
                  <a:pt x="1287" y="3442"/>
                </a:cubicBezTo>
                <a:cubicBezTo>
                  <a:pt x="1281" y="3458"/>
                  <a:pt x="1275" y="3446"/>
                  <a:pt x="1271" y="3441"/>
                </a:cubicBezTo>
                <a:cubicBezTo>
                  <a:pt x="1227" y="3396"/>
                  <a:pt x="1183" y="3351"/>
                  <a:pt x="1138" y="3306"/>
                </a:cubicBezTo>
                <a:cubicBezTo>
                  <a:pt x="1095" y="3261"/>
                  <a:pt x="1044" y="3226"/>
                  <a:pt x="985" y="3196"/>
                </a:cubicBezTo>
                <a:cubicBezTo>
                  <a:pt x="1070" y="3142"/>
                  <a:pt x="1161" y="3117"/>
                  <a:pt x="1263" y="3110"/>
                </a:cubicBezTo>
                <a:cubicBezTo>
                  <a:pt x="1231" y="3092"/>
                  <a:pt x="1200" y="3082"/>
                  <a:pt x="1170" y="3072"/>
                </a:cubicBezTo>
                <a:cubicBezTo>
                  <a:pt x="1106" y="3051"/>
                  <a:pt x="1040" y="3037"/>
                  <a:pt x="974" y="3028"/>
                </a:cubicBezTo>
                <a:cubicBezTo>
                  <a:pt x="927" y="3022"/>
                  <a:pt x="879" y="3020"/>
                  <a:pt x="831" y="3015"/>
                </a:cubicBezTo>
                <a:cubicBezTo>
                  <a:pt x="791" y="3010"/>
                  <a:pt x="750" y="3011"/>
                  <a:pt x="710" y="3011"/>
                </a:cubicBezTo>
                <a:cubicBezTo>
                  <a:pt x="709" y="3003"/>
                  <a:pt x="715" y="3001"/>
                  <a:pt x="720" y="2997"/>
                </a:cubicBezTo>
                <a:cubicBezTo>
                  <a:pt x="783" y="2949"/>
                  <a:pt x="934" y="2873"/>
                  <a:pt x="1009" y="2851"/>
                </a:cubicBezTo>
                <a:cubicBezTo>
                  <a:pt x="1000" y="2849"/>
                  <a:pt x="990" y="2850"/>
                  <a:pt x="982" y="2843"/>
                </a:cubicBezTo>
                <a:cubicBezTo>
                  <a:pt x="938" y="2822"/>
                  <a:pt x="889" y="2812"/>
                  <a:pt x="841" y="2803"/>
                </a:cubicBezTo>
                <a:cubicBezTo>
                  <a:pt x="716" y="2780"/>
                  <a:pt x="590" y="2775"/>
                  <a:pt x="463" y="2780"/>
                </a:cubicBezTo>
                <a:cubicBezTo>
                  <a:pt x="402" y="2782"/>
                  <a:pt x="342" y="2785"/>
                  <a:pt x="281" y="2794"/>
                </a:cubicBezTo>
                <a:cubicBezTo>
                  <a:pt x="276" y="2795"/>
                  <a:pt x="271" y="2794"/>
                  <a:pt x="265" y="2794"/>
                </a:cubicBezTo>
                <a:cubicBezTo>
                  <a:pt x="262" y="2788"/>
                  <a:pt x="266" y="2783"/>
                  <a:pt x="269" y="2778"/>
                </a:cubicBezTo>
                <a:cubicBezTo>
                  <a:pt x="303" y="2728"/>
                  <a:pt x="342" y="2682"/>
                  <a:pt x="388" y="2642"/>
                </a:cubicBezTo>
                <a:cubicBezTo>
                  <a:pt x="406" y="2627"/>
                  <a:pt x="423" y="2610"/>
                  <a:pt x="442" y="2599"/>
                </a:cubicBezTo>
                <a:cubicBezTo>
                  <a:pt x="411" y="2603"/>
                  <a:pt x="382" y="2621"/>
                  <a:pt x="350" y="2626"/>
                </a:cubicBezTo>
                <a:cubicBezTo>
                  <a:pt x="326" y="2628"/>
                  <a:pt x="304" y="2636"/>
                  <a:pt x="282" y="2643"/>
                </a:cubicBezTo>
                <a:cubicBezTo>
                  <a:pt x="190" y="2669"/>
                  <a:pt x="100" y="2701"/>
                  <a:pt x="15" y="2744"/>
                </a:cubicBezTo>
                <a:cubicBezTo>
                  <a:pt x="12" y="2746"/>
                  <a:pt x="9" y="2746"/>
                  <a:pt x="6" y="2747"/>
                </a:cubicBezTo>
                <a:cubicBezTo>
                  <a:pt x="0" y="2737"/>
                  <a:pt x="9" y="2732"/>
                  <a:pt x="13" y="2726"/>
                </a:cubicBezTo>
                <a:cubicBezTo>
                  <a:pt x="70" y="2652"/>
                  <a:pt x="134" y="2585"/>
                  <a:pt x="205" y="2524"/>
                </a:cubicBezTo>
                <a:cubicBezTo>
                  <a:pt x="288" y="2454"/>
                  <a:pt x="377" y="2392"/>
                  <a:pt x="469" y="2334"/>
                </a:cubicBezTo>
                <a:cubicBezTo>
                  <a:pt x="479" y="2327"/>
                  <a:pt x="491" y="2322"/>
                  <a:pt x="501" y="2315"/>
                </a:cubicBezTo>
                <a:close/>
              </a:path>
            </a:pathLst>
          </a:custGeom>
          <a:solidFill>
            <a:srgbClr val="252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39">
            <a:extLst>
              <a:ext uri="{FF2B5EF4-FFF2-40B4-BE49-F238E27FC236}">
                <a16:creationId xmlns:a16="http://schemas.microsoft.com/office/drawing/2014/main" id="{A15B7BF7-0331-40A2-B3DF-021F13CDD651}"/>
              </a:ext>
            </a:extLst>
          </p:cNvPr>
          <p:cNvSpPr>
            <a:spLocks/>
          </p:cNvSpPr>
          <p:nvPr/>
        </p:nvSpPr>
        <p:spPr bwMode="auto">
          <a:xfrm>
            <a:off x="5314950" y="930275"/>
            <a:ext cx="2263775" cy="2473325"/>
          </a:xfrm>
          <a:custGeom>
            <a:avLst/>
            <a:gdLst>
              <a:gd name="T0" fmla="*/ 850 w 2785"/>
              <a:gd name="T1" fmla="*/ 1635 h 3036"/>
              <a:gd name="T2" fmla="*/ 400 w 2785"/>
              <a:gd name="T3" fmla="*/ 1768 h 3036"/>
              <a:gd name="T4" fmla="*/ 0 w 2785"/>
              <a:gd name="T5" fmla="*/ 1207 h 3036"/>
              <a:gd name="T6" fmla="*/ 562 w 2785"/>
              <a:gd name="T7" fmla="*/ 874 h 3036"/>
              <a:gd name="T8" fmla="*/ 936 w 2785"/>
              <a:gd name="T9" fmla="*/ 872 h 3036"/>
              <a:gd name="T10" fmla="*/ 1279 w 2785"/>
              <a:gd name="T11" fmla="*/ 661 h 3036"/>
              <a:gd name="T12" fmla="*/ 2087 w 2785"/>
              <a:gd name="T13" fmla="*/ 14 h 3036"/>
              <a:gd name="T14" fmla="*/ 1690 w 2785"/>
              <a:gd name="T15" fmla="*/ 617 h 3036"/>
              <a:gd name="T16" fmla="*/ 1528 w 2785"/>
              <a:gd name="T17" fmla="*/ 906 h 3036"/>
              <a:gd name="T18" fmla="*/ 1523 w 2785"/>
              <a:gd name="T19" fmla="*/ 906 h 3036"/>
              <a:gd name="T20" fmla="*/ 1528 w 2785"/>
              <a:gd name="T21" fmla="*/ 994 h 3036"/>
              <a:gd name="T22" fmla="*/ 1793 w 2785"/>
              <a:gd name="T23" fmla="*/ 901 h 3036"/>
              <a:gd name="T24" fmla="*/ 1777 w 2785"/>
              <a:gd name="T25" fmla="*/ 1332 h 3036"/>
              <a:gd name="T26" fmla="*/ 1858 w 2785"/>
              <a:gd name="T27" fmla="*/ 1243 h 3036"/>
              <a:gd name="T28" fmla="*/ 1872 w 2785"/>
              <a:gd name="T29" fmla="*/ 1402 h 3036"/>
              <a:gd name="T30" fmla="*/ 1944 w 2785"/>
              <a:gd name="T31" fmla="*/ 1502 h 3036"/>
              <a:gd name="T32" fmla="*/ 2036 w 2785"/>
              <a:gd name="T33" fmla="*/ 1507 h 3036"/>
              <a:gd name="T34" fmla="*/ 2128 w 2785"/>
              <a:gd name="T35" fmla="*/ 1490 h 3036"/>
              <a:gd name="T36" fmla="*/ 2003 w 2785"/>
              <a:gd name="T37" fmla="*/ 1703 h 3036"/>
              <a:gd name="T38" fmla="*/ 2140 w 2785"/>
              <a:gd name="T39" fmla="*/ 1674 h 3036"/>
              <a:gd name="T40" fmla="*/ 2372 w 2785"/>
              <a:gd name="T41" fmla="*/ 1666 h 3036"/>
              <a:gd name="T42" fmla="*/ 1937 w 2785"/>
              <a:gd name="T43" fmla="*/ 2043 h 3036"/>
              <a:gd name="T44" fmla="*/ 2136 w 2785"/>
              <a:gd name="T45" fmla="*/ 2017 h 3036"/>
              <a:gd name="T46" fmla="*/ 2219 w 2785"/>
              <a:gd name="T47" fmla="*/ 2023 h 3036"/>
              <a:gd name="T48" fmla="*/ 2219 w 2785"/>
              <a:gd name="T49" fmla="*/ 2019 h 3036"/>
              <a:gd name="T50" fmla="*/ 2360 w 2785"/>
              <a:gd name="T51" fmla="*/ 2023 h 3036"/>
              <a:gd name="T52" fmla="*/ 2780 w 2785"/>
              <a:gd name="T53" fmla="*/ 2389 h 3036"/>
              <a:gd name="T54" fmla="*/ 2520 w 2785"/>
              <a:gd name="T55" fmla="*/ 2310 h 3036"/>
              <a:gd name="T56" fmla="*/ 2255 w 2785"/>
              <a:gd name="T57" fmla="*/ 2221 h 3036"/>
              <a:gd name="T58" fmla="*/ 2596 w 2785"/>
              <a:gd name="T59" fmla="*/ 2473 h 3036"/>
              <a:gd name="T60" fmla="*/ 1891 w 2785"/>
              <a:gd name="T61" fmla="*/ 2517 h 3036"/>
              <a:gd name="T62" fmla="*/ 1607 w 2785"/>
              <a:gd name="T63" fmla="*/ 2787 h 3036"/>
              <a:gd name="T64" fmla="*/ 1550 w 2785"/>
              <a:gd name="T65" fmla="*/ 3020 h 3036"/>
              <a:gd name="T66" fmla="*/ 1457 w 2785"/>
              <a:gd name="T67" fmla="*/ 2951 h 3036"/>
              <a:gd name="T68" fmla="*/ 1419 w 2785"/>
              <a:gd name="T69" fmla="*/ 2773 h 3036"/>
              <a:gd name="T70" fmla="*/ 1490 w 2785"/>
              <a:gd name="T71" fmla="*/ 2722 h 3036"/>
              <a:gd name="T72" fmla="*/ 1512 w 2785"/>
              <a:gd name="T73" fmla="*/ 2845 h 3036"/>
              <a:gd name="T74" fmla="*/ 1543 w 2785"/>
              <a:gd name="T75" fmla="*/ 2625 h 3036"/>
              <a:gd name="T76" fmla="*/ 1757 w 2785"/>
              <a:gd name="T77" fmla="*/ 2169 h 3036"/>
              <a:gd name="T78" fmla="*/ 1693 w 2785"/>
              <a:gd name="T79" fmla="*/ 2143 h 3036"/>
              <a:gd name="T80" fmla="*/ 1405 w 2785"/>
              <a:gd name="T81" fmla="*/ 2209 h 3036"/>
              <a:gd name="T82" fmla="*/ 1500 w 2785"/>
              <a:gd name="T83" fmla="*/ 2219 h 3036"/>
              <a:gd name="T84" fmla="*/ 1458 w 2785"/>
              <a:gd name="T85" fmla="*/ 2222 h 3036"/>
              <a:gd name="T86" fmla="*/ 1428 w 2785"/>
              <a:gd name="T87" fmla="*/ 2350 h 3036"/>
              <a:gd name="T88" fmla="*/ 1270 w 2785"/>
              <a:gd name="T89" fmla="*/ 2138 h 3036"/>
              <a:gd name="T90" fmla="*/ 1304 w 2785"/>
              <a:gd name="T91" fmla="*/ 2445 h 3036"/>
              <a:gd name="T92" fmla="*/ 1121 w 2785"/>
              <a:gd name="T93" fmla="*/ 2173 h 3036"/>
              <a:gd name="T94" fmla="*/ 1107 w 2785"/>
              <a:gd name="T95" fmla="*/ 2250 h 3036"/>
              <a:gd name="T96" fmla="*/ 627 w 2785"/>
              <a:gd name="T97" fmla="*/ 2509 h 3036"/>
              <a:gd name="T98" fmla="*/ 516 w 2785"/>
              <a:gd name="T99" fmla="*/ 2586 h 3036"/>
              <a:gd name="T100" fmla="*/ 753 w 2785"/>
              <a:gd name="T101" fmla="*/ 2041 h 30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785" h="3036">
                <a:moveTo>
                  <a:pt x="832" y="1910"/>
                </a:moveTo>
                <a:cubicBezTo>
                  <a:pt x="922" y="1781"/>
                  <a:pt x="982" y="1637"/>
                  <a:pt x="1035" y="1484"/>
                </a:cubicBezTo>
                <a:cubicBezTo>
                  <a:pt x="976" y="1543"/>
                  <a:pt x="916" y="1592"/>
                  <a:pt x="850" y="1635"/>
                </a:cubicBezTo>
                <a:cubicBezTo>
                  <a:pt x="747" y="1702"/>
                  <a:pt x="635" y="1751"/>
                  <a:pt x="512" y="1769"/>
                </a:cubicBezTo>
                <a:cubicBezTo>
                  <a:pt x="480" y="1773"/>
                  <a:pt x="449" y="1775"/>
                  <a:pt x="416" y="1774"/>
                </a:cubicBezTo>
                <a:cubicBezTo>
                  <a:pt x="410" y="1774"/>
                  <a:pt x="405" y="1772"/>
                  <a:pt x="400" y="1768"/>
                </a:cubicBezTo>
                <a:cubicBezTo>
                  <a:pt x="300" y="1691"/>
                  <a:pt x="214" y="1600"/>
                  <a:pt x="145" y="1493"/>
                </a:cubicBezTo>
                <a:cubicBezTo>
                  <a:pt x="90" y="1408"/>
                  <a:pt x="46" y="1317"/>
                  <a:pt x="5" y="1224"/>
                </a:cubicBezTo>
                <a:cubicBezTo>
                  <a:pt x="3" y="1220"/>
                  <a:pt x="2" y="1215"/>
                  <a:pt x="0" y="1207"/>
                </a:cubicBezTo>
                <a:cubicBezTo>
                  <a:pt x="242" y="1320"/>
                  <a:pt x="493" y="1362"/>
                  <a:pt x="761" y="1330"/>
                </a:cubicBezTo>
                <a:cubicBezTo>
                  <a:pt x="584" y="1186"/>
                  <a:pt x="491" y="995"/>
                  <a:pt x="429" y="780"/>
                </a:cubicBezTo>
                <a:cubicBezTo>
                  <a:pt x="473" y="818"/>
                  <a:pt x="516" y="848"/>
                  <a:pt x="562" y="874"/>
                </a:cubicBezTo>
                <a:cubicBezTo>
                  <a:pt x="631" y="912"/>
                  <a:pt x="703" y="946"/>
                  <a:pt x="780" y="967"/>
                </a:cubicBezTo>
                <a:cubicBezTo>
                  <a:pt x="791" y="970"/>
                  <a:pt x="799" y="969"/>
                  <a:pt x="808" y="964"/>
                </a:cubicBezTo>
                <a:cubicBezTo>
                  <a:pt x="854" y="938"/>
                  <a:pt x="896" y="907"/>
                  <a:pt x="936" y="872"/>
                </a:cubicBezTo>
                <a:cubicBezTo>
                  <a:pt x="955" y="855"/>
                  <a:pt x="974" y="836"/>
                  <a:pt x="992" y="819"/>
                </a:cubicBezTo>
                <a:cubicBezTo>
                  <a:pt x="1036" y="794"/>
                  <a:pt x="1078" y="766"/>
                  <a:pt x="1120" y="738"/>
                </a:cubicBezTo>
                <a:cubicBezTo>
                  <a:pt x="1174" y="713"/>
                  <a:pt x="1227" y="688"/>
                  <a:pt x="1279" y="661"/>
                </a:cubicBezTo>
                <a:cubicBezTo>
                  <a:pt x="1379" y="608"/>
                  <a:pt x="1473" y="547"/>
                  <a:pt x="1563" y="479"/>
                </a:cubicBezTo>
                <a:cubicBezTo>
                  <a:pt x="1662" y="403"/>
                  <a:pt x="1757" y="323"/>
                  <a:pt x="1850" y="240"/>
                </a:cubicBezTo>
                <a:cubicBezTo>
                  <a:pt x="1931" y="167"/>
                  <a:pt x="2010" y="92"/>
                  <a:pt x="2087" y="14"/>
                </a:cubicBezTo>
                <a:cubicBezTo>
                  <a:pt x="2093" y="8"/>
                  <a:pt x="2098" y="0"/>
                  <a:pt x="2108" y="2"/>
                </a:cubicBezTo>
                <a:cubicBezTo>
                  <a:pt x="2090" y="45"/>
                  <a:pt x="2064" y="84"/>
                  <a:pt x="2040" y="124"/>
                </a:cubicBezTo>
                <a:cubicBezTo>
                  <a:pt x="1937" y="298"/>
                  <a:pt x="1813" y="457"/>
                  <a:pt x="1690" y="617"/>
                </a:cubicBezTo>
                <a:cubicBezTo>
                  <a:pt x="1644" y="679"/>
                  <a:pt x="1596" y="739"/>
                  <a:pt x="1549" y="800"/>
                </a:cubicBezTo>
                <a:cubicBezTo>
                  <a:pt x="1541" y="809"/>
                  <a:pt x="1537" y="819"/>
                  <a:pt x="1536" y="831"/>
                </a:cubicBezTo>
                <a:cubicBezTo>
                  <a:pt x="1534" y="856"/>
                  <a:pt x="1527" y="881"/>
                  <a:pt x="1528" y="906"/>
                </a:cubicBezTo>
                <a:cubicBezTo>
                  <a:pt x="1528" y="906"/>
                  <a:pt x="1527" y="907"/>
                  <a:pt x="1527" y="907"/>
                </a:cubicBezTo>
                <a:cubicBezTo>
                  <a:pt x="1527" y="907"/>
                  <a:pt x="1525" y="907"/>
                  <a:pt x="1525" y="907"/>
                </a:cubicBezTo>
                <a:cubicBezTo>
                  <a:pt x="1525" y="907"/>
                  <a:pt x="1523" y="906"/>
                  <a:pt x="1523" y="906"/>
                </a:cubicBezTo>
                <a:cubicBezTo>
                  <a:pt x="1525" y="936"/>
                  <a:pt x="1528" y="965"/>
                  <a:pt x="1522" y="994"/>
                </a:cubicBezTo>
                <a:cubicBezTo>
                  <a:pt x="1523" y="993"/>
                  <a:pt x="1525" y="993"/>
                  <a:pt x="1526" y="993"/>
                </a:cubicBezTo>
                <a:cubicBezTo>
                  <a:pt x="1527" y="993"/>
                  <a:pt x="1528" y="993"/>
                  <a:pt x="1528" y="994"/>
                </a:cubicBezTo>
                <a:cubicBezTo>
                  <a:pt x="1530" y="1040"/>
                  <a:pt x="1543" y="1084"/>
                  <a:pt x="1558" y="1132"/>
                </a:cubicBezTo>
                <a:cubicBezTo>
                  <a:pt x="1583" y="1078"/>
                  <a:pt x="1616" y="1035"/>
                  <a:pt x="1654" y="995"/>
                </a:cubicBezTo>
                <a:cubicBezTo>
                  <a:pt x="1692" y="954"/>
                  <a:pt x="1737" y="923"/>
                  <a:pt x="1793" y="901"/>
                </a:cubicBezTo>
                <a:cubicBezTo>
                  <a:pt x="1763" y="961"/>
                  <a:pt x="1747" y="1020"/>
                  <a:pt x="1744" y="1082"/>
                </a:cubicBezTo>
                <a:cubicBezTo>
                  <a:pt x="1744" y="1115"/>
                  <a:pt x="1744" y="1149"/>
                  <a:pt x="1744" y="1182"/>
                </a:cubicBezTo>
                <a:cubicBezTo>
                  <a:pt x="1746" y="1232"/>
                  <a:pt x="1759" y="1280"/>
                  <a:pt x="1777" y="1332"/>
                </a:cubicBezTo>
                <a:cubicBezTo>
                  <a:pt x="1794" y="1265"/>
                  <a:pt x="1826" y="1212"/>
                  <a:pt x="1869" y="1165"/>
                </a:cubicBezTo>
                <a:cubicBezTo>
                  <a:pt x="1860" y="1209"/>
                  <a:pt x="1867" y="1254"/>
                  <a:pt x="1860" y="1299"/>
                </a:cubicBezTo>
                <a:cubicBezTo>
                  <a:pt x="1855" y="1279"/>
                  <a:pt x="1860" y="1260"/>
                  <a:pt x="1858" y="1243"/>
                </a:cubicBezTo>
                <a:cubicBezTo>
                  <a:pt x="1858" y="1267"/>
                  <a:pt x="1858" y="1295"/>
                  <a:pt x="1858" y="1317"/>
                </a:cubicBezTo>
                <a:cubicBezTo>
                  <a:pt x="1857" y="1315"/>
                  <a:pt x="1857" y="1308"/>
                  <a:pt x="1860" y="1301"/>
                </a:cubicBezTo>
                <a:cubicBezTo>
                  <a:pt x="1866" y="1334"/>
                  <a:pt x="1865" y="1368"/>
                  <a:pt x="1872" y="1402"/>
                </a:cubicBezTo>
                <a:cubicBezTo>
                  <a:pt x="1881" y="1449"/>
                  <a:pt x="1891" y="1497"/>
                  <a:pt x="1909" y="1546"/>
                </a:cubicBezTo>
                <a:cubicBezTo>
                  <a:pt x="1913" y="1536"/>
                  <a:pt x="1917" y="1529"/>
                  <a:pt x="1917" y="1522"/>
                </a:cubicBezTo>
                <a:cubicBezTo>
                  <a:pt x="1920" y="1505"/>
                  <a:pt x="1928" y="1499"/>
                  <a:pt x="1944" y="1502"/>
                </a:cubicBezTo>
                <a:cubicBezTo>
                  <a:pt x="1944" y="1502"/>
                  <a:pt x="1945" y="1503"/>
                  <a:pt x="1945" y="1503"/>
                </a:cubicBezTo>
                <a:cubicBezTo>
                  <a:pt x="1946" y="1505"/>
                  <a:pt x="1945" y="1506"/>
                  <a:pt x="1944" y="1507"/>
                </a:cubicBezTo>
                <a:cubicBezTo>
                  <a:pt x="1975" y="1504"/>
                  <a:pt x="2005" y="1504"/>
                  <a:pt x="2036" y="1507"/>
                </a:cubicBezTo>
                <a:cubicBezTo>
                  <a:pt x="2035" y="1506"/>
                  <a:pt x="2034" y="1505"/>
                  <a:pt x="2035" y="1503"/>
                </a:cubicBezTo>
                <a:cubicBezTo>
                  <a:pt x="2035" y="1503"/>
                  <a:pt x="2036" y="1502"/>
                  <a:pt x="2036" y="1502"/>
                </a:cubicBezTo>
                <a:cubicBezTo>
                  <a:pt x="2067" y="1503"/>
                  <a:pt x="2097" y="1493"/>
                  <a:pt x="2128" y="1490"/>
                </a:cubicBezTo>
                <a:cubicBezTo>
                  <a:pt x="2134" y="1499"/>
                  <a:pt x="2127" y="1506"/>
                  <a:pt x="2124" y="1512"/>
                </a:cubicBezTo>
                <a:cubicBezTo>
                  <a:pt x="2093" y="1580"/>
                  <a:pt x="2054" y="1642"/>
                  <a:pt x="2006" y="1699"/>
                </a:cubicBezTo>
                <a:cubicBezTo>
                  <a:pt x="2004" y="1700"/>
                  <a:pt x="2003" y="1702"/>
                  <a:pt x="2003" y="1703"/>
                </a:cubicBezTo>
                <a:cubicBezTo>
                  <a:pt x="2027" y="1693"/>
                  <a:pt x="2051" y="1683"/>
                  <a:pt x="2073" y="1668"/>
                </a:cubicBezTo>
                <a:cubicBezTo>
                  <a:pt x="2076" y="1666"/>
                  <a:pt x="2079" y="1664"/>
                  <a:pt x="2083" y="1666"/>
                </a:cubicBezTo>
                <a:cubicBezTo>
                  <a:pt x="2102" y="1673"/>
                  <a:pt x="2121" y="1673"/>
                  <a:pt x="2140" y="1674"/>
                </a:cubicBezTo>
                <a:cubicBezTo>
                  <a:pt x="2175" y="1672"/>
                  <a:pt x="2210" y="1674"/>
                  <a:pt x="2245" y="1674"/>
                </a:cubicBezTo>
                <a:cubicBezTo>
                  <a:pt x="2271" y="1673"/>
                  <a:pt x="2297" y="1667"/>
                  <a:pt x="2324" y="1670"/>
                </a:cubicBezTo>
                <a:cubicBezTo>
                  <a:pt x="2340" y="1669"/>
                  <a:pt x="2356" y="1667"/>
                  <a:pt x="2372" y="1666"/>
                </a:cubicBezTo>
                <a:cubicBezTo>
                  <a:pt x="2375" y="1676"/>
                  <a:pt x="2368" y="1681"/>
                  <a:pt x="2364" y="1687"/>
                </a:cubicBezTo>
                <a:cubicBezTo>
                  <a:pt x="2253" y="1826"/>
                  <a:pt x="2120" y="1939"/>
                  <a:pt x="1967" y="2027"/>
                </a:cubicBezTo>
                <a:cubicBezTo>
                  <a:pt x="1957" y="2032"/>
                  <a:pt x="1947" y="2038"/>
                  <a:pt x="1937" y="2043"/>
                </a:cubicBezTo>
                <a:cubicBezTo>
                  <a:pt x="1927" y="2048"/>
                  <a:pt x="1917" y="2053"/>
                  <a:pt x="1909" y="2057"/>
                </a:cubicBezTo>
                <a:cubicBezTo>
                  <a:pt x="1978" y="2043"/>
                  <a:pt x="2050" y="2033"/>
                  <a:pt x="2119" y="2012"/>
                </a:cubicBezTo>
                <a:cubicBezTo>
                  <a:pt x="2125" y="2012"/>
                  <a:pt x="2131" y="2014"/>
                  <a:pt x="2136" y="2017"/>
                </a:cubicBezTo>
                <a:cubicBezTo>
                  <a:pt x="2137" y="2018"/>
                  <a:pt x="2137" y="2019"/>
                  <a:pt x="2137" y="2021"/>
                </a:cubicBezTo>
                <a:cubicBezTo>
                  <a:pt x="2157" y="2021"/>
                  <a:pt x="2177" y="2020"/>
                  <a:pt x="2197" y="2021"/>
                </a:cubicBezTo>
                <a:cubicBezTo>
                  <a:pt x="2204" y="2021"/>
                  <a:pt x="2212" y="2020"/>
                  <a:pt x="2219" y="2023"/>
                </a:cubicBezTo>
                <a:cubicBezTo>
                  <a:pt x="2219" y="2023"/>
                  <a:pt x="2220" y="2024"/>
                  <a:pt x="2220" y="2024"/>
                </a:cubicBezTo>
                <a:cubicBezTo>
                  <a:pt x="2220" y="2024"/>
                  <a:pt x="2220" y="2023"/>
                  <a:pt x="2220" y="2023"/>
                </a:cubicBezTo>
                <a:cubicBezTo>
                  <a:pt x="2219" y="2022"/>
                  <a:pt x="2218" y="2021"/>
                  <a:pt x="2219" y="2019"/>
                </a:cubicBezTo>
                <a:cubicBezTo>
                  <a:pt x="2219" y="2019"/>
                  <a:pt x="2220" y="2018"/>
                  <a:pt x="2220" y="2018"/>
                </a:cubicBezTo>
                <a:cubicBezTo>
                  <a:pt x="2254" y="2020"/>
                  <a:pt x="2286" y="2009"/>
                  <a:pt x="2320" y="2006"/>
                </a:cubicBezTo>
                <a:cubicBezTo>
                  <a:pt x="2335" y="2007"/>
                  <a:pt x="2347" y="2016"/>
                  <a:pt x="2360" y="2023"/>
                </a:cubicBezTo>
                <a:cubicBezTo>
                  <a:pt x="2462" y="2084"/>
                  <a:pt x="2557" y="2156"/>
                  <a:pt x="2643" y="2239"/>
                </a:cubicBezTo>
                <a:cubicBezTo>
                  <a:pt x="2686" y="2280"/>
                  <a:pt x="2728" y="2323"/>
                  <a:pt x="2769" y="2366"/>
                </a:cubicBezTo>
                <a:cubicBezTo>
                  <a:pt x="2775" y="2373"/>
                  <a:pt x="2785" y="2377"/>
                  <a:pt x="2780" y="2389"/>
                </a:cubicBezTo>
                <a:cubicBezTo>
                  <a:pt x="2735" y="2373"/>
                  <a:pt x="2689" y="2356"/>
                  <a:pt x="2643" y="2340"/>
                </a:cubicBezTo>
                <a:cubicBezTo>
                  <a:pt x="2607" y="2328"/>
                  <a:pt x="2569" y="2319"/>
                  <a:pt x="2532" y="2308"/>
                </a:cubicBezTo>
                <a:cubicBezTo>
                  <a:pt x="2528" y="2307"/>
                  <a:pt x="2524" y="2303"/>
                  <a:pt x="2520" y="2310"/>
                </a:cubicBezTo>
                <a:cubicBezTo>
                  <a:pt x="2516" y="2312"/>
                  <a:pt x="2513" y="2310"/>
                  <a:pt x="2509" y="2308"/>
                </a:cubicBezTo>
                <a:cubicBezTo>
                  <a:pt x="2432" y="2268"/>
                  <a:pt x="2348" y="2247"/>
                  <a:pt x="2264" y="2226"/>
                </a:cubicBezTo>
                <a:cubicBezTo>
                  <a:pt x="2261" y="2225"/>
                  <a:pt x="2259" y="2225"/>
                  <a:pt x="2255" y="2221"/>
                </a:cubicBezTo>
                <a:cubicBezTo>
                  <a:pt x="2361" y="2271"/>
                  <a:pt x="2458" y="2331"/>
                  <a:pt x="2542" y="2410"/>
                </a:cubicBezTo>
                <a:cubicBezTo>
                  <a:pt x="2561" y="2429"/>
                  <a:pt x="2583" y="2444"/>
                  <a:pt x="2597" y="2468"/>
                </a:cubicBezTo>
                <a:cubicBezTo>
                  <a:pt x="2597" y="2470"/>
                  <a:pt x="2597" y="2472"/>
                  <a:pt x="2596" y="2473"/>
                </a:cubicBezTo>
                <a:cubicBezTo>
                  <a:pt x="2532" y="2467"/>
                  <a:pt x="2468" y="2461"/>
                  <a:pt x="2404" y="2459"/>
                </a:cubicBezTo>
                <a:cubicBezTo>
                  <a:pt x="2252" y="2455"/>
                  <a:pt x="2100" y="2461"/>
                  <a:pt x="1952" y="2498"/>
                </a:cubicBezTo>
                <a:cubicBezTo>
                  <a:pt x="1931" y="2503"/>
                  <a:pt x="1911" y="2511"/>
                  <a:pt x="1891" y="2517"/>
                </a:cubicBezTo>
                <a:cubicBezTo>
                  <a:pt x="1889" y="2518"/>
                  <a:pt x="1886" y="2518"/>
                  <a:pt x="1886" y="2523"/>
                </a:cubicBezTo>
                <a:cubicBezTo>
                  <a:pt x="2030" y="2553"/>
                  <a:pt x="2164" y="2610"/>
                  <a:pt x="2286" y="2692"/>
                </a:cubicBezTo>
                <a:cubicBezTo>
                  <a:pt x="2054" y="2685"/>
                  <a:pt x="1825" y="2693"/>
                  <a:pt x="1607" y="2787"/>
                </a:cubicBezTo>
                <a:cubicBezTo>
                  <a:pt x="1650" y="2793"/>
                  <a:pt x="1693" y="2799"/>
                  <a:pt x="1735" y="2810"/>
                </a:cubicBezTo>
                <a:cubicBezTo>
                  <a:pt x="1738" y="2821"/>
                  <a:pt x="1729" y="2826"/>
                  <a:pt x="1723" y="2831"/>
                </a:cubicBezTo>
                <a:cubicBezTo>
                  <a:pt x="1657" y="2887"/>
                  <a:pt x="1604" y="2953"/>
                  <a:pt x="1550" y="3020"/>
                </a:cubicBezTo>
                <a:cubicBezTo>
                  <a:pt x="1546" y="3025"/>
                  <a:pt x="1544" y="3036"/>
                  <a:pt x="1532" y="3029"/>
                </a:cubicBezTo>
                <a:cubicBezTo>
                  <a:pt x="1518" y="3003"/>
                  <a:pt x="1502" y="2978"/>
                  <a:pt x="1484" y="2954"/>
                </a:cubicBezTo>
                <a:cubicBezTo>
                  <a:pt x="1476" y="2944"/>
                  <a:pt x="1468" y="2942"/>
                  <a:pt x="1457" y="2951"/>
                </a:cubicBezTo>
                <a:cubicBezTo>
                  <a:pt x="1451" y="2957"/>
                  <a:pt x="1443" y="2964"/>
                  <a:pt x="1433" y="2961"/>
                </a:cubicBezTo>
                <a:cubicBezTo>
                  <a:pt x="1433" y="2912"/>
                  <a:pt x="1430" y="2862"/>
                  <a:pt x="1424" y="2813"/>
                </a:cubicBezTo>
                <a:cubicBezTo>
                  <a:pt x="1423" y="2800"/>
                  <a:pt x="1416" y="2787"/>
                  <a:pt x="1419" y="2773"/>
                </a:cubicBezTo>
                <a:cubicBezTo>
                  <a:pt x="1425" y="2762"/>
                  <a:pt x="1431" y="2750"/>
                  <a:pt x="1444" y="2746"/>
                </a:cubicBezTo>
                <a:cubicBezTo>
                  <a:pt x="1455" y="2740"/>
                  <a:pt x="1461" y="2729"/>
                  <a:pt x="1468" y="2720"/>
                </a:cubicBezTo>
                <a:cubicBezTo>
                  <a:pt x="1477" y="2709"/>
                  <a:pt x="1484" y="2707"/>
                  <a:pt x="1490" y="2722"/>
                </a:cubicBezTo>
                <a:cubicBezTo>
                  <a:pt x="1502" y="2753"/>
                  <a:pt x="1512" y="2785"/>
                  <a:pt x="1512" y="2818"/>
                </a:cubicBezTo>
                <a:cubicBezTo>
                  <a:pt x="1508" y="2853"/>
                  <a:pt x="1511" y="2887"/>
                  <a:pt x="1510" y="2922"/>
                </a:cubicBezTo>
                <a:cubicBezTo>
                  <a:pt x="1511" y="2896"/>
                  <a:pt x="1507" y="2871"/>
                  <a:pt x="1512" y="2845"/>
                </a:cubicBezTo>
                <a:cubicBezTo>
                  <a:pt x="1520" y="2871"/>
                  <a:pt x="1513" y="2897"/>
                  <a:pt x="1517" y="2927"/>
                </a:cubicBezTo>
                <a:cubicBezTo>
                  <a:pt x="1535" y="2883"/>
                  <a:pt x="1545" y="2842"/>
                  <a:pt x="1552" y="2800"/>
                </a:cubicBezTo>
                <a:cubicBezTo>
                  <a:pt x="1561" y="2741"/>
                  <a:pt x="1554" y="2683"/>
                  <a:pt x="1543" y="2625"/>
                </a:cubicBezTo>
                <a:cubicBezTo>
                  <a:pt x="1542" y="2619"/>
                  <a:pt x="1541" y="2613"/>
                  <a:pt x="1544" y="2606"/>
                </a:cubicBezTo>
                <a:cubicBezTo>
                  <a:pt x="1570" y="2548"/>
                  <a:pt x="1586" y="2487"/>
                  <a:pt x="1600" y="2425"/>
                </a:cubicBezTo>
                <a:cubicBezTo>
                  <a:pt x="1623" y="2322"/>
                  <a:pt x="1671" y="2234"/>
                  <a:pt x="1757" y="2169"/>
                </a:cubicBezTo>
                <a:cubicBezTo>
                  <a:pt x="1766" y="2162"/>
                  <a:pt x="1775" y="2154"/>
                  <a:pt x="1785" y="2147"/>
                </a:cubicBezTo>
                <a:cubicBezTo>
                  <a:pt x="1785" y="2147"/>
                  <a:pt x="1785" y="2146"/>
                  <a:pt x="1786" y="2143"/>
                </a:cubicBezTo>
                <a:cubicBezTo>
                  <a:pt x="1755" y="2140"/>
                  <a:pt x="1724" y="2141"/>
                  <a:pt x="1693" y="2143"/>
                </a:cubicBezTo>
                <a:cubicBezTo>
                  <a:pt x="1603" y="2149"/>
                  <a:pt x="1515" y="2164"/>
                  <a:pt x="1430" y="2194"/>
                </a:cubicBezTo>
                <a:cubicBezTo>
                  <a:pt x="1424" y="2196"/>
                  <a:pt x="1418" y="2199"/>
                  <a:pt x="1412" y="2202"/>
                </a:cubicBezTo>
                <a:cubicBezTo>
                  <a:pt x="1410" y="2205"/>
                  <a:pt x="1408" y="2207"/>
                  <a:pt x="1405" y="2209"/>
                </a:cubicBezTo>
                <a:cubicBezTo>
                  <a:pt x="1402" y="2211"/>
                  <a:pt x="1399" y="2212"/>
                  <a:pt x="1396" y="2213"/>
                </a:cubicBezTo>
                <a:cubicBezTo>
                  <a:pt x="1430" y="2213"/>
                  <a:pt x="1465" y="2210"/>
                  <a:pt x="1500" y="2214"/>
                </a:cubicBezTo>
                <a:cubicBezTo>
                  <a:pt x="1501" y="2216"/>
                  <a:pt x="1501" y="2217"/>
                  <a:pt x="1500" y="2219"/>
                </a:cubicBezTo>
                <a:cubicBezTo>
                  <a:pt x="1487" y="2226"/>
                  <a:pt x="1473" y="2223"/>
                  <a:pt x="1460" y="2222"/>
                </a:cubicBezTo>
                <a:cubicBezTo>
                  <a:pt x="1459" y="2222"/>
                  <a:pt x="1458" y="2222"/>
                  <a:pt x="1456" y="2222"/>
                </a:cubicBezTo>
                <a:cubicBezTo>
                  <a:pt x="1457" y="2222"/>
                  <a:pt x="1457" y="2222"/>
                  <a:pt x="1458" y="2222"/>
                </a:cubicBezTo>
                <a:cubicBezTo>
                  <a:pt x="1468" y="2226"/>
                  <a:pt x="1477" y="2231"/>
                  <a:pt x="1487" y="2235"/>
                </a:cubicBezTo>
                <a:cubicBezTo>
                  <a:pt x="1498" y="2240"/>
                  <a:pt x="1502" y="2247"/>
                  <a:pt x="1496" y="2259"/>
                </a:cubicBezTo>
                <a:cubicBezTo>
                  <a:pt x="1476" y="2291"/>
                  <a:pt x="1457" y="2325"/>
                  <a:pt x="1428" y="2350"/>
                </a:cubicBezTo>
                <a:cubicBezTo>
                  <a:pt x="1402" y="2276"/>
                  <a:pt x="1352" y="2217"/>
                  <a:pt x="1298" y="2161"/>
                </a:cubicBezTo>
                <a:cubicBezTo>
                  <a:pt x="1291" y="2153"/>
                  <a:pt x="1283" y="2146"/>
                  <a:pt x="1276" y="2138"/>
                </a:cubicBezTo>
                <a:cubicBezTo>
                  <a:pt x="1274" y="2138"/>
                  <a:pt x="1272" y="2133"/>
                  <a:pt x="1270" y="2138"/>
                </a:cubicBezTo>
                <a:cubicBezTo>
                  <a:pt x="1318" y="2220"/>
                  <a:pt x="1348" y="2309"/>
                  <a:pt x="1363" y="2402"/>
                </a:cubicBezTo>
                <a:cubicBezTo>
                  <a:pt x="1360" y="2405"/>
                  <a:pt x="1356" y="2408"/>
                  <a:pt x="1353" y="2410"/>
                </a:cubicBezTo>
                <a:cubicBezTo>
                  <a:pt x="1336" y="2422"/>
                  <a:pt x="1318" y="2431"/>
                  <a:pt x="1304" y="2445"/>
                </a:cubicBezTo>
                <a:cubicBezTo>
                  <a:pt x="1299" y="2450"/>
                  <a:pt x="1303" y="2460"/>
                  <a:pt x="1293" y="2462"/>
                </a:cubicBezTo>
                <a:cubicBezTo>
                  <a:pt x="1294" y="2433"/>
                  <a:pt x="1278" y="2409"/>
                  <a:pt x="1266" y="2384"/>
                </a:cubicBezTo>
                <a:cubicBezTo>
                  <a:pt x="1228" y="2307"/>
                  <a:pt x="1186" y="2232"/>
                  <a:pt x="1121" y="2173"/>
                </a:cubicBezTo>
                <a:cubicBezTo>
                  <a:pt x="1084" y="2139"/>
                  <a:pt x="1044" y="2106"/>
                  <a:pt x="1002" y="2077"/>
                </a:cubicBezTo>
                <a:cubicBezTo>
                  <a:pt x="1046" y="2129"/>
                  <a:pt x="1084" y="2186"/>
                  <a:pt x="1116" y="2246"/>
                </a:cubicBezTo>
                <a:cubicBezTo>
                  <a:pt x="1114" y="2250"/>
                  <a:pt x="1112" y="2252"/>
                  <a:pt x="1107" y="2250"/>
                </a:cubicBezTo>
                <a:cubicBezTo>
                  <a:pt x="1106" y="2238"/>
                  <a:pt x="1097" y="2246"/>
                  <a:pt x="1094" y="2247"/>
                </a:cubicBezTo>
                <a:cubicBezTo>
                  <a:pt x="1047" y="2258"/>
                  <a:pt x="1002" y="2274"/>
                  <a:pt x="958" y="2293"/>
                </a:cubicBezTo>
                <a:cubicBezTo>
                  <a:pt x="835" y="2346"/>
                  <a:pt x="728" y="2422"/>
                  <a:pt x="627" y="2509"/>
                </a:cubicBezTo>
                <a:cubicBezTo>
                  <a:pt x="595" y="2536"/>
                  <a:pt x="563" y="2565"/>
                  <a:pt x="531" y="2593"/>
                </a:cubicBezTo>
                <a:cubicBezTo>
                  <a:pt x="528" y="2596"/>
                  <a:pt x="525" y="2602"/>
                  <a:pt x="520" y="2600"/>
                </a:cubicBezTo>
                <a:cubicBezTo>
                  <a:pt x="514" y="2598"/>
                  <a:pt x="516" y="2591"/>
                  <a:pt x="516" y="2586"/>
                </a:cubicBezTo>
                <a:cubicBezTo>
                  <a:pt x="512" y="2525"/>
                  <a:pt x="508" y="2463"/>
                  <a:pt x="504" y="2402"/>
                </a:cubicBezTo>
                <a:cubicBezTo>
                  <a:pt x="511" y="2382"/>
                  <a:pt x="528" y="2369"/>
                  <a:pt x="541" y="2353"/>
                </a:cubicBezTo>
                <a:cubicBezTo>
                  <a:pt x="622" y="2256"/>
                  <a:pt x="689" y="2150"/>
                  <a:pt x="753" y="2041"/>
                </a:cubicBezTo>
                <a:cubicBezTo>
                  <a:pt x="776" y="2003"/>
                  <a:pt x="797" y="1964"/>
                  <a:pt x="819" y="1925"/>
                </a:cubicBezTo>
                <a:cubicBezTo>
                  <a:pt x="823" y="1919"/>
                  <a:pt x="826" y="1913"/>
                  <a:pt x="832" y="1910"/>
                </a:cubicBezTo>
                <a:close/>
              </a:path>
            </a:pathLst>
          </a:custGeom>
          <a:solidFill>
            <a:srgbClr val="5157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Freeform 40">
            <a:extLst>
              <a:ext uri="{FF2B5EF4-FFF2-40B4-BE49-F238E27FC236}">
                <a16:creationId xmlns:a16="http://schemas.microsoft.com/office/drawing/2014/main" id="{0BE18BC3-3FC2-4D22-8C00-AEFA10561E07}"/>
              </a:ext>
            </a:extLst>
          </p:cNvPr>
          <p:cNvSpPr>
            <a:spLocks/>
          </p:cNvSpPr>
          <p:nvPr/>
        </p:nvSpPr>
        <p:spPr bwMode="auto">
          <a:xfrm>
            <a:off x="6405563" y="4821238"/>
            <a:ext cx="998538" cy="1144588"/>
          </a:xfrm>
          <a:custGeom>
            <a:avLst/>
            <a:gdLst>
              <a:gd name="T0" fmla="*/ 305 w 1228"/>
              <a:gd name="T1" fmla="*/ 657 h 1405"/>
              <a:gd name="T2" fmla="*/ 300 w 1228"/>
              <a:gd name="T3" fmla="*/ 655 h 1405"/>
              <a:gd name="T4" fmla="*/ 299 w 1228"/>
              <a:gd name="T5" fmla="*/ 675 h 1405"/>
              <a:gd name="T6" fmla="*/ 299 w 1228"/>
              <a:gd name="T7" fmla="*/ 1167 h 1405"/>
              <a:gd name="T8" fmla="*/ 280 w 1228"/>
              <a:gd name="T9" fmla="*/ 1185 h 1405"/>
              <a:gd name="T10" fmla="*/ 14 w 1228"/>
              <a:gd name="T11" fmla="*/ 1157 h 1405"/>
              <a:gd name="T12" fmla="*/ 1 w 1228"/>
              <a:gd name="T13" fmla="*/ 1144 h 1405"/>
              <a:gd name="T14" fmla="*/ 2 w 1228"/>
              <a:gd name="T15" fmla="*/ 1132 h 1405"/>
              <a:gd name="T16" fmla="*/ 1 w 1228"/>
              <a:gd name="T17" fmla="*/ 23 h 1405"/>
              <a:gd name="T18" fmla="*/ 24 w 1228"/>
              <a:gd name="T19" fmla="*/ 0 h 1405"/>
              <a:gd name="T20" fmla="*/ 304 w 1228"/>
              <a:gd name="T21" fmla="*/ 1 h 1405"/>
              <a:gd name="T22" fmla="*/ 326 w 1228"/>
              <a:gd name="T23" fmla="*/ 2 h 1405"/>
              <a:gd name="T24" fmla="*/ 338 w 1228"/>
              <a:gd name="T25" fmla="*/ 33 h 1405"/>
              <a:gd name="T26" fmla="*/ 419 w 1228"/>
              <a:gd name="T27" fmla="*/ 288 h 1405"/>
              <a:gd name="T28" fmla="*/ 422 w 1228"/>
              <a:gd name="T29" fmla="*/ 305 h 1405"/>
              <a:gd name="T30" fmla="*/ 491 w 1228"/>
              <a:gd name="T31" fmla="*/ 526 h 1405"/>
              <a:gd name="T32" fmla="*/ 502 w 1228"/>
              <a:gd name="T33" fmla="*/ 489 h 1405"/>
              <a:gd name="T34" fmla="*/ 512 w 1228"/>
              <a:gd name="T35" fmla="*/ 447 h 1405"/>
              <a:gd name="T36" fmla="*/ 604 w 1228"/>
              <a:gd name="T37" fmla="*/ 166 h 1405"/>
              <a:gd name="T38" fmla="*/ 615 w 1228"/>
              <a:gd name="T39" fmla="*/ 143 h 1405"/>
              <a:gd name="T40" fmla="*/ 657 w 1228"/>
              <a:gd name="T41" fmla="*/ 14 h 1405"/>
              <a:gd name="T42" fmla="*/ 673 w 1228"/>
              <a:gd name="T43" fmla="*/ 0 h 1405"/>
              <a:gd name="T44" fmla="*/ 1228 w 1228"/>
              <a:gd name="T45" fmla="*/ 1 h 1405"/>
              <a:gd name="T46" fmla="*/ 1141 w 1228"/>
              <a:gd name="T47" fmla="*/ 89 h 1405"/>
              <a:gd name="T48" fmla="*/ 1106 w 1228"/>
              <a:gd name="T49" fmla="*/ 122 h 1405"/>
              <a:gd name="T50" fmla="*/ 1053 w 1228"/>
              <a:gd name="T51" fmla="*/ 173 h 1405"/>
              <a:gd name="T52" fmla="*/ 998 w 1228"/>
              <a:gd name="T53" fmla="*/ 226 h 1405"/>
              <a:gd name="T54" fmla="*/ 986 w 1228"/>
              <a:gd name="T55" fmla="*/ 237 h 1405"/>
              <a:gd name="T56" fmla="*/ 986 w 1228"/>
              <a:gd name="T57" fmla="*/ 377 h 1405"/>
              <a:gd name="T58" fmla="*/ 986 w 1228"/>
              <a:gd name="T59" fmla="*/ 1237 h 1405"/>
              <a:gd name="T60" fmla="*/ 970 w 1228"/>
              <a:gd name="T61" fmla="*/ 1266 h 1405"/>
              <a:gd name="T62" fmla="*/ 686 w 1228"/>
              <a:gd name="T63" fmla="*/ 1405 h 1405"/>
              <a:gd name="T64" fmla="*/ 682 w 1228"/>
              <a:gd name="T65" fmla="*/ 1378 h 1405"/>
              <a:gd name="T66" fmla="*/ 682 w 1228"/>
              <a:gd name="T67" fmla="*/ 724 h 1405"/>
              <a:gd name="T68" fmla="*/ 681 w 1228"/>
              <a:gd name="T69" fmla="*/ 699 h 1405"/>
              <a:gd name="T70" fmla="*/ 670 w 1228"/>
              <a:gd name="T71" fmla="*/ 700 h 1405"/>
              <a:gd name="T72" fmla="*/ 516 w 1228"/>
              <a:gd name="T73" fmla="*/ 928 h 1405"/>
              <a:gd name="T74" fmla="*/ 478 w 1228"/>
              <a:gd name="T75" fmla="*/ 986 h 1405"/>
              <a:gd name="T76" fmla="*/ 434 w 1228"/>
              <a:gd name="T77" fmla="*/ 903 h 1405"/>
              <a:gd name="T78" fmla="*/ 334 w 1228"/>
              <a:gd name="T79" fmla="*/ 716 h 1405"/>
              <a:gd name="T80" fmla="*/ 305 w 1228"/>
              <a:gd name="T81" fmla="*/ 657 h 1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228" h="1405">
                <a:moveTo>
                  <a:pt x="305" y="657"/>
                </a:moveTo>
                <a:cubicBezTo>
                  <a:pt x="303" y="656"/>
                  <a:pt x="301" y="651"/>
                  <a:pt x="300" y="655"/>
                </a:cubicBezTo>
                <a:cubicBezTo>
                  <a:pt x="298" y="661"/>
                  <a:pt x="299" y="668"/>
                  <a:pt x="299" y="675"/>
                </a:cubicBezTo>
                <a:cubicBezTo>
                  <a:pt x="299" y="839"/>
                  <a:pt x="299" y="1003"/>
                  <a:pt x="299" y="1167"/>
                </a:cubicBezTo>
                <a:cubicBezTo>
                  <a:pt x="299" y="1182"/>
                  <a:pt x="296" y="1187"/>
                  <a:pt x="280" y="1185"/>
                </a:cubicBezTo>
                <a:cubicBezTo>
                  <a:pt x="191" y="1175"/>
                  <a:pt x="103" y="1166"/>
                  <a:pt x="14" y="1157"/>
                </a:cubicBezTo>
                <a:cubicBezTo>
                  <a:pt x="5" y="1156"/>
                  <a:pt x="0" y="1154"/>
                  <a:pt x="1" y="1144"/>
                </a:cubicBezTo>
                <a:cubicBezTo>
                  <a:pt x="2" y="1140"/>
                  <a:pt x="2" y="1136"/>
                  <a:pt x="2" y="1132"/>
                </a:cubicBezTo>
                <a:cubicBezTo>
                  <a:pt x="2" y="762"/>
                  <a:pt x="2" y="392"/>
                  <a:pt x="1" y="23"/>
                </a:cubicBezTo>
                <a:cubicBezTo>
                  <a:pt x="1" y="4"/>
                  <a:pt x="6" y="0"/>
                  <a:pt x="24" y="0"/>
                </a:cubicBezTo>
                <a:cubicBezTo>
                  <a:pt x="117" y="1"/>
                  <a:pt x="210" y="1"/>
                  <a:pt x="304" y="1"/>
                </a:cubicBezTo>
                <a:cubicBezTo>
                  <a:pt x="311" y="1"/>
                  <a:pt x="318" y="2"/>
                  <a:pt x="326" y="2"/>
                </a:cubicBezTo>
                <a:cubicBezTo>
                  <a:pt x="335" y="10"/>
                  <a:pt x="335" y="22"/>
                  <a:pt x="338" y="33"/>
                </a:cubicBezTo>
                <a:cubicBezTo>
                  <a:pt x="366" y="118"/>
                  <a:pt x="393" y="202"/>
                  <a:pt x="419" y="288"/>
                </a:cubicBezTo>
                <a:cubicBezTo>
                  <a:pt x="421" y="293"/>
                  <a:pt x="423" y="299"/>
                  <a:pt x="422" y="305"/>
                </a:cubicBezTo>
                <a:cubicBezTo>
                  <a:pt x="445" y="377"/>
                  <a:pt x="467" y="448"/>
                  <a:pt x="491" y="526"/>
                </a:cubicBezTo>
                <a:cubicBezTo>
                  <a:pt x="496" y="510"/>
                  <a:pt x="499" y="499"/>
                  <a:pt x="502" y="489"/>
                </a:cubicBezTo>
                <a:cubicBezTo>
                  <a:pt x="498" y="473"/>
                  <a:pt x="507" y="461"/>
                  <a:pt x="512" y="447"/>
                </a:cubicBezTo>
                <a:cubicBezTo>
                  <a:pt x="545" y="354"/>
                  <a:pt x="572" y="259"/>
                  <a:pt x="604" y="166"/>
                </a:cubicBezTo>
                <a:cubicBezTo>
                  <a:pt x="607" y="158"/>
                  <a:pt x="607" y="148"/>
                  <a:pt x="615" y="143"/>
                </a:cubicBezTo>
                <a:cubicBezTo>
                  <a:pt x="629" y="100"/>
                  <a:pt x="643" y="57"/>
                  <a:pt x="657" y="14"/>
                </a:cubicBezTo>
                <a:cubicBezTo>
                  <a:pt x="660" y="5"/>
                  <a:pt x="663" y="0"/>
                  <a:pt x="673" y="0"/>
                </a:cubicBezTo>
                <a:cubicBezTo>
                  <a:pt x="858" y="1"/>
                  <a:pt x="1042" y="1"/>
                  <a:pt x="1228" y="1"/>
                </a:cubicBezTo>
                <a:cubicBezTo>
                  <a:pt x="1198" y="31"/>
                  <a:pt x="1170" y="60"/>
                  <a:pt x="1141" y="89"/>
                </a:cubicBezTo>
                <a:cubicBezTo>
                  <a:pt x="1132" y="102"/>
                  <a:pt x="1122" y="115"/>
                  <a:pt x="1106" y="122"/>
                </a:cubicBezTo>
                <a:cubicBezTo>
                  <a:pt x="1089" y="139"/>
                  <a:pt x="1071" y="156"/>
                  <a:pt x="1053" y="173"/>
                </a:cubicBezTo>
                <a:cubicBezTo>
                  <a:pt x="1037" y="192"/>
                  <a:pt x="1021" y="213"/>
                  <a:pt x="998" y="226"/>
                </a:cubicBezTo>
                <a:cubicBezTo>
                  <a:pt x="993" y="228"/>
                  <a:pt x="989" y="232"/>
                  <a:pt x="986" y="237"/>
                </a:cubicBezTo>
                <a:cubicBezTo>
                  <a:pt x="985" y="284"/>
                  <a:pt x="986" y="330"/>
                  <a:pt x="986" y="377"/>
                </a:cubicBezTo>
                <a:cubicBezTo>
                  <a:pt x="986" y="664"/>
                  <a:pt x="986" y="950"/>
                  <a:pt x="986" y="1237"/>
                </a:cubicBezTo>
                <a:cubicBezTo>
                  <a:pt x="986" y="1249"/>
                  <a:pt x="989" y="1264"/>
                  <a:pt x="970" y="1266"/>
                </a:cubicBezTo>
                <a:cubicBezTo>
                  <a:pt x="875" y="1312"/>
                  <a:pt x="781" y="1359"/>
                  <a:pt x="686" y="1405"/>
                </a:cubicBezTo>
                <a:cubicBezTo>
                  <a:pt x="680" y="1397"/>
                  <a:pt x="682" y="1387"/>
                  <a:pt x="682" y="1378"/>
                </a:cubicBezTo>
                <a:cubicBezTo>
                  <a:pt x="682" y="1160"/>
                  <a:pt x="682" y="942"/>
                  <a:pt x="682" y="724"/>
                </a:cubicBezTo>
                <a:cubicBezTo>
                  <a:pt x="682" y="716"/>
                  <a:pt x="683" y="707"/>
                  <a:pt x="681" y="699"/>
                </a:cubicBezTo>
                <a:cubicBezTo>
                  <a:pt x="676" y="693"/>
                  <a:pt x="673" y="699"/>
                  <a:pt x="670" y="700"/>
                </a:cubicBezTo>
                <a:cubicBezTo>
                  <a:pt x="618" y="776"/>
                  <a:pt x="567" y="852"/>
                  <a:pt x="516" y="928"/>
                </a:cubicBezTo>
                <a:cubicBezTo>
                  <a:pt x="504" y="946"/>
                  <a:pt x="492" y="965"/>
                  <a:pt x="478" y="986"/>
                </a:cubicBezTo>
                <a:cubicBezTo>
                  <a:pt x="462" y="957"/>
                  <a:pt x="448" y="930"/>
                  <a:pt x="434" y="903"/>
                </a:cubicBezTo>
                <a:cubicBezTo>
                  <a:pt x="401" y="840"/>
                  <a:pt x="367" y="778"/>
                  <a:pt x="334" y="716"/>
                </a:cubicBezTo>
                <a:cubicBezTo>
                  <a:pt x="323" y="698"/>
                  <a:pt x="309" y="680"/>
                  <a:pt x="305" y="657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41">
            <a:extLst>
              <a:ext uri="{FF2B5EF4-FFF2-40B4-BE49-F238E27FC236}">
                <a16:creationId xmlns:a16="http://schemas.microsoft.com/office/drawing/2014/main" id="{319F28F4-D0FC-45C1-95D8-1E4EFF9D80B8}"/>
              </a:ext>
            </a:extLst>
          </p:cNvPr>
          <p:cNvSpPr>
            <a:spLocks/>
          </p:cNvSpPr>
          <p:nvPr/>
        </p:nvSpPr>
        <p:spPr bwMode="auto">
          <a:xfrm>
            <a:off x="3967163" y="4821238"/>
            <a:ext cx="817563" cy="1139825"/>
          </a:xfrm>
          <a:custGeom>
            <a:avLst/>
            <a:gdLst>
              <a:gd name="T0" fmla="*/ 990 w 1007"/>
              <a:gd name="T1" fmla="*/ 1076 h 1399"/>
              <a:gd name="T2" fmla="*/ 891 w 1007"/>
              <a:gd name="T3" fmla="*/ 1169 h 1399"/>
              <a:gd name="T4" fmla="*/ 872 w 1007"/>
              <a:gd name="T5" fmla="*/ 1179 h 1399"/>
              <a:gd name="T6" fmla="*/ 745 w 1007"/>
              <a:gd name="T7" fmla="*/ 1205 h 1399"/>
              <a:gd name="T8" fmla="*/ 606 w 1007"/>
              <a:gd name="T9" fmla="*/ 1225 h 1399"/>
              <a:gd name="T10" fmla="*/ 531 w 1007"/>
              <a:gd name="T11" fmla="*/ 1237 h 1399"/>
              <a:gd name="T12" fmla="*/ 517 w 1007"/>
              <a:gd name="T13" fmla="*/ 1255 h 1399"/>
              <a:gd name="T14" fmla="*/ 517 w 1007"/>
              <a:gd name="T15" fmla="*/ 1377 h 1399"/>
              <a:gd name="T16" fmla="*/ 515 w 1007"/>
              <a:gd name="T17" fmla="*/ 1396 h 1399"/>
              <a:gd name="T18" fmla="*/ 498 w 1007"/>
              <a:gd name="T19" fmla="*/ 1392 h 1399"/>
              <a:gd name="T20" fmla="*/ 227 w 1007"/>
              <a:gd name="T21" fmla="*/ 1267 h 1399"/>
              <a:gd name="T22" fmla="*/ 210 w 1007"/>
              <a:gd name="T23" fmla="*/ 1241 h 1399"/>
              <a:gd name="T24" fmla="*/ 210 w 1007"/>
              <a:gd name="T25" fmla="*/ 260 h 1399"/>
              <a:gd name="T26" fmla="*/ 207 w 1007"/>
              <a:gd name="T27" fmla="*/ 237 h 1399"/>
              <a:gd name="T28" fmla="*/ 207 w 1007"/>
              <a:gd name="T29" fmla="*/ 237 h 1399"/>
              <a:gd name="T30" fmla="*/ 31 w 1007"/>
              <a:gd name="T31" fmla="*/ 36 h 1399"/>
              <a:gd name="T32" fmla="*/ 0 w 1007"/>
              <a:gd name="T33" fmla="*/ 1 h 1399"/>
              <a:gd name="T34" fmla="*/ 21 w 1007"/>
              <a:gd name="T35" fmla="*/ 1 h 1399"/>
              <a:gd name="T36" fmla="*/ 817 w 1007"/>
              <a:gd name="T37" fmla="*/ 1 h 1399"/>
              <a:gd name="T38" fmla="*/ 971 w 1007"/>
              <a:gd name="T39" fmla="*/ 70 h 1399"/>
              <a:gd name="T40" fmla="*/ 993 w 1007"/>
              <a:gd name="T41" fmla="*/ 145 h 1399"/>
              <a:gd name="T42" fmla="*/ 993 w 1007"/>
              <a:gd name="T43" fmla="*/ 450 h 1399"/>
              <a:gd name="T44" fmla="*/ 971 w 1007"/>
              <a:gd name="T45" fmla="*/ 520 h 1399"/>
              <a:gd name="T46" fmla="*/ 898 w 1007"/>
              <a:gd name="T47" fmla="*/ 571 h 1399"/>
              <a:gd name="T48" fmla="*/ 998 w 1007"/>
              <a:gd name="T49" fmla="*/ 634 h 1399"/>
              <a:gd name="T50" fmla="*/ 1007 w 1007"/>
              <a:gd name="T51" fmla="*/ 666 h 1399"/>
              <a:gd name="T52" fmla="*/ 1007 w 1007"/>
              <a:gd name="T53" fmla="*/ 1005 h 1399"/>
              <a:gd name="T54" fmla="*/ 990 w 1007"/>
              <a:gd name="T55" fmla="*/ 1076 h 1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007" h="1399">
                <a:moveTo>
                  <a:pt x="990" y="1076"/>
                </a:moveTo>
                <a:cubicBezTo>
                  <a:pt x="970" y="1121"/>
                  <a:pt x="935" y="1149"/>
                  <a:pt x="891" y="1169"/>
                </a:cubicBezTo>
                <a:cubicBezTo>
                  <a:pt x="886" y="1174"/>
                  <a:pt x="879" y="1177"/>
                  <a:pt x="872" y="1179"/>
                </a:cubicBezTo>
                <a:cubicBezTo>
                  <a:pt x="830" y="1191"/>
                  <a:pt x="788" y="1200"/>
                  <a:pt x="745" y="1205"/>
                </a:cubicBezTo>
                <a:cubicBezTo>
                  <a:pt x="699" y="1210"/>
                  <a:pt x="653" y="1218"/>
                  <a:pt x="606" y="1225"/>
                </a:cubicBezTo>
                <a:cubicBezTo>
                  <a:pt x="581" y="1229"/>
                  <a:pt x="556" y="1233"/>
                  <a:pt x="531" y="1237"/>
                </a:cubicBezTo>
                <a:cubicBezTo>
                  <a:pt x="519" y="1238"/>
                  <a:pt x="517" y="1244"/>
                  <a:pt x="517" y="1255"/>
                </a:cubicBezTo>
                <a:cubicBezTo>
                  <a:pt x="517" y="1296"/>
                  <a:pt x="517" y="1336"/>
                  <a:pt x="517" y="1377"/>
                </a:cubicBezTo>
                <a:cubicBezTo>
                  <a:pt x="517" y="1383"/>
                  <a:pt x="519" y="1390"/>
                  <a:pt x="515" y="1396"/>
                </a:cubicBezTo>
                <a:cubicBezTo>
                  <a:pt x="508" y="1399"/>
                  <a:pt x="503" y="1394"/>
                  <a:pt x="498" y="1392"/>
                </a:cubicBezTo>
                <a:cubicBezTo>
                  <a:pt x="408" y="1350"/>
                  <a:pt x="317" y="1308"/>
                  <a:pt x="227" y="1267"/>
                </a:cubicBezTo>
                <a:cubicBezTo>
                  <a:pt x="214" y="1261"/>
                  <a:pt x="210" y="1255"/>
                  <a:pt x="210" y="1241"/>
                </a:cubicBezTo>
                <a:cubicBezTo>
                  <a:pt x="210" y="914"/>
                  <a:pt x="210" y="587"/>
                  <a:pt x="210" y="260"/>
                </a:cubicBezTo>
                <a:cubicBezTo>
                  <a:pt x="210" y="252"/>
                  <a:pt x="214" y="244"/>
                  <a:pt x="207" y="237"/>
                </a:cubicBezTo>
                <a:cubicBezTo>
                  <a:pt x="207" y="237"/>
                  <a:pt x="207" y="237"/>
                  <a:pt x="207" y="237"/>
                </a:cubicBezTo>
                <a:cubicBezTo>
                  <a:pt x="148" y="170"/>
                  <a:pt x="90" y="103"/>
                  <a:pt x="31" y="36"/>
                </a:cubicBezTo>
                <a:cubicBezTo>
                  <a:pt x="22" y="25"/>
                  <a:pt x="12" y="14"/>
                  <a:pt x="0" y="1"/>
                </a:cubicBezTo>
                <a:cubicBezTo>
                  <a:pt x="10" y="1"/>
                  <a:pt x="15" y="1"/>
                  <a:pt x="21" y="1"/>
                </a:cubicBezTo>
                <a:cubicBezTo>
                  <a:pt x="286" y="1"/>
                  <a:pt x="552" y="0"/>
                  <a:pt x="817" y="1"/>
                </a:cubicBezTo>
                <a:cubicBezTo>
                  <a:pt x="878" y="1"/>
                  <a:pt x="933" y="17"/>
                  <a:pt x="971" y="70"/>
                </a:cubicBezTo>
                <a:cubicBezTo>
                  <a:pt x="989" y="92"/>
                  <a:pt x="992" y="118"/>
                  <a:pt x="993" y="145"/>
                </a:cubicBezTo>
                <a:cubicBezTo>
                  <a:pt x="993" y="246"/>
                  <a:pt x="993" y="348"/>
                  <a:pt x="993" y="450"/>
                </a:cubicBezTo>
                <a:cubicBezTo>
                  <a:pt x="992" y="475"/>
                  <a:pt x="989" y="500"/>
                  <a:pt x="971" y="520"/>
                </a:cubicBezTo>
                <a:cubicBezTo>
                  <a:pt x="952" y="544"/>
                  <a:pt x="927" y="561"/>
                  <a:pt x="898" y="571"/>
                </a:cubicBezTo>
                <a:cubicBezTo>
                  <a:pt x="942" y="576"/>
                  <a:pt x="978" y="592"/>
                  <a:pt x="998" y="634"/>
                </a:cubicBezTo>
                <a:cubicBezTo>
                  <a:pt x="1006" y="644"/>
                  <a:pt x="1007" y="655"/>
                  <a:pt x="1007" y="666"/>
                </a:cubicBezTo>
                <a:cubicBezTo>
                  <a:pt x="1007" y="779"/>
                  <a:pt x="1007" y="892"/>
                  <a:pt x="1007" y="1005"/>
                </a:cubicBezTo>
                <a:cubicBezTo>
                  <a:pt x="1006" y="1029"/>
                  <a:pt x="1003" y="1054"/>
                  <a:pt x="990" y="1076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42">
            <a:extLst>
              <a:ext uri="{FF2B5EF4-FFF2-40B4-BE49-F238E27FC236}">
                <a16:creationId xmlns:a16="http://schemas.microsoft.com/office/drawing/2014/main" id="{6B2F9418-7C23-447B-83A8-43E861F8C523}"/>
              </a:ext>
            </a:extLst>
          </p:cNvPr>
          <p:cNvSpPr>
            <a:spLocks/>
          </p:cNvSpPr>
          <p:nvPr/>
        </p:nvSpPr>
        <p:spPr bwMode="auto">
          <a:xfrm>
            <a:off x="4887913" y="4821238"/>
            <a:ext cx="649288" cy="928688"/>
          </a:xfrm>
          <a:custGeom>
            <a:avLst/>
            <a:gdLst>
              <a:gd name="T0" fmla="*/ 478 w 800"/>
              <a:gd name="T1" fmla="*/ 1118 h 1142"/>
              <a:gd name="T2" fmla="*/ 424 w 800"/>
              <a:gd name="T3" fmla="*/ 1121 h 1142"/>
              <a:gd name="T4" fmla="*/ 398 w 800"/>
              <a:gd name="T5" fmla="*/ 1125 h 1142"/>
              <a:gd name="T6" fmla="*/ 353 w 800"/>
              <a:gd name="T7" fmla="*/ 1128 h 1142"/>
              <a:gd name="T8" fmla="*/ 319 w 800"/>
              <a:gd name="T9" fmla="*/ 1130 h 1142"/>
              <a:gd name="T10" fmla="*/ 282 w 800"/>
              <a:gd name="T11" fmla="*/ 1131 h 1142"/>
              <a:gd name="T12" fmla="*/ 262 w 800"/>
              <a:gd name="T13" fmla="*/ 1134 h 1142"/>
              <a:gd name="T14" fmla="*/ 227 w 800"/>
              <a:gd name="T15" fmla="*/ 1136 h 1142"/>
              <a:gd name="T16" fmla="*/ 147 w 800"/>
              <a:gd name="T17" fmla="*/ 1134 h 1142"/>
              <a:gd name="T18" fmla="*/ 105 w 800"/>
              <a:gd name="T19" fmla="*/ 1124 h 1142"/>
              <a:gd name="T20" fmla="*/ 22 w 800"/>
              <a:gd name="T21" fmla="*/ 1069 h 1142"/>
              <a:gd name="T22" fmla="*/ 0 w 800"/>
              <a:gd name="T23" fmla="*/ 1000 h 1142"/>
              <a:gd name="T24" fmla="*/ 0 w 800"/>
              <a:gd name="T25" fmla="*/ 139 h 1142"/>
              <a:gd name="T26" fmla="*/ 6 w 800"/>
              <a:gd name="T27" fmla="*/ 111 h 1142"/>
              <a:gd name="T28" fmla="*/ 188 w 800"/>
              <a:gd name="T29" fmla="*/ 2 h 1142"/>
              <a:gd name="T30" fmla="*/ 596 w 800"/>
              <a:gd name="T31" fmla="*/ 2 h 1142"/>
              <a:gd name="T32" fmla="*/ 618 w 800"/>
              <a:gd name="T33" fmla="*/ 9 h 1142"/>
              <a:gd name="T34" fmla="*/ 770 w 800"/>
              <a:gd name="T35" fmla="*/ 86 h 1142"/>
              <a:gd name="T36" fmla="*/ 794 w 800"/>
              <a:gd name="T37" fmla="*/ 107 h 1142"/>
              <a:gd name="T38" fmla="*/ 800 w 800"/>
              <a:gd name="T39" fmla="*/ 142 h 1142"/>
              <a:gd name="T40" fmla="*/ 800 w 800"/>
              <a:gd name="T41" fmla="*/ 954 h 1142"/>
              <a:gd name="T42" fmla="*/ 790 w 800"/>
              <a:gd name="T43" fmla="*/ 1006 h 1142"/>
              <a:gd name="T44" fmla="*/ 633 w 800"/>
              <a:gd name="T45" fmla="*/ 1110 h 1142"/>
              <a:gd name="T46" fmla="*/ 609 w 800"/>
              <a:gd name="T47" fmla="*/ 1114 h 1142"/>
              <a:gd name="T48" fmla="*/ 478 w 800"/>
              <a:gd name="T49" fmla="*/ 1118 h 1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800" h="1142">
                <a:moveTo>
                  <a:pt x="478" y="1118"/>
                </a:moveTo>
                <a:cubicBezTo>
                  <a:pt x="460" y="1119"/>
                  <a:pt x="442" y="1118"/>
                  <a:pt x="424" y="1121"/>
                </a:cubicBezTo>
                <a:cubicBezTo>
                  <a:pt x="416" y="1127"/>
                  <a:pt x="406" y="1122"/>
                  <a:pt x="398" y="1125"/>
                </a:cubicBezTo>
                <a:cubicBezTo>
                  <a:pt x="383" y="1127"/>
                  <a:pt x="368" y="1124"/>
                  <a:pt x="353" y="1128"/>
                </a:cubicBezTo>
                <a:cubicBezTo>
                  <a:pt x="342" y="1127"/>
                  <a:pt x="331" y="1131"/>
                  <a:pt x="319" y="1130"/>
                </a:cubicBezTo>
                <a:cubicBezTo>
                  <a:pt x="307" y="1131"/>
                  <a:pt x="294" y="1129"/>
                  <a:pt x="282" y="1131"/>
                </a:cubicBezTo>
                <a:cubicBezTo>
                  <a:pt x="275" y="1132"/>
                  <a:pt x="268" y="1131"/>
                  <a:pt x="262" y="1134"/>
                </a:cubicBezTo>
                <a:cubicBezTo>
                  <a:pt x="250" y="1135"/>
                  <a:pt x="238" y="1133"/>
                  <a:pt x="227" y="1136"/>
                </a:cubicBezTo>
                <a:cubicBezTo>
                  <a:pt x="200" y="1137"/>
                  <a:pt x="173" y="1142"/>
                  <a:pt x="147" y="1134"/>
                </a:cubicBezTo>
                <a:cubicBezTo>
                  <a:pt x="133" y="1130"/>
                  <a:pt x="119" y="1128"/>
                  <a:pt x="105" y="1124"/>
                </a:cubicBezTo>
                <a:cubicBezTo>
                  <a:pt x="71" y="1116"/>
                  <a:pt x="43" y="1098"/>
                  <a:pt x="22" y="1069"/>
                </a:cubicBezTo>
                <a:cubicBezTo>
                  <a:pt x="6" y="1049"/>
                  <a:pt x="0" y="1025"/>
                  <a:pt x="0" y="1000"/>
                </a:cubicBezTo>
                <a:cubicBezTo>
                  <a:pt x="0" y="713"/>
                  <a:pt x="0" y="426"/>
                  <a:pt x="0" y="139"/>
                </a:cubicBezTo>
                <a:cubicBezTo>
                  <a:pt x="0" y="129"/>
                  <a:pt x="1" y="119"/>
                  <a:pt x="6" y="111"/>
                </a:cubicBezTo>
                <a:cubicBezTo>
                  <a:pt x="36" y="23"/>
                  <a:pt x="109" y="4"/>
                  <a:pt x="188" y="2"/>
                </a:cubicBezTo>
                <a:cubicBezTo>
                  <a:pt x="324" y="0"/>
                  <a:pt x="460" y="2"/>
                  <a:pt x="596" y="2"/>
                </a:cubicBezTo>
                <a:cubicBezTo>
                  <a:pt x="604" y="2"/>
                  <a:pt x="611" y="4"/>
                  <a:pt x="618" y="9"/>
                </a:cubicBezTo>
                <a:cubicBezTo>
                  <a:pt x="665" y="41"/>
                  <a:pt x="716" y="67"/>
                  <a:pt x="770" y="86"/>
                </a:cubicBezTo>
                <a:cubicBezTo>
                  <a:pt x="782" y="90"/>
                  <a:pt x="790" y="95"/>
                  <a:pt x="794" y="107"/>
                </a:cubicBezTo>
                <a:cubicBezTo>
                  <a:pt x="800" y="118"/>
                  <a:pt x="800" y="130"/>
                  <a:pt x="800" y="142"/>
                </a:cubicBezTo>
                <a:cubicBezTo>
                  <a:pt x="800" y="412"/>
                  <a:pt x="800" y="683"/>
                  <a:pt x="800" y="954"/>
                </a:cubicBezTo>
                <a:cubicBezTo>
                  <a:pt x="800" y="971"/>
                  <a:pt x="800" y="990"/>
                  <a:pt x="790" y="1006"/>
                </a:cubicBezTo>
                <a:cubicBezTo>
                  <a:pt x="761" y="1076"/>
                  <a:pt x="701" y="1099"/>
                  <a:pt x="633" y="1110"/>
                </a:cubicBezTo>
                <a:cubicBezTo>
                  <a:pt x="625" y="1111"/>
                  <a:pt x="617" y="1112"/>
                  <a:pt x="609" y="1114"/>
                </a:cubicBezTo>
                <a:cubicBezTo>
                  <a:pt x="566" y="1120"/>
                  <a:pt x="522" y="1122"/>
                  <a:pt x="478" y="1118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Freeform 43">
            <a:extLst>
              <a:ext uri="{FF2B5EF4-FFF2-40B4-BE49-F238E27FC236}">
                <a16:creationId xmlns:a16="http://schemas.microsoft.com/office/drawing/2014/main" id="{3C15A733-7097-4274-AE4F-C20C2C1AA5C6}"/>
              </a:ext>
            </a:extLst>
          </p:cNvPr>
          <p:cNvSpPr>
            <a:spLocks/>
          </p:cNvSpPr>
          <p:nvPr/>
        </p:nvSpPr>
        <p:spPr bwMode="auto">
          <a:xfrm>
            <a:off x="5640388" y="4818063"/>
            <a:ext cx="649288" cy="925513"/>
          </a:xfrm>
          <a:custGeom>
            <a:avLst/>
            <a:gdLst>
              <a:gd name="T0" fmla="*/ 165 w 800"/>
              <a:gd name="T1" fmla="*/ 1112 h 1136"/>
              <a:gd name="T2" fmla="*/ 94 w 800"/>
              <a:gd name="T3" fmla="*/ 1093 h 1136"/>
              <a:gd name="T4" fmla="*/ 3 w 800"/>
              <a:gd name="T5" fmla="*/ 958 h 1136"/>
              <a:gd name="T6" fmla="*/ 3 w 800"/>
              <a:gd name="T7" fmla="*/ 146 h 1136"/>
              <a:gd name="T8" fmla="*/ 8 w 800"/>
              <a:gd name="T9" fmla="*/ 129 h 1136"/>
              <a:gd name="T10" fmla="*/ 73 w 800"/>
              <a:gd name="T11" fmla="*/ 133 h 1136"/>
              <a:gd name="T12" fmla="*/ 335 w 800"/>
              <a:gd name="T13" fmla="*/ 86 h 1136"/>
              <a:gd name="T14" fmla="*/ 448 w 800"/>
              <a:gd name="T15" fmla="*/ 37 h 1136"/>
              <a:gd name="T16" fmla="*/ 497 w 800"/>
              <a:gd name="T17" fmla="*/ 5 h 1136"/>
              <a:gd name="T18" fmla="*/ 503 w 800"/>
              <a:gd name="T19" fmla="*/ 2 h 1136"/>
              <a:gd name="T20" fmla="*/ 616 w 800"/>
              <a:gd name="T21" fmla="*/ 1 h 1136"/>
              <a:gd name="T22" fmla="*/ 739 w 800"/>
              <a:gd name="T23" fmla="*/ 38 h 1136"/>
              <a:gd name="T24" fmla="*/ 788 w 800"/>
              <a:gd name="T25" fmla="*/ 97 h 1136"/>
              <a:gd name="T26" fmla="*/ 800 w 800"/>
              <a:gd name="T27" fmla="*/ 149 h 1136"/>
              <a:gd name="T28" fmla="*/ 800 w 800"/>
              <a:gd name="T29" fmla="*/ 989 h 1136"/>
              <a:gd name="T30" fmla="*/ 780 w 800"/>
              <a:gd name="T31" fmla="*/ 1061 h 1136"/>
              <a:gd name="T32" fmla="*/ 712 w 800"/>
              <a:gd name="T33" fmla="*/ 1117 h 1136"/>
              <a:gd name="T34" fmla="*/ 651 w 800"/>
              <a:gd name="T35" fmla="*/ 1132 h 1136"/>
              <a:gd name="T36" fmla="*/ 445 w 800"/>
              <a:gd name="T37" fmla="*/ 1126 h 1136"/>
              <a:gd name="T38" fmla="*/ 341 w 800"/>
              <a:gd name="T39" fmla="*/ 1123 h 1136"/>
              <a:gd name="T40" fmla="*/ 269 w 800"/>
              <a:gd name="T41" fmla="*/ 1121 h 1136"/>
              <a:gd name="T42" fmla="*/ 226 w 800"/>
              <a:gd name="T43" fmla="*/ 1119 h 1136"/>
              <a:gd name="T44" fmla="*/ 181 w 800"/>
              <a:gd name="T45" fmla="*/ 1117 h 1136"/>
              <a:gd name="T46" fmla="*/ 165 w 800"/>
              <a:gd name="T47" fmla="*/ 1112 h 1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00" h="1136">
                <a:moveTo>
                  <a:pt x="165" y="1112"/>
                </a:moveTo>
                <a:cubicBezTo>
                  <a:pt x="142" y="1106"/>
                  <a:pt x="117" y="1103"/>
                  <a:pt x="94" y="1093"/>
                </a:cubicBezTo>
                <a:cubicBezTo>
                  <a:pt x="35" y="1068"/>
                  <a:pt x="3" y="1023"/>
                  <a:pt x="3" y="958"/>
                </a:cubicBezTo>
                <a:cubicBezTo>
                  <a:pt x="3" y="688"/>
                  <a:pt x="3" y="417"/>
                  <a:pt x="3" y="146"/>
                </a:cubicBezTo>
                <a:cubicBezTo>
                  <a:pt x="3" y="140"/>
                  <a:pt x="0" y="133"/>
                  <a:pt x="8" y="129"/>
                </a:cubicBezTo>
                <a:cubicBezTo>
                  <a:pt x="30" y="126"/>
                  <a:pt x="51" y="133"/>
                  <a:pt x="73" y="133"/>
                </a:cubicBezTo>
                <a:cubicBezTo>
                  <a:pt x="163" y="134"/>
                  <a:pt x="250" y="115"/>
                  <a:pt x="335" y="86"/>
                </a:cubicBezTo>
                <a:cubicBezTo>
                  <a:pt x="374" y="73"/>
                  <a:pt x="410" y="52"/>
                  <a:pt x="448" y="37"/>
                </a:cubicBezTo>
                <a:cubicBezTo>
                  <a:pt x="466" y="28"/>
                  <a:pt x="482" y="18"/>
                  <a:pt x="497" y="5"/>
                </a:cubicBezTo>
                <a:cubicBezTo>
                  <a:pt x="499" y="4"/>
                  <a:pt x="501" y="2"/>
                  <a:pt x="503" y="2"/>
                </a:cubicBezTo>
                <a:cubicBezTo>
                  <a:pt x="541" y="0"/>
                  <a:pt x="579" y="1"/>
                  <a:pt x="616" y="1"/>
                </a:cubicBezTo>
                <a:cubicBezTo>
                  <a:pt x="660" y="5"/>
                  <a:pt x="703" y="10"/>
                  <a:pt x="739" y="38"/>
                </a:cubicBezTo>
                <a:cubicBezTo>
                  <a:pt x="760" y="53"/>
                  <a:pt x="776" y="73"/>
                  <a:pt x="788" y="97"/>
                </a:cubicBezTo>
                <a:cubicBezTo>
                  <a:pt x="798" y="113"/>
                  <a:pt x="800" y="131"/>
                  <a:pt x="800" y="149"/>
                </a:cubicBezTo>
                <a:cubicBezTo>
                  <a:pt x="800" y="429"/>
                  <a:pt x="800" y="709"/>
                  <a:pt x="800" y="989"/>
                </a:cubicBezTo>
                <a:cubicBezTo>
                  <a:pt x="800" y="1014"/>
                  <a:pt x="796" y="1039"/>
                  <a:pt x="780" y="1061"/>
                </a:cubicBezTo>
                <a:cubicBezTo>
                  <a:pt x="763" y="1087"/>
                  <a:pt x="739" y="1104"/>
                  <a:pt x="712" y="1117"/>
                </a:cubicBezTo>
                <a:cubicBezTo>
                  <a:pt x="693" y="1130"/>
                  <a:pt x="672" y="1132"/>
                  <a:pt x="651" y="1132"/>
                </a:cubicBezTo>
                <a:cubicBezTo>
                  <a:pt x="582" y="1136"/>
                  <a:pt x="513" y="1131"/>
                  <a:pt x="445" y="1126"/>
                </a:cubicBezTo>
                <a:cubicBezTo>
                  <a:pt x="410" y="1123"/>
                  <a:pt x="376" y="1125"/>
                  <a:pt x="341" y="1123"/>
                </a:cubicBezTo>
                <a:cubicBezTo>
                  <a:pt x="317" y="1119"/>
                  <a:pt x="293" y="1122"/>
                  <a:pt x="269" y="1121"/>
                </a:cubicBezTo>
                <a:cubicBezTo>
                  <a:pt x="255" y="1117"/>
                  <a:pt x="240" y="1120"/>
                  <a:pt x="226" y="1119"/>
                </a:cubicBezTo>
                <a:cubicBezTo>
                  <a:pt x="211" y="1115"/>
                  <a:pt x="196" y="1118"/>
                  <a:pt x="181" y="1117"/>
                </a:cubicBezTo>
                <a:cubicBezTo>
                  <a:pt x="176" y="1116"/>
                  <a:pt x="170" y="1117"/>
                  <a:pt x="165" y="1112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44">
            <a:extLst>
              <a:ext uri="{FF2B5EF4-FFF2-40B4-BE49-F238E27FC236}">
                <a16:creationId xmlns:a16="http://schemas.microsoft.com/office/drawing/2014/main" id="{DD3B241C-0D50-4191-816C-BA0F57DADD48}"/>
              </a:ext>
            </a:extLst>
          </p:cNvPr>
          <p:cNvSpPr>
            <a:spLocks/>
          </p:cNvSpPr>
          <p:nvPr/>
        </p:nvSpPr>
        <p:spPr bwMode="auto">
          <a:xfrm>
            <a:off x="5473700" y="3448050"/>
            <a:ext cx="630238" cy="881063"/>
          </a:xfrm>
          <a:custGeom>
            <a:avLst/>
            <a:gdLst>
              <a:gd name="T0" fmla="*/ 25 w 776"/>
              <a:gd name="T1" fmla="*/ 1072 h 1082"/>
              <a:gd name="T2" fmla="*/ 5 w 776"/>
              <a:gd name="T3" fmla="*/ 921 h 1082"/>
              <a:gd name="T4" fmla="*/ 1 w 776"/>
              <a:gd name="T5" fmla="*/ 739 h 1082"/>
              <a:gd name="T6" fmla="*/ 235 w 776"/>
              <a:gd name="T7" fmla="*/ 844 h 1082"/>
              <a:gd name="T8" fmla="*/ 160 w 776"/>
              <a:gd name="T9" fmla="*/ 765 h 1082"/>
              <a:gd name="T10" fmla="*/ 73 w 776"/>
              <a:gd name="T11" fmla="*/ 541 h 1082"/>
              <a:gd name="T12" fmla="*/ 66 w 776"/>
              <a:gd name="T13" fmla="*/ 305 h 1082"/>
              <a:gd name="T14" fmla="*/ 81 w 776"/>
              <a:gd name="T15" fmla="*/ 119 h 1082"/>
              <a:gd name="T16" fmla="*/ 94 w 776"/>
              <a:gd name="T17" fmla="*/ 112 h 1082"/>
              <a:gd name="T18" fmla="*/ 109 w 776"/>
              <a:gd name="T19" fmla="*/ 116 h 1082"/>
              <a:gd name="T20" fmla="*/ 145 w 776"/>
              <a:gd name="T21" fmla="*/ 145 h 1082"/>
              <a:gd name="T22" fmla="*/ 249 w 776"/>
              <a:gd name="T23" fmla="*/ 259 h 1082"/>
              <a:gd name="T24" fmla="*/ 299 w 776"/>
              <a:gd name="T25" fmla="*/ 314 h 1082"/>
              <a:gd name="T26" fmla="*/ 322 w 776"/>
              <a:gd name="T27" fmla="*/ 315 h 1082"/>
              <a:gd name="T28" fmla="*/ 457 w 776"/>
              <a:gd name="T29" fmla="*/ 166 h 1082"/>
              <a:gd name="T30" fmla="*/ 533 w 776"/>
              <a:gd name="T31" fmla="*/ 88 h 1082"/>
              <a:gd name="T32" fmla="*/ 645 w 776"/>
              <a:gd name="T33" fmla="*/ 0 h 1082"/>
              <a:gd name="T34" fmla="*/ 629 w 776"/>
              <a:gd name="T35" fmla="*/ 112 h 1082"/>
              <a:gd name="T36" fmla="*/ 627 w 776"/>
              <a:gd name="T37" fmla="*/ 113 h 1082"/>
              <a:gd name="T38" fmla="*/ 624 w 776"/>
              <a:gd name="T39" fmla="*/ 112 h 1082"/>
              <a:gd name="T40" fmla="*/ 625 w 776"/>
              <a:gd name="T41" fmla="*/ 243 h 1082"/>
              <a:gd name="T42" fmla="*/ 628 w 776"/>
              <a:gd name="T43" fmla="*/ 243 h 1082"/>
              <a:gd name="T44" fmla="*/ 629 w 776"/>
              <a:gd name="T45" fmla="*/ 244 h 1082"/>
              <a:gd name="T46" fmla="*/ 659 w 776"/>
              <a:gd name="T47" fmla="*/ 428 h 1082"/>
              <a:gd name="T48" fmla="*/ 664 w 776"/>
              <a:gd name="T49" fmla="*/ 363 h 1082"/>
              <a:gd name="T50" fmla="*/ 670 w 776"/>
              <a:gd name="T51" fmla="*/ 387 h 1082"/>
              <a:gd name="T52" fmla="*/ 670 w 776"/>
              <a:gd name="T53" fmla="*/ 441 h 1082"/>
              <a:gd name="T54" fmla="*/ 699 w 776"/>
              <a:gd name="T55" fmla="*/ 617 h 1082"/>
              <a:gd name="T56" fmla="*/ 770 w 776"/>
              <a:gd name="T57" fmla="*/ 992 h 1082"/>
              <a:gd name="T58" fmla="*/ 774 w 776"/>
              <a:gd name="T59" fmla="*/ 1060 h 1082"/>
              <a:gd name="T60" fmla="*/ 752 w 776"/>
              <a:gd name="T61" fmla="*/ 1078 h 1082"/>
              <a:gd name="T62" fmla="*/ 643 w 776"/>
              <a:gd name="T63" fmla="*/ 1074 h 1082"/>
              <a:gd name="T64" fmla="*/ 630 w 776"/>
              <a:gd name="T65" fmla="*/ 1075 h 1082"/>
              <a:gd name="T66" fmla="*/ 621 w 776"/>
              <a:gd name="T67" fmla="*/ 1072 h 1082"/>
              <a:gd name="T68" fmla="*/ 574 w 776"/>
              <a:gd name="T69" fmla="*/ 1072 h 1082"/>
              <a:gd name="T70" fmla="*/ 235 w 776"/>
              <a:gd name="T71" fmla="*/ 1078 h 1082"/>
              <a:gd name="T72" fmla="*/ 146 w 776"/>
              <a:gd name="T73" fmla="*/ 1072 h 1082"/>
              <a:gd name="T74" fmla="*/ 37 w 776"/>
              <a:gd name="T75" fmla="*/ 1072 h 1082"/>
              <a:gd name="T76" fmla="*/ 33 w 776"/>
              <a:gd name="T77" fmla="*/ 1073 h 1082"/>
              <a:gd name="T78" fmla="*/ 25 w 776"/>
              <a:gd name="T79" fmla="*/ 1072 h 10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76" h="1082">
                <a:moveTo>
                  <a:pt x="25" y="1072"/>
                </a:moveTo>
                <a:cubicBezTo>
                  <a:pt x="14" y="1022"/>
                  <a:pt x="10" y="971"/>
                  <a:pt x="5" y="921"/>
                </a:cubicBezTo>
                <a:cubicBezTo>
                  <a:pt x="0" y="861"/>
                  <a:pt x="1" y="801"/>
                  <a:pt x="1" y="739"/>
                </a:cubicBezTo>
                <a:cubicBezTo>
                  <a:pt x="66" y="801"/>
                  <a:pt x="136" y="847"/>
                  <a:pt x="235" y="844"/>
                </a:cubicBezTo>
                <a:cubicBezTo>
                  <a:pt x="204" y="819"/>
                  <a:pt x="180" y="793"/>
                  <a:pt x="160" y="765"/>
                </a:cubicBezTo>
                <a:cubicBezTo>
                  <a:pt x="111" y="698"/>
                  <a:pt x="84" y="622"/>
                  <a:pt x="73" y="541"/>
                </a:cubicBezTo>
                <a:cubicBezTo>
                  <a:pt x="61" y="462"/>
                  <a:pt x="64" y="384"/>
                  <a:pt x="66" y="305"/>
                </a:cubicBezTo>
                <a:cubicBezTo>
                  <a:pt x="68" y="243"/>
                  <a:pt x="76" y="181"/>
                  <a:pt x="81" y="119"/>
                </a:cubicBezTo>
                <a:cubicBezTo>
                  <a:pt x="82" y="109"/>
                  <a:pt x="86" y="109"/>
                  <a:pt x="94" y="112"/>
                </a:cubicBezTo>
                <a:cubicBezTo>
                  <a:pt x="99" y="113"/>
                  <a:pt x="104" y="114"/>
                  <a:pt x="109" y="116"/>
                </a:cubicBezTo>
                <a:cubicBezTo>
                  <a:pt x="127" y="118"/>
                  <a:pt x="135" y="133"/>
                  <a:pt x="145" y="145"/>
                </a:cubicBezTo>
                <a:cubicBezTo>
                  <a:pt x="179" y="184"/>
                  <a:pt x="214" y="221"/>
                  <a:pt x="249" y="259"/>
                </a:cubicBezTo>
                <a:cubicBezTo>
                  <a:pt x="266" y="278"/>
                  <a:pt x="281" y="297"/>
                  <a:pt x="299" y="314"/>
                </a:cubicBezTo>
                <a:cubicBezTo>
                  <a:pt x="307" y="322"/>
                  <a:pt x="313" y="324"/>
                  <a:pt x="322" y="315"/>
                </a:cubicBezTo>
                <a:cubicBezTo>
                  <a:pt x="365" y="263"/>
                  <a:pt x="411" y="215"/>
                  <a:pt x="457" y="166"/>
                </a:cubicBezTo>
                <a:cubicBezTo>
                  <a:pt x="481" y="139"/>
                  <a:pt x="502" y="108"/>
                  <a:pt x="533" y="88"/>
                </a:cubicBezTo>
                <a:cubicBezTo>
                  <a:pt x="571" y="59"/>
                  <a:pt x="608" y="29"/>
                  <a:pt x="645" y="0"/>
                </a:cubicBezTo>
                <a:cubicBezTo>
                  <a:pt x="638" y="37"/>
                  <a:pt x="629" y="74"/>
                  <a:pt x="629" y="112"/>
                </a:cubicBezTo>
                <a:cubicBezTo>
                  <a:pt x="629" y="113"/>
                  <a:pt x="628" y="113"/>
                  <a:pt x="627" y="113"/>
                </a:cubicBezTo>
                <a:cubicBezTo>
                  <a:pt x="626" y="113"/>
                  <a:pt x="625" y="113"/>
                  <a:pt x="624" y="112"/>
                </a:cubicBezTo>
                <a:cubicBezTo>
                  <a:pt x="629" y="156"/>
                  <a:pt x="627" y="200"/>
                  <a:pt x="625" y="243"/>
                </a:cubicBezTo>
                <a:cubicBezTo>
                  <a:pt x="626" y="243"/>
                  <a:pt x="627" y="243"/>
                  <a:pt x="628" y="243"/>
                </a:cubicBezTo>
                <a:cubicBezTo>
                  <a:pt x="628" y="243"/>
                  <a:pt x="629" y="244"/>
                  <a:pt x="629" y="244"/>
                </a:cubicBezTo>
                <a:cubicBezTo>
                  <a:pt x="630" y="307"/>
                  <a:pt x="643" y="367"/>
                  <a:pt x="659" y="428"/>
                </a:cubicBezTo>
                <a:cubicBezTo>
                  <a:pt x="663" y="406"/>
                  <a:pt x="658" y="384"/>
                  <a:pt x="664" y="363"/>
                </a:cubicBezTo>
                <a:cubicBezTo>
                  <a:pt x="672" y="370"/>
                  <a:pt x="670" y="379"/>
                  <a:pt x="670" y="387"/>
                </a:cubicBezTo>
                <a:cubicBezTo>
                  <a:pt x="671" y="405"/>
                  <a:pt x="671" y="423"/>
                  <a:pt x="670" y="441"/>
                </a:cubicBezTo>
                <a:cubicBezTo>
                  <a:pt x="671" y="501"/>
                  <a:pt x="684" y="560"/>
                  <a:pt x="699" y="617"/>
                </a:cubicBezTo>
                <a:cubicBezTo>
                  <a:pt x="732" y="741"/>
                  <a:pt x="758" y="865"/>
                  <a:pt x="770" y="992"/>
                </a:cubicBezTo>
                <a:cubicBezTo>
                  <a:pt x="772" y="1014"/>
                  <a:pt x="776" y="1037"/>
                  <a:pt x="774" y="1060"/>
                </a:cubicBezTo>
                <a:cubicBezTo>
                  <a:pt x="773" y="1077"/>
                  <a:pt x="769" y="1082"/>
                  <a:pt x="752" y="1078"/>
                </a:cubicBezTo>
                <a:cubicBezTo>
                  <a:pt x="715" y="1072"/>
                  <a:pt x="679" y="1070"/>
                  <a:pt x="643" y="1074"/>
                </a:cubicBezTo>
                <a:cubicBezTo>
                  <a:pt x="638" y="1075"/>
                  <a:pt x="634" y="1075"/>
                  <a:pt x="630" y="1075"/>
                </a:cubicBezTo>
                <a:cubicBezTo>
                  <a:pt x="627" y="1074"/>
                  <a:pt x="624" y="1073"/>
                  <a:pt x="621" y="1072"/>
                </a:cubicBezTo>
                <a:cubicBezTo>
                  <a:pt x="605" y="1068"/>
                  <a:pt x="590" y="1072"/>
                  <a:pt x="574" y="1072"/>
                </a:cubicBezTo>
                <a:cubicBezTo>
                  <a:pt x="461" y="1072"/>
                  <a:pt x="348" y="1081"/>
                  <a:pt x="235" y="1078"/>
                </a:cubicBezTo>
                <a:cubicBezTo>
                  <a:pt x="205" y="1077"/>
                  <a:pt x="176" y="1068"/>
                  <a:pt x="146" y="1072"/>
                </a:cubicBezTo>
                <a:cubicBezTo>
                  <a:pt x="110" y="1072"/>
                  <a:pt x="73" y="1072"/>
                  <a:pt x="37" y="1072"/>
                </a:cubicBezTo>
                <a:cubicBezTo>
                  <a:pt x="36" y="1072"/>
                  <a:pt x="34" y="1073"/>
                  <a:pt x="33" y="1073"/>
                </a:cubicBezTo>
                <a:cubicBezTo>
                  <a:pt x="30" y="1073"/>
                  <a:pt x="28" y="1072"/>
                  <a:pt x="25" y="1072"/>
                </a:cubicBezTo>
                <a:close/>
              </a:path>
            </a:pathLst>
          </a:custGeom>
          <a:solidFill>
            <a:srgbClr val="5157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Freeform 45">
            <a:extLst>
              <a:ext uri="{FF2B5EF4-FFF2-40B4-BE49-F238E27FC236}">
                <a16:creationId xmlns:a16="http://schemas.microsoft.com/office/drawing/2014/main" id="{182FCF2D-6C32-4F1B-9CE0-9D64803D3E81}"/>
              </a:ext>
            </a:extLst>
          </p:cNvPr>
          <p:cNvSpPr>
            <a:spLocks/>
          </p:cNvSpPr>
          <p:nvPr/>
        </p:nvSpPr>
        <p:spPr bwMode="auto">
          <a:xfrm>
            <a:off x="6224588" y="669925"/>
            <a:ext cx="1028700" cy="931863"/>
          </a:xfrm>
          <a:custGeom>
            <a:avLst/>
            <a:gdLst>
              <a:gd name="T0" fmla="*/ 988 w 1265"/>
              <a:gd name="T1" fmla="*/ 323 h 1144"/>
              <a:gd name="T2" fmla="*/ 976 w 1265"/>
              <a:gd name="T3" fmla="*/ 333 h 1144"/>
              <a:gd name="T4" fmla="*/ 754 w 1265"/>
              <a:gd name="T5" fmla="*/ 546 h 1144"/>
              <a:gd name="T6" fmla="*/ 477 w 1265"/>
              <a:gd name="T7" fmla="*/ 780 h 1144"/>
              <a:gd name="T8" fmla="*/ 76 w 1265"/>
              <a:gd name="T9" fmla="*/ 1029 h 1144"/>
              <a:gd name="T10" fmla="*/ 11 w 1265"/>
              <a:gd name="T11" fmla="*/ 1059 h 1144"/>
              <a:gd name="T12" fmla="*/ 0 w 1265"/>
              <a:gd name="T13" fmla="*/ 1059 h 1144"/>
              <a:gd name="T14" fmla="*/ 396 w 1265"/>
              <a:gd name="T15" fmla="*/ 748 h 1144"/>
              <a:gd name="T16" fmla="*/ 420 w 1265"/>
              <a:gd name="T17" fmla="*/ 727 h 1144"/>
              <a:gd name="T18" fmla="*/ 448 w 1265"/>
              <a:gd name="T19" fmla="*/ 700 h 1144"/>
              <a:gd name="T20" fmla="*/ 461 w 1265"/>
              <a:gd name="T21" fmla="*/ 692 h 1144"/>
              <a:gd name="T22" fmla="*/ 609 w 1265"/>
              <a:gd name="T23" fmla="*/ 544 h 1144"/>
              <a:gd name="T24" fmla="*/ 617 w 1265"/>
              <a:gd name="T25" fmla="*/ 531 h 1144"/>
              <a:gd name="T26" fmla="*/ 656 w 1265"/>
              <a:gd name="T27" fmla="*/ 491 h 1144"/>
              <a:gd name="T28" fmla="*/ 680 w 1265"/>
              <a:gd name="T29" fmla="*/ 465 h 1144"/>
              <a:gd name="T30" fmla="*/ 704 w 1265"/>
              <a:gd name="T31" fmla="*/ 439 h 1144"/>
              <a:gd name="T32" fmla="*/ 728 w 1265"/>
              <a:gd name="T33" fmla="*/ 413 h 1144"/>
              <a:gd name="T34" fmla="*/ 875 w 1265"/>
              <a:gd name="T35" fmla="*/ 242 h 1144"/>
              <a:gd name="T36" fmla="*/ 1050 w 1265"/>
              <a:gd name="T37" fmla="*/ 16 h 1144"/>
              <a:gd name="T38" fmla="*/ 1071 w 1265"/>
              <a:gd name="T39" fmla="*/ 17 h 1144"/>
              <a:gd name="T40" fmla="*/ 1208 w 1265"/>
              <a:gd name="T41" fmla="*/ 334 h 1144"/>
              <a:gd name="T42" fmla="*/ 1215 w 1265"/>
              <a:gd name="T43" fmla="*/ 356 h 1144"/>
              <a:gd name="T44" fmla="*/ 1244 w 1265"/>
              <a:gd name="T45" fmla="*/ 471 h 1144"/>
              <a:gd name="T46" fmla="*/ 1256 w 1265"/>
              <a:gd name="T47" fmla="*/ 545 h 1144"/>
              <a:gd name="T48" fmla="*/ 1257 w 1265"/>
              <a:gd name="T49" fmla="*/ 567 h 1144"/>
              <a:gd name="T50" fmla="*/ 1260 w 1265"/>
              <a:gd name="T51" fmla="*/ 584 h 1144"/>
              <a:gd name="T52" fmla="*/ 1259 w 1265"/>
              <a:gd name="T53" fmla="*/ 597 h 1144"/>
              <a:gd name="T54" fmla="*/ 1254 w 1265"/>
              <a:gd name="T55" fmla="*/ 658 h 1144"/>
              <a:gd name="T56" fmla="*/ 1255 w 1265"/>
              <a:gd name="T57" fmla="*/ 611 h 1144"/>
              <a:gd name="T58" fmla="*/ 1261 w 1265"/>
              <a:gd name="T59" fmla="*/ 612 h 1144"/>
              <a:gd name="T60" fmla="*/ 1264 w 1265"/>
              <a:gd name="T61" fmla="*/ 675 h 1144"/>
              <a:gd name="T62" fmla="*/ 1264 w 1265"/>
              <a:gd name="T63" fmla="*/ 722 h 1144"/>
              <a:gd name="T64" fmla="*/ 1256 w 1265"/>
              <a:gd name="T65" fmla="*/ 864 h 1144"/>
              <a:gd name="T66" fmla="*/ 1252 w 1265"/>
              <a:gd name="T67" fmla="*/ 875 h 1144"/>
              <a:gd name="T68" fmla="*/ 1204 w 1265"/>
              <a:gd name="T69" fmla="*/ 1107 h 1144"/>
              <a:gd name="T70" fmla="*/ 1189 w 1265"/>
              <a:gd name="T71" fmla="*/ 1144 h 1144"/>
              <a:gd name="T72" fmla="*/ 1183 w 1265"/>
              <a:gd name="T73" fmla="*/ 1119 h 1144"/>
              <a:gd name="T74" fmla="*/ 1184 w 1265"/>
              <a:gd name="T75" fmla="*/ 998 h 1144"/>
              <a:gd name="T76" fmla="*/ 1184 w 1265"/>
              <a:gd name="T77" fmla="*/ 922 h 1144"/>
              <a:gd name="T78" fmla="*/ 1184 w 1265"/>
              <a:gd name="T79" fmla="*/ 841 h 1144"/>
              <a:gd name="T80" fmla="*/ 1178 w 1265"/>
              <a:gd name="T81" fmla="*/ 768 h 1144"/>
              <a:gd name="T82" fmla="*/ 1179 w 1265"/>
              <a:gd name="T83" fmla="*/ 767 h 1144"/>
              <a:gd name="T84" fmla="*/ 1175 w 1265"/>
              <a:gd name="T85" fmla="*/ 769 h 1144"/>
              <a:gd name="T86" fmla="*/ 1137 w 1265"/>
              <a:gd name="T87" fmla="*/ 608 h 1144"/>
              <a:gd name="T88" fmla="*/ 1046 w 1265"/>
              <a:gd name="T89" fmla="*/ 407 h 1144"/>
              <a:gd name="T90" fmla="*/ 1040 w 1265"/>
              <a:gd name="T91" fmla="*/ 383 h 1144"/>
              <a:gd name="T92" fmla="*/ 1042 w 1265"/>
              <a:gd name="T93" fmla="*/ 350 h 1144"/>
              <a:gd name="T94" fmla="*/ 1040 w 1265"/>
              <a:gd name="T95" fmla="*/ 372 h 1144"/>
              <a:gd name="T96" fmla="*/ 1036 w 1265"/>
              <a:gd name="T97" fmla="*/ 331 h 1144"/>
              <a:gd name="T98" fmla="*/ 1039 w 1265"/>
              <a:gd name="T99" fmla="*/ 294 h 1144"/>
              <a:gd name="T100" fmla="*/ 1035 w 1265"/>
              <a:gd name="T101" fmla="*/ 316 h 1144"/>
              <a:gd name="T102" fmla="*/ 1028 w 1265"/>
              <a:gd name="T103" fmla="*/ 258 h 1144"/>
              <a:gd name="T104" fmla="*/ 988 w 1265"/>
              <a:gd name="T105" fmla="*/ 323 h 1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265" h="1144">
                <a:moveTo>
                  <a:pt x="988" y="323"/>
                </a:moveTo>
                <a:cubicBezTo>
                  <a:pt x="984" y="326"/>
                  <a:pt x="980" y="329"/>
                  <a:pt x="976" y="333"/>
                </a:cubicBezTo>
                <a:cubicBezTo>
                  <a:pt x="904" y="407"/>
                  <a:pt x="830" y="477"/>
                  <a:pt x="754" y="546"/>
                </a:cubicBezTo>
                <a:cubicBezTo>
                  <a:pt x="665" y="628"/>
                  <a:pt x="572" y="706"/>
                  <a:pt x="477" y="780"/>
                </a:cubicBezTo>
                <a:cubicBezTo>
                  <a:pt x="352" y="877"/>
                  <a:pt x="219" y="961"/>
                  <a:pt x="76" y="1029"/>
                </a:cubicBezTo>
                <a:cubicBezTo>
                  <a:pt x="54" y="1039"/>
                  <a:pt x="32" y="1049"/>
                  <a:pt x="11" y="1059"/>
                </a:cubicBezTo>
                <a:cubicBezTo>
                  <a:pt x="7" y="1061"/>
                  <a:pt x="4" y="1064"/>
                  <a:pt x="0" y="1059"/>
                </a:cubicBezTo>
                <a:cubicBezTo>
                  <a:pt x="140" y="965"/>
                  <a:pt x="271" y="860"/>
                  <a:pt x="396" y="748"/>
                </a:cubicBezTo>
                <a:cubicBezTo>
                  <a:pt x="408" y="745"/>
                  <a:pt x="414" y="736"/>
                  <a:pt x="420" y="727"/>
                </a:cubicBezTo>
                <a:cubicBezTo>
                  <a:pt x="428" y="717"/>
                  <a:pt x="438" y="708"/>
                  <a:pt x="448" y="700"/>
                </a:cubicBezTo>
                <a:cubicBezTo>
                  <a:pt x="455" y="701"/>
                  <a:pt x="458" y="695"/>
                  <a:pt x="461" y="692"/>
                </a:cubicBezTo>
                <a:cubicBezTo>
                  <a:pt x="510" y="643"/>
                  <a:pt x="560" y="593"/>
                  <a:pt x="609" y="544"/>
                </a:cubicBezTo>
                <a:cubicBezTo>
                  <a:pt x="612" y="541"/>
                  <a:pt x="618" y="538"/>
                  <a:pt x="617" y="531"/>
                </a:cubicBezTo>
                <a:cubicBezTo>
                  <a:pt x="629" y="516"/>
                  <a:pt x="642" y="503"/>
                  <a:pt x="656" y="491"/>
                </a:cubicBezTo>
                <a:cubicBezTo>
                  <a:pt x="666" y="484"/>
                  <a:pt x="675" y="477"/>
                  <a:pt x="680" y="465"/>
                </a:cubicBezTo>
                <a:cubicBezTo>
                  <a:pt x="686" y="455"/>
                  <a:pt x="695" y="446"/>
                  <a:pt x="704" y="439"/>
                </a:cubicBezTo>
                <a:cubicBezTo>
                  <a:pt x="714" y="432"/>
                  <a:pt x="723" y="425"/>
                  <a:pt x="728" y="413"/>
                </a:cubicBezTo>
                <a:cubicBezTo>
                  <a:pt x="777" y="356"/>
                  <a:pt x="826" y="299"/>
                  <a:pt x="875" y="242"/>
                </a:cubicBezTo>
                <a:cubicBezTo>
                  <a:pt x="936" y="169"/>
                  <a:pt x="996" y="95"/>
                  <a:pt x="1050" y="16"/>
                </a:cubicBezTo>
                <a:cubicBezTo>
                  <a:pt x="1060" y="0"/>
                  <a:pt x="1064" y="5"/>
                  <a:pt x="1071" y="17"/>
                </a:cubicBezTo>
                <a:cubicBezTo>
                  <a:pt x="1130" y="117"/>
                  <a:pt x="1175" y="223"/>
                  <a:pt x="1208" y="334"/>
                </a:cubicBezTo>
                <a:cubicBezTo>
                  <a:pt x="1210" y="342"/>
                  <a:pt x="1213" y="349"/>
                  <a:pt x="1215" y="356"/>
                </a:cubicBezTo>
                <a:cubicBezTo>
                  <a:pt x="1230" y="393"/>
                  <a:pt x="1235" y="432"/>
                  <a:pt x="1244" y="471"/>
                </a:cubicBezTo>
                <a:cubicBezTo>
                  <a:pt x="1249" y="495"/>
                  <a:pt x="1251" y="520"/>
                  <a:pt x="1256" y="545"/>
                </a:cubicBezTo>
                <a:cubicBezTo>
                  <a:pt x="1256" y="552"/>
                  <a:pt x="1255" y="560"/>
                  <a:pt x="1257" y="567"/>
                </a:cubicBezTo>
                <a:cubicBezTo>
                  <a:pt x="1258" y="573"/>
                  <a:pt x="1258" y="578"/>
                  <a:pt x="1260" y="584"/>
                </a:cubicBezTo>
                <a:cubicBezTo>
                  <a:pt x="1260" y="588"/>
                  <a:pt x="1260" y="592"/>
                  <a:pt x="1259" y="597"/>
                </a:cubicBezTo>
                <a:cubicBezTo>
                  <a:pt x="1250" y="620"/>
                  <a:pt x="1256" y="643"/>
                  <a:pt x="1254" y="658"/>
                </a:cubicBezTo>
                <a:cubicBezTo>
                  <a:pt x="1254" y="648"/>
                  <a:pt x="1253" y="630"/>
                  <a:pt x="1255" y="611"/>
                </a:cubicBezTo>
                <a:cubicBezTo>
                  <a:pt x="1258" y="610"/>
                  <a:pt x="1260" y="610"/>
                  <a:pt x="1261" y="612"/>
                </a:cubicBezTo>
                <a:cubicBezTo>
                  <a:pt x="1263" y="633"/>
                  <a:pt x="1265" y="654"/>
                  <a:pt x="1264" y="675"/>
                </a:cubicBezTo>
                <a:cubicBezTo>
                  <a:pt x="1264" y="690"/>
                  <a:pt x="1264" y="706"/>
                  <a:pt x="1264" y="722"/>
                </a:cubicBezTo>
                <a:cubicBezTo>
                  <a:pt x="1264" y="770"/>
                  <a:pt x="1260" y="817"/>
                  <a:pt x="1256" y="864"/>
                </a:cubicBezTo>
                <a:cubicBezTo>
                  <a:pt x="1256" y="868"/>
                  <a:pt x="1255" y="872"/>
                  <a:pt x="1252" y="875"/>
                </a:cubicBezTo>
                <a:cubicBezTo>
                  <a:pt x="1242" y="954"/>
                  <a:pt x="1230" y="1032"/>
                  <a:pt x="1204" y="1107"/>
                </a:cubicBezTo>
                <a:cubicBezTo>
                  <a:pt x="1199" y="1120"/>
                  <a:pt x="1194" y="1132"/>
                  <a:pt x="1189" y="1144"/>
                </a:cubicBezTo>
                <a:cubicBezTo>
                  <a:pt x="1176" y="1138"/>
                  <a:pt x="1182" y="1128"/>
                  <a:pt x="1183" y="1119"/>
                </a:cubicBezTo>
                <a:cubicBezTo>
                  <a:pt x="1183" y="1079"/>
                  <a:pt x="1191" y="1038"/>
                  <a:pt x="1184" y="998"/>
                </a:cubicBezTo>
                <a:cubicBezTo>
                  <a:pt x="1184" y="972"/>
                  <a:pt x="1184" y="947"/>
                  <a:pt x="1184" y="922"/>
                </a:cubicBezTo>
                <a:cubicBezTo>
                  <a:pt x="1187" y="895"/>
                  <a:pt x="1187" y="868"/>
                  <a:pt x="1184" y="841"/>
                </a:cubicBezTo>
                <a:cubicBezTo>
                  <a:pt x="1182" y="817"/>
                  <a:pt x="1181" y="793"/>
                  <a:pt x="1178" y="768"/>
                </a:cubicBezTo>
                <a:cubicBezTo>
                  <a:pt x="1178" y="768"/>
                  <a:pt x="1178" y="767"/>
                  <a:pt x="1179" y="767"/>
                </a:cubicBezTo>
                <a:cubicBezTo>
                  <a:pt x="1177" y="767"/>
                  <a:pt x="1176" y="767"/>
                  <a:pt x="1175" y="769"/>
                </a:cubicBezTo>
                <a:cubicBezTo>
                  <a:pt x="1164" y="715"/>
                  <a:pt x="1154" y="660"/>
                  <a:pt x="1137" y="608"/>
                </a:cubicBezTo>
                <a:cubicBezTo>
                  <a:pt x="1115" y="537"/>
                  <a:pt x="1087" y="469"/>
                  <a:pt x="1046" y="407"/>
                </a:cubicBezTo>
                <a:cubicBezTo>
                  <a:pt x="1041" y="399"/>
                  <a:pt x="1039" y="392"/>
                  <a:pt x="1040" y="383"/>
                </a:cubicBezTo>
                <a:cubicBezTo>
                  <a:pt x="1044" y="372"/>
                  <a:pt x="1041" y="361"/>
                  <a:pt x="1042" y="350"/>
                </a:cubicBezTo>
                <a:cubicBezTo>
                  <a:pt x="1042" y="357"/>
                  <a:pt x="1044" y="365"/>
                  <a:pt x="1040" y="372"/>
                </a:cubicBezTo>
                <a:cubicBezTo>
                  <a:pt x="1035" y="358"/>
                  <a:pt x="1036" y="345"/>
                  <a:pt x="1036" y="331"/>
                </a:cubicBezTo>
                <a:cubicBezTo>
                  <a:pt x="1040" y="319"/>
                  <a:pt x="1036" y="306"/>
                  <a:pt x="1039" y="294"/>
                </a:cubicBezTo>
                <a:cubicBezTo>
                  <a:pt x="1036" y="301"/>
                  <a:pt x="1041" y="310"/>
                  <a:pt x="1035" y="316"/>
                </a:cubicBezTo>
                <a:cubicBezTo>
                  <a:pt x="1033" y="298"/>
                  <a:pt x="1031" y="279"/>
                  <a:pt x="1028" y="258"/>
                </a:cubicBezTo>
                <a:cubicBezTo>
                  <a:pt x="1013" y="280"/>
                  <a:pt x="1005" y="304"/>
                  <a:pt x="988" y="323"/>
                </a:cubicBezTo>
                <a:close/>
              </a:path>
            </a:pathLst>
          </a:custGeom>
          <a:solidFill>
            <a:srgbClr val="7B80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46">
            <a:extLst>
              <a:ext uri="{FF2B5EF4-FFF2-40B4-BE49-F238E27FC236}">
                <a16:creationId xmlns:a16="http://schemas.microsoft.com/office/drawing/2014/main" id="{29C49CCE-347D-4DCE-8D94-9F4C36C2D483}"/>
              </a:ext>
            </a:extLst>
          </p:cNvPr>
          <p:cNvSpPr>
            <a:spLocks/>
          </p:cNvSpPr>
          <p:nvPr/>
        </p:nvSpPr>
        <p:spPr bwMode="auto">
          <a:xfrm>
            <a:off x="4205288" y="3927475"/>
            <a:ext cx="633413" cy="633413"/>
          </a:xfrm>
          <a:custGeom>
            <a:avLst/>
            <a:gdLst>
              <a:gd name="T0" fmla="*/ 0 w 779"/>
              <a:gd name="T1" fmla="*/ 0 h 778"/>
              <a:gd name="T2" fmla="*/ 779 w 779"/>
              <a:gd name="T3" fmla="*/ 438 h 778"/>
              <a:gd name="T4" fmla="*/ 778 w 779"/>
              <a:gd name="T5" fmla="*/ 440 h 778"/>
              <a:gd name="T6" fmla="*/ 610 w 779"/>
              <a:gd name="T7" fmla="*/ 413 h 778"/>
              <a:gd name="T8" fmla="*/ 388 w 779"/>
              <a:gd name="T9" fmla="*/ 375 h 778"/>
              <a:gd name="T10" fmla="*/ 378 w 779"/>
              <a:gd name="T11" fmla="*/ 392 h 778"/>
              <a:gd name="T12" fmla="*/ 455 w 779"/>
              <a:gd name="T13" fmla="*/ 694 h 778"/>
              <a:gd name="T14" fmla="*/ 473 w 779"/>
              <a:gd name="T15" fmla="*/ 766 h 778"/>
              <a:gd name="T16" fmla="*/ 463 w 779"/>
              <a:gd name="T17" fmla="*/ 778 h 778"/>
              <a:gd name="T18" fmla="*/ 211 w 779"/>
              <a:gd name="T19" fmla="*/ 778 h 778"/>
              <a:gd name="T20" fmla="*/ 194 w 779"/>
              <a:gd name="T21" fmla="*/ 761 h 778"/>
              <a:gd name="T22" fmla="*/ 97 w 779"/>
              <a:gd name="T23" fmla="*/ 382 h 778"/>
              <a:gd name="T24" fmla="*/ 3 w 779"/>
              <a:gd name="T25" fmla="*/ 15 h 778"/>
              <a:gd name="T26" fmla="*/ 0 w 779"/>
              <a:gd name="T27" fmla="*/ 0 h 7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779" h="778">
                <a:moveTo>
                  <a:pt x="0" y="0"/>
                </a:moveTo>
                <a:cubicBezTo>
                  <a:pt x="262" y="148"/>
                  <a:pt x="520" y="293"/>
                  <a:pt x="779" y="438"/>
                </a:cubicBezTo>
                <a:cubicBezTo>
                  <a:pt x="778" y="439"/>
                  <a:pt x="778" y="440"/>
                  <a:pt x="778" y="440"/>
                </a:cubicBezTo>
                <a:cubicBezTo>
                  <a:pt x="722" y="431"/>
                  <a:pt x="666" y="422"/>
                  <a:pt x="610" y="413"/>
                </a:cubicBezTo>
                <a:cubicBezTo>
                  <a:pt x="536" y="401"/>
                  <a:pt x="462" y="389"/>
                  <a:pt x="388" y="375"/>
                </a:cubicBezTo>
                <a:cubicBezTo>
                  <a:pt x="366" y="372"/>
                  <a:pt x="376" y="385"/>
                  <a:pt x="378" y="392"/>
                </a:cubicBezTo>
                <a:cubicBezTo>
                  <a:pt x="403" y="493"/>
                  <a:pt x="429" y="594"/>
                  <a:pt x="455" y="694"/>
                </a:cubicBezTo>
                <a:cubicBezTo>
                  <a:pt x="461" y="718"/>
                  <a:pt x="467" y="742"/>
                  <a:pt x="473" y="766"/>
                </a:cubicBezTo>
                <a:cubicBezTo>
                  <a:pt x="476" y="775"/>
                  <a:pt x="473" y="778"/>
                  <a:pt x="463" y="778"/>
                </a:cubicBezTo>
                <a:cubicBezTo>
                  <a:pt x="379" y="778"/>
                  <a:pt x="295" y="778"/>
                  <a:pt x="211" y="778"/>
                </a:cubicBezTo>
                <a:cubicBezTo>
                  <a:pt x="197" y="778"/>
                  <a:pt x="196" y="770"/>
                  <a:pt x="194" y="761"/>
                </a:cubicBezTo>
                <a:cubicBezTo>
                  <a:pt x="161" y="635"/>
                  <a:pt x="129" y="508"/>
                  <a:pt x="97" y="382"/>
                </a:cubicBezTo>
                <a:cubicBezTo>
                  <a:pt x="66" y="260"/>
                  <a:pt x="34" y="137"/>
                  <a:pt x="3" y="15"/>
                </a:cubicBezTo>
                <a:cubicBezTo>
                  <a:pt x="2" y="12"/>
                  <a:pt x="2" y="8"/>
                  <a:pt x="0" y="0"/>
                </a:cubicBezTo>
                <a:close/>
              </a:path>
            </a:pathLst>
          </a:custGeom>
          <a:solidFill>
            <a:srgbClr val="5157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Freeform 47">
            <a:extLst>
              <a:ext uri="{FF2B5EF4-FFF2-40B4-BE49-F238E27FC236}">
                <a16:creationId xmlns:a16="http://schemas.microsoft.com/office/drawing/2014/main" id="{FBAB9FC1-2400-4B40-B4A5-A4F6C1BD301D}"/>
              </a:ext>
            </a:extLst>
          </p:cNvPr>
          <p:cNvSpPr>
            <a:spLocks/>
          </p:cNvSpPr>
          <p:nvPr/>
        </p:nvSpPr>
        <p:spPr bwMode="auto">
          <a:xfrm>
            <a:off x="6613525" y="3927475"/>
            <a:ext cx="631825" cy="635000"/>
          </a:xfrm>
          <a:custGeom>
            <a:avLst/>
            <a:gdLst>
              <a:gd name="T0" fmla="*/ 777 w 777"/>
              <a:gd name="T1" fmla="*/ 0 h 779"/>
              <a:gd name="T2" fmla="*/ 725 w 777"/>
              <a:gd name="T3" fmla="*/ 211 h 779"/>
              <a:gd name="T4" fmla="*/ 634 w 777"/>
              <a:gd name="T5" fmla="*/ 565 h 779"/>
              <a:gd name="T6" fmla="*/ 583 w 777"/>
              <a:gd name="T7" fmla="*/ 762 h 779"/>
              <a:gd name="T8" fmla="*/ 561 w 777"/>
              <a:gd name="T9" fmla="*/ 778 h 779"/>
              <a:gd name="T10" fmla="*/ 323 w 777"/>
              <a:gd name="T11" fmla="*/ 778 h 779"/>
              <a:gd name="T12" fmla="*/ 306 w 777"/>
              <a:gd name="T13" fmla="*/ 758 h 779"/>
              <a:gd name="T14" fmla="*/ 392 w 777"/>
              <a:gd name="T15" fmla="*/ 422 h 779"/>
              <a:gd name="T16" fmla="*/ 402 w 777"/>
              <a:gd name="T17" fmla="*/ 376 h 779"/>
              <a:gd name="T18" fmla="*/ 358 w 777"/>
              <a:gd name="T19" fmla="*/ 382 h 779"/>
              <a:gd name="T20" fmla="*/ 0 w 777"/>
              <a:gd name="T21" fmla="*/ 437 h 779"/>
              <a:gd name="T22" fmla="*/ 777 w 777"/>
              <a:gd name="T23" fmla="*/ 0 h 7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77" h="779">
                <a:moveTo>
                  <a:pt x="777" y="0"/>
                </a:moveTo>
                <a:cubicBezTo>
                  <a:pt x="759" y="73"/>
                  <a:pt x="743" y="142"/>
                  <a:pt x="725" y="211"/>
                </a:cubicBezTo>
                <a:cubicBezTo>
                  <a:pt x="695" y="329"/>
                  <a:pt x="665" y="447"/>
                  <a:pt x="634" y="565"/>
                </a:cubicBezTo>
                <a:cubicBezTo>
                  <a:pt x="617" y="631"/>
                  <a:pt x="599" y="696"/>
                  <a:pt x="583" y="762"/>
                </a:cubicBezTo>
                <a:cubicBezTo>
                  <a:pt x="580" y="776"/>
                  <a:pt x="573" y="778"/>
                  <a:pt x="561" y="778"/>
                </a:cubicBezTo>
                <a:cubicBezTo>
                  <a:pt x="482" y="778"/>
                  <a:pt x="403" y="777"/>
                  <a:pt x="323" y="778"/>
                </a:cubicBezTo>
                <a:cubicBezTo>
                  <a:pt x="305" y="779"/>
                  <a:pt x="302" y="774"/>
                  <a:pt x="306" y="758"/>
                </a:cubicBezTo>
                <a:cubicBezTo>
                  <a:pt x="335" y="646"/>
                  <a:pt x="364" y="534"/>
                  <a:pt x="392" y="422"/>
                </a:cubicBezTo>
                <a:cubicBezTo>
                  <a:pt x="396" y="407"/>
                  <a:pt x="399" y="391"/>
                  <a:pt x="402" y="376"/>
                </a:cubicBezTo>
                <a:cubicBezTo>
                  <a:pt x="387" y="374"/>
                  <a:pt x="373" y="379"/>
                  <a:pt x="358" y="382"/>
                </a:cubicBezTo>
                <a:cubicBezTo>
                  <a:pt x="239" y="401"/>
                  <a:pt x="120" y="421"/>
                  <a:pt x="0" y="437"/>
                </a:cubicBezTo>
                <a:cubicBezTo>
                  <a:pt x="258" y="292"/>
                  <a:pt x="516" y="147"/>
                  <a:pt x="777" y="0"/>
                </a:cubicBezTo>
                <a:close/>
              </a:path>
            </a:pathLst>
          </a:custGeom>
          <a:solidFill>
            <a:srgbClr val="252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48">
            <a:extLst>
              <a:ext uri="{FF2B5EF4-FFF2-40B4-BE49-F238E27FC236}">
                <a16:creationId xmlns:a16="http://schemas.microsoft.com/office/drawing/2014/main" id="{CA4AA2C4-9B57-4360-BD4C-8E1FD1E9768B}"/>
              </a:ext>
            </a:extLst>
          </p:cNvPr>
          <p:cNvSpPr>
            <a:spLocks/>
          </p:cNvSpPr>
          <p:nvPr/>
        </p:nvSpPr>
        <p:spPr bwMode="auto">
          <a:xfrm>
            <a:off x="5832475" y="3551238"/>
            <a:ext cx="366713" cy="1163638"/>
          </a:xfrm>
          <a:custGeom>
            <a:avLst/>
            <a:gdLst>
              <a:gd name="T0" fmla="*/ 194 w 451"/>
              <a:gd name="T1" fmla="*/ 944 h 1428"/>
              <a:gd name="T2" fmla="*/ 309 w 451"/>
              <a:gd name="T3" fmla="*/ 945 h 1428"/>
              <a:gd name="T4" fmla="*/ 326 w 451"/>
              <a:gd name="T5" fmla="*/ 931 h 1428"/>
              <a:gd name="T6" fmla="*/ 313 w 451"/>
              <a:gd name="T7" fmla="*/ 793 h 1428"/>
              <a:gd name="T8" fmla="*/ 254 w 451"/>
              <a:gd name="T9" fmla="*/ 503 h 1428"/>
              <a:gd name="T10" fmla="*/ 219 w 451"/>
              <a:gd name="T11" fmla="*/ 321 h 1428"/>
              <a:gd name="T12" fmla="*/ 222 w 451"/>
              <a:gd name="T13" fmla="*/ 316 h 1428"/>
              <a:gd name="T14" fmla="*/ 222 w 451"/>
              <a:gd name="T15" fmla="*/ 220 h 1428"/>
              <a:gd name="T16" fmla="*/ 276 w 451"/>
              <a:gd name="T17" fmla="*/ 9 h 1428"/>
              <a:gd name="T18" fmla="*/ 284 w 451"/>
              <a:gd name="T19" fmla="*/ 2 h 1428"/>
              <a:gd name="T20" fmla="*/ 290 w 451"/>
              <a:gd name="T21" fmla="*/ 15 h 1428"/>
              <a:gd name="T22" fmla="*/ 336 w 451"/>
              <a:gd name="T23" fmla="*/ 256 h 1428"/>
              <a:gd name="T24" fmla="*/ 414 w 451"/>
              <a:gd name="T25" fmla="*/ 580 h 1428"/>
              <a:gd name="T26" fmla="*/ 450 w 451"/>
              <a:gd name="T27" fmla="*/ 792 h 1428"/>
              <a:gd name="T28" fmla="*/ 450 w 451"/>
              <a:gd name="T29" fmla="*/ 843 h 1428"/>
              <a:gd name="T30" fmla="*/ 450 w 451"/>
              <a:gd name="T31" fmla="*/ 916 h 1428"/>
              <a:gd name="T32" fmla="*/ 417 w 451"/>
              <a:gd name="T33" fmla="*/ 1038 h 1428"/>
              <a:gd name="T34" fmla="*/ 303 w 451"/>
              <a:gd name="T35" fmla="*/ 1213 h 1428"/>
              <a:gd name="T36" fmla="*/ 290 w 451"/>
              <a:gd name="T37" fmla="*/ 1230 h 1428"/>
              <a:gd name="T38" fmla="*/ 230 w 451"/>
              <a:gd name="T39" fmla="*/ 1289 h 1428"/>
              <a:gd name="T40" fmla="*/ 43 w 451"/>
              <a:gd name="T41" fmla="*/ 1414 h 1428"/>
              <a:gd name="T42" fmla="*/ 6 w 451"/>
              <a:gd name="T43" fmla="*/ 1428 h 1428"/>
              <a:gd name="T44" fmla="*/ 1 w 451"/>
              <a:gd name="T45" fmla="*/ 1416 h 1428"/>
              <a:gd name="T46" fmla="*/ 146 w 451"/>
              <a:gd name="T47" fmla="*/ 1280 h 1428"/>
              <a:gd name="T48" fmla="*/ 102 w 451"/>
              <a:gd name="T49" fmla="*/ 1280 h 1428"/>
              <a:gd name="T50" fmla="*/ 135 w 451"/>
              <a:gd name="T51" fmla="*/ 1274 h 1428"/>
              <a:gd name="T52" fmla="*/ 96 w 451"/>
              <a:gd name="T53" fmla="*/ 1276 h 1428"/>
              <a:gd name="T54" fmla="*/ 77 w 451"/>
              <a:gd name="T55" fmla="*/ 1256 h 1428"/>
              <a:gd name="T56" fmla="*/ 255 w 451"/>
              <a:gd name="T57" fmla="*/ 1125 h 1428"/>
              <a:gd name="T58" fmla="*/ 270 w 451"/>
              <a:gd name="T59" fmla="*/ 1101 h 1428"/>
              <a:gd name="T60" fmla="*/ 234 w 451"/>
              <a:gd name="T61" fmla="*/ 992 h 1428"/>
              <a:gd name="T62" fmla="*/ 210 w 451"/>
              <a:gd name="T63" fmla="*/ 962 h 1428"/>
              <a:gd name="T64" fmla="*/ 194 w 451"/>
              <a:gd name="T65" fmla="*/ 944 h 14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51" h="1428">
                <a:moveTo>
                  <a:pt x="194" y="944"/>
                </a:moveTo>
                <a:cubicBezTo>
                  <a:pt x="232" y="932"/>
                  <a:pt x="271" y="937"/>
                  <a:pt x="309" y="945"/>
                </a:cubicBezTo>
                <a:cubicBezTo>
                  <a:pt x="324" y="948"/>
                  <a:pt x="327" y="944"/>
                  <a:pt x="326" y="931"/>
                </a:cubicBezTo>
                <a:cubicBezTo>
                  <a:pt x="322" y="885"/>
                  <a:pt x="319" y="839"/>
                  <a:pt x="313" y="793"/>
                </a:cubicBezTo>
                <a:cubicBezTo>
                  <a:pt x="301" y="695"/>
                  <a:pt x="279" y="598"/>
                  <a:pt x="254" y="503"/>
                </a:cubicBezTo>
                <a:cubicBezTo>
                  <a:pt x="237" y="443"/>
                  <a:pt x="228" y="382"/>
                  <a:pt x="219" y="321"/>
                </a:cubicBezTo>
                <a:cubicBezTo>
                  <a:pt x="219" y="320"/>
                  <a:pt x="221" y="318"/>
                  <a:pt x="222" y="316"/>
                </a:cubicBezTo>
                <a:cubicBezTo>
                  <a:pt x="226" y="284"/>
                  <a:pt x="225" y="252"/>
                  <a:pt x="222" y="220"/>
                </a:cubicBezTo>
                <a:cubicBezTo>
                  <a:pt x="224" y="146"/>
                  <a:pt x="247" y="76"/>
                  <a:pt x="276" y="9"/>
                </a:cubicBezTo>
                <a:cubicBezTo>
                  <a:pt x="278" y="5"/>
                  <a:pt x="279" y="0"/>
                  <a:pt x="284" y="2"/>
                </a:cubicBezTo>
                <a:cubicBezTo>
                  <a:pt x="290" y="3"/>
                  <a:pt x="289" y="10"/>
                  <a:pt x="290" y="15"/>
                </a:cubicBezTo>
                <a:cubicBezTo>
                  <a:pt x="305" y="95"/>
                  <a:pt x="322" y="176"/>
                  <a:pt x="336" y="256"/>
                </a:cubicBezTo>
                <a:cubicBezTo>
                  <a:pt x="355" y="366"/>
                  <a:pt x="386" y="473"/>
                  <a:pt x="414" y="580"/>
                </a:cubicBezTo>
                <a:cubicBezTo>
                  <a:pt x="433" y="650"/>
                  <a:pt x="448" y="720"/>
                  <a:pt x="450" y="792"/>
                </a:cubicBezTo>
                <a:cubicBezTo>
                  <a:pt x="445" y="809"/>
                  <a:pt x="451" y="826"/>
                  <a:pt x="450" y="843"/>
                </a:cubicBezTo>
                <a:cubicBezTo>
                  <a:pt x="450" y="867"/>
                  <a:pt x="447" y="892"/>
                  <a:pt x="450" y="916"/>
                </a:cubicBezTo>
                <a:cubicBezTo>
                  <a:pt x="448" y="959"/>
                  <a:pt x="434" y="999"/>
                  <a:pt x="417" y="1038"/>
                </a:cubicBezTo>
                <a:cubicBezTo>
                  <a:pt x="388" y="1103"/>
                  <a:pt x="349" y="1160"/>
                  <a:pt x="303" y="1213"/>
                </a:cubicBezTo>
                <a:cubicBezTo>
                  <a:pt x="298" y="1218"/>
                  <a:pt x="294" y="1224"/>
                  <a:pt x="290" y="1230"/>
                </a:cubicBezTo>
                <a:cubicBezTo>
                  <a:pt x="273" y="1253"/>
                  <a:pt x="254" y="1273"/>
                  <a:pt x="230" y="1289"/>
                </a:cubicBezTo>
                <a:cubicBezTo>
                  <a:pt x="173" y="1338"/>
                  <a:pt x="113" y="1383"/>
                  <a:pt x="43" y="1414"/>
                </a:cubicBezTo>
                <a:cubicBezTo>
                  <a:pt x="31" y="1419"/>
                  <a:pt x="18" y="1423"/>
                  <a:pt x="6" y="1428"/>
                </a:cubicBezTo>
                <a:cubicBezTo>
                  <a:pt x="0" y="1425"/>
                  <a:pt x="1" y="1421"/>
                  <a:pt x="1" y="1416"/>
                </a:cubicBezTo>
                <a:cubicBezTo>
                  <a:pt x="57" y="1380"/>
                  <a:pt x="107" y="1338"/>
                  <a:pt x="146" y="1280"/>
                </a:cubicBezTo>
                <a:cubicBezTo>
                  <a:pt x="129" y="1280"/>
                  <a:pt x="116" y="1280"/>
                  <a:pt x="102" y="1280"/>
                </a:cubicBezTo>
                <a:cubicBezTo>
                  <a:pt x="112" y="1268"/>
                  <a:pt x="125" y="1278"/>
                  <a:pt x="135" y="1274"/>
                </a:cubicBezTo>
                <a:cubicBezTo>
                  <a:pt x="122" y="1275"/>
                  <a:pt x="109" y="1274"/>
                  <a:pt x="96" y="1276"/>
                </a:cubicBezTo>
                <a:cubicBezTo>
                  <a:pt x="76" y="1279"/>
                  <a:pt x="73" y="1275"/>
                  <a:pt x="77" y="1256"/>
                </a:cubicBezTo>
                <a:cubicBezTo>
                  <a:pt x="122" y="1193"/>
                  <a:pt x="184" y="1152"/>
                  <a:pt x="255" y="1125"/>
                </a:cubicBezTo>
                <a:cubicBezTo>
                  <a:pt x="268" y="1120"/>
                  <a:pt x="273" y="1115"/>
                  <a:pt x="270" y="1101"/>
                </a:cubicBezTo>
                <a:cubicBezTo>
                  <a:pt x="264" y="1063"/>
                  <a:pt x="258" y="1024"/>
                  <a:pt x="234" y="992"/>
                </a:cubicBezTo>
                <a:cubicBezTo>
                  <a:pt x="232" y="978"/>
                  <a:pt x="218" y="972"/>
                  <a:pt x="210" y="962"/>
                </a:cubicBezTo>
                <a:cubicBezTo>
                  <a:pt x="205" y="956"/>
                  <a:pt x="197" y="952"/>
                  <a:pt x="194" y="944"/>
                </a:cubicBezTo>
                <a:close/>
              </a:path>
            </a:pathLst>
          </a:custGeom>
          <a:solidFill>
            <a:srgbClr val="7B80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Freeform 49">
            <a:extLst>
              <a:ext uri="{FF2B5EF4-FFF2-40B4-BE49-F238E27FC236}">
                <a16:creationId xmlns:a16="http://schemas.microsoft.com/office/drawing/2014/main" id="{F0FEDCBA-4DE4-48BC-8568-460DF792C55C}"/>
              </a:ext>
            </a:extLst>
          </p:cNvPr>
          <p:cNvSpPr>
            <a:spLocks/>
          </p:cNvSpPr>
          <p:nvPr/>
        </p:nvSpPr>
        <p:spPr bwMode="auto">
          <a:xfrm>
            <a:off x="5186363" y="5889625"/>
            <a:ext cx="804863" cy="371475"/>
          </a:xfrm>
          <a:custGeom>
            <a:avLst/>
            <a:gdLst>
              <a:gd name="T0" fmla="*/ 990 w 990"/>
              <a:gd name="T1" fmla="*/ 242 h 456"/>
              <a:gd name="T2" fmla="*/ 678 w 990"/>
              <a:gd name="T3" fmla="*/ 448 h 456"/>
              <a:gd name="T4" fmla="*/ 649 w 990"/>
              <a:gd name="T5" fmla="*/ 448 h 456"/>
              <a:gd name="T6" fmla="*/ 71 w 990"/>
              <a:gd name="T7" fmla="*/ 66 h 456"/>
              <a:gd name="T8" fmla="*/ 0 w 990"/>
              <a:gd name="T9" fmla="*/ 15 h 456"/>
              <a:gd name="T10" fmla="*/ 130 w 990"/>
              <a:gd name="T11" fmla="*/ 10 h 456"/>
              <a:gd name="T12" fmla="*/ 237 w 990"/>
              <a:gd name="T13" fmla="*/ 13 h 456"/>
              <a:gd name="T14" fmla="*/ 197 w 990"/>
              <a:gd name="T15" fmla="*/ 9 h 456"/>
              <a:gd name="T16" fmla="*/ 315 w 990"/>
              <a:gd name="T17" fmla="*/ 5 h 456"/>
              <a:gd name="T18" fmla="*/ 346 w 990"/>
              <a:gd name="T19" fmla="*/ 2 h 456"/>
              <a:gd name="T20" fmla="*/ 354 w 990"/>
              <a:gd name="T21" fmla="*/ 2 h 456"/>
              <a:gd name="T22" fmla="*/ 662 w 990"/>
              <a:gd name="T23" fmla="*/ 206 h 456"/>
              <a:gd name="T24" fmla="*/ 667 w 990"/>
              <a:gd name="T25" fmla="*/ 233 h 456"/>
              <a:gd name="T26" fmla="*/ 667 w 990"/>
              <a:gd name="T27" fmla="*/ 369 h 456"/>
              <a:gd name="T28" fmla="*/ 800 w 990"/>
              <a:gd name="T29" fmla="*/ 313 h 456"/>
              <a:gd name="T30" fmla="*/ 971 w 990"/>
              <a:gd name="T31" fmla="*/ 240 h 456"/>
              <a:gd name="T32" fmla="*/ 990 w 990"/>
              <a:gd name="T33" fmla="*/ 242 h 4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990" h="456">
                <a:moveTo>
                  <a:pt x="990" y="242"/>
                </a:moveTo>
                <a:cubicBezTo>
                  <a:pt x="886" y="310"/>
                  <a:pt x="782" y="379"/>
                  <a:pt x="678" y="448"/>
                </a:cubicBezTo>
                <a:cubicBezTo>
                  <a:pt x="667" y="455"/>
                  <a:pt x="660" y="456"/>
                  <a:pt x="649" y="448"/>
                </a:cubicBezTo>
                <a:cubicBezTo>
                  <a:pt x="456" y="320"/>
                  <a:pt x="264" y="193"/>
                  <a:pt x="71" y="66"/>
                </a:cubicBezTo>
                <a:cubicBezTo>
                  <a:pt x="47" y="50"/>
                  <a:pt x="23" y="34"/>
                  <a:pt x="0" y="15"/>
                </a:cubicBezTo>
                <a:cubicBezTo>
                  <a:pt x="44" y="13"/>
                  <a:pt x="87" y="12"/>
                  <a:pt x="130" y="10"/>
                </a:cubicBezTo>
                <a:cubicBezTo>
                  <a:pt x="165" y="14"/>
                  <a:pt x="200" y="10"/>
                  <a:pt x="237" y="13"/>
                </a:cubicBezTo>
                <a:cubicBezTo>
                  <a:pt x="222" y="10"/>
                  <a:pt x="209" y="15"/>
                  <a:pt x="197" y="9"/>
                </a:cubicBezTo>
                <a:cubicBezTo>
                  <a:pt x="236" y="3"/>
                  <a:pt x="276" y="7"/>
                  <a:pt x="315" y="5"/>
                </a:cubicBezTo>
                <a:cubicBezTo>
                  <a:pt x="326" y="5"/>
                  <a:pt x="337" y="8"/>
                  <a:pt x="346" y="2"/>
                </a:cubicBezTo>
                <a:cubicBezTo>
                  <a:pt x="349" y="0"/>
                  <a:pt x="351" y="0"/>
                  <a:pt x="354" y="2"/>
                </a:cubicBezTo>
                <a:cubicBezTo>
                  <a:pt x="456" y="70"/>
                  <a:pt x="559" y="138"/>
                  <a:pt x="662" y="206"/>
                </a:cubicBezTo>
                <a:cubicBezTo>
                  <a:pt x="669" y="214"/>
                  <a:pt x="667" y="224"/>
                  <a:pt x="667" y="233"/>
                </a:cubicBezTo>
                <a:cubicBezTo>
                  <a:pt x="668" y="277"/>
                  <a:pt x="667" y="321"/>
                  <a:pt x="667" y="369"/>
                </a:cubicBezTo>
                <a:cubicBezTo>
                  <a:pt x="713" y="349"/>
                  <a:pt x="757" y="331"/>
                  <a:pt x="800" y="313"/>
                </a:cubicBezTo>
                <a:cubicBezTo>
                  <a:pt x="857" y="289"/>
                  <a:pt x="914" y="265"/>
                  <a:pt x="971" y="240"/>
                </a:cubicBezTo>
                <a:cubicBezTo>
                  <a:pt x="976" y="238"/>
                  <a:pt x="984" y="229"/>
                  <a:pt x="990" y="242"/>
                </a:cubicBezTo>
                <a:close/>
              </a:path>
            </a:pathLst>
          </a:custGeom>
          <a:solidFill>
            <a:srgbClr val="5157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Freeform 50">
            <a:extLst>
              <a:ext uri="{FF2B5EF4-FFF2-40B4-BE49-F238E27FC236}">
                <a16:creationId xmlns:a16="http://schemas.microsoft.com/office/drawing/2014/main" id="{BF621D03-3D53-4414-85A2-AA337668DCA1}"/>
              </a:ext>
            </a:extLst>
          </p:cNvPr>
          <p:cNvSpPr>
            <a:spLocks/>
          </p:cNvSpPr>
          <p:nvPr/>
        </p:nvSpPr>
        <p:spPr bwMode="auto">
          <a:xfrm>
            <a:off x="5724525" y="5892800"/>
            <a:ext cx="533400" cy="303213"/>
          </a:xfrm>
          <a:custGeom>
            <a:avLst/>
            <a:gdLst>
              <a:gd name="T0" fmla="*/ 328 w 656"/>
              <a:gd name="T1" fmla="*/ 238 h 373"/>
              <a:gd name="T2" fmla="*/ 316 w 656"/>
              <a:gd name="T3" fmla="*/ 238 h 373"/>
              <a:gd name="T4" fmla="*/ 14 w 656"/>
              <a:gd name="T5" fmla="*/ 367 h 373"/>
              <a:gd name="T6" fmla="*/ 0 w 656"/>
              <a:gd name="T7" fmla="*/ 358 h 373"/>
              <a:gd name="T8" fmla="*/ 0 w 656"/>
              <a:gd name="T9" fmla="*/ 202 h 373"/>
              <a:gd name="T10" fmla="*/ 112 w 656"/>
              <a:gd name="T11" fmla="*/ 130 h 373"/>
              <a:gd name="T12" fmla="*/ 278 w 656"/>
              <a:gd name="T13" fmla="*/ 20 h 373"/>
              <a:gd name="T14" fmla="*/ 363 w 656"/>
              <a:gd name="T15" fmla="*/ 4 h 373"/>
              <a:gd name="T16" fmla="*/ 377 w 656"/>
              <a:gd name="T17" fmla="*/ 6 h 373"/>
              <a:gd name="T18" fmla="*/ 544 w 656"/>
              <a:gd name="T19" fmla="*/ 10 h 373"/>
              <a:gd name="T20" fmla="*/ 656 w 656"/>
              <a:gd name="T21" fmla="*/ 21 h 373"/>
              <a:gd name="T22" fmla="*/ 328 w 656"/>
              <a:gd name="T23" fmla="*/ 238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56" h="373">
                <a:moveTo>
                  <a:pt x="328" y="238"/>
                </a:moveTo>
                <a:cubicBezTo>
                  <a:pt x="323" y="232"/>
                  <a:pt x="319" y="237"/>
                  <a:pt x="316" y="238"/>
                </a:cubicBezTo>
                <a:cubicBezTo>
                  <a:pt x="215" y="281"/>
                  <a:pt x="114" y="324"/>
                  <a:pt x="14" y="367"/>
                </a:cubicBezTo>
                <a:cubicBezTo>
                  <a:pt x="1" y="373"/>
                  <a:pt x="0" y="369"/>
                  <a:pt x="0" y="358"/>
                </a:cubicBezTo>
                <a:cubicBezTo>
                  <a:pt x="0" y="306"/>
                  <a:pt x="0" y="254"/>
                  <a:pt x="0" y="202"/>
                </a:cubicBezTo>
                <a:cubicBezTo>
                  <a:pt x="37" y="178"/>
                  <a:pt x="75" y="154"/>
                  <a:pt x="112" y="130"/>
                </a:cubicBezTo>
                <a:cubicBezTo>
                  <a:pt x="167" y="94"/>
                  <a:pt x="224" y="59"/>
                  <a:pt x="278" y="20"/>
                </a:cubicBezTo>
                <a:cubicBezTo>
                  <a:pt x="305" y="0"/>
                  <a:pt x="333" y="1"/>
                  <a:pt x="363" y="4"/>
                </a:cubicBezTo>
                <a:cubicBezTo>
                  <a:pt x="368" y="4"/>
                  <a:pt x="372" y="6"/>
                  <a:pt x="377" y="6"/>
                </a:cubicBezTo>
                <a:cubicBezTo>
                  <a:pt x="433" y="7"/>
                  <a:pt x="488" y="8"/>
                  <a:pt x="544" y="10"/>
                </a:cubicBezTo>
                <a:cubicBezTo>
                  <a:pt x="581" y="12"/>
                  <a:pt x="618" y="14"/>
                  <a:pt x="656" y="21"/>
                </a:cubicBezTo>
                <a:cubicBezTo>
                  <a:pt x="546" y="93"/>
                  <a:pt x="437" y="165"/>
                  <a:pt x="328" y="238"/>
                </a:cubicBezTo>
                <a:close/>
              </a:path>
            </a:pathLst>
          </a:custGeom>
          <a:solidFill>
            <a:srgbClr val="252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Freeform 51">
            <a:extLst>
              <a:ext uri="{FF2B5EF4-FFF2-40B4-BE49-F238E27FC236}">
                <a16:creationId xmlns:a16="http://schemas.microsoft.com/office/drawing/2014/main" id="{DB29895C-666E-46A3-8847-3C0CC9D20E6C}"/>
              </a:ext>
            </a:extLst>
          </p:cNvPr>
          <p:cNvSpPr>
            <a:spLocks/>
          </p:cNvSpPr>
          <p:nvPr/>
        </p:nvSpPr>
        <p:spPr bwMode="auto">
          <a:xfrm>
            <a:off x="6275388" y="3321050"/>
            <a:ext cx="246063" cy="549275"/>
          </a:xfrm>
          <a:custGeom>
            <a:avLst/>
            <a:gdLst>
              <a:gd name="T0" fmla="*/ 250 w 301"/>
              <a:gd name="T1" fmla="*/ 27 h 675"/>
              <a:gd name="T2" fmla="*/ 275 w 301"/>
              <a:gd name="T3" fmla="*/ 12 h 675"/>
              <a:gd name="T4" fmla="*/ 301 w 301"/>
              <a:gd name="T5" fmla="*/ 20 h 675"/>
              <a:gd name="T6" fmla="*/ 294 w 301"/>
              <a:gd name="T7" fmla="*/ 70 h 675"/>
              <a:gd name="T8" fmla="*/ 221 w 301"/>
              <a:gd name="T9" fmla="*/ 336 h 675"/>
              <a:gd name="T10" fmla="*/ 52 w 301"/>
              <a:gd name="T11" fmla="*/ 657 h 675"/>
              <a:gd name="T12" fmla="*/ 40 w 301"/>
              <a:gd name="T13" fmla="*/ 675 h 675"/>
              <a:gd name="T14" fmla="*/ 109 w 301"/>
              <a:gd name="T15" fmla="*/ 167 h 675"/>
              <a:gd name="T16" fmla="*/ 4 w 301"/>
              <a:gd name="T17" fmla="*/ 246 h 675"/>
              <a:gd name="T18" fmla="*/ 25 w 301"/>
              <a:gd name="T19" fmla="*/ 176 h 675"/>
              <a:gd name="T20" fmla="*/ 40 w 301"/>
              <a:gd name="T21" fmla="*/ 158 h 675"/>
              <a:gd name="T22" fmla="*/ 137 w 301"/>
              <a:gd name="T23" fmla="*/ 92 h 675"/>
              <a:gd name="T24" fmla="*/ 162 w 301"/>
              <a:gd name="T25" fmla="*/ 102 h 675"/>
              <a:gd name="T26" fmla="*/ 184 w 301"/>
              <a:gd name="T27" fmla="*/ 208 h 675"/>
              <a:gd name="T28" fmla="*/ 188 w 301"/>
              <a:gd name="T29" fmla="*/ 263 h 675"/>
              <a:gd name="T30" fmla="*/ 183 w 301"/>
              <a:gd name="T31" fmla="*/ 328 h 675"/>
              <a:gd name="T32" fmla="*/ 250 w 301"/>
              <a:gd name="T33" fmla="*/ 27 h 6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1" h="675">
                <a:moveTo>
                  <a:pt x="250" y="27"/>
                </a:moveTo>
                <a:cubicBezTo>
                  <a:pt x="258" y="22"/>
                  <a:pt x="267" y="18"/>
                  <a:pt x="275" y="12"/>
                </a:cubicBezTo>
                <a:cubicBezTo>
                  <a:pt x="289" y="0"/>
                  <a:pt x="297" y="2"/>
                  <a:pt x="301" y="20"/>
                </a:cubicBezTo>
                <a:cubicBezTo>
                  <a:pt x="292" y="35"/>
                  <a:pt x="296" y="53"/>
                  <a:pt x="294" y="70"/>
                </a:cubicBezTo>
                <a:cubicBezTo>
                  <a:pt x="281" y="162"/>
                  <a:pt x="257" y="250"/>
                  <a:pt x="221" y="336"/>
                </a:cubicBezTo>
                <a:cubicBezTo>
                  <a:pt x="174" y="447"/>
                  <a:pt x="114" y="553"/>
                  <a:pt x="52" y="657"/>
                </a:cubicBezTo>
                <a:cubicBezTo>
                  <a:pt x="50" y="662"/>
                  <a:pt x="46" y="666"/>
                  <a:pt x="40" y="675"/>
                </a:cubicBezTo>
                <a:cubicBezTo>
                  <a:pt x="0" y="495"/>
                  <a:pt x="20" y="329"/>
                  <a:pt x="109" y="167"/>
                </a:cubicBezTo>
                <a:cubicBezTo>
                  <a:pt x="68" y="190"/>
                  <a:pt x="35" y="217"/>
                  <a:pt x="4" y="246"/>
                </a:cubicBezTo>
                <a:cubicBezTo>
                  <a:pt x="11" y="223"/>
                  <a:pt x="18" y="199"/>
                  <a:pt x="25" y="176"/>
                </a:cubicBezTo>
                <a:cubicBezTo>
                  <a:pt x="28" y="169"/>
                  <a:pt x="33" y="162"/>
                  <a:pt x="40" y="158"/>
                </a:cubicBezTo>
                <a:cubicBezTo>
                  <a:pt x="72" y="135"/>
                  <a:pt x="104" y="112"/>
                  <a:pt x="137" y="92"/>
                </a:cubicBezTo>
                <a:cubicBezTo>
                  <a:pt x="152" y="84"/>
                  <a:pt x="157" y="86"/>
                  <a:pt x="162" y="102"/>
                </a:cubicBezTo>
                <a:cubicBezTo>
                  <a:pt x="172" y="137"/>
                  <a:pt x="179" y="172"/>
                  <a:pt x="184" y="208"/>
                </a:cubicBezTo>
                <a:cubicBezTo>
                  <a:pt x="186" y="226"/>
                  <a:pt x="185" y="245"/>
                  <a:pt x="188" y="263"/>
                </a:cubicBezTo>
                <a:cubicBezTo>
                  <a:pt x="191" y="285"/>
                  <a:pt x="183" y="306"/>
                  <a:pt x="183" y="328"/>
                </a:cubicBezTo>
                <a:cubicBezTo>
                  <a:pt x="224" y="232"/>
                  <a:pt x="247" y="132"/>
                  <a:pt x="250" y="27"/>
                </a:cubicBezTo>
                <a:close/>
              </a:path>
            </a:pathLst>
          </a:custGeom>
          <a:solidFill>
            <a:srgbClr val="252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Freeform 52">
            <a:extLst>
              <a:ext uri="{FF2B5EF4-FFF2-40B4-BE49-F238E27FC236}">
                <a16:creationId xmlns:a16="http://schemas.microsoft.com/office/drawing/2014/main" id="{ED425BBC-B6C9-4779-88FD-DC19A6014EF0}"/>
              </a:ext>
            </a:extLst>
          </p:cNvPr>
          <p:cNvSpPr>
            <a:spLocks/>
          </p:cNvSpPr>
          <p:nvPr/>
        </p:nvSpPr>
        <p:spPr bwMode="auto">
          <a:xfrm>
            <a:off x="7200900" y="2533650"/>
            <a:ext cx="569913" cy="455613"/>
          </a:xfrm>
          <a:custGeom>
            <a:avLst/>
            <a:gdLst>
              <a:gd name="T0" fmla="*/ 460 w 703"/>
              <a:gd name="T1" fmla="*/ 420 h 559"/>
              <a:gd name="T2" fmla="*/ 408 w 703"/>
              <a:gd name="T3" fmla="*/ 361 h 559"/>
              <a:gd name="T4" fmla="*/ 95 w 703"/>
              <a:gd name="T5" fmla="*/ 94 h 559"/>
              <a:gd name="T6" fmla="*/ 0 w 703"/>
              <a:gd name="T7" fmla="*/ 37 h 559"/>
              <a:gd name="T8" fmla="*/ 125 w 703"/>
              <a:gd name="T9" fmla="*/ 2 h 559"/>
              <a:gd name="T10" fmla="*/ 140 w 703"/>
              <a:gd name="T11" fmla="*/ 5 h 559"/>
              <a:gd name="T12" fmla="*/ 412 w 703"/>
              <a:gd name="T13" fmla="*/ 217 h 559"/>
              <a:gd name="T14" fmla="*/ 440 w 703"/>
              <a:gd name="T15" fmla="*/ 242 h 559"/>
              <a:gd name="T16" fmla="*/ 442 w 703"/>
              <a:gd name="T17" fmla="*/ 241 h 559"/>
              <a:gd name="T18" fmla="*/ 509 w 703"/>
              <a:gd name="T19" fmla="*/ 305 h 559"/>
              <a:gd name="T20" fmla="*/ 529 w 703"/>
              <a:gd name="T21" fmla="*/ 329 h 559"/>
              <a:gd name="T22" fmla="*/ 688 w 703"/>
              <a:gd name="T23" fmla="*/ 526 h 559"/>
              <a:gd name="T24" fmla="*/ 703 w 703"/>
              <a:gd name="T25" fmla="*/ 549 h 559"/>
              <a:gd name="T26" fmla="*/ 688 w 703"/>
              <a:gd name="T27" fmla="*/ 553 h 559"/>
              <a:gd name="T28" fmla="*/ 460 w 703"/>
              <a:gd name="T29" fmla="*/ 420 h 5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03" h="559">
                <a:moveTo>
                  <a:pt x="460" y="420"/>
                </a:moveTo>
                <a:cubicBezTo>
                  <a:pt x="448" y="396"/>
                  <a:pt x="426" y="380"/>
                  <a:pt x="408" y="361"/>
                </a:cubicBezTo>
                <a:cubicBezTo>
                  <a:pt x="312" y="262"/>
                  <a:pt x="212" y="168"/>
                  <a:pt x="95" y="94"/>
                </a:cubicBezTo>
                <a:cubicBezTo>
                  <a:pt x="64" y="74"/>
                  <a:pt x="32" y="56"/>
                  <a:pt x="0" y="37"/>
                </a:cubicBezTo>
                <a:cubicBezTo>
                  <a:pt x="42" y="25"/>
                  <a:pt x="84" y="17"/>
                  <a:pt x="125" y="2"/>
                </a:cubicBezTo>
                <a:cubicBezTo>
                  <a:pt x="131" y="0"/>
                  <a:pt x="135" y="2"/>
                  <a:pt x="140" y="5"/>
                </a:cubicBezTo>
                <a:cubicBezTo>
                  <a:pt x="236" y="68"/>
                  <a:pt x="328" y="138"/>
                  <a:pt x="412" y="217"/>
                </a:cubicBezTo>
                <a:cubicBezTo>
                  <a:pt x="420" y="227"/>
                  <a:pt x="427" y="238"/>
                  <a:pt x="440" y="242"/>
                </a:cubicBezTo>
                <a:cubicBezTo>
                  <a:pt x="440" y="242"/>
                  <a:pt x="441" y="242"/>
                  <a:pt x="442" y="241"/>
                </a:cubicBezTo>
                <a:cubicBezTo>
                  <a:pt x="468" y="258"/>
                  <a:pt x="487" y="284"/>
                  <a:pt x="509" y="305"/>
                </a:cubicBezTo>
                <a:cubicBezTo>
                  <a:pt x="517" y="312"/>
                  <a:pt x="527" y="317"/>
                  <a:pt x="529" y="329"/>
                </a:cubicBezTo>
                <a:cubicBezTo>
                  <a:pt x="585" y="392"/>
                  <a:pt x="640" y="456"/>
                  <a:pt x="688" y="526"/>
                </a:cubicBezTo>
                <a:cubicBezTo>
                  <a:pt x="693" y="534"/>
                  <a:pt x="698" y="541"/>
                  <a:pt x="703" y="549"/>
                </a:cubicBezTo>
                <a:cubicBezTo>
                  <a:pt x="700" y="559"/>
                  <a:pt x="693" y="550"/>
                  <a:pt x="688" y="553"/>
                </a:cubicBezTo>
                <a:cubicBezTo>
                  <a:pt x="616" y="502"/>
                  <a:pt x="540" y="458"/>
                  <a:pt x="460" y="420"/>
                </a:cubicBezTo>
                <a:close/>
              </a:path>
            </a:pathLst>
          </a:custGeom>
          <a:solidFill>
            <a:srgbClr val="7B81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8" name="Freeform 53">
            <a:extLst>
              <a:ext uri="{FF2B5EF4-FFF2-40B4-BE49-F238E27FC236}">
                <a16:creationId xmlns:a16="http://schemas.microsoft.com/office/drawing/2014/main" id="{FF59E799-9FEB-4A2D-839C-C20FA1F8E549}"/>
              </a:ext>
            </a:extLst>
          </p:cNvPr>
          <p:cNvSpPr>
            <a:spLocks/>
          </p:cNvSpPr>
          <p:nvPr/>
        </p:nvSpPr>
        <p:spPr bwMode="auto">
          <a:xfrm>
            <a:off x="5964238" y="2879725"/>
            <a:ext cx="193675" cy="469900"/>
          </a:xfrm>
          <a:custGeom>
            <a:avLst/>
            <a:gdLst>
              <a:gd name="T0" fmla="*/ 76 w 238"/>
              <a:gd name="T1" fmla="*/ 578 h 578"/>
              <a:gd name="T2" fmla="*/ 21 w 238"/>
              <a:gd name="T3" fmla="*/ 518 h 578"/>
              <a:gd name="T4" fmla="*/ 1 w 238"/>
              <a:gd name="T5" fmla="*/ 408 h 578"/>
              <a:gd name="T6" fmla="*/ 21 w 238"/>
              <a:gd name="T7" fmla="*/ 325 h 578"/>
              <a:gd name="T8" fmla="*/ 164 w 238"/>
              <a:gd name="T9" fmla="*/ 10 h 578"/>
              <a:gd name="T10" fmla="*/ 175 w 238"/>
              <a:gd name="T11" fmla="*/ 0 h 578"/>
              <a:gd name="T12" fmla="*/ 224 w 238"/>
              <a:gd name="T13" fmla="*/ 176 h 578"/>
              <a:gd name="T14" fmla="*/ 228 w 238"/>
              <a:gd name="T15" fmla="*/ 201 h 578"/>
              <a:gd name="T16" fmla="*/ 204 w 238"/>
              <a:gd name="T17" fmla="*/ 314 h 578"/>
              <a:gd name="T18" fmla="*/ 76 w 238"/>
              <a:gd name="T19" fmla="*/ 578 h 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38" h="578">
                <a:moveTo>
                  <a:pt x="76" y="578"/>
                </a:moveTo>
                <a:cubicBezTo>
                  <a:pt x="51" y="565"/>
                  <a:pt x="39" y="538"/>
                  <a:pt x="21" y="518"/>
                </a:cubicBezTo>
                <a:cubicBezTo>
                  <a:pt x="9" y="482"/>
                  <a:pt x="3" y="445"/>
                  <a:pt x="1" y="408"/>
                </a:cubicBezTo>
                <a:cubicBezTo>
                  <a:pt x="0" y="380"/>
                  <a:pt x="13" y="352"/>
                  <a:pt x="21" y="325"/>
                </a:cubicBezTo>
                <a:cubicBezTo>
                  <a:pt x="57" y="215"/>
                  <a:pt x="101" y="108"/>
                  <a:pt x="164" y="10"/>
                </a:cubicBezTo>
                <a:cubicBezTo>
                  <a:pt x="167" y="6"/>
                  <a:pt x="168" y="1"/>
                  <a:pt x="175" y="0"/>
                </a:cubicBezTo>
                <a:cubicBezTo>
                  <a:pt x="199" y="56"/>
                  <a:pt x="216" y="115"/>
                  <a:pt x="224" y="176"/>
                </a:cubicBezTo>
                <a:cubicBezTo>
                  <a:pt x="225" y="184"/>
                  <a:pt x="226" y="193"/>
                  <a:pt x="228" y="201"/>
                </a:cubicBezTo>
                <a:cubicBezTo>
                  <a:pt x="238" y="243"/>
                  <a:pt x="227" y="277"/>
                  <a:pt x="204" y="314"/>
                </a:cubicBezTo>
                <a:cubicBezTo>
                  <a:pt x="151" y="397"/>
                  <a:pt x="113" y="487"/>
                  <a:pt x="76" y="578"/>
                </a:cubicBezTo>
                <a:close/>
              </a:path>
            </a:pathLst>
          </a:custGeom>
          <a:solidFill>
            <a:srgbClr val="5157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" name="Freeform 54">
            <a:extLst>
              <a:ext uri="{FF2B5EF4-FFF2-40B4-BE49-F238E27FC236}">
                <a16:creationId xmlns:a16="http://schemas.microsoft.com/office/drawing/2014/main" id="{62CB0E5E-1A21-44E1-901F-5DDA46390BC2}"/>
              </a:ext>
            </a:extLst>
          </p:cNvPr>
          <p:cNvSpPr>
            <a:spLocks/>
          </p:cNvSpPr>
          <p:nvPr/>
        </p:nvSpPr>
        <p:spPr bwMode="auto">
          <a:xfrm>
            <a:off x="6853238" y="2268538"/>
            <a:ext cx="498475" cy="341313"/>
          </a:xfrm>
          <a:custGeom>
            <a:avLst/>
            <a:gdLst>
              <a:gd name="T0" fmla="*/ 228 w 613"/>
              <a:gd name="T1" fmla="*/ 372 h 419"/>
              <a:gd name="T2" fmla="*/ 132 w 613"/>
              <a:gd name="T3" fmla="*/ 397 h 419"/>
              <a:gd name="T4" fmla="*/ 0 w 613"/>
              <a:gd name="T5" fmla="*/ 419 h 419"/>
              <a:gd name="T6" fmla="*/ 72 w 613"/>
              <a:gd name="T7" fmla="*/ 379 h 419"/>
              <a:gd name="T8" fmla="*/ 394 w 613"/>
              <a:gd name="T9" fmla="*/ 126 h 419"/>
              <a:gd name="T10" fmla="*/ 479 w 613"/>
              <a:gd name="T11" fmla="*/ 24 h 419"/>
              <a:gd name="T12" fmla="*/ 613 w 613"/>
              <a:gd name="T13" fmla="*/ 0 h 419"/>
              <a:gd name="T14" fmla="*/ 499 w 613"/>
              <a:gd name="T15" fmla="*/ 168 h 419"/>
              <a:gd name="T16" fmla="*/ 459 w 613"/>
              <a:gd name="T17" fmla="*/ 208 h 419"/>
              <a:gd name="T18" fmla="*/ 262 w 613"/>
              <a:gd name="T19" fmla="*/ 353 h 419"/>
              <a:gd name="T20" fmla="*/ 239 w 613"/>
              <a:gd name="T21" fmla="*/ 368 h 419"/>
              <a:gd name="T22" fmla="*/ 228 w 613"/>
              <a:gd name="T23" fmla="*/ 372 h 4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13" h="419">
                <a:moveTo>
                  <a:pt x="228" y="372"/>
                </a:moveTo>
                <a:cubicBezTo>
                  <a:pt x="198" y="387"/>
                  <a:pt x="164" y="391"/>
                  <a:pt x="132" y="397"/>
                </a:cubicBezTo>
                <a:cubicBezTo>
                  <a:pt x="89" y="407"/>
                  <a:pt x="45" y="414"/>
                  <a:pt x="0" y="419"/>
                </a:cubicBezTo>
                <a:cubicBezTo>
                  <a:pt x="24" y="406"/>
                  <a:pt x="49" y="393"/>
                  <a:pt x="72" y="379"/>
                </a:cubicBezTo>
                <a:cubicBezTo>
                  <a:pt x="192" y="311"/>
                  <a:pt x="300" y="228"/>
                  <a:pt x="394" y="126"/>
                </a:cubicBezTo>
                <a:cubicBezTo>
                  <a:pt x="424" y="94"/>
                  <a:pt x="454" y="61"/>
                  <a:pt x="479" y="24"/>
                </a:cubicBezTo>
                <a:cubicBezTo>
                  <a:pt x="523" y="16"/>
                  <a:pt x="566" y="9"/>
                  <a:pt x="613" y="0"/>
                </a:cubicBezTo>
                <a:cubicBezTo>
                  <a:pt x="584" y="64"/>
                  <a:pt x="546" y="119"/>
                  <a:pt x="499" y="168"/>
                </a:cubicBezTo>
                <a:cubicBezTo>
                  <a:pt x="484" y="180"/>
                  <a:pt x="471" y="193"/>
                  <a:pt x="459" y="208"/>
                </a:cubicBezTo>
                <a:cubicBezTo>
                  <a:pt x="400" y="265"/>
                  <a:pt x="332" y="310"/>
                  <a:pt x="262" y="353"/>
                </a:cubicBezTo>
                <a:cubicBezTo>
                  <a:pt x="254" y="357"/>
                  <a:pt x="246" y="363"/>
                  <a:pt x="239" y="368"/>
                </a:cubicBezTo>
                <a:cubicBezTo>
                  <a:pt x="236" y="372"/>
                  <a:pt x="232" y="373"/>
                  <a:pt x="228" y="372"/>
                </a:cubicBezTo>
                <a:close/>
              </a:path>
            </a:pathLst>
          </a:custGeom>
          <a:solidFill>
            <a:srgbClr val="7B81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2" name="Freeform 55">
            <a:extLst>
              <a:ext uri="{FF2B5EF4-FFF2-40B4-BE49-F238E27FC236}">
                <a16:creationId xmlns:a16="http://schemas.microsoft.com/office/drawing/2014/main" id="{DB7994B2-EFA8-44EE-9186-C2DB7A3A3D1B}"/>
              </a:ext>
            </a:extLst>
          </p:cNvPr>
          <p:cNvSpPr>
            <a:spLocks/>
          </p:cNvSpPr>
          <p:nvPr/>
        </p:nvSpPr>
        <p:spPr bwMode="auto">
          <a:xfrm>
            <a:off x="3665538" y="2535238"/>
            <a:ext cx="549275" cy="466725"/>
          </a:xfrm>
          <a:custGeom>
            <a:avLst/>
            <a:gdLst>
              <a:gd name="T0" fmla="*/ 677 w 677"/>
              <a:gd name="T1" fmla="*/ 24 h 573"/>
              <a:gd name="T2" fmla="*/ 622 w 677"/>
              <a:gd name="T3" fmla="*/ 64 h 573"/>
              <a:gd name="T4" fmla="*/ 370 w 677"/>
              <a:gd name="T5" fmla="*/ 249 h 573"/>
              <a:gd name="T6" fmla="*/ 188 w 677"/>
              <a:gd name="T7" fmla="*/ 444 h 573"/>
              <a:gd name="T8" fmla="*/ 182 w 677"/>
              <a:gd name="T9" fmla="*/ 456 h 573"/>
              <a:gd name="T10" fmla="*/ 102 w 677"/>
              <a:gd name="T11" fmla="*/ 505 h 573"/>
              <a:gd name="T12" fmla="*/ 0 w 677"/>
              <a:gd name="T13" fmla="*/ 573 h 573"/>
              <a:gd name="T14" fmla="*/ 44 w 677"/>
              <a:gd name="T15" fmla="*/ 509 h 573"/>
              <a:gd name="T16" fmla="*/ 198 w 677"/>
              <a:gd name="T17" fmla="*/ 324 h 573"/>
              <a:gd name="T18" fmla="*/ 274 w 677"/>
              <a:gd name="T19" fmla="*/ 248 h 573"/>
              <a:gd name="T20" fmla="*/ 478 w 677"/>
              <a:gd name="T21" fmla="*/ 76 h 573"/>
              <a:gd name="T22" fmla="*/ 577 w 677"/>
              <a:gd name="T23" fmla="*/ 7 h 573"/>
              <a:gd name="T24" fmla="*/ 603 w 677"/>
              <a:gd name="T25" fmla="*/ 3 h 573"/>
              <a:gd name="T26" fmla="*/ 677 w 677"/>
              <a:gd name="T27" fmla="*/ 24 h 5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77" h="573">
                <a:moveTo>
                  <a:pt x="677" y="24"/>
                </a:moveTo>
                <a:cubicBezTo>
                  <a:pt x="663" y="43"/>
                  <a:pt x="641" y="51"/>
                  <a:pt x="622" y="64"/>
                </a:cubicBezTo>
                <a:cubicBezTo>
                  <a:pt x="534" y="120"/>
                  <a:pt x="449" y="181"/>
                  <a:pt x="370" y="249"/>
                </a:cubicBezTo>
                <a:cubicBezTo>
                  <a:pt x="303" y="308"/>
                  <a:pt x="242" y="373"/>
                  <a:pt x="188" y="444"/>
                </a:cubicBezTo>
                <a:cubicBezTo>
                  <a:pt x="185" y="447"/>
                  <a:pt x="182" y="451"/>
                  <a:pt x="182" y="456"/>
                </a:cubicBezTo>
                <a:cubicBezTo>
                  <a:pt x="157" y="475"/>
                  <a:pt x="128" y="488"/>
                  <a:pt x="102" y="505"/>
                </a:cubicBezTo>
                <a:cubicBezTo>
                  <a:pt x="68" y="528"/>
                  <a:pt x="34" y="550"/>
                  <a:pt x="0" y="573"/>
                </a:cubicBezTo>
                <a:cubicBezTo>
                  <a:pt x="14" y="552"/>
                  <a:pt x="29" y="530"/>
                  <a:pt x="44" y="509"/>
                </a:cubicBezTo>
                <a:cubicBezTo>
                  <a:pt x="91" y="444"/>
                  <a:pt x="141" y="381"/>
                  <a:pt x="198" y="324"/>
                </a:cubicBezTo>
                <a:cubicBezTo>
                  <a:pt x="225" y="300"/>
                  <a:pt x="251" y="275"/>
                  <a:pt x="274" y="248"/>
                </a:cubicBezTo>
                <a:cubicBezTo>
                  <a:pt x="337" y="185"/>
                  <a:pt x="406" y="129"/>
                  <a:pt x="478" y="76"/>
                </a:cubicBezTo>
                <a:cubicBezTo>
                  <a:pt x="510" y="52"/>
                  <a:pt x="544" y="30"/>
                  <a:pt x="577" y="7"/>
                </a:cubicBezTo>
                <a:cubicBezTo>
                  <a:pt x="585" y="1"/>
                  <a:pt x="593" y="0"/>
                  <a:pt x="603" y="3"/>
                </a:cubicBezTo>
                <a:cubicBezTo>
                  <a:pt x="627" y="11"/>
                  <a:pt x="653" y="18"/>
                  <a:pt x="677" y="24"/>
                </a:cubicBezTo>
                <a:close/>
              </a:path>
            </a:pathLst>
          </a:custGeom>
          <a:solidFill>
            <a:srgbClr val="5157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3" name="Freeform 56">
            <a:extLst>
              <a:ext uri="{FF2B5EF4-FFF2-40B4-BE49-F238E27FC236}">
                <a16:creationId xmlns:a16="http://schemas.microsoft.com/office/drawing/2014/main" id="{6E6DD791-AA31-4A87-A465-A4D168EB64B7}"/>
              </a:ext>
            </a:extLst>
          </p:cNvPr>
          <p:cNvSpPr>
            <a:spLocks/>
          </p:cNvSpPr>
          <p:nvPr/>
        </p:nvSpPr>
        <p:spPr bwMode="auto">
          <a:xfrm>
            <a:off x="6559550" y="3219450"/>
            <a:ext cx="277813" cy="263525"/>
          </a:xfrm>
          <a:custGeom>
            <a:avLst/>
            <a:gdLst>
              <a:gd name="T0" fmla="*/ 0 w 342"/>
              <a:gd name="T1" fmla="*/ 219 h 323"/>
              <a:gd name="T2" fmla="*/ 45 w 342"/>
              <a:gd name="T3" fmla="*/ 168 h 323"/>
              <a:gd name="T4" fmla="*/ 193 w 342"/>
              <a:gd name="T5" fmla="*/ 13 h 323"/>
              <a:gd name="T6" fmla="*/ 203 w 342"/>
              <a:gd name="T7" fmla="*/ 0 h 323"/>
              <a:gd name="T8" fmla="*/ 326 w 342"/>
              <a:gd name="T9" fmla="*/ 51 h 323"/>
              <a:gd name="T10" fmla="*/ 342 w 342"/>
              <a:gd name="T11" fmla="*/ 65 h 323"/>
              <a:gd name="T12" fmla="*/ 327 w 342"/>
              <a:gd name="T13" fmla="*/ 76 h 323"/>
              <a:gd name="T14" fmla="*/ 203 w 342"/>
              <a:gd name="T15" fmla="*/ 166 h 323"/>
              <a:gd name="T16" fmla="*/ 59 w 342"/>
              <a:gd name="T17" fmla="*/ 312 h 323"/>
              <a:gd name="T18" fmla="*/ 45 w 342"/>
              <a:gd name="T19" fmla="*/ 308 h 323"/>
              <a:gd name="T20" fmla="*/ 0 w 342"/>
              <a:gd name="T21" fmla="*/ 219 h 3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42" h="323">
                <a:moveTo>
                  <a:pt x="0" y="219"/>
                </a:moveTo>
                <a:cubicBezTo>
                  <a:pt x="20" y="206"/>
                  <a:pt x="31" y="185"/>
                  <a:pt x="45" y="168"/>
                </a:cubicBezTo>
                <a:cubicBezTo>
                  <a:pt x="91" y="113"/>
                  <a:pt x="138" y="59"/>
                  <a:pt x="193" y="13"/>
                </a:cubicBezTo>
                <a:cubicBezTo>
                  <a:pt x="197" y="9"/>
                  <a:pt x="200" y="5"/>
                  <a:pt x="203" y="0"/>
                </a:cubicBezTo>
                <a:cubicBezTo>
                  <a:pt x="246" y="13"/>
                  <a:pt x="287" y="30"/>
                  <a:pt x="326" y="51"/>
                </a:cubicBezTo>
                <a:cubicBezTo>
                  <a:pt x="333" y="55"/>
                  <a:pt x="342" y="57"/>
                  <a:pt x="342" y="65"/>
                </a:cubicBezTo>
                <a:cubicBezTo>
                  <a:pt x="342" y="72"/>
                  <a:pt x="333" y="73"/>
                  <a:pt x="327" y="76"/>
                </a:cubicBezTo>
                <a:cubicBezTo>
                  <a:pt x="281" y="100"/>
                  <a:pt x="240" y="130"/>
                  <a:pt x="203" y="166"/>
                </a:cubicBezTo>
                <a:cubicBezTo>
                  <a:pt x="155" y="215"/>
                  <a:pt x="106" y="263"/>
                  <a:pt x="59" y="312"/>
                </a:cubicBezTo>
                <a:cubicBezTo>
                  <a:pt x="48" y="323"/>
                  <a:pt x="47" y="315"/>
                  <a:pt x="45" y="308"/>
                </a:cubicBezTo>
                <a:cubicBezTo>
                  <a:pt x="32" y="278"/>
                  <a:pt x="17" y="248"/>
                  <a:pt x="0" y="219"/>
                </a:cubicBezTo>
                <a:close/>
              </a:path>
            </a:pathLst>
          </a:custGeom>
          <a:solidFill>
            <a:srgbClr val="252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4" name="Freeform 57">
            <a:extLst>
              <a:ext uri="{FF2B5EF4-FFF2-40B4-BE49-F238E27FC236}">
                <a16:creationId xmlns:a16="http://schemas.microsoft.com/office/drawing/2014/main" id="{82510FDA-1A2E-42E9-812B-7B9C5BE8BFD7}"/>
              </a:ext>
            </a:extLst>
          </p:cNvPr>
          <p:cNvSpPr>
            <a:spLocks/>
          </p:cNvSpPr>
          <p:nvPr/>
        </p:nvSpPr>
        <p:spPr bwMode="auto">
          <a:xfrm>
            <a:off x="6118225" y="2760663"/>
            <a:ext cx="174625" cy="273050"/>
          </a:xfrm>
          <a:custGeom>
            <a:avLst/>
            <a:gdLst>
              <a:gd name="T0" fmla="*/ 119 w 216"/>
              <a:gd name="T1" fmla="*/ 4 h 337"/>
              <a:gd name="T2" fmla="*/ 128 w 216"/>
              <a:gd name="T3" fmla="*/ 0 h 337"/>
              <a:gd name="T4" fmla="*/ 204 w 216"/>
              <a:gd name="T5" fmla="*/ 212 h 337"/>
              <a:gd name="T6" fmla="*/ 209 w 216"/>
              <a:gd name="T7" fmla="*/ 277 h 337"/>
              <a:gd name="T8" fmla="*/ 139 w 216"/>
              <a:gd name="T9" fmla="*/ 331 h 337"/>
              <a:gd name="T10" fmla="*/ 131 w 216"/>
              <a:gd name="T11" fmla="*/ 337 h 337"/>
              <a:gd name="T12" fmla="*/ 9 w 216"/>
              <a:gd name="T13" fmla="*/ 136 h 337"/>
              <a:gd name="T14" fmla="*/ 8 w 216"/>
              <a:gd name="T15" fmla="*/ 110 h 337"/>
              <a:gd name="T16" fmla="*/ 36 w 216"/>
              <a:gd name="T17" fmla="*/ 72 h 337"/>
              <a:gd name="T18" fmla="*/ 119 w 216"/>
              <a:gd name="T19" fmla="*/ 4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16" h="337">
                <a:moveTo>
                  <a:pt x="119" y="4"/>
                </a:moveTo>
                <a:cubicBezTo>
                  <a:pt x="122" y="3"/>
                  <a:pt x="125" y="1"/>
                  <a:pt x="128" y="0"/>
                </a:cubicBezTo>
                <a:cubicBezTo>
                  <a:pt x="167" y="66"/>
                  <a:pt x="189" y="138"/>
                  <a:pt x="204" y="212"/>
                </a:cubicBezTo>
                <a:cubicBezTo>
                  <a:pt x="208" y="233"/>
                  <a:pt x="216" y="255"/>
                  <a:pt x="209" y="277"/>
                </a:cubicBezTo>
                <a:cubicBezTo>
                  <a:pt x="181" y="289"/>
                  <a:pt x="162" y="313"/>
                  <a:pt x="139" y="331"/>
                </a:cubicBezTo>
                <a:cubicBezTo>
                  <a:pt x="136" y="333"/>
                  <a:pt x="135" y="336"/>
                  <a:pt x="131" y="337"/>
                </a:cubicBezTo>
                <a:cubicBezTo>
                  <a:pt x="100" y="264"/>
                  <a:pt x="58" y="197"/>
                  <a:pt x="9" y="136"/>
                </a:cubicBezTo>
                <a:cubicBezTo>
                  <a:pt x="1" y="126"/>
                  <a:pt x="0" y="120"/>
                  <a:pt x="8" y="110"/>
                </a:cubicBezTo>
                <a:cubicBezTo>
                  <a:pt x="18" y="98"/>
                  <a:pt x="27" y="85"/>
                  <a:pt x="36" y="72"/>
                </a:cubicBezTo>
                <a:cubicBezTo>
                  <a:pt x="60" y="44"/>
                  <a:pt x="86" y="20"/>
                  <a:pt x="119" y="4"/>
                </a:cubicBezTo>
                <a:close/>
              </a:path>
            </a:pathLst>
          </a:custGeom>
          <a:solidFill>
            <a:srgbClr val="5157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6" name="Freeform 58">
            <a:extLst>
              <a:ext uri="{FF2B5EF4-FFF2-40B4-BE49-F238E27FC236}">
                <a16:creationId xmlns:a16="http://schemas.microsoft.com/office/drawing/2014/main" id="{93D70E8A-6261-4D3F-97E2-F89E000FCCAA}"/>
              </a:ext>
            </a:extLst>
          </p:cNvPr>
          <p:cNvSpPr>
            <a:spLocks/>
          </p:cNvSpPr>
          <p:nvPr/>
        </p:nvSpPr>
        <p:spPr bwMode="auto">
          <a:xfrm>
            <a:off x="7137400" y="2733675"/>
            <a:ext cx="365125" cy="220663"/>
          </a:xfrm>
          <a:custGeom>
            <a:avLst/>
            <a:gdLst>
              <a:gd name="T0" fmla="*/ 353 w 449"/>
              <a:gd name="T1" fmla="*/ 256 h 270"/>
              <a:gd name="T2" fmla="*/ 260 w 449"/>
              <a:gd name="T3" fmla="*/ 169 h 270"/>
              <a:gd name="T4" fmla="*/ 95 w 449"/>
              <a:gd name="T5" fmla="*/ 55 h 270"/>
              <a:gd name="T6" fmla="*/ 0 w 449"/>
              <a:gd name="T7" fmla="*/ 7 h 270"/>
              <a:gd name="T8" fmla="*/ 26 w 449"/>
              <a:gd name="T9" fmla="*/ 8 h 270"/>
              <a:gd name="T10" fmla="*/ 251 w 449"/>
              <a:gd name="T11" fmla="*/ 81 h 270"/>
              <a:gd name="T12" fmla="*/ 277 w 449"/>
              <a:gd name="T13" fmla="*/ 96 h 270"/>
              <a:gd name="T14" fmla="*/ 353 w 449"/>
              <a:gd name="T15" fmla="*/ 156 h 270"/>
              <a:gd name="T16" fmla="*/ 385 w 449"/>
              <a:gd name="T17" fmla="*/ 188 h 270"/>
              <a:gd name="T18" fmla="*/ 436 w 449"/>
              <a:gd name="T19" fmla="*/ 244 h 270"/>
              <a:gd name="T20" fmla="*/ 449 w 449"/>
              <a:gd name="T21" fmla="*/ 270 h 270"/>
              <a:gd name="T22" fmla="*/ 353 w 449"/>
              <a:gd name="T23" fmla="*/ 256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49" h="270">
                <a:moveTo>
                  <a:pt x="353" y="256"/>
                </a:moveTo>
                <a:cubicBezTo>
                  <a:pt x="324" y="225"/>
                  <a:pt x="292" y="197"/>
                  <a:pt x="260" y="169"/>
                </a:cubicBezTo>
                <a:cubicBezTo>
                  <a:pt x="209" y="125"/>
                  <a:pt x="153" y="88"/>
                  <a:pt x="95" y="55"/>
                </a:cubicBezTo>
                <a:cubicBezTo>
                  <a:pt x="64" y="38"/>
                  <a:pt x="33" y="21"/>
                  <a:pt x="0" y="7"/>
                </a:cubicBezTo>
                <a:cubicBezTo>
                  <a:pt x="10" y="0"/>
                  <a:pt x="18" y="6"/>
                  <a:pt x="26" y="8"/>
                </a:cubicBezTo>
                <a:cubicBezTo>
                  <a:pt x="103" y="26"/>
                  <a:pt x="179" y="48"/>
                  <a:pt x="251" y="81"/>
                </a:cubicBezTo>
                <a:cubicBezTo>
                  <a:pt x="260" y="85"/>
                  <a:pt x="269" y="91"/>
                  <a:pt x="277" y="96"/>
                </a:cubicBezTo>
                <a:cubicBezTo>
                  <a:pt x="305" y="113"/>
                  <a:pt x="331" y="132"/>
                  <a:pt x="353" y="156"/>
                </a:cubicBezTo>
                <a:cubicBezTo>
                  <a:pt x="362" y="169"/>
                  <a:pt x="373" y="179"/>
                  <a:pt x="385" y="188"/>
                </a:cubicBezTo>
                <a:cubicBezTo>
                  <a:pt x="404" y="205"/>
                  <a:pt x="421" y="224"/>
                  <a:pt x="436" y="244"/>
                </a:cubicBezTo>
                <a:cubicBezTo>
                  <a:pt x="436" y="254"/>
                  <a:pt x="449" y="257"/>
                  <a:pt x="449" y="270"/>
                </a:cubicBezTo>
                <a:cubicBezTo>
                  <a:pt x="417" y="267"/>
                  <a:pt x="385" y="260"/>
                  <a:pt x="353" y="256"/>
                </a:cubicBezTo>
                <a:close/>
              </a:path>
            </a:pathLst>
          </a:custGeom>
          <a:solidFill>
            <a:srgbClr val="7B81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7" name="Freeform 59">
            <a:extLst>
              <a:ext uri="{FF2B5EF4-FFF2-40B4-BE49-F238E27FC236}">
                <a16:creationId xmlns:a16="http://schemas.microsoft.com/office/drawing/2014/main" id="{BFF7B95B-8984-4FDC-83F6-727CFF3A890F}"/>
              </a:ext>
            </a:extLst>
          </p:cNvPr>
          <p:cNvSpPr>
            <a:spLocks/>
          </p:cNvSpPr>
          <p:nvPr/>
        </p:nvSpPr>
        <p:spPr bwMode="auto">
          <a:xfrm>
            <a:off x="6296025" y="3255963"/>
            <a:ext cx="139700" cy="238125"/>
          </a:xfrm>
          <a:custGeom>
            <a:avLst/>
            <a:gdLst>
              <a:gd name="T0" fmla="*/ 156 w 171"/>
              <a:gd name="T1" fmla="*/ 287 h 292"/>
              <a:gd name="T2" fmla="*/ 132 w 171"/>
              <a:gd name="T3" fmla="*/ 184 h 292"/>
              <a:gd name="T4" fmla="*/ 114 w 171"/>
              <a:gd name="T5" fmla="*/ 176 h 292"/>
              <a:gd name="T6" fmla="*/ 0 w 171"/>
              <a:gd name="T7" fmla="*/ 255 h 292"/>
              <a:gd name="T8" fmla="*/ 23 w 171"/>
              <a:gd name="T9" fmla="*/ 131 h 292"/>
              <a:gd name="T10" fmla="*/ 48 w 171"/>
              <a:gd name="T11" fmla="*/ 88 h 292"/>
              <a:gd name="T12" fmla="*/ 116 w 171"/>
              <a:gd name="T13" fmla="*/ 11 h 292"/>
              <a:gd name="T14" fmla="*/ 128 w 171"/>
              <a:gd name="T15" fmla="*/ 1 h 292"/>
              <a:gd name="T16" fmla="*/ 136 w 171"/>
              <a:gd name="T17" fmla="*/ 15 h 292"/>
              <a:gd name="T18" fmla="*/ 168 w 171"/>
              <a:gd name="T19" fmla="*/ 257 h 292"/>
              <a:gd name="T20" fmla="*/ 165 w 171"/>
              <a:gd name="T21" fmla="*/ 292 h 292"/>
              <a:gd name="T22" fmla="*/ 162 w 171"/>
              <a:gd name="T23" fmla="*/ 266 h 292"/>
              <a:gd name="T24" fmla="*/ 160 w 171"/>
              <a:gd name="T25" fmla="*/ 266 h 292"/>
              <a:gd name="T26" fmla="*/ 161 w 171"/>
              <a:gd name="T27" fmla="*/ 268 h 292"/>
              <a:gd name="T28" fmla="*/ 156 w 171"/>
              <a:gd name="T29" fmla="*/ 287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71" h="292">
                <a:moveTo>
                  <a:pt x="156" y="287"/>
                </a:moveTo>
                <a:cubicBezTo>
                  <a:pt x="148" y="253"/>
                  <a:pt x="140" y="218"/>
                  <a:pt x="132" y="184"/>
                </a:cubicBezTo>
                <a:cubicBezTo>
                  <a:pt x="130" y="170"/>
                  <a:pt x="126" y="168"/>
                  <a:pt x="114" y="176"/>
                </a:cubicBezTo>
                <a:cubicBezTo>
                  <a:pt x="75" y="201"/>
                  <a:pt x="36" y="226"/>
                  <a:pt x="0" y="255"/>
                </a:cubicBezTo>
                <a:cubicBezTo>
                  <a:pt x="7" y="214"/>
                  <a:pt x="14" y="172"/>
                  <a:pt x="23" y="131"/>
                </a:cubicBezTo>
                <a:cubicBezTo>
                  <a:pt x="26" y="115"/>
                  <a:pt x="35" y="100"/>
                  <a:pt x="48" y="88"/>
                </a:cubicBezTo>
                <a:cubicBezTo>
                  <a:pt x="72" y="64"/>
                  <a:pt x="96" y="39"/>
                  <a:pt x="116" y="11"/>
                </a:cubicBezTo>
                <a:cubicBezTo>
                  <a:pt x="119" y="6"/>
                  <a:pt x="122" y="0"/>
                  <a:pt x="128" y="1"/>
                </a:cubicBezTo>
                <a:cubicBezTo>
                  <a:pt x="135" y="2"/>
                  <a:pt x="135" y="10"/>
                  <a:pt x="136" y="15"/>
                </a:cubicBezTo>
                <a:cubicBezTo>
                  <a:pt x="162" y="94"/>
                  <a:pt x="170" y="175"/>
                  <a:pt x="168" y="257"/>
                </a:cubicBezTo>
                <a:cubicBezTo>
                  <a:pt x="167" y="268"/>
                  <a:pt x="171" y="281"/>
                  <a:pt x="165" y="292"/>
                </a:cubicBezTo>
                <a:cubicBezTo>
                  <a:pt x="155" y="285"/>
                  <a:pt x="164" y="275"/>
                  <a:pt x="162" y="266"/>
                </a:cubicBezTo>
                <a:cubicBezTo>
                  <a:pt x="162" y="264"/>
                  <a:pt x="157" y="267"/>
                  <a:pt x="160" y="266"/>
                </a:cubicBezTo>
                <a:cubicBezTo>
                  <a:pt x="161" y="266"/>
                  <a:pt x="161" y="267"/>
                  <a:pt x="161" y="268"/>
                </a:cubicBezTo>
                <a:cubicBezTo>
                  <a:pt x="162" y="275"/>
                  <a:pt x="161" y="282"/>
                  <a:pt x="156" y="287"/>
                </a:cubicBezTo>
                <a:close/>
              </a:path>
            </a:pathLst>
          </a:custGeom>
          <a:solidFill>
            <a:srgbClr val="5157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8" name="Freeform 60">
            <a:extLst>
              <a:ext uri="{FF2B5EF4-FFF2-40B4-BE49-F238E27FC236}">
                <a16:creationId xmlns:a16="http://schemas.microsoft.com/office/drawing/2014/main" id="{04EDAAA3-5A5A-4A05-BF14-9DA388001252}"/>
              </a:ext>
            </a:extLst>
          </p:cNvPr>
          <p:cNvSpPr>
            <a:spLocks/>
          </p:cNvSpPr>
          <p:nvPr/>
        </p:nvSpPr>
        <p:spPr bwMode="auto">
          <a:xfrm>
            <a:off x="6173788" y="3424238"/>
            <a:ext cx="85725" cy="273050"/>
          </a:xfrm>
          <a:custGeom>
            <a:avLst/>
            <a:gdLst>
              <a:gd name="T0" fmla="*/ 99 w 106"/>
              <a:gd name="T1" fmla="*/ 32 h 335"/>
              <a:gd name="T2" fmla="*/ 102 w 106"/>
              <a:gd name="T3" fmla="*/ 126 h 335"/>
              <a:gd name="T4" fmla="*/ 76 w 106"/>
              <a:gd name="T5" fmla="*/ 200 h 335"/>
              <a:gd name="T6" fmla="*/ 21 w 106"/>
              <a:gd name="T7" fmla="*/ 335 h 335"/>
              <a:gd name="T8" fmla="*/ 5 w 106"/>
              <a:gd name="T9" fmla="*/ 250 h 335"/>
              <a:gd name="T10" fmla="*/ 46 w 106"/>
              <a:gd name="T11" fmla="*/ 22 h 335"/>
              <a:gd name="T12" fmla="*/ 63 w 106"/>
              <a:gd name="T13" fmla="*/ 0 h 335"/>
              <a:gd name="T14" fmla="*/ 97 w 106"/>
              <a:gd name="T15" fmla="*/ 101 h 335"/>
              <a:gd name="T16" fmla="*/ 94 w 106"/>
              <a:gd name="T17" fmla="*/ 52 h 335"/>
              <a:gd name="T18" fmla="*/ 99 w 106"/>
              <a:gd name="T19" fmla="*/ 32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6" h="335">
                <a:moveTo>
                  <a:pt x="99" y="32"/>
                </a:moveTo>
                <a:cubicBezTo>
                  <a:pt x="106" y="63"/>
                  <a:pt x="102" y="95"/>
                  <a:pt x="102" y="126"/>
                </a:cubicBezTo>
                <a:cubicBezTo>
                  <a:pt x="102" y="154"/>
                  <a:pt x="89" y="177"/>
                  <a:pt x="76" y="200"/>
                </a:cubicBezTo>
                <a:cubicBezTo>
                  <a:pt x="52" y="241"/>
                  <a:pt x="37" y="287"/>
                  <a:pt x="21" y="335"/>
                </a:cubicBezTo>
                <a:cubicBezTo>
                  <a:pt x="9" y="306"/>
                  <a:pt x="7" y="278"/>
                  <a:pt x="5" y="250"/>
                </a:cubicBezTo>
                <a:cubicBezTo>
                  <a:pt x="0" y="171"/>
                  <a:pt x="0" y="92"/>
                  <a:pt x="46" y="22"/>
                </a:cubicBezTo>
                <a:cubicBezTo>
                  <a:pt x="51" y="14"/>
                  <a:pt x="57" y="7"/>
                  <a:pt x="63" y="0"/>
                </a:cubicBezTo>
                <a:cubicBezTo>
                  <a:pt x="86" y="33"/>
                  <a:pt x="95" y="71"/>
                  <a:pt x="97" y="101"/>
                </a:cubicBezTo>
                <a:cubicBezTo>
                  <a:pt x="95" y="91"/>
                  <a:pt x="93" y="71"/>
                  <a:pt x="94" y="52"/>
                </a:cubicBezTo>
                <a:cubicBezTo>
                  <a:pt x="94" y="45"/>
                  <a:pt x="93" y="37"/>
                  <a:pt x="99" y="32"/>
                </a:cubicBezTo>
                <a:close/>
              </a:path>
            </a:pathLst>
          </a:custGeom>
          <a:solidFill>
            <a:srgbClr val="252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0" name="Freeform 61">
            <a:extLst>
              <a:ext uri="{FF2B5EF4-FFF2-40B4-BE49-F238E27FC236}">
                <a16:creationId xmlns:a16="http://schemas.microsoft.com/office/drawing/2014/main" id="{63666C93-AB07-4B46-993E-19F27CD4B0F9}"/>
              </a:ext>
            </a:extLst>
          </p:cNvPr>
          <p:cNvSpPr>
            <a:spLocks/>
          </p:cNvSpPr>
          <p:nvPr/>
        </p:nvSpPr>
        <p:spPr bwMode="auto">
          <a:xfrm>
            <a:off x="4275138" y="2984500"/>
            <a:ext cx="360363" cy="142875"/>
          </a:xfrm>
          <a:custGeom>
            <a:avLst/>
            <a:gdLst>
              <a:gd name="T0" fmla="*/ 407 w 444"/>
              <a:gd name="T1" fmla="*/ 1 h 176"/>
              <a:gd name="T2" fmla="*/ 444 w 444"/>
              <a:gd name="T3" fmla="*/ 8 h 176"/>
              <a:gd name="T4" fmla="*/ 135 w 444"/>
              <a:gd name="T5" fmla="*/ 169 h 176"/>
              <a:gd name="T6" fmla="*/ 0 w 444"/>
              <a:gd name="T7" fmla="*/ 176 h 176"/>
              <a:gd name="T8" fmla="*/ 63 w 444"/>
              <a:gd name="T9" fmla="*/ 134 h 176"/>
              <a:gd name="T10" fmla="*/ 402 w 444"/>
              <a:gd name="T11" fmla="*/ 3 h 176"/>
              <a:gd name="T12" fmla="*/ 407 w 444"/>
              <a:gd name="T13" fmla="*/ 1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4" h="176">
                <a:moveTo>
                  <a:pt x="407" y="1"/>
                </a:moveTo>
                <a:cubicBezTo>
                  <a:pt x="420" y="0"/>
                  <a:pt x="431" y="4"/>
                  <a:pt x="444" y="8"/>
                </a:cubicBezTo>
                <a:cubicBezTo>
                  <a:pt x="335" y="50"/>
                  <a:pt x="229" y="99"/>
                  <a:pt x="135" y="169"/>
                </a:cubicBezTo>
                <a:cubicBezTo>
                  <a:pt x="92" y="169"/>
                  <a:pt x="48" y="168"/>
                  <a:pt x="0" y="176"/>
                </a:cubicBezTo>
                <a:cubicBezTo>
                  <a:pt x="22" y="157"/>
                  <a:pt x="42" y="145"/>
                  <a:pt x="63" y="134"/>
                </a:cubicBezTo>
                <a:cubicBezTo>
                  <a:pt x="169" y="73"/>
                  <a:pt x="281" y="27"/>
                  <a:pt x="402" y="3"/>
                </a:cubicBezTo>
                <a:cubicBezTo>
                  <a:pt x="403" y="3"/>
                  <a:pt x="405" y="2"/>
                  <a:pt x="407" y="1"/>
                </a:cubicBezTo>
                <a:close/>
              </a:path>
            </a:pathLst>
          </a:custGeom>
          <a:solidFill>
            <a:srgbClr val="5157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1" name="Freeform 62">
            <a:extLst>
              <a:ext uri="{FF2B5EF4-FFF2-40B4-BE49-F238E27FC236}">
                <a16:creationId xmlns:a16="http://schemas.microsoft.com/office/drawing/2014/main" id="{C0BEABE1-300B-4D23-85F3-B04FBF07264E}"/>
              </a:ext>
            </a:extLst>
          </p:cNvPr>
          <p:cNvSpPr>
            <a:spLocks/>
          </p:cNvSpPr>
          <p:nvPr/>
        </p:nvSpPr>
        <p:spPr bwMode="auto">
          <a:xfrm>
            <a:off x="3935413" y="2779713"/>
            <a:ext cx="242888" cy="180975"/>
          </a:xfrm>
          <a:custGeom>
            <a:avLst/>
            <a:gdLst>
              <a:gd name="T0" fmla="*/ 194 w 300"/>
              <a:gd name="T1" fmla="*/ 35 h 222"/>
              <a:gd name="T2" fmla="*/ 300 w 300"/>
              <a:gd name="T3" fmla="*/ 0 h 222"/>
              <a:gd name="T4" fmla="*/ 192 w 300"/>
              <a:gd name="T5" fmla="*/ 96 h 222"/>
              <a:gd name="T6" fmla="*/ 109 w 300"/>
              <a:gd name="T7" fmla="*/ 203 h 222"/>
              <a:gd name="T8" fmla="*/ 0 w 300"/>
              <a:gd name="T9" fmla="*/ 222 h 222"/>
              <a:gd name="T10" fmla="*/ 194 w 300"/>
              <a:gd name="T11" fmla="*/ 35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0" h="222">
                <a:moveTo>
                  <a:pt x="194" y="35"/>
                </a:moveTo>
                <a:cubicBezTo>
                  <a:pt x="227" y="17"/>
                  <a:pt x="264" y="9"/>
                  <a:pt x="300" y="0"/>
                </a:cubicBezTo>
                <a:cubicBezTo>
                  <a:pt x="262" y="30"/>
                  <a:pt x="225" y="61"/>
                  <a:pt x="192" y="96"/>
                </a:cubicBezTo>
                <a:cubicBezTo>
                  <a:pt x="161" y="129"/>
                  <a:pt x="132" y="164"/>
                  <a:pt x="109" y="203"/>
                </a:cubicBezTo>
                <a:cubicBezTo>
                  <a:pt x="75" y="209"/>
                  <a:pt x="40" y="215"/>
                  <a:pt x="0" y="222"/>
                </a:cubicBezTo>
                <a:cubicBezTo>
                  <a:pt x="60" y="149"/>
                  <a:pt x="118" y="83"/>
                  <a:pt x="194" y="35"/>
                </a:cubicBezTo>
                <a:close/>
              </a:path>
            </a:pathLst>
          </a:custGeom>
          <a:solidFill>
            <a:srgbClr val="5157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2" name="Freeform 63">
            <a:extLst>
              <a:ext uri="{FF2B5EF4-FFF2-40B4-BE49-F238E27FC236}">
                <a16:creationId xmlns:a16="http://schemas.microsoft.com/office/drawing/2014/main" id="{5A8BB8D6-B078-4EBB-A233-34AC2CDEF9D4}"/>
              </a:ext>
            </a:extLst>
          </p:cNvPr>
          <p:cNvSpPr>
            <a:spLocks/>
          </p:cNvSpPr>
          <p:nvPr/>
        </p:nvSpPr>
        <p:spPr bwMode="auto">
          <a:xfrm>
            <a:off x="6932613" y="2124075"/>
            <a:ext cx="184150" cy="201613"/>
          </a:xfrm>
          <a:custGeom>
            <a:avLst/>
            <a:gdLst>
              <a:gd name="T0" fmla="*/ 85 w 226"/>
              <a:gd name="T1" fmla="*/ 204 h 246"/>
              <a:gd name="T2" fmla="*/ 0 w 226"/>
              <a:gd name="T3" fmla="*/ 246 h 246"/>
              <a:gd name="T4" fmla="*/ 137 w 226"/>
              <a:gd name="T5" fmla="*/ 24 h 246"/>
              <a:gd name="T6" fmla="*/ 226 w 226"/>
              <a:gd name="T7" fmla="*/ 0 h 246"/>
              <a:gd name="T8" fmla="*/ 125 w 226"/>
              <a:gd name="T9" fmla="*/ 164 h 246"/>
              <a:gd name="T10" fmla="*/ 85 w 226"/>
              <a:gd name="T11" fmla="*/ 204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6" h="246">
                <a:moveTo>
                  <a:pt x="85" y="204"/>
                </a:moveTo>
                <a:cubicBezTo>
                  <a:pt x="60" y="225"/>
                  <a:pt x="29" y="233"/>
                  <a:pt x="0" y="246"/>
                </a:cubicBezTo>
                <a:cubicBezTo>
                  <a:pt x="56" y="178"/>
                  <a:pt x="104" y="106"/>
                  <a:pt x="137" y="24"/>
                </a:cubicBezTo>
                <a:cubicBezTo>
                  <a:pt x="166" y="16"/>
                  <a:pt x="194" y="9"/>
                  <a:pt x="226" y="0"/>
                </a:cubicBezTo>
                <a:cubicBezTo>
                  <a:pt x="206" y="65"/>
                  <a:pt x="170" y="117"/>
                  <a:pt x="125" y="164"/>
                </a:cubicBezTo>
                <a:cubicBezTo>
                  <a:pt x="110" y="176"/>
                  <a:pt x="96" y="189"/>
                  <a:pt x="85" y="204"/>
                </a:cubicBezTo>
                <a:close/>
              </a:path>
            </a:pathLst>
          </a:custGeom>
          <a:solidFill>
            <a:srgbClr val="7B81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3" name="Freeform 64">
            <a:extLst>
              <a:ext uri="{FF2B5EF4-FFF2-40B4-BE49-F238E27FC236}">
                <a16:creationId xmlns:a16="http://schemas.microsoft.com/office/drawing/2014/main" id="{1D042214-4EDF-4102-886C-43F402792C56}"/>
              </a:ext>
            </a:extLst>
          </p:cNvPr>
          <p:cNvSpPr>
            <a:spLocks/>
          </p:cNvSpPr>
          <p:nvPr/>
        </p:nvSpPr>
        <p:spPr bwMode="auto">
          <a:xfrm>
            <a:off x="6408738" y="3036888"/>
            <a:ext cx="80963" cy="173038"/>
          </a:xfrm>
          <a:custGeom>
            <a:avLst/>
            <a:gdLst>
              <a:gd name="T0" fmla="*/ 97 w 99"/>
              <a:gd name="T1" fmla="*/ 161 h 214"/>
              <a:gd name="T2" fmla="*/ 72 w 99"/>
              <a:gd name="T3" fmla="*/ 188 h 214"/>
              <a:gd name="T4" fmla="*/ 59 w 99"/>
              <a:gd name="T5" fmla="*/ 184 h 214"/>
              <a:gd name="T6" fmla="*/ 32 w 99"/>
              <a:gd name="T7" fmla="*/ 208 h 214"/>
              <a:gd name="T8" fmla="*/ 21 w 99"/>
              <a:gd name="T9" fmla="*/ 203 h 214"/>
              <a:gd name="T10" fmla="*/ 2 w 99"/>
              <a:gd name="T11" fmla="*/ 114 h 214"/>
              <a:gd name="T12" fmla="*/ 3 w 99"/>
              <a:gd name="T13" fmla="*/ 99 h 214"/>
              <a:gd name="T14" fmla="*/ 72 w 99"/>
              <a:gd name="T15" fmla="*/ 7 h 214"/>
              <a:gd name="T16" fmla="*/ 86 w 99"/>
              <a:gd name="T17" fmla="*/ 13 h 214"/>
              <a:gd name="T18" fmla="*/ 97 w 99"/>
              <a:gd name="T19" fmla="*/ 161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9" h="214">
                <a:moveTo>
                  <a:pt x="97" y="161"/>
                </a:moveTo>
                <a:cubicBezTo>
                  <a:pt x="89" y="170"/>
                  <a:pt x="83" y="182"/>
                  <a:pt x="72" y="188"/>
                </a:cubicBezTo>
                <a:cubicBezTo>
                  <a:pt x="70" y="180"/>
                  <a:pt x="66" y="177"/>
                  <a:pt x="59" y="184"/>
                </a:cubicBezTo>
                <a:cubicBezTo>
                  <a:pt x="50" y="192"/>
                  <a:pt x="41" y="200"/>
                  <a:pt x="32" y="208"/>
                </a:cubicBezTo>
                <a:cubicBezTo>
                  <a:pt x="25" y="214"/>
                  <a:pt x="22" y="213"/>
                  <a:pt x="21" y="203"/>
                </a:cubicBezTo>
                <a:cubicBezTo>
                  <a:pt x="17" y="173"/>
                  <a:pt x="12" y="143"/>
                  <a:pt x="2" y="114"/>
                </a:cubicBezTo>
                <a:cubicBezTo>
                  <a:pt x="0" y="109"/>
                  <a:pt x="0" y="104"/>
                  <a:pt x="3" y="99"/>
                </a:cubicBezTo>
                <a:cubicBezTo>
                  <a:pt x="22" y="65"/>
                  <a:pt x="42" y="33"/>
                  <a:pt x="72" y="7"/>
                </a:cubicBezTo>
                <a:cubicBezTo>
                  <a:pt x="82" y="0"/>
                  <a:pt x="83" y="2"/>
                  <a:pt x="86" y="13"/>
                </a:cubicBezTo>
                <a:cubicBezTo>
                  <a:pt x="99" y="61"/>
                  <a:pt x="98" y="111"/>
                  <a:pt x="97" y="161"/>
                </a:cubicBezTo>
                <a:close/>
              </a:path>
            </a:pathLst>
          </a:custGeom>
          <a:solidFill>
            <a:srgbClr val="252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4" name="Freeform 65">
            <a:extLst>
              <a:ext uri="{FF2B5EF4-FFF2-40B4-BE49-F238E27FC236}">
                <a16:creationId xmlns:a16="http://schemas.microsoft.com/office/drawing/2014/main" id="{D370DAFB-9C15-4703-8777-22287CA7D78F}"/>
              </a:ext>
            </a:extLst>
          </p:cNvPr>
          <p:cNvSpPr>
            <a:spLocks/>
          </p:cNvSpPr>
          <p:nvPr/>
        </p:nvSpPr>
        <p:spPr bwMode="auto">
          <a:xfrm>
            <a:off x="6475413" y="2732088"/>
            <a:ext cx="119063" cy="158750"/>
          </a:xfrm>
          <a:custGeom>
            <a:avLst/>
            <a:gdLst>
              <a:gd name="T0" fmla="*/ 0 w 147"/>
              <a:gd name="T1" fmla="*/ 138 h 194"/>
              <a:gd name="T2" fmla="*/ 42 w 147"/>
              <a:gd name="T3" fmla="*/ 79 h 194"/>
              <a:gd name="T4" fmla="*/ 66 w 147"/>
              <a:gd name="T5" fmla="*/ 37 h 194"/>
              <a:gd name="T6" fmla="*/ 26 w 147"/>
              <a:gd name="T7" fmla="*/ 13 h 194"/>
              <a:gd name="T8" fmla="*/ 23 w 147"/>
              <a:gd name="T9" fmla="*/ 11 h 194"/>
              <a:gd name="T10" fmla="*/ 72 w 147"/>
              <a:gd name="T11" fmla="*/ 7 h 194"/>
              <a:gd name="T12" fmla="*/ 72 w 147"/>
              <a:gd name="T13" fmla="*/ 6 h 194"/>
              <a:gd name="T14" fmla="*/ 103 w 147"/>
              <a:gd name="T15" fmla="*/ 7 h 194"/>
              <a:gd name="T16" fmla="*/ 136 w 147"/>
              <a:gd name="T17" fmla="*/ 14 h 194"/>
              <a:gd name="T18" fmla="*/ 142 w 147"/>
              <a:gd name="T19" fmla="*/ 25 h 194"/>
              <a:gd name="T20" fmla="*/ 22 w 147"/>
              <a:gd name="T21" fmla="*/ 193 h 194"/>
              <a:gd name="T22" fmla="*/ 18 w 147"/>
              <a:gd name="T23" fmla="*/ 194 h 194"/>
              <a:gd name="T24" fmla="*/ 0 w 147"/>
              <a:gd name="T25" fmla="*/ 138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47" h="194">
                <a:moveTo>
                  <a:pt x="0" y="138"/>
                </a:moveTo>
                <a:cubicBezTo>
                  <a:pt x="14" y="119"/>
                  <a:pt x="28" y="99"/>
                  <a:pt x="42" y="79"/>
                </a:cubicBezTo>
                <a:cubicBezTo>
                  <a:pt x="51" y="66"/>
                  <a:pt x="66" y="51"/>
                  <a:pt x="66" y="37"/>
                </a:cubicBezTo>
                <a:cubicBezTo>
                  <a:pt x="65" y="21"/>
                  <a:pt x="39" y="24"/>
                  <a:pt x="26" y="13"/>
                </a:cubicBezTo>
                <a:cubicBezTo>
                  <a:pt x="25" y="12"/>
                  <a:pt x="24" y="11"/>
                  <a:pt x="23" y="11"/>
                </a:cubicBezTo>
                <a:cubicBezTo>
                  <a:pt x="39" y="4"/>
                  <a:pt x="56" y="11"/>
                  <a:pt x="72" y="7"/>
                </a:cubicBezTo>
                <a:cubicBezTo>
                  <a:pt x="72" y="6"/>
                  <a:pt x="72" y="6"/>
                  <a:pt x="72" y="6"/>
                </a:cubicBezTo>
                <a:cubicBezTo>
                  <a:pt x="82" y="0"/>
                  <a:pt x="93" y="1"/>
                  <a:pt x="103" y="7"/>
                </a:cubicBezTo>
                <a:cubicBezTo>
                  <a:pt x="114" y="9"/>
                  <a:pt x="124" y="12"/>
                  <a:pt x="136" y="14"/>
                </a:cubicBezTo>
                <a:cubicBezTo>
                  <a:pt x="143" y="15"/>
                  <a:pt x="147" y="17"/>
                  <a:pt x="142" y="25"/>
                </a:cubicBezTo>
                <a:cubicBezTo>
                  <a:pt x="109" y="86"/>
                  <a:pt x="74" y="146"/>
                  <a:pt x="22" y="193"/>
                </a:cubicBezTo>
                <a:cubicBezTo>
                  <a:pt x="21" y="193"/>
                  <a:pt x="20" y="193"/>
                  <a:pt x="18" y="194"/>
                </a:cubicBezTo>
                <a:cubicBezTo>
                  <a:pt x="12" y="175"/>
                  <a:pt x="6" y="157"/>
                  <a:pt x="0" y="138"/>
                </a:cubicBezTo>
                <a:close/>
              </a:path>
            </a:pathLst>
          </a:custGeom>
          <a:solidFill>
            <a:srgbClr val="7B81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5" name="Freeform 66">
            <a:extLst>
              <a:ext uri="{FF2B5EF4-FFF2-40B4-BE49-F238E27FC236}">
                <a16:creationId xmlns:a16="http://schemas.microsoft.com/office/drawing/2014/main" id="{C94C5705-6374-4381-8B68-CF37E60F80F9}"/>
              </a:ext>
            </a:extLst>
          </p:cNvPr>
          <p:cNvSpPr>
            <a:spLocks/>
          </p:cNvSpPr>
          <p:nvPr/>
        </p:nvSpPr>
        <p:spPr bwMode="auto">
          <a:xfrm>
            <a:off x="6159500" y="3052763"/>
            <a:ext cx="187325" cy="184150"/>
          </a:xfrm>
          <a:custGeom>
            <a:avLst/>
            <a:gdLst>
              <a:gd name="T0" fmla="*/ 46 w 231"/>
              <a:gd name="T1" fmla="*/ 210 h 226"/>
              <a:gd name="T2" fmla="*/ 0 w 231"/>
              <a:gd name="T3" fmla="*/ 226 h 226"/>
              <a:gd name="T4" fmla="*/ 79 w 231"/>
              <a:gd name="T5" fmla="*/ 88 h 226"/>
              <a:gd name="T6" fmla="*/ 231 w 231"/>
              <a:gd name="T7" fmla="*/ 0 h 226"/>
              <a:gd name="T8" fmla="*/ 181 w 231"/>
              <a:gd name="T9" fmla="*/ 110 h 226"/>
              <a:gd name="T10" fmla="*/ 180 w 231"/>
              <a:gd name="T11" fmla="*/ 108 h 226"/>
              <a:gd name="T12" fmla="*/ 171 w 231"/>
              <a:gd name="T13" fmla="*/ 86 h 226"/>
              <a:gd name="T14" fmla="*/ 145 w 231"/>
              <a:gd name="T15" fmla="*/ 96 h 226"/>
              <a:gd name="T16" fmla="*/ 46 w 231"/>
              <a:gd name="T17" fmla="*/ 210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1" h="226">
                <a:moveTo>
                  <a:pt x="46" y="210"/>
                </a:moveTo>
                <a:cubicBezTo>
                  <a:pt x="32" y="215"/>
                  <a:pt x="19" y="220"/>
                  <a:pt x="0" y="226"/>
                </a:cubicBezTo>
                <a:cubicBezTo>
                  <a:pt x="20" y="173"/>
                  <a:pt x="34" y="121"/>
                  <a:pt x="79" y="88"/>
                </a:cubicBezTo>
                <a:cubicBezTo>
                  <a:pt x="124" y="53"/>
                  <a:pt x="176" y="28"/>
                  <a:pt x="231" y="0"/>
                </a:cubicBezTo>
                <a:cubicBezTo>
                  <a:pt x="217" y="41"/>
                  <a:pt x="202" y="76"/>
                  <a:pt x="181" y="110"/>
                </a:cubicBezTo>
                <a:cubicBezTo>
                  <a:pt x="181" y="109"/>
                  <a:pt x="180" y="109"/>
                  <a:pt x="180" y="108"/>
                </a:cubicBezTo>
                <a:cubicBezTo>
                  <a:pt x="173" y="102"/>
                  <a:pt x="181" y="89"/>
                  <a:pt x="171" y="86"/>
                </a:cubicBezTo>
                <a:cubicBezTo>
                  <a:pt x="162" y="84"/>
                  <a:pt x="153" y="92"/>
                  <a:pt x="145" y="96"/>
                </a:cubicBezTo>
                <a:cubicBezTo>
                  <a:pt x="99" y="123"/>
                  <a:pt x="67" y="161"/>
                  <a:pt x="46" y="210"/>
                </a:cubicBezTo>
                <a:close/>
              </a:path>
            </a:pathLst>
          </a:custGeom>
          <a:solidFill>
            <a:srgbClr val="85030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6" name="Freeform 67">
            <a:extLst>
              <a:ext uri="{FF2B5EF4-FFF2-40B4-BE49-F238E27FC236}">
                <a16:creationId xmlns:a16="http://schemas.microsoft.com/office/drawing/2014/main" id="{E9F00F78-75C0-4887-9C62-7B85519014C6}"/>
              </a:ext>
            </a:extLst>
          </p:cNvPr>
          <p:cNvSpPr>
            <a:spLocks/>
          </p:cNvSpPr>
          <p:nvPr/>
        </p:nvSpPr>
        <p:spPr bwMode="auto">
          <a:xfrm>
            <a:off x="5103813" y="3052763"/>
            <a:ext cx="187325" cy="184150"/>
          </a:xfrm>
          <a:custGeom>
            <a:avLst/>
            <a:gdLst>
              <a:gd name="T0" fmla="*/ 48 w 231"/>
              <a:gd name="T1" fmla="*/ 105 h 226"/>
              <a:gd name="T2" fmla="*/ 0 w 231"/>
              <a:gd name="T3" fmla="*/ 0 h 226"/>
              <a:gd name="T4" fmla="*/ 164 w 231"/>
              <a:gd name="T5" fmla="*/ 97 h 226"/>
              <a:gd name="T6" fmla="*/ 215 w 231"/>
              <a:gd name="T7" fmla="*/ 181 h 226"/>
              <a:gd name="T8" fmla="*/ 231 w 231"/>
              <a:gd name="T9" fmla="*/ 226 h 226"/>
              <a:gd name="T10" fmla="*/ 184 w 231"/>
              <a:gd name="T11" fmla="*/ 209 h 226"/>
              <a:gd name="T12" fmla="*/ 69 w 231"/>
              <a:gd name="T13" fmla="*/ 87 h 226"/>
              <a:gd name="T14" fmla="*/ 55 w 231"/>
              <a:gd name="T15" fmla="*/ 94 h 226"/>
              <a:gd name="T16" fmla="*/ 48 w 231"/>
              <a:gd name="T17" fmla="*/ 105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1" h="226">
                <a:moveTo>
                  <a:pt x="48" y="105"/>
                </a:moveTo>
                <a:cubicBezTo>
                  <a:pt x="27" y="74"/>
                  <a:pt x="15" y="39"/>
                  <a:pt x="0" y="0"/>
                </a:cubicBezTo>
                <a:cubicBezTo>
                  <a:pt x="59" y="31"/>
                  <a:pt x="116" y="56"/>
                  <a:pt x="164" y="97"/>
                </a:cubicBezTo>
                <a:cubicBezTo>
                  <a:pt x="190" y="118"/>
                  <a:pt x="202" y="151"/>
                  <a:pt x="215" y="181"/>
                </a:cubicBezTo>
                <a:cubicBezTo>
                  <a:pt x="221" y="195"/>
                  <a:pt x="225" y="208"/>
                  <a:pt x="231" y="226"/>
                </a:cubicBezTo>
                <a:cubicBezTo>
                  <a:pt x="213" y="219"/>
                  <a:pt x="198" y="214"/>
                  <a:pt x="184" y="209"/>
                </a:cubicBezTo>
                <a:cubicBezTo>
                  <a:pt x="162" y="153"/>
                  <a:pt x="123" y="113"/>
                  <a:pt x="69" y="87"/>
                </a:cubicBezTo>
                <a:cubicBezTo>
                  <a:pt x="61" y="83"/>
                  <a:pt x="56" y="85"/>
                  <a:pt x="55" y="94"/>
                </a:cubicBezTo>
                <a:cubicBezTo>
                  <a:pt x="55" y="99"/>
                  <a:pt x="53" y="104"/>
                  <a:pt x="48" y="105"/>
                </a:cubicBezTo>
                <a:close/>
              </a:path>
            </a:pathLst>
          </a:custGeom>
          <a:solidFill>
            <a:srgbClr val="84030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7" name="Freeform 68">
            <a:extLst>
              <a:ext uri="{FF2B5EF4-FFF2-40B4-BE49-F238E27FC236}">
                <a16:creationId xmlns:a16="http://schemas.microsoft.com/office/drawing/2014/main" id="{D4C53217-D673-41FB-B741-3CE0257383BE}"/>
              </a:ext>
            </a:extLst>
          </p:cNvPr>
          <p:cNvSpPr>
            <a:spLocks/>
          </p:cNvSpPr>
          <p:nvPr/>
        </p:nvSpPr>
        <p:spPr bwMode="auto">
          <a:xfrm>
            <a:off x="7192963" y="5014913"/>
            <a:ext cx="19050" cy="839788"/>
          </a:xfrm>
          <a:custGeom>
            <a:avLst/>
            <a:gdLst>
              <a:gd name="T0" fmla="*/ 0 w 22"/>
              <a:gd name="T1" fmla="*/ 1029 h 1032"/>
              <a:gd name="T2" fmla="*/ 13 w 22"/>
              <a:gd name="T3" fmla="*/ 1001 h 1032"/>
              <a:gd name="T4" fmla="*/ 13 w 22"/>
              <a:gd name="T5" fmla="*/ 23 h 1032"/>
              <a:gd name="T6" fmla="*/ 16 w 22"/>
              <a:gd name="T7" fmla="*/ 0 h 1032"/>
              <a:gd name="T8" fmla="*/ 20 w 22"/>
              <a:gd name="T9" fmla="*/ 19 h 1032"/>
              <a:gd name="T10" fmla="*/ 20 w 22"/>
              <a:gd name="T11" fmla="*/ 1004 h 1032"/>
              <a:gd name="T12" fmla="*/ 0 w 22"/>
              <a:gd name="T13" fmla="*/ 1029 h 10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" h="1032">
                <a:moveTo>
                  <a:pt x="0" y="1029"/>
                </a:moveTo>
                <a:cubicBezTo>
                  <a:pt x="14" y="1024"/>
                  <a:pt x="13" y="1013"/>
                  <a:pt x="13" y="1001"/>
                </a:cubicBezTo>
                <a:cubicBezTo>
                  <a:pt x="13" y="675"/>
                  <a:pt x="13" y="349"/>
                  <a:pt x="13" y="23"/>
                </a:cubicBezTo>
                <a:cubicBezTo>
                  <a:pt x="13" y="15"/>
                  <a:pt x="9" y="7"/>
                  <a:pt x="16" y="0"/>
                </a:cubicBezTo>
                <a:cubicBezTo>
                  <a:pt x="22" y="6"/>
                  <a:pt x="20" y="13"/>
                  <a:pt x="20" y="19"/>
                </a:cubicBezTo>
                <a:cubicBezTo>
                  <a:pt x="20" y="348"/>
                  <a:pt x="20" y="676"/>
                  <a:pt x="20" y="1004"/>
                </a:cubicBezTo>
                <a:cubicBezTo>
                  <a:pt x="20" y="1018"/>
                  <a:pt x="21" y="1032"/>
                  <a:pt x="0" y="1029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8" name="Freeform 69">
            <a:extLst>
              <a:ext uri="{FF2B5EF4-FFF2-40B4-BE49-F238E27FC236}">
                <a16:creationId xmlns:a16="http://schemas.microsoft.com/office/drawing/2014/main" id="{FC4C2956-0ED8-4FC2-845B-79A7862D44B2}"/>
              </a:ext>
            </a:extLst>
          </p:cNvPr>
          <p:cNvSpPr>
            <a:spLocks/>
          </p:cNvSpPr>
          <p:nvPr/>
        </p:nvSpPr>
        <p:spPr bwMode="auto">
          <a:xfrm>
            <a:off x="6273800" y="4892675"/>
            <a:ext cx="19050" cy="792163"/>
          </a:xfrm>
          <a:custGeom>
            <a:avLst/>
            <a:gdLst>
              <a:gd name="T0" fmla="*/ 0 w 24"/>
              <a:gd name="T1" fmla="*/ 970 h 974"/>
              <a:gd name="T2" fmla="*/ 17 w 24"/>
              <a:gd name="T3" fmla="*/ 878 h 974"/>
              <a:gd name="T4" fmla="*/ 17 w 24"/>
              <a:gd name="T5" fmla="*/ 79 h 974"/>
              <a:gd name="T6" fmla="*/ 8 w 24"/>
              <a:gd name="T7" fmla="*/ 6 h 974"/>
              <a:gd name="T8" fmla="*/ 8 w 24"/>
              <a:gd name="T9" fmla="*/ 4 h 974"/>
              <a:gd name="T10" fmla="*/ 12 w 24"/>
              <a:gd name="T11" fmla="*/ 3 h 974"/>
              <a:gd name="T12" fmla="*/ 24 w 24"/>
              <a:gd name="T13" fmla="*/ 59 h 974"/>
              <a:gd name="T14" fmla="*/ 24 w 24"/>
              <a:gd name="T15" fmla="*/ 896 h 974"/>
              <a:gd name="T16" fmla="*/ 10 w 24"/>
              <a:gd name="T17" fmla="*/ 962 h 974"/>
              <a:gd name="T18" fmla="*/ 0 w 24"/>
              <a:gd name="T19" fmla="*/ 970 h 9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4" h="974">
                <a:moveTo>
                  <a:pt x="0" y="970"/>
                </a:moveTo>
                <a:cubicBezTo>
                  <a:pt x="13" y="941"/>
                  <a:pt x="17" y="910"/>
                  <a:pt x="17" y="878"/>
                </a:cubicBezTo>
                <a:cubicBezTo>
                  <a:pt x="17" y="612"/>
                  <a:pt x="17" y="346"/>
                  <a:pt x="17" y="79"/>
                </a:cubicBezTo>
                <a:cubicBezTo>
                  <a:pt x="17" y="55"/>
                  <a:pt x="15" y="30"/>
                  <a:pt x="8" y="6"/>
                </a:cubicBezTo>
                <a:cubicBezTo>
                  <a:pt x="8" y="6"/>
                  <a:pt x="8" y="5"/>
                  <a:pt x="8" y="4"/>
                </a:cubicBezTo>
                <a:cubicBezTo>
                  <a:pt x="9" y="3"/>
                  <a:pt x="11" y="0"/>
                  <a:pt x="12" y="3"/>
                </a:cubicBezTo>
                <a:cubicBezTo>
                  <a:pt x="18" y="21"/>
                  <a:pt x="24" y="40"/>
                  <a:pt x="24" y="59"/>
                </a:cubicBezTo>
                <a:cubicBezTo>
                  <a:pt x="24" y="338"/>
                  <a:pt x="24" y="617"/>
                  <a:pt x="24" y="896"/>
                </a:cubicBezTo>
                <a:cubicBezTo>
                  <a:pt x="24" y="919"/>
                  <a:pt x="18" y="941"/>
                  <a:pt x="10" y="962"/>
                </a:cubicBezTo>
                <a:cubicBezTo>
                  <a:pt x="8" y="966"/>
                  <a:pt x="8" y="974"/>
                  <a:pt x="0" y="970"/>
                </a:cubicBezTo>
                <a:close/>
              </a:path>
            </a:pathLst>
          </a:custGeom>
          <a:solidFill>
            <a:srgbClr val="01010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9" name="Freeform 70">
            <a:extLst>
              <a:ext uri="{FF2B5EF4-FFF2-40B4-BE49-F238E27FC236}">
                <a16:creationId xmlns:a16="http://schemas.microsoft.com/office/drawing/2014/main" id="{EDB45520-52AD-4E2D-87D4-A926407410B4}"/>
              </a:ext>
            </a:extLst>
          </p:cNvPr>
          <p:cNvSpPr>
            <a:spLocks/>
          </p:cNvSpPr>
          <p:nvPr/>
        </p:nvSpPr>
        <p:spPr bwMode="auto">
          <a:xfrm>
            <a:off x="5141913" y="3113088"/>
            <a:ext cx="117475" cy="109538"/>
          </a:xfrm>
          <a:custGeom>
            <a:avLst/>
            <a:gdLst>
              <a:gd name="T0" fmla="*/ 0 w 144"/>
              <a:gd name="T1" fmla="*/ 31 h 135"/>
              <a:gd name="T2" fmla="*/ 37 w 144"/>
              <a:gd name="T3" fmla="*/ 15 h 135"/>
              <a:gd name="T4" fmla="*/ 139 w 144"/>
              <a:gd name="T5" fmla="*/ 126 h 135"/>
              <a:gd name="T6" fmla="*/ 136 w 144"/>
              <a:gd name="T7" fmla="*/ 135 h 135"/>
              <a:gd name="T8" fmla="*/ 5 w 144"/>
              <a:gd name="T9" fmla="*/ 42 h 135"/>
              <a:gd name="T10" fmla="*/ 0 w 144"/>
              <a:gd name="T11" fmla="*/ 31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4" h="135">
                <a:moveTo>
                  <a:pt x="0" y="31"/>
                </a:moveTo>
                <a:cubicBezTo>
                  <a:pt x="8" y="0"/>
                  <a:pt x="8" y="0"/>
                  <a:pt x="37" y="15"/>
                </a:cubicBezTo>
                <a:cubicBezTo>
                  <a:pt x="84" y="40"/>
                  <a:pt x="115" y="80"/>
                  <a:pt x="139" y="126"/>
                </a:cubicBezTo>
                <a:cubicBezTo>
                  <a:pt x="142" y="130"/>
                  <a:pt x="144" y="135"/>
                  <a:pt x="136" y="135"/>
                </a:cubicBezTo>
                <a:cubicBezTo>
                  <a:pt x="83" y="117"/>
                  <a:pt x="34" y="93"/>
                  <a:pt x="5" y="42"/>
                </a:cubicBezTo>
                <a:cubicBezTo>
                  <a:pt x="3" y="39"/>
                  <a:pt x="1" y="35"/>
                  <a:pt x="0" y="31"/>
                </a:cubicBezTo>
                <a:close/>
              </a:path>
            </a:pathLst>
          </a:custGeom>
          <a:solidFill>
            <a:srgbClr val="A804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" name="Freeform 71">
            <a:extLst>
              <a:ext uri="{FF2B5EF4-FFF2-40B4-BE49-F238E27FC236}">
                <a16:creationId xmlns:a16="http://schemas.microsoft.com/office/drawing/2014/main" id="{A9515FC2-8637-4604-9F50-1CCE76E6250B}"/>
              </a:ext>
            </a:extLst>
          </p:cNvPr>
          <p:cNvSpPr>
            <a:spLocks/>
          </p:cNvSpPr>
          <p:nvPr/>
        </p:nvSpPr>
        <p:spPr bwMode="auto">
          <a:xfrm>
            <a:off x="6192838" y="3114675"/>
            <a:ext cx="112713" cy="109538"/>
          </a:xfrm>
          <a:custGeom>
            <a:avLst/>
            <a:gdLst>
              <a:gd name="T0" fmla="*/ 5 w 140"/>
              <a:gd name="T1" fmla="*/ 134 h 134"/>
              <a:gd name="T2" fmla="*/ 3 w 140"/>
              <a:gd name="T3" fmla="*/ 124 h 134"/>
              <a:gd name="T4" fmla="*/ 126 w 140"/>
              <a:gd name="T5" fmla="*/ 4 h 134"/>
              <a:gd name="T6" fmla="*/ 140 w 140"/>
              <a:gd name="T7" fmla="*/ 14 h 134"/>
              <a:gd name="T8" fmla="*/ 140 w 140"/>
              <a:gd name="T9" fmla="*/ 34 h 134"/>
              <a:gd name="T10" fmla="*/ 51 w 140"/>
              <a:gd name="T11" fmla="*/ 115 h 134"/>
              <a:gd name="T12" fmla="*/ 5 w 140"/>
              <a:gd name="T13" fmla="*/ 134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0" h="134">
                <a:moveTo>
                  <a:pt x="5" y="134"/>
                </a:moveTo>
                <a:cubicBezTo>
                  <a:pt x="1" y="131"/>
                  <a:pt x="0" y="128"/>
                  <a:pt x="3" y="124"/>
                </a:cubicBezTo>
                <a:cubicBezTo>
                  <a:pt x="31" y="71"/>
                  <a:pt x="69" y="28"/>
                  <a:pt x="126" y="4"/>
                </a:cubicBezTo>
                <a:cubicBezTo>
                  <a:pt x="136" y="0"/>
                  <a:pt x="140" y="2"/>
                  <a:pt x="140" y="14"/>
                </a:cubicBezTo>
                <a:cubicBezTo>
                  <a:pt x="140" y="20"/>
                  <a:pt x="140" y="27"/>
                  <a:pt x="140" y="34"/>
                </a:cubicBezTo>
                <a:cubicBezTo>
                  <a:pt x="122" y="73"/>
                  <a:pt x="89" y="97"/>
                  <a:pt x="51" y="115"/>
                </a:cubicBezTo>
                <a:cubicBezTo>
                  <a:pt x="36" y="122"/>
                  <a:pt x="20" y="128"/>
                  <a:pt x="5" y="134"/>
                </a:cubicBezTo>
                <a:close/>
              </a:path>
            </a:pathLst>
          </a:custGeom>
          <a:solidFill>
            <a:srgbClr val="A704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1" name="Freeform 72">
            <a:extLst>
              <a:ext uri="{FF2B5EF4-FFF2-40B4-BE49-F238E27FC236}">
                <a16:creationId xmlns:a16="http://schemas.microsoft.com/office/drawing/2014/main" id="{85A5BF70-212C-46C8-8423-3030CB3A7802}"/>
              </a:ext>
            </a:extLst>
          </p:cNvPr>
          <p:cNvSpPr>
            <a:spLocks/>
          </p:cNvSpPr>
          <p:nvPr/>
        </p:nvSpPr>
        <p:spPr bwMode="auto">
          <a:xfrm>
            <a:off x="6288088" y="3205163"/>
            <a:ext cx="66675" cy="93663"/>
          </a:xfrm>
          <a:custGeom>
            <a:avLst/>
            <a:gdLst>
              <a:gd name="T0" fmla="*/ 6 w 81"/>
              <a:gd name="T1" fmla="*/ 74 h 115"/>
              <a:gd name="T2" fmla="*/ 33 w 81"/>
              <a:gd name="T3" fmla="*/ 28 h 115"/>
              <a:gd name="T4" fmla="*/ 49 w 81"/>
              <a:gd name="T5" fmla="*/ 17 h 115"/>
              <a:gd name="T6" fmla="*/ 78 w 81"/>
              <a:gd name="T7" fmla="*/ 32 h 115"/>
              <a:gd name="T8" fmla="*/ 78 w 81"/>
              <a:gd name="T9" fmla="*/ 48 h 115"/>
              <a:gd name="T10" fmla="*/ 47 w 81"/>
              <a:gd name="T11" fmla="*/ 98 h 115"/>
              <a:gd name="T12" fmla="*/ 41 w 81"/>
              <a:gd name="T13" fmla="*/ 101 h 115"/>
              <a:gd name="T14" fmla="*/ 6 w 81"/>
              <a:gd name="T15" fmla="*/ 7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1" h="115">
                <a:moveTo>
                  <a:pt x="6" y="74"/>
                </a:moveTo>
                <a:cubicBezTo>
                  <a:pt x="0" y="53"/>
                  <a:pt x="12" y="38"/>
                  <a:pt x="33" y="28"/>
                </a:cubicBezTo>
                <a:cubicBezTo>
                  <a:pt x="39" y="25"/>
                  <a:pt x="44" y="21"/>
                  <a:pt x="49" y="17"/>
                </a:cubicBezTo>
                <a:cubicBezTo>
                  <a:pt x="75" y="0"/>
                  <a:pt x="75" y="0"/>
                  <a:pt x="78" y="32"/>
                </a:cubicBezTo>
                <a:cubicBezTo>
                  <a:pt x="78" y="37"/>
                  <a:pt x="78" y="43"/>
                  <a:pt x="78" y="48"/>
                </a:cubicBezTo>
                <a:cubicBezTo>
                  <a:pt x="81" y="85"/>
                  <a:pt x="81" y="85"/>
                  <a:pt x="47" y="98"/>
                </a:cubicBezTo>
                <a:cubicBezTo>
                  <a:pt x="45" y="99"/>
                  <a:pt x="43" y="100"/>
                  <a:pt x="41" y="101"/>
                </a:cubicBezTo>
                <a:cubicBezTo>
                  <a:pt x="6" y="115"/>
                  <a:pt x="6" y="115"/>
                  <a:pt x="6" y="74"/>
                </a:cubicBezTo>
                <a:close/>
              </a:path>
            </a:pathLst>
          </a:custGeom>
          <a:solidFill>
            <a:srgbClr val="252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2" name="Freeform 73">
            <a:extLst>
              <a:ext uri="{FF2B5EF4-FFF2-40B4-BE49-F238E27FC236}">
                <a16:creationId xmlns:a16="http://schemas.microsoft.com/office/drawing/2014/main" id="{AFB82AC6-F535-48F9-8B1C-CBEE89D6B079}"/>
              </a:ext>
            </a:extLst>
          </p:cNvPr>
          <p:cNvSpPr>
            <a:spLocks/>
          </p:cNvSpPr>
          <p:nvPr/>
        </p:nvSpPr>
        <p:spPr bwMode="auto">
          <a:xfrm>
            <a:off x="6400800" y="4826000"/>
            <a:ext cx="1588" cy="933450"/>
          </a:xfrm>
          <a:custGeom>
            <a:avLst/>
            <a:gdLst>
              <a:gd name="T0" fmla="*/ 0 w 1"/>
              <a:gd name="T1" fmla="*/ 1146 h 1146"/>
              <a:gd name="T2" fmla="*/ 0 w 1"/>
              <a:gd name="T3" fmla="*/ 0 h 1146"/>
              <a:gd name="T4" fmla="*/ 1 w 1"/>
              <a:gd name="T5" fmla="*/ 0 h 1146"/>
              <a:gd name="T6" fmla="*/ 1 w 1"/>
              <a:gd name="T7" fmla="*/ 1146 h 1146"/>
              <a:gd name="T8" fmla="*/ 0 w 1"/>
              <a:gd name="T9" fmla="*/ 1146 h 1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" h="1146">
                <a:moveTo>
                  <a:pt x="0" y="1146"/>
                </a:moveTo>
                <a:cubicBezTo>
                  <a:pt x="0" y="764"/>
                  <a:pt x="0" y="382"/>
                  <a:pt x="0" y="0"/>
                </a:cubicBezTo>
                <a:cubicBezTo>
                  <a:pt x="0" y="0"/>
                  <a:pt x="1" y="0"/>
                  <a:pt x="1" y="0"/>
                </a:cubicBezTo>
                <a:cubicBezTo>
                  <a:pt x="1" y="382"/>
                  <a:pt x="1" y="764"/>
                  <a:pt x="1" y="1146"/>
                </a:cubicBezTo>
                <a:cubicBezTo>
                  <a:pt x="1" y="1146"/>
                  <a:pt x="0" y="1146"/>
                  <a:pt x="0" y="114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3" name="Freeform 74">
            <a:extLst>
              <a:ext uri="{FF2B5EF4-FFF2-40B4-BE49-F238E27FC236}">
                <a16:creationId xmlns:a16="http://schemas.microsoft.com/office/drawing/2014/main" id="{D4FDB725-D98C-4057-937F-9F31EF72B7D5}"/>
              </a:ext>
            </a:extLst>
          </p:cNvPr>
          <p:cNvSpPr>
            <a:spLocks/>
          </p:cNvSpPr>
          <p:nvPr/>
        </p:nvSpPr>
        <p:spPr bwMode="auto">
          <a:xfrm>
            <a:off x="4886325" y="4906963"/>
            <a:ext cx="19050" cy="788988"/>
          </a:xfrm>
          <a:custGeom>
            <a:avLst/>
            <a:gdLst>
              <a:gd name="T0" fmla="*/ 8 w 24"/>
              <a:gd name="T1" fmla="*/ 5 h 968"/>
              <a:gd name="T2" fmla="*/ 5 w 24"/>
              <a:gd name="T3" fmla="*/ 90 h 968"/>
              <a:gd name="T4" fmla="*/ 4 w 24"/>
              <a:gd name="T5" fmla="*/ 871 h 968"/>
              <a:gd name="T6" fmla="*/ 24 w 24"/>
              <a:gd name="T7" fmla="*/ 963 h 968"/>
              <a:gd name="T8" fmla="*/ 16 w 24"/>
              <a:gd name="T9" fmla="*/ 960 h 968"/>
              <a:gd name="T10" fmla="*/ 0 w 24"/>
              <a:gd name="T11" fmla="*/ 901 h 968"/>
              <a:gd name="T12" fmla="*/ 0 w 24"/>
              <a:gd name="T13" fmla="*/ 26 h 968"/>
              <a:gd name="T14" fmla="*/ 6 w 24"/>
              <a:gd name="T15" fmla="*/ 0 h 968"/>
              <a:gd name="T16" fmla="*/ 7 w 24"/>
              <a:gd name="T17" fmla="*/ 1 h 968"/>
              <a:gd name="T18" fmla="*/ 8 w 24"/>
              <a:gd name="T19" fmla="*/ 5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4" h="968">
                <a:moveTo>
                  <a:pt x="8" y="5"/>
                </a:moveTo>
                <a:cubicBezTo>
                  <a:pt x="3" y="33"/>
                  <a:pt x="5" y="62"/>
                  <a:pt x="5" y="90"/>
                </a:cubicBezTo>
                <a:cubicBezTo>
                  <a:pt x="5" y="350"/>
                  <a:pt x="5" y="611"/>
                  <a:pt x="4" y="871"/>
                </a:cubicBezTo>
                <a:cubicBezTo>
                  <a:pt x="4" y="903"/>
                  <a:pt x="9" y="934"/>
                  <a:pt x="24" y="963"/>
                </a:cubicBezTo>
                <a:cubicBezTo>
                  <a:pt x="19" y="968"/>
                  <a:pt x="18" y="963"/>
                  <a:pt x="16" y="960"/>
                </a:cubicBezTo>
                <a:cubicBezTo>
                  <a:pt x="7" y="941"/>
                  <a:pt x="0" y="922"/>
                  <a:pt x="0" y="901"/>
                </a:cubicBezTo>
                <a:cubicBezTo>
                  <a:pt x="0" y="609"/>
                  <a:pt x="0" y="318"/>
                  <a:pt x="0" y="26"/>
                </a:cubicBezTo>
                <a:cubicBezTo>
                  <a:pt x="0" y="17"/>
                  <a:pt x="0" y="8"/>
                  <a:pt x="6" y="0"/>
                </a:cubicBezTo>
                <a:cubicBezTo>
                  <a:pt x="6" y="0"/>
                  <a:pt x="7" y="0"/>
                  <a:pt x="7" y="1"/>
                </a:cubicBezTo>
                <a:cubicBezTo>
                  <a:pt x="8" y="2"/>
                  <a:pt x="8" y="3"/>
                  <a:pt x="8" y="5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4" name="Freeform 75">
            <a:extLst>
              <a:ext uri="{FF2B5EF4-FFF2-40B4-BE49-F238E27FC236}">
                <a16:creationId xmlns:a16="http://schemas.microsoft.com/office/drawing/2014/main" id="{30FA298F-1283-4376-AA35-27ADF71582A8}"/>
              </a:ext>
            </a:extLst>
          </p:cNvPr>
          <p:cNvSpPr>
            <a:spLocks/>
          </p:cNvSpPr>
          <p:nvPr/>
        </p:nvSpPr>
        <p:spPr bwMode="auto">
          <a:xfrm>
            <a:off x="4129088" y="5014913"/>
            <a:ext cx="6350" cy="831850"/>
          </a:xfrm>
          <a:custGeom>
            <a:avLst/>
            <a:gdLst>
              <a:gd name="T0" fmla="*/ 7 w 7"/>
              <a:gd name="T1" fmla="*/ 0 h 1023"/>
              <a:gd name="T2" fmla="*/ 7 w 7"/>
              <a:gd name="T3" fmla="*/ 1023 h 1023"/>
              <a:gd name="T4" fmla="*/ 3 w 7"/>
              <a:gd name="T5" fmla="*/ 1001 h 1023"/>
              <a:gd name="T6" fmla="*/ 3 w 7"/>
              <a:gd name="T7" fmla="*/ 23 h 1023"/>
              <a:gd name="T8" fmla="*/ 7 w 7"/>
              <a:gd name="T9" fmla="*/ 0 h 10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" h="1023">
                <a:moveTo>
                  <a:pt x="7" y="0"/>
                </a:moveTo>
                <a:cubicBezTo>
                  <a:pt x="7" y="340"/>
                  <a:pt x="7" y="680"/>
                  <a:pt x="7" y="1023"/>
                </a:cubicBezTo>
                <a:cubicBezTo>
                  <a:pt x="1" y="1014"/>
                  <a:pt x="3" y="1007"/>
                  <a:pt x="3" y="1001"/>
                </a:cubicBezTo>
                <a:cubicBezTo>
                  <a:pt x="3" y="675"/>
                  <a:pt x="3" y="349"/>
                  <a:pt x="3" y="23"/>
                </a:cubicBezTo>
                <a:cubicBezTo>
                  <a:pt x="3" y="15"/>
                  <a:pt x="0" y="7"/>
                  <a:pt x="7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5" name="Freeform 76">
            <a:extLst>
              <a:ext uri="{FF2B5EF4-FFF2-40B4-BE49-F238E27FC236}">
                <a16:creationId xmlns:a16="http://schemas.microsoft.com/office/drawing/2014/main" id="{8D93F24F-C99D-49F4-AA7A-AD1FD39CC1E5}"/>
              </a:ext>
            </a:extLst>
          </p:cNvPr>
          <p:cNvSpPr>
            <a:spLocks/>
          </p:cNvSpPr>
          <p:nvPr/>
        </p:nvSpPr>
        <p:spPr bwMode="auto">
          <a:xfrm>
            <a:off x="5554663" y="4310063"/>
            <a:ext cx="423863" cy="19050"/>
          </a:xfrm>
          <a:custGeom>
            <a:avLst/>
            <a:gdLst>
              <a:gd name="T0" fmla="*/ 45 w 521"/>
              <a:gd name="T1" fmla="*/ 9 h 24"/>
              <a:gd name="T2" fmla="*/ 232 w 521"/>
              <a:gd name="T3" fmla="*/ 13 h 24"/>
              <a:gd name="T4" fmla="*/ 503 w 521"/>
              <a:gd name="T5" fmla="*/ 10 h 24"/>
              <a:gd name="T6" fmla="*/ 521 w 521"/>
              <a:gd name="T7" fmla="*/ 13 h 24"/>
              <a:gd name="T8" fmla="*/ 369 w 521"/>
              <a:gd name="T9" fmla="*/ 18 h 24"/>
              <a:gd name="T10" fmla="*/ 348 w 521"/>
              <a:gd name="T11" fmla="*/ 21 h 24"/>
              <a:gd name="T12" fmla="*/ 337 w 521"/>
              <a:gd name="T13" fmla="*/ 23 h 24"/>
              <a:gd name="T14" fmla="*/ 113 w 521"/>
              <a:gd name="T15" fmla="*/ 23 h 24"/>
              <a:gd name="T16" fmla="*/ 102 w 521"/>
              <a:gd name="T17" fmla="*/ 21 h 24"/>
              <a:gd name="T18" fmla="*/ 1 w 521"/>
              <a:gd name="T19" fmla="*/ 17 h 24"/>
              <a:gd name="T20" fmla="*/ 3 w 521"/>
              <a:gd name="T21" fmla="*/ 11 h 24"/>
              <a:gd name="T22" fmla="*/ 45 w 521"/>
              <a:gd name="T23" fmla="*/ 9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21" h="24">
                <a:moveTo>
                  <a:pt x="45" y="9"/>
                </a:moveTo>
                <a:cubicBezTo>
                  <a:pt x="107" y="12"/>
                  <a:pt x="170" y="13"/>
                  <a:pt x="232" y="13"/>
                </a:cubicBezTo>
                <a:cubicBezTo>
                  <a:pt x="322" y="14"/>
                  <a:pt x="413" y="6"/>
                  <a:pt x="503" y="10"/>
                </a:cubicBezTo>
                <a:cubicBezTo>
                  <a:pt x="508" y="10"/>
                  <a:pt x="517" y="0"/>
                  <a:pt x="521" y="13"/>
                </a:cubicBezTo>
                <a:cubicBezTo>
                  <a:pt x="471" y="17"/>
                  <a:pt x="420" y="17"/>
                  <a:pt x="369" y="18"/>
                </a:cubicBezTo>
                <a:cubicBezTo>
                  <a:pt x="362" y="18"/>
                  <a:pt x="355" y="16"/>
                  <a:pt x="348" y="21"/>
                </a:cubicBezTo>
                <a:cubicBezTo>
                  <a:pt x="345" y="24"/>
                  <a:pt x="341" y="23"/>
                  <a:pt x="337" y="23"/>
                </a:cubicBezTo>
                <a:cubicBezTo>
                  <a:pt x="262" y="23"/>
                  <a:pt x="188" y="23"/>
                  <a:pt x="113" y="23"/>
                </a:cubicBezTo>
                <a:cubicBezTo>
                  <a:pt x="109" y="23"/>
                  <a:pt x="105" y="24"/>
                  <a:pt x="102" y="21"/>
                </a:cubicBezTo>
                <a:cubicBezTo>
                  <a:pt x="69" y="14"/>
                  <a:pt x="35" y="19"/>
                  <a:pt x="1" y="17"/>
                </a:cubicBezTo>
                <a:cubicBezTo>
                  <a:pt x="0" y="14"/>
                  <a:pt x="0" y="13"/>
                  <a:pt x="3" y="11"/>
                </a:cubicBezTo>
                <a:cubicBezTo>
                  <a:pt x="17" y="10"/>
                  <a:pt x="31" y="14"/>
                  <a:pt x="45" y="9"/>
                </a:cubicBezTo>
                <a:close/>
              </a:path>
            </a:pathLst>
          </a:custGeom>
          <a:solidFill>
            <a:srgbClr val="5157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6" name="Freeform 77">
            <a:extLst>
              <a:ext uri="{FF2B5EF4-FFF2-40B4-BE49-F238E27FC236}">
                <a16:creationId xmlns:a16="http://schemas.microsoft.com/office/drawing/2014/main" id="{3A1FA197-9FB2-45A6-8FCF-0BC6F72C10C3}"/>
              </a:ext>
            </a:extLst>
          </p:cNvPr>
          <p:cNvSpPr>
            <a:spLocks/>
          </p:cNvSpPr>
          <p:nvPr/>
        </p:nvSpPr>
        <p:spPr bwMode="auto">
          <a:xfrm>
            <a:off x="5529263" y="4902200"/>
            <a:ext cx="9525" cy="744538"/>
          </a:xfrm>
          <a:custGeom>
            <a:avLst/>
            <a:gdLst>
              <a:gd name="T0" fmla="*/ 0 w 12"/>
              <a:gd name="T1" fmla="*/ 906 h 915"/>
              <a:gd name="T2" fmla="*/ 7 w 12"/>
              <a:gd name="T3" fmla="*/ 825 h 915"/>
              <a:gd name="T4" fmla="*/ 7 w 12"/>
              <a:gd name="T5" fmla="*/ 82 h 915"/>
              <a:gd name="T6" fmla="*/ 4 w 12"/>
              <a:gd name="T7" fmla="*/ 7 h 915"/>
              <a:gd name="T8" fmla="*/ 7 w 12"/>
              <a:gd name="T9" fmla="*/ 3 h 915"/>
              <a:gd name="T10" fmla="*/ 12 w 12"/>
              <a:gd name="T11" fmla="*/ 28 h 915"/>
              <a:gd name="T12" fmla="*/ 12 w 12"/>
              <a:gd name="T13" fmla="*/ 871 h 915"/>
              <a:gd name="T14" fmla="*/ 5 w 12"/>
              <a:gd name="T15" fmla="*/ 908 h 915"/>
              <a:gd name="T16" fmla="*/ 0 w 12"/>
              <a:gd name="T17" fmla="*/ 906 h 9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" h="915">
                <a:moveTo>
                  <a:pt x="0" y="906"/>
                </a:moveTo>
                <a:cubicBezTo>
                  <a:pt x="7" y="879"/>
                  <a:pt x="7" y="852"/>
                  <a:pt x="7" y="825"/>
                </a:cubicBezTo>
                <a:cubicBezTo>
                  <a:pt x="7" y="577"/>
                  <a:pt x="7" y="330"/>
                  <a:pt x="7" y="82"/>
                </a:cubicBezTo>
                <a:cubicBezTo>
                  <a:pt x="7" y="57"/>
                  <a:pt x="8" y="32"/>
                  <a:pt x="4" y="7"/>
                </a:cubicBezTo>
                <a:cubicBezTo>
                  <a:pt x="5" y="5"/>
                  <a:pt x="6" y="0"/>
                  <a:pt x="7" y="3"/>
                </a:cubicBezTo>
                <a:cubicBezTo>
                  <a:pt x="11" y="10"/>
                  <a:pt x="12" y="19"/>
                  <a:pt x="12" y="28"/>
                </a:cubicBezTo>
                <a:cubicBezTo>
                  <a:pt x="12" y="309"/>
                  <a:pt x="12" y="590"/>
                  <a:pt x="12" y="871"/>
                </a:cubicBezTo>
                <a:cubicBezTo>
                  <a:pt x="12" y="884"/>
                  <a:pt x="10" y="896"/>
                  <a:pt x="5" y="908"/>
                </a:cubicBezTo>
                <a:cubicBezTo>
                  <a:pt x="2" y="915"/>
                  <a:pt x="1" y="908"/>
                  <a:pt x="0" y="906"/>
                </a:cubicBezTo>
                <a:close/>
              </a:path>
            </a:pathLst>
          </a:custGeom>
          <a:solidFill>
            <a:srgbClr val="01010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7" name="Freeform 78">
            <a:extLst>
              <a:ext uri="{FF2B5EF4-FFF2-40B4-BE49-F238E27FC236}">
                <a16:creationId xmlns:a16="http://schemas.microsoft.com/office/drawing/2014/main" id="{94014D55-1379-4361-9714-CB2F83C21B20}"/>
              </a:ext>
            </a:extLst>
          </p:cNvPr>
          <p:cNvSpPr>
            <a:spLocks/>
          </p:cNvSpPr>
          <p:nvPr/>
        </p:nvSpPr>
        <p:spPr bwMode="auto">
          <a:xfrm>
            <a:off x="4770438" y="5337175"/>
            <a:ext cx="19050" cy="361950"/>
          </a:xfrm>
          <a:custGeom>
            <a:avLst/>
            <a:gdLst>
              <a:gd name="T0" fmla="*/ 0 w 22"/>
              <a:gd name="T1" fmla="*/ 442 h 444"/>
              <a:gd name="T2" fmla="*/ 14 w 22"/>
              <a:gd name="T3" fmla="*/ 323 h 444"/>
              <a:gd name="T4" fmla="*/ 14 w 22"/>
              <a:gd name="T5" fmla="*/ 55 h 444"/>
              <a:gd name="T6" fmla="*/ 8 w 22"/>
              <a:gd name="T7" fmla="*/ 0 h 444"/>
              <a:gd name="T8" fmla="*/ 21 w 22"/>
              <a:gd name="T9" fmla="*/ 26 h 444"/>
              <a:gd name="T10" fmla="*/ 20 w 22"/>
              <a:gd name="T11" fmla="*/ 375 h 444"/>
              <a:gd name="T12" fmla="*/ 5 w 22"/>
              <a:gd name="T13" fmla="*/ 443 h 444"/>
              <a:gd name="T14" fmla="*/ 4 w 22"/>
              <a:gd name="T15" fmla="*/ 444 h 444"/>
              <a:gd name="T16" fmla="*/ 0 w 22"/>
              <a:gd name="T17" fmla="*/ 442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" h="444">
                <a:moveTo>
                  <a:pt x="0" y="442"/>
                </a:moveTo>
                <a:cubicBezTo>
                  <a:pt x="13" y="403"/>
                  <a:pt x="14" y="363"/>
                  <a:pt x="14" y="323"/>
                </a:cubicBezTo>
                <a:cubicBezTo>
                  <a:pt x="13" y="234"/>
                  <a:pt x="14" y="145"/>
                  <a:pt x="14" y="55"/>
                </a:cubicBezTo>
                <a:cubicBezTo>
                  <a:pt x="14" y="37"/>
                  <a:pt x="14" y="18"/>
                  <a:pt x="8" y="0"/>
                </a:cubicBezTo>
                <a:cubicBezTo>
                  <a:pt x="17" y="6"/>
                  <a:pt x="21" y="12"/>
                  <a:pt x="21" y="26"/>
                </a:cubicBezTo>
                <a:cubicBezTo>
                  <a:pt x="21" y="143"/>
                  <a:pt x="22" y="259"/>
                  <a:pt x="20" y="375"/>
                </a:cubicBezTo>
                <a:cubicBezTo>
                  <a:pt x="20" y="398"/>
                  <a:pt x="15" y="421"/>
                  <a:pt x="5" y="443"/>
                </a:cubicBezTo>
                <a:cubicBezTo>
                  <a:pt x="5" y="443"/>
                  <a:pt x="4" y="444"/>
                  <a:pt x="4" y="444"/>
                </a:cubicBezTo>
                <a:cubicBezTo>
                  <a:pt x="2" y="443"/>
                  <a:pt x="1" y="442"/>
                  <a:pt x="0" y="442"/>
                </a:cubicBezTo>
                <a:close/>
              </a:path>
            </a:pathLst>
          </a:custGeom>
          <a:solidFill>
            <a:srgbClr val="02020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4" name="Freeform 79">
            <a:extLst>
              <a:ext uri="{FF2B5EF4-FFF2-40B4-BE49-F238E27FC236}">
                <a16:creationId xmlns:a16="http://schemas.microsoft.com/office/drawing/2014/main" id="{11D7A126-F643-4E07-B2D2-C85896ACCFAD}"/>
              </a:ext>
            </a:extLst>
          </p:cNvPr>
          <p:cNvSpPr>
            <a:spLocks/>
          </p:cNvSpPr>
          <p:nvPr/>
        </p:nvSpPr>
        <p:spPr bwMode="auto">
          <a:xfrm>
            <a:off x="5759450" y="5724525"/>
            <a:ext cx="463550" cy="22225"/>
          </a:xfrm>
          <a:custGeom>
            <a:avLst/>
            <a:gdLst>
              <a:gd name="T0" fmla="*/ 77 w 570"/>
              <a:gd name="T1" fmla="*/ 5 h 29"/>
              <a:gd name="T2" fmla="*/ 120 w 570"/>
              <a:gd name="T3" fmla="*/ 5 h 29"/>
              <a:gd name="T4" fmla="*/ 193 w 570"/>
              <a:gd name="T5" fmla="*/ 9 h 29"/>
              <a:gd name="T6" fmla="*/ 387 w 570"/>
              <a:gd name="T7" fmla="*/ 16 h 29"/>
              <a:gd name="T8" fmla="*/ 534 w 570"/>
              <a:gd name="T9" fmla="*/ 13 h 29"/>
              <a:gd name="T10" fmla="*/ 564 w 570"/>
              <a:gd name="T11" fmla="*/ 5 h 29"/>
              <a:gd name="T12" fmla="*/ 564 w 570"/>
              <a:gd name="T13" fmla="*/ 11 h 29"/>
              <a:gd name="T14" fmla="*/ 501 w 570"/>
              <a:gd name="T15" fmla="*/ 25 h 29"/>
              <a:gd name="T16" fmla="*/ 230 w 570"/>
              <a:gd name="T17" fmla="*/ 16 h 29"/>
              <a:gd name="T18" fmla="*/ 65 w 570"/>
              <a:gd name="T19" fmla="*/ 9 h 29"/>
              <a:gd name="T20" fmla="*/ 0 w 570"/>
              <a:gd name="T21" fmla="*/ 2 h 29"/>
              <a:gd name="T22" fmla="*/ 17 w 570"/>
              <a:gd name="T23" fmla="*/ 0 h 29"/>
              <a:gd name="T24" fmla="*/ 32 w 570"/>
              <a:gd name="T25" fmla="*/ 1 h 29"/>
              <a:gd name="T26" fmla="*/ 77 w 570"/>
              <a:gd name="T27" fmla="*/ 5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70" h="29">
                <a:moveTo>
                  <a:pt x="77" y="5"/>
                </a:moveTo>
                <a:cubicBezTo>
                  <a:pt x="91" y="4"/>
                  <a:pt x="106" y="3"/>
                  <a:pt x="120" y="5"/>
                </a:cubicBezTo>
                <a:cubicBezTo>
                  <a:pt x="144" y="10"/>
                  <a:pt x="169" y="4"/>
                  <a:pt x="193" y="9"/>
                </a:cubicBezTo>
                <a:cubicBezTo>
                  <a:pt x="258" y="7"/>
                  <a:pt x="323" y="13"/>
                  <a:pt x="387" y="16"/>
                </a:cubicBezTo>
                <a:cubicBezTo>
                  <a:pt x="436" y="18"/>
                  <a:pt x="485" y="23"/>
                  <a:pt x="534" y="13"/>
                </a:cubicBezTo>
                <a:cubicBezTo>
                  <a:pt x="544" y="10"/>
                  <a:pt x="554" y="7"/>
                  <a:pt x="564" y="5"/>
                </a:cubicBezTo>
                <a:cubicBezTo>
                  <a:pt x="570" y="6"/>
                  <a:pt x="570" y="8"/>
                  <a:pt x="564" y="11"/>
                </a:cubicBezTo>
                <a:cubicBezTo>
                  <a:pt x="544" y="18"/>
                  <a:pt x="522" y="24"/>
                  <a:pt x="501" y="25"/>
                </a:cubicBezTo>
                <a:cubicBezTo>
                  <a:pt x="410" y="29"/>
                  <a:pt x="320" y="17"/>
                  <a:pt x="230" y="16"/>
                </a:cubicBezTo>
                <a:cubicBezTo>
                  <a:pt x="175" y="15"/>
                  <a:pt x="120" y="12"/>
                  <a:pt x="65" y="9"/>
                </a:cubicBezTo>
                <a:cubicBezTo>
                  <a:pt x="44" y="8"/>
                  <a:pt x="24" y="8"/>
                  <a:pt x="0" y="2"/>
                </a:cubicBezTo>
                <a:cubicBezTo>
                  <a:pt x="8" y="1"/>
                  <a:pt x="13" y="1"/>
                  <a:pt x="17" y="0"/>
                </a:cubicBezTo>
                <a:cubicBezTo>
                  <a:pt x="22" y="1"/>
                  <a:pt x="27" y="1"/>
                  <a:pt x="32" y="1"/>
                </a:cubicBezTo>
                <a:cubicBezTo>
                  <a:pt x="47" y="6"/>
                  <a:pt x="62" y="0"/>
                  <a:pt x="77" y="5"/>
                </a:cubicBezTo>
                <a:close/>
              </a:path>
            </a:pathLst>
          </a:custGeom>
          <a:solidFill>
            <a:srgbClr val="0809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5" name="Freeform 80">
            <a:extLst>
              <a:ext uri="{FF2B5EF4-FFF2-40B4-BE49-F238E27FC236}">
                <a16:creationId xmlns:a16="http://schemas.microsoft.com/office/drawing/2014/main" id="{3004EB9E-860C-42AE-A625-6BFD386C3AF0}"/>
              </a:ext>
            </a:extLst>
          </p:cNvPr>
          <p:cNvSpPr>
            <a:spLocks/>
          </p:cNvSpPr>
          <p:nvPr/>
        </p:nvSpPr>
        <p:spPr bwMode="auto">
          <a:xfrm>
            <a:off x="5637213" y="4926013"/>
            <a:ext cx="1588" cy="687388"/>
          </a:xfrm>
          <a:custGeom>
            <a:avLst/>
            <a:gdLst>
              <a:gd name="T0" fmla="*/ 2 w 2"/>
              <a:gd name="T1" fmla="*/ 0 h 843"/>
              <a:gd name="T2" fmla="*/ 2 w 2"/>
              <a:gd name="T3" fmla="*/ 843 h 843"/>
              <a:gd name="T4" fmla="*/ 0 w 2"/>
              <a:gd name="T5" fmla="*/ 843 h 843"/>
              <a:gd name="T6" fmla="*/ 0 w 2"/>
              <a:gd name="T7" fmla="*/ 0 h 843"/>
              <a:gd name="T8" fmla="*/ 2 w 2"/>
              <a:gd name="T9" fmla="*/ 0 h 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" h="843">
                <a:moveTo>
                  <a:pt x="2" y="0"/>
                </a:moveTo>
                <a:cubicBezTo>
                  <a:pt x="2" y="281"/>
                  <a:pt x="2" y="562"/>
                  <a:pt x="2" y="843"/>
                </a:cubicBezTo>
                <a:cubicBezTo>
                  <a:pt x="1" y="843"/>
                  <a:pt x="1" y="843"/>
                  <a:pt x="0" y="843"/>
                </a:cubicBezTo>
                <a:cubicBezTo>
                  <a:pt x="0" y="562"/>
                  <a:pt x="0" y="281"/>
                  <a:pt x="0" y="0"/>
                </a:cubicBezTo>
                <a:cubicBezTo>
                  <a:pt x="1" y="0"/>
                  <a:pt x="1" y="0"/>
                  <a:pt x="2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6" name="Freeform 81">
            <a:extLst>
              <a:ext uri="{FF2B5EF4-FFF2-40B4-BE49-F238E27FC236}">
                <a16:creationId xmlns:a16="http://schemas.microsoft.com/office/drawing/2014/main" id="{F37F57BE-F4DF-4675-B9EB-3F7DC4073683}"/>
              </a:ext>
            </a:extLst>
          </p:cNvPr>
          <p:cNvSpPr>
            <a:spLocks/>
          </p:cNvSpPr>
          <p:nvPr/>
        </p:nvSpPr>
        <p:spPr bwMode="auto">
          <a:xfrm>
            <a:off x="7212013" y="952500"/>
            <a:ext cx="46038" cy="431800"/>
          </a:xfrm>
          <a:custGeom>
            <a:avLst/>
            <a:gdLst>
              <a:gd name="T0" fmla="*/ 46 w 57"/>
              <a:gd name="T1" fmla="*/ 328 h 530"/>
              <a:gd name="T2" fmla="*/ 45 w 57"/>
              <a:gd name="T3" fmla="*/ 265 h 530"/>
              <a:gd name="T4" fmla="*/ 42 w 57"/>
              <a:gd name="T5" fmla="*/ 236 h 530"/>
              <a:gd name="T6" fmla="*/ 41 w 57"/>
              <a:gd name="T7" fmla="*/ 221 h 530"/>
              <a:gd name="T8" fmla="*/ 38 w 57"/>
              <a:gd name="T9" fmla="*/ 200 h 530"/>
              <a:gd name="T10" fmla="*/ 0 w 57"/>
              <a:gd name="T11" fmla="*/ 9 h 530"/>
              <a:gd name="T12" fmla="*/ 6 w 57"/>
              <a:gd name="T13" fmla="*/ 10 h 530"/>
              <a:gd name="T14" fmla="*/ 29 w 57"/>
              <a:gd name="T15" fmla="*/ 106 h 530"/>
              <a:gd name="T16" fmla="*/ 50 w 57"/>
              <a:gd name="T17" fmla="*/ 273 h 530"/>
              <a:gd name="T18" fmla="*/ 48 w 57"/>
              <a:gd name="T19" fmla="*/ 486 h 530"/>
              <a:gd name="T20" fmla="*/ 45 w 57"/>
              <a:gd name="T21" fmla="*/ 524 h 530"/>
              <a:gd name="T22" fmla="*/ 37 w 57"/>
              <a:gd name="T23" fmla="*/ 528 h 530"/>
              <a:gd name="T24" fmla="*/ 46 w 57"/>
              <a:gd name="T25" fmla="*/ 376 h 530"/>
              <a:gd name="T26" fmla="*/ 46 w 57"/>
              <a:gd name="T27" fmla="*/ 328 h 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7" h="530">
                <a:moveTo>
                  <a:pt x="46" y="328"/>
                </a:moveTo>
                <a:cubicBezTo>
                  <a:pt x="45" y="307"/>
                  <a:pt x="45" y="286"/>
                  <a:pt x="45" y="265"/>
                </a:cubicBezTo>
                <a:cubicBezTo>
                  <a:pt x="37" y="256"/>
                  <a:pt x="46" y="246"/>
                  <a:pt x="42" y="236"/>
                </a:cubicBezTo>
                <a:cubicBezTo>
                  <a:pt x="41" y="231"/>
                  <a:pt x="41" y="226"/>
                  <a:pt x="41" y="221"/>
                </a:cubicBezTo>
                <a:cubicBezTo>
                  <a:pt x="37" y="215"/>
                  <a:pt x="41" y="207"/>
                  <a:pt x="38" y="200"/>
                </a:cubicBezTo>
                <a:cubicBezTo>
                  <a:pt x="29" y="136"/>
                  <a:pt x="15" y="73"/>
                  <a:pt x="0" y="9"/>
                </a:cubicBezTo>
                <a:cubicBezTo>
                  <a:pt x="2" y="0"/>
                  <a:pt x="4" y="3"/>
                  <a:pt x="6" y="10"/>
                </a:cubicBezTo>
                <a:cubicBezTo>
                  <a:pt x="14" y="42"/>
                  <a:pt x="22" y="74"/>
                  <a:pt x="29" y="106"/>
                </a:cubicBezTo>
                <a:cubicBezTo>
                  <a:pt x="40" y="161"/>
                  <a:pt x="45" y="217"/>
                  <a:pt x="50" y="273"/>
                </a:cubicBezTo>
                <a:cubicBezTo>
                  <a:pt x="57" y="345"/>
                  <a:pt x="49" y="415"/>
                  <a:pt x="48" y="486"/>
                </a:cubicBezTo>
                <a:cubicBezTo>
                  <a:pt x="48" y="498"/>
                  <a:pt x="44" y="511"/>
                  <a:pt x="45" y="524"/>
                </a:cubicBezTo>
                <a:cubicBezTo>
                  <a:pt x="45" y="530"/>
                  <a:pt x="42" y="530"/>
                  <a:pt x="37" y="528"/>
                </a:cubicBezTo>
                <a:cubicBezTo>
                  <a:pt x="40" y="477"/>
                  <a:pt x="43" y="427"/>
                  <a:pt x="46" y="376"/>
                </a:cubicBezTo>
                <a:cubicBezTo>
                  <a:pt x="48" y="360"/>
                  <a:pt x="48" y="344"/>
                  <a:pt x="46" y="328"/>
                </a:cubicBezTo>
                <a:close/>
              </a:path>
            </a:pathLst>
          </a:custGeom>
          <a:solidFill>
            <a:srgbClr val="0A0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7" name="Freeform 82">
            <a:extLst>
              <a:ext uri="{FF2B5EF4-FFF2-40B4-BE49-F238E27FC236}">
                <a16:creationId xmlns:a16="http://schemas.microsoft.com/office/drawing/2014/main" id="{3132E0F2-8C32-411E-8517-7254D1CED203}"/>
              </a:ext>
            </a:extLst>
          </p:cNvPr>
          <p:cNvSpPr>
            <a:spLocks/>
          </p:cNvSpPr>
          <p:nvPr/>
        </p:nvSpPr>
        <p:spPr bwMode="auto">
          <a:xfrm>
            <a:off x="3970338" y="4816475"/>
            <a:ext cx="671513" cy="1588"/>
          </a:xfrm>
          <a:custGeom>
            <a:avLst/>
            <a:gdLst>
              <a:gd name="T0" fmla="*/ 826 w 826"/>
              <a:gd name="T1" fmla="*/ 2 h 2"/>
              <a:gd name="T2" fmla="*/ 0 w 826"/>
              <a:gd name="T3" fmla="*/ 2 h 2"/>
              <a:gd name="T4" fmla="*/ 0 w 826"/>
              <a:gd name="T5" fmla="*/ 0 h 2"/>
              <a:gd name="T6" fmla="*/ 826 w 826"/>
              <a:gd name="T7" fmla="*/ 0 h 2"/>
              <a:gd name="T8" fmla="*/ 826 w 826"/>
              <a:gd name="T9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6" h="2">
                <a:moveTo>
                  <a:pt x="826" y="2"/>
                </a:moveTo>
                <a:cubicBezTo>
                  <a:pt x="551" y="2"/>
                  <a:pt x="275" y="2"/>
                  <a:pt x="0" y="2"/>
                </a:cubicBezTo>
                <a:cubicBezTo>
                  <a:pt x="0" y="2"/>
                  <a:pt x="0" y="1"/>
                  <a:pt x="0" y="0"/>
                </a:cubicBezTo>
                <a:cubicBezTo>
                  <a:pt x="276" y="0"/>
                  <a:pt x="551" y="0"/>
                  <a:pt x="826" y="0"/>
                </a:cubicBezTo>
                <a:cubicBezTo>
                  <a:pt x="826" y="1"/>
                  <a:pt x="826" y="2"/>
                  <a:pt x="826" y="2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8" name="Freeform 83">
            <a:extLst>
              <a:ext uri="{FF2B5EF4-FFF2-40B4-BE49-F238E27FC236}">
                <a16:creationId xmlns:a16="http://schemas.microsoft.com/office/drawing/2014/main" id="{C85297AF-7DF5-4934-BAAE-A5A2E5E081DB}"/>
              </a:ext>
            </a:extLst>
          </p:cNvPr>
          <p:cNvSpPr>
            <a:spLocks/>
          </p:cNvSpPr>
          <p:nvPr/>
        </p:nvSpPr>
        <p:spPr bwMode="auto">
          <a:xfrm>
            <a:off x="5643563" y="4841875"/>
            <a:ext cx="360363" cy="93663"/>
          </a:xfrm>
          <a:custGeom>
            <a:avLst/>
            <a:gdLst>
              <a:gd name="T0" fmla="*/ 444 w 444"/>
              <a:gd name="T1" fmla="*/ 7 h 114"/>
              <a:gd name="T2" fmla="*/ 196 w 444"/>
              <a:gd name="T3" fmla="*/ 95 h 114"/>
              <a:gd name="T4" fmla="*/ 4 w 444"/>
              <a:gd name="T5" fmla="*/ 99 h 114"/>
              <a:gd name="T6" fmla="*/ 7 w 444"/>
              <a:gd name="T7" fmla="*/ 92 h 114"/>
              <a:gd name="T8" fmla="*/ 419 w 444"/>
              <a:gd name="T9" fmla="*/ 14 h 114"/>
              <a:gd name="T10" fmla="*/ 444 w 444"/>
              <a:gd name="T11" fmla="*/ 7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4" h="114">
                <a:moveTo>
                  <a:pt x="444" y="7"/>
                </a:moveTo>
                <a:cubicBezTo>
                  <a:pt x="367" y="52"/>
                  <a:pt x="284" y="79"/>
                  <a:pt x="196" y="95"/>
                </a:cubicBezTo>
                <a:cubicBezTo>
                  <a:pt x="132" y="107"/>
                  <a:pt x="68" y="113"/>
                  <a:pt x="4" y="99"/>
                </a:cubicBezTo>
                <a:cubicBezTo>
                  <a:pt x="4" y="96"/>
                  <a:pt x="0" y="91"/>
                  <a:pt x="7" y="92"/>
                </a:cubicBezTo>
                <a:cubicBezTo>
                  <a:pt x="153" y="114"/>
                  <a:pt x="289" y="76"/>
                  <a:pt x="419" y="14"/>
                </a:cubicBezTo>
                <a:cubicBezTo>
                  <a:pt x="427" y="10"/>
                  <a:pt x="433" y="0"/>
                  <a:pt x="444" y="7"/>
                </a:cubicBezTo>
                <a:close/>
              </a:path>
            </a:pathLst>
          </a:custGeom>
          <a:solidFill>
            <a:srgbClr val="0708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9" name="Freeform 84">
            <a:extLst>
              <a:ext uri="{FF2B5EF4-FFF2-40B4-BE49-F238E27FC236}">
                <a16:creationId xmlns:a16="http://schemas.microsoft.com/office/drawing/2014/main" id="{5F6403A7-1843-4D67-9651-7B401010C077}"/>
              </a:ext>
            </a:extLst>
          </p:cNvPr>
          <p:cNvSpPr>
            <a:spLocks/>
          </p:cNvSpPr>
          <p:nvPr/>
        </p:nvSpPr>
        <p:spPr bwMode="auto">
          <a:xfrm>
            <a:off x="6950075" y="5378450"/>
            <a:ext cx="15875" cy="587375"/>
          </a:xfrm>
          <a:custGeom>
            <a:avLst/>
            <a:gdLst>
              <a:gd name="T0" fmla="*/ 0 w 20"/>
              <a:gd name="T1" fmla="*/ 15 h 720"/>
              <a:gd name="T2" fmla="*/ 8 w 20"/>
              <a:gd name="T3" fmla="*/ 0 h 720"/>
              <a:gd name="T4" fmla="*/ 14 w 20"/>
              <a:gd name="T5" fmla="*/ 20 h 720"/>
              <a:gd name="T6" fmla="*/ 14 w 20"/>
              <a:gd name="T7" fmla="*/ 404 h 720"/>
              <a:gd name="T8" fmla="*/ 14 w 20"/>
              <a:gd name="T9" fmla="*/ 699 h 720"/>
              <a:gd name="T10" fmla="*/ 11 w 20"/>
              <a:gd name="T11" fmla="*/ 720 h 720"/>
              <a:gd name="T12" fmla="*/ 8 w 20"/>
              <a:gd name="T13" fmla="*/ 697 h 720"/>
              <a:gd name="T14" fmla="*/ 8 w 20"/>
              <a:gd name="T15" fmla="*/ 36 h 720"/>
              <a:gd name="T16" fmla="*/ 0 w 20"/>
              <a:gd name="T17" fmla="*/ 15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" h="720">
                <a:moveTo>
                  <a:pt x="0" y="15"/>
                </a:moveTo>
                <a:cubicBezTo>
                  <a:pt x="2" y="10"/>
                  <a:pt x="5" y="5"/>
                  <a:pt x="8" y="0"/>
                </a:cubicBezTo>
                <a:cubicBezTo>
                  <a:pt x="20" y="4"/>
                  <a:pt x="14" y="14"/>
                  <a:pt x="14" y="20"/>
                </a:cubicBezTo>
                <a:cubicBezTo>
                  <a:pt x="14" y="148"/>
                  <a:pt x="14" y="276"/>
                  <a:pt x="14" y="404"/>
                </a:cubicBezTo>
                <a:cubicBezTo>
                  <a:pt x="14" y="502"/>
                  <a:pt x="14" y="600"/>
                  <a:pt x="14" y="699"/>
                </a:cubicBezTo>
                <a:cubicBezTo>
                  <a:pt x="14" y="706"/>
                  <a:pt x="16" y="714"/>
                  <a:pt x="11" y="720"/>
                </a:cubicBezTo>
                <a:cubicBezTo>
                  <a:pt x="6" y="713"/>
                  <a:pt x="8" y="705"/>
                  <a:pt x="8" y="697"/>
                </a:cubicBezTo>
                <a:cubicBezTo>
                  <a:pt x="8" y="477"/>
                  <a:pt x="8" y="257"/>
                  <a:pt x="8" y="36"/>
                </a:cubicBezTo>
                <a:cubicBezTo>
                  <a:pt x="8" y="28"/>
                  <a:pt x="11" y="19"/>
                  <a:pt x="0" y="15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0" name="Freeform 85">
            <a:extLst>
              <a:ext uri="{FF2B5EF4-FFF2-40B4-BE49-F238E27FC236}">
                <a16:creationId xmlns:a16="http://schemas.microsoft.com/office/drawing/2014/main" id="{0D37CAEA-EE63-462E-86DE-EFE62FD4C646}"/>
              </a:ext>
            </a:extLst>
          </p:cNvPr>
          <p:cNvSpPr>
            <a:spLocks/>
          </p:cNvSpPr>
          <p:nvPr/>
        </p:nvSpPr>
        <p:spPr bwMode="auto">
          <a:xfrm>
            <a:off x="6956425" y="5373688"/>
            <a:ext cx="6350" cy="592138"/>
          </a:xfrm>
          <a:custGeom>
            <a:avLst/>
            <a:gdLst>
              <a:gd name="T0" fmla="*/ 3 w 8"/>
              <a:gd name="T1" fmla="*/ 726 h 726"/>
              <a:gd name="T2" fmla="*/ 3 w 8"/>
              <a:gd name="T3" fmla="*/ 27 h 726"/>
              <a:gd name="T4" fmla="*/ 0 w 8"/>
              <a:gd name="T5" fmla="*/ 6 h 726"/>
              <a:gd name="T6" fmla="*/ 6 w 8"/>
              <a:gd name="T7" fmla="*/ 4 h 726"/>
              <a:gd name="T8" fmla="*/ 7 w 8"/>
              <a:gd name="T9" fmla="*/ 19 h 726"/>
              <a:gd name="T10" fmla="*/ 7 w 8"/>
              <a:gd name="T11" fmla="*/ 710 h 726"/>
              <a:gd name="T12" fmla="*/ 8 w 8"/>
              <a:gd name="T13" fmla="*/ 726 h 726"/>
              <a:gd name="T14" fmla="*/ 3 w 8"/>
              <a:gd name="T15" fmla="*/ 726 h 7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" h="726">
                <a:moveTo>
                  <a:pt x="3" y="726"/>
                </a:moveTo>
                <a:cubicBezTo>
                  <a:pt x="3" y="493"/>
                  <a:pt x="3" y="260"/>
                  <a:pt x="3" y="27"/>
                </a:cubicBezTo>
                <a:cubicBezTo>
                  <a:pt x="3" y="20"/>
                  <a:pt x="6" y="12"/>
                  <a:pt x="0" y="6"/>
                </a:cubicBezTo>
                <a:cubicBezTo>
                  <a:pt x="1" y="2"/>
                  <a:pt x="5" y="0"/>
                  <a:pt x="6" y="4"/>
                </a:cubicBezTo>
                <a:cubicBezTo>
                  <a:pt x="8" y="8"/>
                  <a:pt x="7" y="14"/>
                  <a:pt x="7" y="19"/>
                </a:cubicBezTo>
                <a:cubicBezTo>
                  <a:pt x="7" y="250"/>
                  <a:pt x="7" y="480"/>
                  <a:pt x="7" y="710"/>
                </a:cubicBezTo>
                <a:cubicBezTo>
                  <a:pt x="7" y="715"/>
                  <a:pt x="8" y="721"/>
                  <a:pt x="8" y="726"/>
                </a:cubicBezTo>
                <a:cubicBezTo>
                  <a:pt x="6" y="726"/>
                  <a:pt x="5" y="726"/>
                  <a:pt x="3" y="726"/>
                </a:cubicBezTo>
                <a:close/>
              </a:path>
            </a:pathLst>
          </a:custGeom>
          <a:solidFill>
            <a:srgbClr val="5555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1" name="Freeform 86">
            <a:extLst>
              <a:ext uri="{FF2B5EF4-FFF2-40B4-BE49-F238E27FC236}">
                <a16:creationId xmlns:a16="http://schemas.microsoft.com/office/drawing/2014/main" id="{7FF913FF-B861-4707-9839-5C6853DB5886}"/>
              </a:ext>
            </a:extLst>
          </p:cNvPr>
          <p:cNvSpPr>
            <a:spLocks/>
          </p:cNvSpPr>
          <p:nvPr/>
        </p:nvSpPr>
        <p:spPr bwMode="auto">
          <a:xfrm>
            <a:off x="6224588" y="3402013"/>
            <a:ext cx="30163" cy="115888"/>
          </a:xfrm>
          <a:custGeom>
            <a:avLst/>
            <a:gdLst>
              <a:gd name="T0" fmla="*/ 36 w 36"/>
              <a:gd name="T1" fmla="*/ 60 h 143"/>
              <a:gd name="T2" fmla="*/ 36 w 36"/>
              <a:gd name="T3" fmla="*/ 143 h 143"/>
              <a:gd name="T4" fmla="*/ 0 w 36"/>
              <a:gd name="T5" fmla="*/ 28 h 143"/>
              <a:gd name="T6" fmla="*/ 29 w 36"/>
              <a:gd name="T7" fmla="*/ 0 h 143"/>
              <a:gd name="T8" fmla="*/ 36 w 36"/>
              <a:gd name="T9" fmla="*/ 60 h 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" h="143">
                <a:moveTo>
                  <a:pt x="36" y="60"/>
                </a:moveTo>
                <a:cubicBezTo>
                  <a:pt x="36" y="87"/>
                  <a:pt x="36" y="115"/>
                  <a:pt x="36" y="143"/>
                </a:cubicBezTo>
                <a:cubicBezTo>
                  <a:pt x="30" y="103"/>
                  <a:pt x="11" y="66"/>
                  <a:pt x="0" y="28"/>
                </a:cubicBezTo>
                <a:cubicBezTo>
                  <a:pt x="8" y="18"/>
                  <a:pt x="17" y="8"/>
                  <a:pt x="29" y="0"/>
                </a:cubicBezTo>
                <a:cubicBezTo>
                  <a:pt x="36" y="20"/>
                  <a:pt x="35" y="40"/>
                  <a:pt x="36" y="60"/>
                </a:cubicBezTo>
                <a:close/>
              </a:path>
            </a:pathLst>
          </a:custGeom>
          <a:solidFill>
            <a:srgbClr val="5258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2" name="Freeform 87">
            <a:extLst>
              <a:ext uri="{FF2B5EF4-FFF2-40B4-BE49-F238E27FC236}">
                <a16:creationId xmlns:a16="http://schemas.microsoft.com/office/drawing/2014/main" id="{4B9DB091-E393-4241-B4CD-9138D2646867}"/>
              </a:ext>
            </a:extLst>
          </p:cNvPr>
          <p:cNvSpPr>
            <a:spLocks/>
          </p:cNvSpPr>
          <p:nvPr/>
        </p:nvSpPr>
        <p:spPr bwMode="auto">
          <a:xfrm>
            <a:off x="6648450" y="5356225"/>
            <a:ext cx="28575" cy="431800"/>
          </a:xfrm>
          <a:custGeom>
            <a:avLst/>
            <a:gdLst>
              <a:gd name="T0" fmla="*/ 5 w 34"/>
              <a:gd name="T1" fmla="*/ 0 h 529"/>
              <a:gd name="T2" fmla="*/ 34 w 34"/>
              <a:gd name="T3" fmla="*/ 59 h 529"/>
              <a:gd name="T4" fmla="*/ 22 w 34"/>
              <a:gd name="T5" fmla="*/ 47 h 529"/>
              <a:gd name="T6" fmla="*/ 7 w 34"/>
              <a:gd name="T7" fmla="*/ 19 h 529"/>
              <a:gd name="T8" fmla="*/ 7 w 34"/>
              <a:gd name="T9" fmla="*/ 529 h 529"/>
              <a:gd name="T10" fmla="*/ 2 w 34"/>
              <a:gd name="T11" fmla="*/ 515 h 529"/>
              <a:gd name="T12" fmla="*/ 2 w 34"/>
              <a:gd name="T13" fmla="*/ 18 h 529"/>
              <a:gd name="T14" fmla="*/ 5 w 34"/>
              <a:gd name="T15" fmla="*/ 0 h 5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" h="529">
                <a:moveTo>
                  <a:pt x="5" y="0"/>
                </a:moveTo>
                <a:cubicBezTo>
                  <a:pt x="15" y="20"/>
                  <a:pt x="24" y="40"/>
                  <a:pt x="34" y="59"/>
                </a:cubicBezTo>
                <a:cubicBezTo>
                  <a:pt x="23" y="62"/>
                  <a:pt x="25" y="52"/>
                  <a:pt x="22" y="47"/>
                </a:cubicBezTo>
                <a:cubicBezTo>
                  <a:pt x="17" y="40"/>
                  <a:pt x="14" y="32"/>
                  <a:pt x="7" y="19"/>
                </a:cubicBezTo>
                <a:cubicBezTo>
                  <a:pt x="7" y="192"/>
                  <a:pt x="7" y="359"/>
                  <a:pt x="7" y="529"/>
                </a:cubicBezTo>
                <a:cubicBezTo>
                  <a:pt x="0" y="524"/>
                  <a:pt x="2" y="519"/>
                  <a:pt x="2" y="515"/>
                </a:cubicBezTo>
                <a:cubicBezTo>
                  <a:pt x="2" y="350"/>
                  <a:pt x="2" y="184"/>
                  <a:pt x="2" y="18"/>
                </a:cubicBezTo>
                <a:cubicBezTo>
                  <a:pt x="2" y="12"/>
                  <a:pt x="1" y="6"/>
                  <a:pt x="5" y="0"/>
                </a:cubicBezTo>
                <a:close/>
              </a:path>
            </a:pathLst>
          </a:custGeom>
          <a:solidFill>
            <a:srgbClr val="01010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3" name="Freeform 88">
            <a:extLst>
              <a:ext uri="{FF2B5EF4-FFF2-40B4-BE49-F238E27FC236}">
                <a16:creationId xmlns:a16="http://schemas.microsoft.com/office/drawing/2014/main" id="{FD26802C-6405-4213-A3F5-A4B6BEE5840A}"/>
              </a:ext>
            </a:extLst>
          </p:cNvPr>
          <p:cNvSpPr>
            <a:spLocks/>
          </p:cNvSpPr>
          <p:nvPr/>
        </p:nvSpPr>
        <p:spPr bwMode="auto">
          <a:xfrm>
            <a:off x="6946900" y="4816475"/>
            <a:ext cx="454025" cy="1588"/>
          </a:xfrm>
          <a:custGeom>
            <a:avLst/>
            <a:gdLst>
              <a:gd name="T0" fmla="*/ 558 w 558"/>
              <a:gd name="T1" fmla="*/ 2 h 2"/>
              <a:gd name="T2" fmla="*/ 0 w 558"/>
              <a:gd name="T3" fmla="*/ 2 h 2"/>
              <a:gd name="T4" fmla="*/ 0 w 558"/>
              <a:gd name="T5" fmla="*/ 0 h 2"/>
              <a:gd name="T6" fmla="*/ 558 w 558"/>
              <a:gd name="T7" fmla="*/ 0 h 2"/>
              <a:gd name="T8" fmla="*/ 558 w 558"/>
              <a:gd name="T9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8" h="2">
                <a:moveTo>
                  <a:pt x="558" y="2"/>
                </a:moveTo>
                <a:cubicBezTo>
                  <a:pt x="372" y="2"/>
                  <a:pt x="186" y="2"/>
                  <a:pt x="0" y="2"/>
                </a:cubicBezTo>
                <a:cubicBezTo>
                  <a:pt x="0" y="2"/>
                  <a:pt x="0" y="1"/>
                  <a:pt x="0" y="0"/>
                </a:cubicBezTo>
                <a:cubicBezTo>
                  <a:pt x="186" y="0"/>
                  <a:pt x="372" y="0"/>
                  <a:pt x="558" y="0"/>
                </a:cubicBezTo>
                <a:cubicBezTo>
                  <a:pt x="558" y="1"/>
                  <a:pt x="558" y="2"/>
                  <a:pt x="558" y="2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4" name="Freeform 89">
            <a:extLst>
              <a:ext uri="{FF2B5EF4-FFF2-40B4-BE49-F238E27FC236}">
                <a16:creationId xmlns:a16="http://schemas.microsoft.com/office/drawing/2014/main" id="{46A197B6-993E-4797-9270-9EB8FDD7CF6E}"/>
              </a:ext>
            </a:extLst>
          </p:cNvPr>
          <p:cNvSpPr>
            <a:spLocks/>
          </p:cNvSpPr>
          <p:nvPr/>
        </p:nvSpPr>
        <p:spPr bwMode="auto">
          <a:xfrm>
            <a:off x="4756150" y="4873625"/>
            <a:ext cx="19050" cy="374650"/>
          </a:xfrm>
          <a:custGeom>
            <a:avLst/>
            <a:gdLst>
              <a:gd name="T0" fmla="*/ 0 w 24"/>
              <a:gd name="T1" fmla="*/ 455 h 459"/>
              <a:gd name="T2" fmla="*/ 18 w 24"/>
              <a:gd name="T3" fmla="*/ 373 h 459"/>
              <a:gd name="T4" fmla="*/ 19 w 24"/>
              <a:gd name="T5" fmla="*/ 97 h 459"/>
              <a:gd name="T6" fmla="*/ 0 w 24"/>
              <a:gd name="T7" fmla="*/ 5 h 459"/>
              <a:gd name="T8" fmla="*/ 8 w 24"/>
              <a:gd name="T9" fmla="*/ 8 h 459"/>
              <a:gd name="T10" fmla="*/ 24 w 24"/>
              <a:gd name="T11" fmla="*/ 67 h 459"/>
              <a:gd name="T12" fmla="*/ 24 w 24"/>
              <a:gd name="T13" fmla="*/ 397 h 459"/>
              <a:gd name="T14" fmla="*/ 7 w 24"/>
              <a:gd name="T15" fmla="*/ 454 h 459"/>
              <a:gd name="T16" fmla="*/ 0 w 24"/>
              <a:gd name="T17" fmla="*/ 455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" h="459">
                <a:moveTo>
                  <a:pt x="0" y="455"/>
                </a:moveTo>
                <a:cubicBezTo>
                  <a:pt x="14" y="429"/>
                  <a:pt x="19" y="402"/>
                  <a:pt x="18" y="373"/>
                </a:cubicBezTo>
                <a:cubicBezTo>
                  <a:pt x="18" y="281"/>
                  <a:pt x="18" y="189"/>
                  <a:pt x="19" y="97"/>
                </a:cubicBezTo>
                <a:cubicBezTo>
                  <a:pt x="19" y="65"/>
                  <a:pt x="14" y="34"/>
                  <a:pt x="0" y="5"/>
                </a:cubicBezTo>
                <a:cubicBezTo>
                  <a:pt x="4" y="0"/>
                  <a:pt x="6" y="5"/>
                  <a:pt x="8" y="8"/>
                </a:cubicBezTo>
                <a:cubicBezTo>
                  <a:pt x="17" y="26"/>
                  <a:pt x="24" y="46"/>
                  <a:pt x="24" y="67"/>
                </a:cubicBezTo>
                <a:cubicBezTo>
                  <a:pt x="24" y="177"/>
                  <a:pt x="24" y="287"/>
                  <a:pt x="24" y="397"/>
                </a:cubicBezTo>
                <a:cubicBezTo>
                  <a:pt x="24" y="418"/>
                  <a:pt x="16" y="436"/>
                  <a:pt x="7" y="454"/>
                </a:cubicBezTo>
                <a:cubicBezTo>
                  <a:pt x="5" y="457"/>
                  <a:pt x="3" y="459"/>
                  <a:pt x="0" y="455"/>
                </a:cubicBezTo>
                <a:close/>
              </a:path>
            </a:pathLst>
          </a:custGeom>
          <a:solidFill>
            <a:srgbClr val="03030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5" name="Freeform 90">
            <a:extLst>
              <a:ext uri="{FF2B5EF4-FFF2-40B4-BE49-F238E27FC236}">
                <a16:creationId xmlns:a16="http://schemas.microsoft.com/office/drawing/2014/main" id="{A33387C2-CAC4-4617-815E-AC2AB6858C64}"/>
              </a:ext>
            </a:extLst>
          </p:cNvPr>
          <p:cNvSpPr>
            <a:spLocks/>
          </p:cNvSpPr>
          <p:nvPr/>
        </p:nvSpPr>
        <p:spPr bwMode="auto">
          <a:xfrm>
            <a:off x="6670675" y="4819650"/>
            <a:ext cx="85725" cy="250825"/>
          </a:xfrm>
          <a:custGeom>
            <a:avLst/>
            <a:gdLst>
              <a:gd name="T0" fmla="*/ 96 w 105"/>
              <a:gd name="T1" fmla="*/ 308 h 308"/>
              <a:gd name="T2" fmla="*/ 50 w 105"/>
              <a:gd name="T3" fmla="*/ 165 h 308"/>
              <a:gd name="T4" fmla="*/ 0 w 105"/>
              <a:gd name="T5" fmla="*/ 5 h 308"/>
              <a:gd name="T6" fmla="*/ 0 w 105"/>
              <a:gd name="T7" fmla="*/ 0 h 308"/>
              <a:gd name="T8" fmla="*/ 0 w 105"/>
              <a:gd name="T9" fmla="*/ 0 h 308"/>
              <a:gd name="T10" fmla="*/ 17 w 105"/>
              <a:gd name="T11" fmla="*/ 39 h 308"/>
              <a:gd name="T12" fmla="*/ 95 w 105"/>
              <a:gd name="T13" fmla="*/ 284 h 308"/>
              <a:gd name="T14" fmla="*/ 96 w 105"/>
              <a:gd name="T15" fmla="*/ 308 h 3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5" h="308">
                <a:moveTo>
                  <a:pt x="96" y="308"/>
                </a:moveTo>
                <a:cubicBezTo>
                  <a:pt x="81" y="260"/>
                  <a:pt x="66" y="212"/>
                  <a:pt x="50" y="165"/>
                </a:cubicBezTo>
                <a:cubicBezTo>
                  <a:pt x="33" y="111"/>
                  <a:pt x="17" y="58"/>
                  <a:pt x="0" y="5"/>
                </a:cubicBezTo>
                <a:cubicBezTo>
                  <a:pt x="0" y="3"/>
                  <a:pt x="0" y="2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13" y="10"/>
                  <a:pt x="13" y="26"/>
                  <a:pt x="17" y="39"/>
                </a:cubicBezTo>
                <a:cubicBezTo>
                  <a:pt x="44" y="120"/>
                  <a:pt x="70" y="202"/>
                  <a:pt x="95" y="284"/>
                </a:cubicBezTo>
                <a:cubicBezTo>
                  <a:pt x="98" y="291"/>
                  <a:pt x="105" y="300"/>
                  <a:pt x="96" y="308"/>
                </a:cubicBezTo>
                <a:close/>
              </a:path>
            </a:pathLst>
          </a:custGeom>
          <a:solidFill>
            <a:srgbClr val="0A0B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6" name="Freeform 91">
            <a:extLst>
              <a:ext uri="{FF2B5EF4-FFF2-40B4-BE49-F238E27FC236}">
                <a16:creationId xmlns:a16="http://schemas.microsoft.com/office/drawing/2014/main" id="{092DF360-5DDC-4CB3-982C-270DC022E0C6}"/>
              </a:ext>
            </a:extLst>
          </p:cNvPr>
          <p:cNvSpPr>
            <a:spLocks/>
          </p:cNvSpPr>
          <p:nvPr/>
        </p:nvSpPr>
        <p:spPr bwMode="auto">
          <a:xfrm>
            <a:off x="6807200" y="4932363"/>
            <a:ext cx="98425" cy="287338"/>
          </a:xfrm>
          <a:custGeom>
            <a:avLst/>
            <a:gdLst>
              <a:gd name="T0" fmla="*/ 120 w 120"/>
              <a:gd name="T1" fmla="*/ 7 h 353"/>
              <a:gd name="T2" fmla="*/ 30 w 120"/>
              <a:gd name="T3" fmla="*/ 283 h 353"/>
              <a:gd name="T4" fmla="*/ 7 w 120"/>
              <a:gd name="T5" fmla="*/ 353 h 353"/>
              <a:gd name="T6" fmla="*/ 6 w 120"/>
              <a:gd name="T7" fmla="*/ 335 h 353"/>
              <a:gd name="T8" fmla="*/ 112 w 120"/>
              <a:gd name="T9" fmla="*/ 12 h 353"/>
              <a:gd name="T10" fmla="*/ 116 w 120"/>
              <a:gd name="T11" fmla="*/ 1 h 353"/>
              <a:gd name="T12" fmla="*/ 120 w 120"/>
              <a:gd name="T13" fmla="*/ 7 h 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0" h="353">
                <a:moveTo>
                  <a:pt x="120" y="7"/>
                </a:moveTo>
                <a:cubicBezTo>
                  <a:pt x="90" y="99"/>
                  <a:pt x="61" y="191"/>
                  <a:pt x="30" y="283"/>
                </a:cubicBezTo>
                <a:cubicBezTo>
                  <a:pt x="22" y="307"/>
                  <a:pt x="13" y="329"/>
                  <a:pt x="7" y="353"/>
                </a:cubicBezTo>
                <a:cubicBezTo>
                  <a:pt x="0" y="347"/>
                  <a:pt x="4" y="341"/>
                  <a:pt x="6" y="335"/>
                </a:cubicBezTo>
                <a:cubicBezTo>
                  <a:pt x="41" y="227"/>
                  <a:pt x="76" y="120"/>
                  <a:pt x="112" y="12"/>
                </a:cubicBezTo>
                <a:cubicBezTo>
                  <a:pt x="113" y="8"/>
                  <a:pt x="114" y="3"/>
                  <a:pt x="116" y="1"/>
                </a:cubicBezTo>
                <a:cubicBezTo>
                  <a:pt x="119" y="0"/>
                  <a:pt x="119" y="5"/>
                  <a:pt x="120" y="7"/>
                </a:cubicBezTo>
                <a:close/>
              </a:path>
            </a:pathLst>
          </a:custGeom>
          <a:solidFill>
            <a:srgbClr val="090A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7" name="Freeform 92">
            <a:extLst>
              <a:ext uri="{FF2B5EF4-FFF2-40B4-BE49-F238E27FC236}">
                <a16:creationId xmlns:a16="http://schemas.microsoft.com/office/drawing/2014/main" id="{6F90EC17-2F1F-456C-8D17-94CB81C0A27F}"/>
              </a:ext>
            </a:extLst>
          </p:cNvPr>
          <p:cNvSpPr>
            <a:spLocks/>
          </p:cNvSpPr>
          <p:nvPr/>
        </p:nvSpPr>
        <p:spPr bwMode="auto">
          <a:xfrm>
            <a:off x="4459288" y="5773738"/>
            <a:ext cx="241300" cy="47625"/>
          </a:xfrm>
          <a:custGeom>
            <a:avLst/>
            <a:gdLst>
              <a:gd name="T0" fmla="*/ 0 w 296"/>
              <a:gd name="T1" fmla="*/ 53 h 59"/>
              <a:gd name="T2" fmla="*/ 228 w 296"/>
              <a:gd name="T3" fmla="*/ 16 h 59"/>
              <a:gd name="T4" fmla="*/ 284 w 296"/>
              <a:gd name="T5" fmla="*/ 0 h 59"/>
              <a:gd name="T6" fmla="*/ 282 w 296"/>
              <a:gd name="T7" fmla="*/ 7 h 59"/>
              <a:gd name="T8" fmla="*/ 195 w 296"/>
              <a:gd name="T9" fmla="*/ 31 h 59"/>
              <a:gd name="T10" fmla="*/ 28 w 296"/>
              <a:gd name="T11" fmla="*/ 56 h 59"/>
              <a:gd name="T12" fmla="*/ 8 w 296"/>
              <a:gd name="T13" fmla="*/ 56 h 59"/>
              <a:gd name="T14" fmla="*/ 0 w 296"/>
              <a:gd name="T15" fmla="*/ 53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6" h="59">
                <a:moveTo>
                  <a:pt x="0" y="53"/>
                </a:moveTo>
                <a:cubicBezTo>
                  <a:pt x="76" y="38"/>
                  <a:pt x="153" y="33"/>
                  <a:pt x="228" y="16"/>
                </a:cubicBezTo>
                <a:cubicBezTo>
                  <a:pt x="247" y="12"/>
                  <a:pt x="265" y="5"/>
                  <a:pt x="284" y="0"/>
                </a:cubicBezTo>
                <a:cubicBezTo>
                  <a:pt x="296" y="5"/>
                  <a:pt x="284" y="6"/>
                  <a:pt x="282" y="7"/>
                </a:cubicBezTo>
                <a:cubicBezTo>
                  <a:pt x="254" y="19"/>
                  <a:pt x="224" y="26"/>
                  <a:pt x="195" y="31"/>
                </a:cubicBezTo>
                <a:cubicBezTo>
                  <a:pt x="139" y="40"/>
                  <a:pt x="83" y="45"/>
                  <a:pt x="28" y="56"/>
                </a:cubicBezTo>
                <a:cubicBezTo>
                  <a:pt x="22" y="57"/>
                  <a:pt x="15" y="56"/>
                  <a:pt x="8" y="56"/>
                </a:cubicBezTo>
                <a:cubicBezTo>
                  <a:pt x="4" y="58"/>
                  <a:pt x="0" y="59"/>
                  <a:pt x="0" y="53"/>
                </a:cubicBezTo>
                <a:close/>
              </a:path>
            </a:pathLst>
          </a:custGeom>
          <a:solidFill>
            <a:srgbClr val="0A0B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8" name="Freeform 93">
            <a:extLst>
              <a:ext uri="{FF2B5EF4-FFF2-40B4-BE49-F238E27FC236}">
                <a16:creationId xmlns:a16="http://schemas.microsoft.com/office/drawing/2014/main" id="{D71149DC-0386-45E7-ADFA-96CB79EA05C0}"/>
              </a:ext>
            </a:extLst>
          </p:cNvPr>
          <p:cNvSpPr>
            <a:spLocks/>
          </p:cNvSpPr>
          <p:nvPr/>
        </p:nvSpPr>
        <p:spPr bwMode="auto">
          <a:xfrm>
            <a:off x="6224588" y="2979738"/>
            <a:ext cx="63500" cy="61913"/>
          </a:xfrm>
          <a:custGeom>
            <a:avLst/>
            <a:gdLst>
              <a:gd name="T0" fmla="*/ 0 w 79"/>
              <a:gd name="T1" fmla="*/ 68 h 77"/>
              <a:gd name="T2" fmla="*/ 21 w 79"/>
              <a:gd name="T3" fmla="*/ 45 h 77"/>
              <a:gd name="T4" fmla="*/ 69 w 79"/>
              <a:gd name="T5" fmla="*/ 5 h 77"/>
              <a:gd name="T6" fmla="*/ 78 w 79"/>
              <a:gd name="T7" fmla="*/ 8 h 77"/>
              <a:gd name="T8" fmla="*/ 52 w 79"/>
              <a:gd name="T9" fmla="*/ 48 h 77"/>
              <a:gd name="T10" fmla="*/ 13 w 79"/>
              <a:gd name="T11" fmla="*/ 71 h 77"/>
              <a:gd name="T12" fmla="*/ 0 w 79"/>
              <a:gd name="T13" fmla="*/ 68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9" h="77">
                <a:moveTo>
                  <a:pt x="0" y="68"/>
                </a:moveTo>
                <a:cubicBezTo>
                  <a:pt x="1" y="55"/>
                  <a:pt x="13" y="52"/>
                  <a:pt x="21" y="45"/>
                </a:cubicBezTo>
                <a:cubicBezTo>
                  <a:pt x="37" y="31"/>
                  <a:pt x="53" y="18"/>
                  <a:pt x="69" y="5"/>
                </a:cubicBezTo>
                <a:cubicBezTo>
                  <a:pt x="75" y="0"/>
                  <a:pt x="77" y="1"/>
                  <a:pt x="78" y="8"/>
                </a:cubicBezTo>
                <a:cubicBezTo>
                  <a:pt x="79" y="27"/>
                  <a:pt x="70" y="40"/>
                  <a:pt x="52" y="48"/>
                </a:cubicBezTo>
                <a:cubicBezTo>
                  <a:pt x="39" y="54"/>
                  <a:pt x="26" y="63"/>
                  <a:pt x="13" y="71"/>
                </a:cubicBezTo>
                <a:cubicBezTo>
                  <a:pt x="7" y="75"/>
                  <a:pt x="2" y="77"/>
                  <a:pt x="0" y="68"/>
                </a:cubicBezTo>
                <a:close/>
              </a:path>
            </a:pathLst>
          </a:custGeom>
          <a:solidFill>
            <a:srgbClr val="7C82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9" name="Freeform 94">
            <a:extLst>
              <a:ext uri="{FF2B5EF4-FFF2-40B4-BE49-F238E27FC236}">
                <a16:creationId xmlns:a16="http://schemas.microsoft.com/office/drawing/2014/main" id="{32BE233F-920A-4433-B365-003344AA2547}"/>
              </a:ext>
            </a:extLst>
          </p:cNvPr>
          <p:cNvSpPr>
            <a:spLocks/>
          </p:cNvSpPr>
          <p:nvPr/>
        </p:nvSpPr>
        <p:spPr bwMode="auto">
          <a:xfrm>
            <a:off x="7177088" y="1336675"/>
            <a:ext cx="15875" cy="230188"/>
          </a:xfrm>
          <a:custGeom>
            <a:avLst/>
            <a:gdLst>
              <a:gd name="T0" fmla="*/ 16 w 20"/>
              <a:gd name="T1" fmla="*/ 100 h 284"/>
              <a:gd name="T2" fmla="*/ 16 w 20"/>
              <a:gd name="T3" fmla="*/ 180 h 284"/>
              <a:gd name="T4" fmla="*/ 18 w 20"/>
              <a:gd name="T5" fmla="*/ 205 h 284"/>
              <a:gd name="T6" fmla="*/ 15 w 20"/>
              <a:gd name="T7" fmla="*/ 245 h 284"/>
              <a:gd name="T8" fmla="*/ 12 w 20"/>
              <a:gd name="T9" fmla="*/ 272 h 284"/>
              <a:gd name="T10" fmla="*/ 8 w 20"/>
              <a:gd name="T11" fmla="*/ 284 h 284"/>
              <a:gd name="T12" fmla="*/ 5 w 20"/>
              <a:gd name="T13" fmla="*/ 233 h 284"/>
              <a:gd name="T14" fmla="*/ 5 w 20"/>
              <a:gd name="T15" fmla="*/ 51 h 284"/>
              <a:gd name="T16" fmla="*/ 8 w 20"/>
              <a:gd name="T17" fmla="*/ 0 h 284"/>
              <a:gd name="T18" fmla="*/ 12 w 20"/>
              <a:gd name="T19" fmla="*/ 12 h 284"/>
              <a:gd name="T20" fmla="*/ 16 w 20"/>
              <a:gd name="T21" fmla="*/ 41 h 284"/>
              <a:gd name="T22" fmla="*/ 18 w 20"/>
              <a:gd name="T23" fmla="*/ 73 h 284"/>
              <a:gd name="T24" fmla="*/ 16 w 20"/>
              <a:gd name="T25" fmla="*/ 100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" h="284">
                <a:moveTo>
                  <a:pt x="16" y="100"/>
                </a:moveTo>
                <a:cubicBezTo>
                  <a:pt x="16" y="127"/>
                  <a:pt x="16" y="153"/>
                  <a:pt x="16" y="180"/>
                </a:cubicBezTo>
                <a:cubicBezTo>
                  <a:pt x="20" y="188"/>
                  <a:pt x="17" y="197"/>
                  <a:pt x="18" y="205"/>
                </a:cubicBezTo>
                <a:cubicBezTo>
                  <a:pt x="15" y="218"/>
                  <a:pt x="16" y="231"/>
                  <a:pt x="15" y="245"/>
                </a:cubicBezTo>
                <a:cubicBezTo>
                  <a:pt x="13" y="254"/>
                  <a:pt x="12" y="263"/>
                  <a:pt x="12" y="272"/>
                </a:cubicBezTo>
                <a:cubicBezTo>
                  <a:pt x="12" y="277"/>
                  <a:pt x="12" y="281"/>
                  <a:pt x="8" y="284"/>
                </a:cubicBezTo>
                <a:cubicBezTo>
                  <a:pt x="0" y="268"/>
                  <a:pt x="4" y="250"/>
                  <a:pt x="5" y="233"/>
                </a:cubicBezTo>
                <a:cubicBezTo>
                  <a:pt x="10" y="172"/>
                  <a:pt x="10" y="112"/>
                  <a:pt x="5" y="51"/>
                </a:cubicBezTo>
                <a:cubicBezTo>
                  <a:pt x="4" y="34"/>
                  <a:pt x="0" y="17"/>
                  <a:pt x="8" y="0"/>
                </a:cubicBezTo>
                <a:cubicBezTo>
                  <a:pt x="12" y="3"/>
                  <a:pt x="12" y="7"/>
                  <a:pt x="12" y="12"/>
                </a:cubicBezTo>
                <a:cubicBezTo>
                  <a:pt x="12" y="22"/>
                  <a:pt x="13" y="31"/>
                  <a:pt x="16" y="41"/>
                </a:cubicBezTo>
                <a:cubicBezTo>
                  <a:pt x="17" y="52"/>
                  <a:pt x="14" y="63"/>
                  <a:pt x="18" y="73"/>
                </a:cubicBezTo>
                <a:cubicBezTo>
                  <a:pt x="17" y="82"/>
                  <a:pt x="20" y="91"/>
                  <a:pt x="16" y="100"/>
                </a:cubicBezTo>
                <a:close/>
              </a:path>
            </a:pathLst>
          </a:custGeom>
          <a:solidFill>
            <a:srgbClr val="090B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0" name="Freeform 95">
            <a:extLst>
              <a:ext uri="{FF2B5EF4-FFF2-40B4-BE49-F238E27FC236}">
                <a16:creationId xmlns:a16="http://schemas.microsoft.com/office/drawing/2014/main" id="{AFEB78B0-0A03-48A9-A8AA-A6AEEF82DCA1}"/>
              </a:ext>
            </a:extLst>
          </p:cNvPr>
          <p:cNvSpPr>
            <a:spLocks/>
          </p:cNvSpPr>
          <p:nvPr/>
        </p:nvSpPr>
        <p:spPr bwMode="auto">
          <a:xfrm>
            <a:off x="5035550" y="4816475"/>
            <a:ext cx="342900" cy="1588"/>
          </a:xfrm>
          <a:custGeom>
            <a:avLst/>
            <a:gdLst>
              <a:gd name="T0" fmla="*/ 422 w 422"/>
              <a:gd name="T1" fmla="*/ 2 h 2"/>
              <a:gd name="T2" fmla="*/ 0 w 422"/>
              <a:gd name="T3" fmla="*/ 2 h 2"/>
              <a:gd name="T4" fmla="*/ 0 w 422"/>
              <a:gd name="T5" fmla="*/ 0 h 2"/>
              <a:gd name="T6" fmla="*/ 422 w 422"/>
              <a:gd name="T7" fmla="*/ 0 h 2"/>
              <a:gd name="T8" fmla="*/ 422 w 422"/>
              <a:gd name="T9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2" h="2">
                <a:moveTo>
                  <a:pt x="422" y="2"/>
                </a:moveTo>
                <a:cubicBezTo>
                  <a:pt x="281" y="2"/>
                  <a:pt x="141" y="2"/>
                  <a:pt x="0" y="2"/>
                </a:cubicBezTo>
                <a:cubicBezTo>
                  <a:pt x="0" y="2"/>
                  <a:pt x="0" y="1"/>
                  <a:pt x="0" y="0"/>
                </a:cubicBezTo>
                <a:cubicBezTo>
                  <a:pt x="141" y="0"/>
                  <a:pt x="282" y="0"/>
                  <a:pt x="422" y="0"/>
                </a:cubicBezTo>
                <a:cubicBezTo>
                  <a:pt x="422" y="1"/>
                  <a:pt x="422" y="2"/>
                  <a:pt x="422" y="2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" name="Freeform 96">
            <a:extLst>
              <a:ext uri="{FF2B5EF4-FFF2-40B4-BE49-F238E27FC236}">
                <a16:creationId xmlns:a16="http://schemas.microsoft.com/office/drawing/2014/main" id="{90AD9F23-BD6A-4B7A-AE47-73B47CE5C93E}"/>
              </a:ext>
            </a:extLst>
          </p:cNvPr>
          <p:cNvSpPr>
            <a:spLocks/>
          </p:cNvSpPr>
          <p:nvPr/>
        </p:nvSpPr>
        <p:spPr bwMode="auto">
          <a:xfrm>
            <a:off x="5594350" y="4327525"/>
            <a:ext cx="288925" cy="1588"/>
          </a:xfrm>
          <a:custGeom>
            <a:avLst/>
            <a:gdLst>
              <a:gd name="T0" fmla="*/ 52 w 354"/>
              <a:gd name="T1" fmla="*/ 0 h 3"/>
              <a:gd name="T2" fmla="*/ 298 w 354"/>
              <a:gd name="T3" fmla="*/ 0 h 3"/>
              <a:gd name="T4" fmla="*/ 354 w 354"/>
              <a:gd name="T5" fmla="*/ 0 h 3"/>
              <a:gd name="T6" fmla="*/ 354 w 354"/>
              <a:gd name="T7" fmla="*/ 3 h 3"/>
              <a:gd name="T8" fmla="*/ 0 w 354"/>
              <a:gd name="T9" fmla="*/ 3 h 3"/>
              <a:gd name="T10" fmla="*/ 0 w 354"/>
              <a:gd name="T11" fmla="*/ 0 h 3"/>
              <a:gd name="T12" fmla="*/ 52 w 354"/>
              <a:gd name="T13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54" h="3">
                <a:moveTo>
                  <a:pt x="52" y="0"/>
                </a:moveTo>
                <a:cubicBezTo>
                  <a:pt x="134" y="0"/>
                  <a:pt x="216" y="0"/>
                  <a:pt x="298" y="0"/>
                </a:cubicBezTo>
                <a:cubicBezTo>
                  <a:pt x="317" y="0"/>
                  <a:pt x="335" y="0"/>
                  <a:pt x="354" y="0"/>
                </a:cubicBezTo>
                <a:cubicBezTo>
                  <a:pt x="354" y="1"/>
                  <a:pt x="354" y="2"/>
                  <a:pt x="354" y="3"/>
                </a:cubicBezTo>
                <a:cubicBezTo>
                  <a:pt x="236" y="3"/>
                  <a:pt x="118" y="3"/>
                  <a:pt x="0" y="3"/>
                </a:cubicBezTo>
                <a:cubicBezTo>
                  <a:pt x="0" y="2"/>
                  <a:pt x="0" y="1"/>
                  <a:pt x="0" y="0"/>
                </a:cubicBezTo>
                <a:cubicBezTo>
                  <a:pt x="17" y="0"/>
                  <a:pt x="34" y="0"/>
                  <a:pt x="52" y="0"/>
                </a:cubicBezTo>
                <a:close/>
              </a:path>
            </a:pathLst>
          </a:custGeom>
          <a:solidFill>
            <a:srgbClr val="03040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2" name="Freeform 97">
            <a:extLst>
              <a:ext uri="{FF2B5EF4-FFF2-40B4-BE49-F238E27FC236}">
                <a16:creationId xmlns:a16="http://schemas.microsoft.com/office/drawing/2014/main" id="{8552EA78-1D0A-4A64-8A51-FF7C9AD09A33}"/>
              </a:ext>
            </a:extLst>
          </p:cNvPr>
          <p:cNvSpPr>
            <a:spLocks/>
          </p:cNvSpPr>
          <p:nvPr/>
        </p:nvSpPr>
        <p:spPr bwMode="auto">
          <a:xfrm>
            <a:off x="4992688" y="5734050"/>
            <a:ext cx="220663" cy="19050"/>
          </a:xfrm>
          <a:custGeom>
            <a:avLst/>
            <a:gdLst>
              <a:gd name="T0" fmla="*/ 132 w 272"/>
              <a:gd name="T1" fmla="*/ 9 h 23"/>
              <a:gd name="T2" fmla="*/ 150 w 272"/>
              <a:gd name="T3" fmla="*/ 7 h 23"/>
              <a:gd name="T4" fmla="*/ 188 w 272"/>
              <a:gd name="T5" fmla="*/ 5 h 23"/>
              <a:gd name="T6" fmla="*/ 223 w 272"/>
              <a:gd name="T7" fmla="*/ 4 h 23"/>
              <a:gd name="T8" fmla="*/ 265 w 272"/>
              <a:gd name="T9" fmla="*/ 2 h 23"/>
              <a:gd name="T10" fmla="*/ 272 w 272"/>
              <a:gd name="T11" fmla="*/ 4 h 23"/>
              <a:gd name="T12" fmla="*/ 265 w 272"/>
              <a:gd name="T13" fmla="*/ 8 h 23"/>
              <a:gd name="T14" fmla="*/ 184 w 272"/>
              <a:gd name="T15" fmla="*/ 12 h 23"/>
              <a:gd name="T16" fmla="*/ 77 w 272"/>
              <a:gd name="T17" fmla="*/ 20 h 23"/>
              <a:gd name="T18" fmla="*/ 0 w 272"/>
              <a:gd name="T19" fmla="*/ 15 h 23"/>
              <a:gd name="T20" fmla="*/ 17 w 272"/>
              <a:gd name="T21" fmla="*/ 12 h 23"/>
              <a:gd name="T22" fmla="*/ 98 w 272"/>
              <a:gd name="T23" fmla="*/ 11 h 23"/>
              <a:gd name="T24" fmla="*/ 132 w 272"/>
              <a:gd name="T25" fmla="*/ 9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72" h="23">
                <a:moveTo>
                  <a:pt x="132" y="9"/>
                </a:moveTo>
                <a:cubicBezTo>
                  <a:pt x="138" y="8"/>
                  <a:pt x="144" y="8"/>
                  <a:pt x="150" y="7"/>
                </a:cubicBezTo>
                <a:cubicBezTo>
                  <a:pt x="163" y="4"/>
                  <a:pt x="176" y="9"/>
                  <a:pt x="188" y="5"/>
                </a:cubicBezTo>
                <a:cubicBezTo>
                  <a:pt x="200" y="4"/>
                  <a:pt x="211" y="1"/>
                  <a:pt x="223" y="4"/>
                </a:cubicBezTo>
                <a:cubicBezTo>
                  <a:pt x="237" y="0"/>
                  <a:pt x="251" y="3"/>
                  <a:pt x="265" y="2"/>
                </a:cubicBezTo>
                <a:cubicBezTo>
                  <a:pt x="268" y="2"/>
                  <a:pt x="270" y="3"/>
                  <a:pt x="272" y="4"/>
                </a:cubicBezTo>
                <a:cubicBezTo>
                  <a:pt x="270" y="5"/>
                  <a:pt x="268" y="8"/>
                  <a:pt x="265" y="8"/>
                </a:cubicBezTo>
                <a:cubicBezTo>
                  <a:pt x="238" y="7"/>
                  <a:pt x="211" y="11"/>
                  <a:pt x="184" y="12"/>
                </a:cubicBezTo>
                <a:cubicBezTo>
                  <a:pt x="148" y="13"/>
                  <a:pt x="113" y="15"/>
                  <a:pt x="77" y="20"/>
                </a:cubicBezTo>
                <a:cubicBezTo>
                  <a:pt x="51" y="23"/>
                  <a:pt x="26" y="18"/>
                  <a:pt x="0" y="15"/>
                </a:cubicBezTo>
                <a:cubicBezTo>
                  <a:pt x="5" y="10"/>
                  <a:pt x="12" y="13"/>
                  <a:pt x="17" y="12"/>
                </a:cubicBezTo>
                <a:cubicBezTo>
                  <a:pt x="44" y="11"/>
                  <a:pt x="71" y="11"/>
                  <a:pt x="98" y="11"/>
                </a:cubicBezTo>
                <a:cubicBezTo>
                  <a:pt x="109" y="8"/>
                  <a:pt x="121" y="12"/>
                  <a:pt x="132" y="9"/>
                </a:cubicBezTo>
                <a:close/>
              </a:path>
            </a:pathLst>
          </a:custGeom>
          <a:solidFill>
            <a:srgbClr val="0506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3" name="Freeform 98">
            <a:extLst>
              <a:ext uri="{FF2B5EF4-FFF2-40B4-BE49-F238E27FC236}">
                <a16:creationId xmlns:a16="http://schemas.microsoft.com/office/drawing/2014/main" id="{035A57E4-2D4A-4D87-9E83-B310B527FF24}"/>
              </a:ext>
            </a:extLst>
          </p:cNvPr>
          <p:cNvSpPr>
            <a:spLocks/>
          </p:cNvSpPr>
          <p:nvPr/>
        </p:nvSpPr>
        <p:spPr bwMode="auto">
          <a:xfrm>
            <a:off x="6038850" y="4808538"/>
            <a:ext cx="206375" cy="41275"/>
          </a:xfrm>
          <a:custGeom>
            <a:avLst/>
            <a:gdLst>
              <a:gd name="T0" fmla="*/ 247 w 253"/>
              <a:gd name="T1" fmla="*/ 50 h 50"/>
              <a:gd name="T2" fmla="*/ 128 w 253"/>
              <a:gd name="T3" fmla="*/ 16 h 50"/>
              <a:gd name="T4" fmla="*/ 8 w 253"/>
              <a:gd name="T5" fmla="*/ 16 h 50"/>
              <a:gd name="T6" fmla="*/ 5 w 253"/>
              <a:gd name="T7" fmla="*/ 17 h 50"/>
              <a:gd name="T8" fmla="*/ 8 w 253"/>
              <a:gd name="T9" fmla="*/ 10 h 50"/>
              <a:gd name="T10" fmla="*/ 241 w 253"/>
              <a:gd name="T11" fmla="*/ 40 h 50"/>
              <a:gd name="T12" fmla="*/ 247 w 253"/>
              <a:gd name="T13" fmla="*/ 5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3" h="50">
                <a:moveTo>
                  <a:pt x="247" y="50"/>
                </a:moveTo>
                <a:cubicBezTo>
                  <a:pt x="210" y="29"/>
                  <a:pt x="170" y="20"/>
                  <a:pt x="128" y="16"/>
                </a:cubicBezTo>
                <a:cubicBezTo>
                  <a:pt x="88" y="14"/>
                  <a:pt x="48" y="14"/>
                  <a:pt x="8" y="16"/>
                </a:cubicBezTo>
                <a:cubicBezTo>
                  <a:pt x="7" y="17"/>
                  <a:pt x="6" y="18"/>
                  <a:pt x="5" y="17"/>
                </a:cubicBezTo>
                <a:cubicBezTo>
                  <a:pt x="0" y="12"/>
                  <a:pt x="5" y="10"/>
                  <a:pt x="8" y="10"/>
                </a:cubicBezTo>
                <a:cubicBezTo>
                  <a:pt x="87" y="10"/>
                  <a:pt x="167" y="0"/>
                  <a:pt x="241" y="40"/>
                </a:cubicBezTo>
                <a:cubicBezTo>
                  <a:pt x="244" y="41"/>
                  <a:pt x="253" y="41"/>
                  <a:pt x="247" y="50"/>
                </a:cubicBezTo>
                <a:close/>
              </a:path>
            </a:pathLst>
          </a:custGeom>
          <a:solidFill>
            <a:srgbClr val="0B0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4" name="Freeform 99">
            <a:extLst>
              <a:ext uri="{FF2B5EF4-FFF2-40B4-BE49-F238E27FC236}">
                <a16:creationId xmlns:a16="http://schemas.microsoft.com/office/drawing/2014/main" id="{85749B2D-F480-4AC3-9A1B-3A194C1FB5BE}"/>
              </a:ext>
            </a:extLst>
          </p:cNvPr>
          <p:cNvSpPr>
            <a:spLocks/>
          </p:cNvSpPr>
          <p:nvPr/>
        </p:nvSpPr>
        <p:spPr bwMode="auto">
          <a:xfrm>
            <a:off x="6589713" y="1101725"/>
            <a:ext cx="141288" cy="142875"/>
          </a:xfrm>
          <a:custGeom>
            <a:avLst/>
            <a:gdLst>
              <a:gd name="T0" fmla="*/ 169 w 175"/>
              <a:gd name="T1" fmla="*/ 0 h 175"/>
              <a:gd name="T2" fmla="*/ 163 w 175"/>
              <a:gd name="T3" fmla="*/ 14 h 175"/>
              <a:gd name="T4" fmla="*/ 14 w 175"/>
              <a:gd name="T5" fmla="*/ 163 h 175"/>
              <a:gd name="T6" fmla="*/ 0 w 175"/>
              <a:gd name="T7" fmla="*/ 169 h 175"/>
              <a:gd name="T8" fmla="*/ 169 w 175"/>
              <a:gd name="T9" fmla="*/ 0 h 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5" h="175">
                <a:moveTo>
                  <a:pt x="169" y="0"/>
                </a:moveTo>
                <a:cubicBezTo>
                  <a:pt x="175" y="8"/>
                  <a:pt x="167" y="11"/>
                  <a:pt x="163" y="14"/>
                </a:cubicBezTo>
                <a:cubicBezTo>
                  <a:pt x="114" y="64"/>
                  <a:pt x="64" y="114"/>
                  <a:pt x="14" y="163"/>
                </a:cubicBezTo>
                <a:cubicBezTo>
                  <a:pt x="11" y="167"/>
                  <a:pt x="8" y="175"/>
                  <a:pt x="0" y="169"/>
                </a:cubicBezTo>
                <a:cubicBezTo>
                  <a:pt x="57" y="113"/>
                  <a:pt x="113" y="57"/>
                  <a:pt x="169" y="0"/>
                </a:cubicBezTo>
                <a:close/>
              </a:path>
            </a:pathLst>
          </a:custGeom>
          <a:solidFill>
            <a:srgbClr val="888E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5" name="Freeform 100">
            <a:extLst>
              <a:ext uri="{FF2B5EF4-FFF2-40B4-BE49-F238E27FC236}">
                <a16:creationId xmlns:a16="http://schemas.microsoft.com/office/drawing/2014/main" id="{5A7A02A6-9855-41B9-9A0B-CD0F986AC10F}"/>
              </a:ext>
            </a:extLst>
          </p:cNvPr>
          <p:cNvSpPr>
            <a:spLocks/>
          </p:cNvSpPr>
          <p:nvPr/>
        </p:nvSpPr>
        <p:spPr bwMode="auto">
          <a:xfrm>
            <a:off x="6410325" y="4813300"/>
            <a:ext cx="260350" cy="6350"/>
          </a:xfrm>
          <a:custGeom>
            <a:avLst/>
            <a:gdLst>
              <a:gd name="T0" fmla="*/ 320 w 320"/>
              <a:gd name="T1" fmla="*/ 6 h 6"/>
              <a:gd name="T2" fmla="*/ 0 w 320"/>
              <a:gd name="T3" fmla="*/ 6 h 6"/>
              <a:gd name="T4" fmla="*/ 14 w 320"/>
              <a:gd name="T5" fmla="*/ 2 h 6"/>
              <a:gd name="T6" fmla="*/ 301 w 320"/>
              <a:gd name="T7" fmla="*/ 2 h 6"/>
              <a:gd name="T8" fmla="*/ 320 w 320"/>
              <a:gd name="T9" fmla="*/ 6 h 6"/>
              <a:gd name="T10" fmla="*/ 320 w 320"/>
              <a:gd name="T11" fmla="*/ 6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0" h="6">
                <a:moveTo>
                  <a:pt x="320" y="6"/>
                </a:moveTo>
                <a:cubicBezTo>
                  <a:pt x="214" y="6"/>
                  <a:pt x="107" y="6"/>
                  <a:pt x="0" y="6"/>
                </a:cubicBezTo>
                <a:cubicBezTo>
                  <a:pt x="5" y="0"/>
                  <a:pt x="10" y="2"/>
                  <a:pt x="14" y="2"/>
                </a:cubicBezTo>
                <a:cubicBezTo>
                  <a:pt x="110" y="2"/>
                  <a:pt x="206" y="2"/>
                  <a:pt x="301" y="2"/>
                </a:cubicBezTo>
                <a:cubicBezTo>
                  <a:pt x="308" y="2"/>
                  <a:pt x="315" y="0"/>
                  <a:pt x="320" y="6"/>
                </a:cubicBezTo>
                <a:cubicBezTo>
                  <a:pt x="320" y="6"/>
                  <a:pt x="320" y="6"/>
                  <a:pt x="320" y="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6" name="Freeform 101">
            <a:extLst>
              <a:ext uri="{FF2B5EF4-FFF2-40B4-BE49-F238E27FC236}">
                <a16:creationId xmlns:a16="http://schemas.microsoft.com/office/drawing/2014/main" id="{EFA2AB0F-85DF-4AD1-A0FF-BC2AEA7A76FF}"/>
              </a:ext>
            </a:extLst>
          </p:cNvPr>
          <p:cNvSpPr>
            <a:spLocks/>
          </p:cNvSpPr>
          <p:nvPr/>
        </p:nvSpPr>
        <p:spPr bwMode="auto">
          <a:xfrm>
            <a:off x="4384675" y="5816600"/>
            <a:ext cx="80963" cy="142875"/>
          </a:xfrm>
          <a:custGeom>
            <a:avLst/>
            <a:gdLst>
              <a:gd name="T0" fmla="*/ 93 w 101"/>
              <a:gd name="T1" fmla="*/ 0 h 175"/>
              <a:gd name="T2" fmla="*/ 101 w 101"/>
              <a:gd name="T3" fmla="*/ 3 h 175"/>
              <a:gd name="T4" fmla="*/ 20 w 101"/>
              <a:gd name="T5" fmla="*/ 18 h 175"/>
              <a:gd name="T6" fmla="*/ 5 w 101"/>
              <a:gd name="T7" fmla="*/ 38 h 175"/>
              <a:gd name="T8" fmla="*/ 5 w 101"/>
              <a:gd name="T9" fmla="*/ 173 h 175"/>
              <a:gd name="T10" fmla="*/ 4 w 101"/>
              <a:gd name="T11" fmla="*/ 175 h 175"/>
              <a:gd name="T12" fmla="*/ 1 w 101"/>
              <a:gd name="T13" fmla="*/ 174 h 175"/>
              <a:gd name="T14" fmla="*/ 0 w 101"/>
              <a:gd name="T15" fmla="*/ 27 h 175"/>
              <a:gd name="T16" fmla="*/ 9 w 101"/>
              <a:gd name="T17" fmla="*/ 13 h 175"/>
              <a:gd name="T18" fmla="*/ 93 w 101"/>
              <a:gd name="T19" fmla="*/ 0 h 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1" h="175">
                <a:moveTo>
                  <a:pt x="93" y="0"/>
                </a:moveTo>
                <a:cubicBezTo>
                  <a:pt x="96" y="1"/>
                  <a:pt x="98" y="2"/>
                  <a:pt x="101" y="3"/>
                </a:cubicBezTo>
                <a:cubicBezTo>
                  <a:pt x="75" y="13"/>
                  <a:pt x="47" y="12"/>
                  <a:pt x="20" y="18"/>
                </a:cubicBezTo>
                <a:cubicBezTo>
                  <a:pt x="6" y="21"/>
                  <a:pt x="5" y="26"/>
                  <a:pt x="5" y="38"/>
                </a:cubicBezTo>
                <a:cubicBezTo>
                  <a:pt x="5" y="83"/>
                  <a:pt x="5" y="128"/>
                  <a:pt x="5" y="173"/>
                </a:cubicBezTo>
                <a:cubicBezTo>
                  <a:pt x="5" y="174"/>
                  <a:pt x="4" y="175"/>
                  <a:pt x="4" y="175"/>
                </a:cubicBezTo>
                <a:cubicBezTo>
                  <a:pt x="3" y="175"/>
                  <a:pt x="2" y="174"/>
                  <a:pt x="1" y="174"/>
                </a:cubicBezTo>
                <a:cubicBezTo>
                  <a:pt x="0" y="125"/>
                  <a:pt x="0" y="76"/>
                  <a:pt x="0" y="27"/>
                </a:cubicBezTo>
                <a:cubicBezTo>
                  <a:pt x="0" y="20"/>
                  <a:pt x="0" y="14"/>
                  <a:pt x="9" y="13"/>
                </a:cubicBezTo>
                <a:cubicBezTo>
                  <a:pt x="37" y="8"/>
                  <a:pt x="65" y="4"/>
                  <a:pt x="93" y="0"/>
                </a:cubicBezTo>
                <a:close/>
              </a:path>
            </a:pathLst>
          </a:custGeom>
          <a:solidFill>
            <a:srgbClr val="03040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7" name="Freeform 102">
            <a:extLst>
              <a:ext uri="{FF2B5EF4-FFF2-40B4-BE49-F238E27FC236}">
                <a16:creationId xmlns:a16="http://schemas.microsoft.com/office/drawing/2014/main" id="{33EEDF65-4756-4E43-A5CC-B7DFBF5B6505}"/>
              </a:ext>
            </a:extLst>
          </p:cNvPr>
          <p:cNvSpPr>
            <a:spLocks/>
          </p:cNvSpPr>
          <p:nvPr/>
        </p:nvSpPr>
        <p:spPr bwMode="auto">
          <a:xfrm>
            <a:off x="7053263" y="2286000"/>
            <a:ext cx="150813" cy="14288"/>
          </a:xfrm>
          <a:custGeom>
            <a:avLst/>
            <a:gdLst>
              <a:gd name="T0" fmla="*/ 184 w 184"/>
              <a:gd name="T1" fmla="*/ 6 h 17"/>
              <a:gd name="T2" fmla="*/ 0 w 184"/>
              <a:gd name="T3" fmla="*/ 10 h 17"/>
              <a:gd name="T4" fmla="*/ 11 w 184"/>
              <a:gd name="T5" fmla="*/ 6 h 17"/>
              <a:gd name="T6" fmla="*/ 165 w 184"/>
              <a:gd name="T7" fmla="*/ 2 h 17"/>
              <a:gd name="T8" fmla="*/ 184 w 184"/>
              <a:gd name="T9" fmla="*/ 6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4" h="17">
                <a:moveTo>
                  <a:pt x="184" y="6"/>
                </a:moveTo>
                <a:cubicBezTo>
                  <a:pt x="123" y="14"/>
                  <a:pt x="62" y="17"/>
                  <a:pt x="0" y="10"/>
                </a:cubicBezTo>
                <a:cubicBezTo>
                  <a:pt x="3" y="6"/>
                  <a:pt x="7" y="6"/>
                  <a:pt x="11" y="6"/>
                </a:cubicBezTo>
                <a:cubicBezTo>
                  <a:pt x="62" y="5"/>
                  <a:pt x="114" y="8"/>
                  <a:pt x="165" y="2"/>
                </a:cubicBezTo>
                <a:cubicBezTo>
                  <a:pt x="171" y="1"/>
                  <a:pt x="179" y="0"/>
                  <a:pt x="184" y="6"/>
                </a:cubicBezTo>
                <a:close/>
              </a:path>
            </a:pathLst>
          </a:custGeom>
          <a:solidFill>
            <a:srgbClr val="0609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8" name="Freeform 103">
            <a:extLst>
              <a:ext uri="{FF2B5EF4-FFF2-40B4-BE49-F238E27FC236}">
                <a16:creationId xmlns:a16="http://schemas.microsoft.com/office/drawing/2014/main" id="{19D522A1-5C39-4E35-ABE8-2363A758D507}"/>
              </a:ext>
            </a:extLst>
          </p:cNvPr>
          <p:cNvSpPr>
            <a:spLocks/>
          </p:cNvSpPr>
          <p:nvPr/>
        </p:nvSpPr>
        <p:spPr bwMode="auto">
          <a:xfrm>
            <a:off x="6173788" y="3279775"/>
            <a:ext cx="60325" cy="28575"/>
          </a:xfrm>
          <a:custGeom>
            <a:avLst/>
            <a:gdLst>
              <a:gd name="T0" fmla="*/ 0 w 75"/>
              <a:gd name="T1" fmla="*/ 30 h 35"/>
              <a:gd name="T2" fmla="*/ 51 w 75"/>
              <a:gd name="T3" fmla="*/ 5 h 35"/>
              <a:gd name="T4" fmla="*/ 62 w 75"/>
              <a:gd name="T5" fmla="*/ 8 h 35"/>
              <a:gd name="T6" fmla="*/ 59 w 75"/>
              <a:gd name="T7" fmla="*/ 31 h 35"/>
              <a:gd name="T8" fmla="*/ 0 w 75"/>
              <a:gd name="T9" fmla="*/ 3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" h="35">
                <a:moveTo>
                  <a:pt x="0" y="30"/>
                </a:moveTo>
                <a:cubicBezTo>
                  <a:pt x="20" y="20"/>
                  <a:pt x="36" y="13"/>
                  <a:pt x="51" y="5"/>
                </a:cubicBezTo>
                <a:cubicBezTo>
                  <a:pt x="56" y="3"/>
                  <a:pt x="63" y="0"/>
                  <a:pt x="62" y="8"/>
                </a:cubicBezTo>
                <a:cubicBezTo>
                  <a:pt x="61" y="16"/>
                  <a:pt x="75" y="27"/>
                  <a:pt x="59" y="31"/>
                </a:cubicBezTo>
                <a:cubicBezTo>
                  <a:pt x="41" y="35"/>
                  <a:pt x="23" y="33"/>
                  <a:pt x="0" y="30"/>
                </a:cubicBezTo>
                <a:close/>
              </a:path>
            </a:pathLst>
          </a:custGeom>
          <a:solidFill>
            <a:srgbClr val="2428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9" name="Freeform 104">
            <a:extLst>
              <a:ext uri="{FF2B5EF4-FFF2-40B4-BE49-F238E27FC236}">
                <a16:creationId xmlns:a16="http://schemas.microsoft.com/office/drawing/2014/main" id="{B323FF30-7135-4C08-BB58-00A8CF68B567}"/>
              </a:ext>
            </a:extLst>
          </p:cNvPr>
          <p:cNvSpPr>
            <a:spLocks/>
          </p:cNvSpPr>
          <p:nvPr/>
        </p:nvSpPr>
        <p:spPr bwMode="auto">
          <a:xfrm>
            <a:off x="6435725" y="2724150"/>
            <a:ext cx="136525" cy="14288"/>
          </a:xfrm>
          <a:custGeom>
            <a:avLst/>
            <a:gdLst>
              <a:gd name="T0" fmla="*/ 152 w 169"/>
              <a:gd name="T1" fmla="*/ 17 h 17"/>
              <a:gd name="T2" fmla="*/ 121 w 169"/>
              <a:gd name="T3" fmla="*/ 16 h 17"/>
              <a:gd name="T4" fmla="*/ 38 w 169"/>
              <a:gd name="T5" fmla="*/ 14 h 17"/>
              <a:gd name="T6" fmla="*/ 0 w 169"/>
              <a:gd name="T7" fmla="*/ 12 h 17"/>
              <a:gd name="T8" fmla="*/ 33 w 169"/>
              <a:gd name="T9" fmla="*/ 0 h 17"/>
              <a:gd name="T10" fmla="*/ 53 w 169"/>
              <a:gd name="T11" fmla="*/ 8 h 17"/>
              <a:gd name="T12" fmla="*/ 169 w 169"/>
              <a:gd name="T13" fmla="*/ 15 h 17"/>
              <a:gd name="T14" fmla="*/ 152 w 169"/>
              <a:gd name="T15" fmla="*/ 17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9" h="17">
                <a:moveTo>
                  <a:pt x="152" y="17"/>
                </a:moveTo>
                <a:cubicBezTo>
                  <a:pt x="141" y="16"/>
                  <a:pt x="131" y="16"/>
                  <a:pt x="121" y="16"/>
                </a:cubicBezTo>
                <a:cubicBezTo>
                  <a:pt x="94" y="9"/>
                  <a:pt x="66" y="12"/>
                  <a:pt x="38" y="14"/>
                </a:cubicBezTo>
                <a:cubicBezTo>
                  <a:pt x="26" y="14"/>
                  <a:pt x="14" y="15"/>
                  <a:pt x="0" y="12"/>
                </a:cubicBezTo>
                <a:cubicBezTo>
                  <a:pt x="11" y="8"/>
                  <a:pt x="22" y="4"/>
                  <a:pt x="33" y="0"/>
                </a:cubicBezTo>
                <a:cubicBezTo>
                  <a:pt x="36" y="10"/>
                  <a:pt x="45" y="8"/>
                  <a:pt x="53" y="8"/>
                </a:cubicBezTo>
                <a:cubicBezTo>
                  <a:pt x="90" y="9"/>
                  <a:pt x="128" y="4"/>
                  <a:pt x="169" y="15"/>
                </a:cubicBezTo>
                <a:cubicBezTo>
                  <a:pt x="160" y="16"/>
                  <a:pt x="156" y="16"/>
                  <a:pt x="152" y="17"/>
                </a:cubicBezTo>
                <a:close/>
              </a:path>
            </a:pathLst>
          </a:custGeom>
          <a:solidFill>
            <a:srgbClr val="090A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0" name="Freeform 105">
            <a:extLst>
              <a:ext uri="{FF2B5EF4-FFF2-40B4-BE49-F238E27FC236}">
                <a16:creationId xmlns:a16="http://schemas.microsoft.com/office/drawing/2014/main" id="{D07ADA16-921E-41E0-A19D-9ECCA6DEC6E3}"/>
              </a:ext>
            </a:extLst>
          </p:cNvPr>
          <p:cNvSpPr>
            <a:spLocks/>
          </p:cNvSpPr>
          <p:nvPr/>
        </p:nvSpPr>
        <p:spPr bwMode="auto">
          <a:xfrm>
            <a:off x="6364288" y="2886075"/>
            <a:ext cx="63500" cy="76200"/>
          </a:xfrm>
          <a:custGeom>
            <a:avLst/>
            <a:gdLst>
              <a:gd name="T0" fmla="*/ 60 w 77"/>
              <a:gd name="T1" fmla="*/ 5 h 93"/>
              <a:gd name="T2" fmla="*/ 71 w 77"/>
              <a:gd name="T3" fmla="*/ 1 h 93"/>
              <a:gd name="T4" fmla="*/ 76 w 77"/>
              <a:gd name="T5" fmla="*/ 33 h 93"/>
              <a:gd name="T6" fmla="*/ 72 w 77"/>
              <a:gd name="T7" fmla="*/ 56 h 93"/>
              <a:gd name="T8" fmla="*/ 1 w 77"/>
              <a:gd name="T9" fmla="*/ 93 h 93"/>
              <a:gd name="T10" fmla="*/ 1 w 77"/>
              <a:gd name="T11" fmla="*/ 61 h 93"/>
              <a:gd name="T12" fmla="*/ 8 w 77"/>
              <a:gd name="T13" fmla="*/ 41 h 93"/>
              <a:gd name="T14" fmla="*/ 13 w 77"/>
              <a:gd name="T15" fmla="*/ 58 h 93"/>
              <a:gd name="T16" fmla="*/ 28 w 77"/>
              <a:gd name="T17" fmla="*/ 67 h 93"/>
              <a:gd name="T18" fmla="*/ 39 w 77"/>
              <a:gd name="T19" fmla="*/ 62 h 93"/>
              <a:gd name="T20" fmla="*/ 61 w 77"/>
              <a:gd name="T21" fmla="*/ 16 h 93"/>
              <a:gd name="T22" fmla="*/ 60 w 77"/>
              <a:gd name="T23" fmla="*/ 5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7" h="93">
                <a:moveTo>
                  <a:pt x="60" y="5"/>
                </a:moveTo>
                <a:cubicBezTo>
                  <a:pt x="63" y="0"/>
                  <a:pt x="67" y="1"/>
                  <a:pt x="71" y="1"/>
                </a:cubicBezTo>
                <a:cubicBezTo>
                  <a:pt x="75" y="12"/>
                  <a:pt x="70" y="23"/>
                  <a:pt x="76" y="33"/>
                </a:cubicBezTo>
                <a:cubicBezTo>
                  <a:pt x="71" y="40"/>
                  <a:pt x="77" y="49"/>
                  <a:pt x="72" y="56"/>
                </a:cubicBezTo>
                <a:cubicBezTo>
                  <a:pt x="49" y="68"/>
                  <a:pt x="25" y="81"/>
                  <a:pt x="1" y="93"/>
                </a:cubicBezTo>
                <a:cubicBezTo>
                  <a:pt x="1" y="82"/>
                  <a:pt x="1" y="71"/>
                  <a:pt x="1" y="61"/>
                </a:cubicBezTo>
                <a:cubicBezTo>
                  <a:pt x="7" y="56"/>
                  <a:pt x="0" y="46"/>
                  <a:pt x="8" y="41"/>
                </a:cubicBezTo>
                <a:cubicBezTo>
                  <a:pt x="18" y="44"/>
                  <a:pt x="13" y="52"/>
                  <a:pt x="13" y="58"/>
                </a:cubicBezTo>
                <a:cubicBezTo>
                  <a:pt x="13" y="72"/>
                  <a:pt x="18" y="73"/>
                  <a:pt x="28" y="67"/>
                </a:cubicBezTo>
                <a:cubicBezTo>
                  <a:pt x="32" y="65"/>
                  <a:pt x="36" y="64"/>
                  <a:pt x="39" y="62"/>
                </a:cubicBezTo>
                <a:cubicBezTo>
                  <a:pt x="64" y="49"/>
                  <a:pt x="67" y="43"/>
                  <a:pt x="61" y="16"/>
                </a:cubicBezTo>
                <a:cubicBezTo>
                  <a:pt x="61" y="13"/>
                  <a:pt x="58" y="9"/>
                  <a:pt x="60" y="5"/>
                </a:cubicBezTo>
                <a:close/>
              </a:path>
            </a:pathLst>
          </a:custGeom>
          <a:solidFill>
            <a:srgbClr val="82889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" name="Freeform 106">
            <a:extLst>
              <a:ext uri="{FF2B5EF4-FFF2-40B4-BE49-F238E27FC236}">
                <a16:creationId xmlns:a16="http://schemas.microsoft.com/office/drawing/2014/main" id="{09FEBC38-076A-491A-840A-A18EED3842BF}"/>
              </a:ext>
            </a:extLst>
          </p:cNvPr>
          <p:cNvSpPr>
            <a:spLocks/>
          </p:cNvSpPr>
          <p:nvPr/>
        </p:nvSpPr>
        <p:spPr bwMode="auto">
          <a:xfrm>
            <a:off x="7424738" y="2932113"/>
            <a:ext cx="92075" cy="26988"/>
          </a:xfrm>
          <a:custGeom>
            <a:avLst/>
            <a:gdLst>
              <a:gd name="T0" fmla="*/ 0 w 113"/>
              <a:gd name="T1" fmla="*/ 12 h 33"/>
              <a:gd name="T2" fmla="*/ 92 w 113"/>
              <a:gd name="T3" fmla="*/ 22 h 33"/>
              <a:gd name="T4" fmla="*/ 83 w 113"/>
              <a:gd name="T5" fmla="*/ 0 h 33"/>
              <a:gd name="T6" fmla="*/ 113 w 113"/>
              <a:gd name="T7" fmla="*/ 33 h 33"/>
              <a:gd name="T8" fmla="*/ 0 w 113"/>
              <a:gd name="T9" fmla="*/ 15 h 33"/>
              <a:gd name="T10" fmla="*/ 0 w 113"/>
              <a:gd name="T11" fmla="*/ 12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3" h="33">
                <a:moveTo>
                  <a:pt x="0" y="12"/>
                </a:moveTo>
                <a:cubicBezTo>
                  <a:pt x="31" y="9"/>
                  <a:pt x="61" y="20"/>
                  <a:pt x="92" y="22"/>
                </a:cubicBezTo>
                <a:cubicBezTo>
                  <a:pt x="94" y="13"/>
                  <a:pt x="76" y="12"/>
                  <a:pt x="83" y="0"/>
                </a:cubicBezTo>
                <a:cubicBezTo>
                  <a:pt x="92" y="10"/>
                  <a:pt x="100" y="19"/>
                  <a:pt x="113" y="33"/>
                </a:cubicBezTo>
                <a:cubicBezTo>
                  <a:pt x="71" y="27"/>
                  <a:pt x="36" y="21"/>
                  <a:pt x="0" y="15"/>
                </a:cubicBezTo>
                <a:cubicBezTo>
                  <a:pt x="0" y="14"/>
                  <a:pt x="0" y="13"/>
                  <a:pt x="0" y="12"/>
                </a:cubicBezTo>
                <a:close/>
              </a:path>
            </a:pathLst>
          </a:custGeom>
          <a:solidFill>
            <a:srgbClr val="7E84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" name="Freeform 107">
            <a:extLst>
              <a:ext uri="{FF2B5EF4-FFF2-40B4-BE49-F238E27FC236}">
                <a16:creationId xmlns:a16="http://schemas.microsoft.com/office/drawing/2014/main" id="{E22AD8A1-9447-42B5-B16C-98EDDD6356EE}"/>
              </a:ext>
            </a:extLst>
          </p:cNvPr>
          <p:cNvSpPr>
            <a:spLocks/>
          </p:cNvSpPr>
          <p:nvPr/>
        </p:nvSpPr>
        <p:spPr bwMode="auto">
          <a:xfrm>
            <a:off x="5275263" y="5727700"/>
            <a:ext cx="123825" cy="9525"/>
          </a:xfrm>
          <a:custGeom>
            <a:avLst/>
            <a:gdLst>
              <a:gd name="T0" fmla="*/ 0 w 152"/>
              <a:gd name="T1" fmla="*/ 4 h 11"/>
              <a:gd name="T2" fmla="*/ 131 w 152"/>
              <a:gd name="T3" fmla="*/ 0 h 11"/>
              <a:gd name="T4" fmla="*/ 152 w 152"/>
              <a:gd name="T5" fmla="*/ 1 h 11"/>
              <a:gd name="T6" fmla="*/ 13 w 152"/>
              <a:gd name="T7" fmla="*/ 8 h 11"/>
              <a:gd name="T8" fmla="*/ 0 w 152"/>
              <a:gd name="T9" fmla="*/ 4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2" h="11">
                <a:moveTo>
                  <a:pt x="0" y="4"/>
                </a:moveTo>
                <a:cubicBezTo>
                  <a:pt x="44" y="3"/>
                  <a:pt x="88" y="1"/>
                  <a:pt x="131" y="0"/>
                </a:cubicBezTo>
                <a:cubicBezTo>
                  <a:pt x="137" y="0"/>
                  <a:pt x="142" y="1"/>
                  <a:pt x="152" y="1"/>
                </a:cubicBezTo>
                <a:cubicBezTo>
                  <a:pt x="103" y="11"/>
                  <a:pt x="58" y="7"/>
                  <a:pt x="13" y="8"/>
                </a:cubicBezTo>
                <a:cubicBezTo>
                  <a:pt x="8" y="8"/>
                  <a:pt x="4" y="8"/>
                  <a:pt x="0" y="4"/>
                </a:cubicBezTo>
                <a:close/>
              </a:path>
            </a:pathLst>
          </a:custGeom>
          <a:solidFill>
            <a:srgbClr val="0C0D0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3" name="Freeform 108">
            <a:extLst>
              <a:ext uri="{FF2B5EF4-FFF2-40B4-BE49-F238E27FC236}">
                <a16:creationId xmlns:a16="http://schemas.microsoft.com/office/drawing/2014/main" id="{B7EBB6E9-33BE-4DF7-AB1C-2AA0ED544DE9}"/>
              </a:ext>
            </a:extLst>
          </p:cNvPr>
          <p:cNvSpPr>
            <a:spLocks/>
          </p:cNvSpPr>
          <p:nvPr/>
        </p:nvSpPr>
        <p:spPr bwMode="auto">
          <a:xfrm>
            <a:off x="6191250" y="4197350"/>
            <a:ext cx="11113" cy="100013"/>
          </a:xfrm>
          <a:custGeom>
            <a:avLst/>
            <a:gdLst>
              <a:gd name="T0" fmla="*/ 9 w 14"/>
              <a:gd name="T1" fmla="*/ 124 h 124"/>
              <a:gd name="T2" fmla="*/ 5 w 14"/>
              <a:gd name="T3" fmla="*/ 100 h 124"/>
              <a:gd name="T4" fmla="*/ 9 w 14"/>
              <a:gd name="T5" fmla="*/ 0 h 124"/>
              <a:gd name="T6" fmla="*/ 9 w 14"/>
              <a:gd name="T7" fmla="*/ 124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" h="124">
                <a:moveTo>
                  <a:pt x="9" y="124"/>
                </a:moveTo>
                <a:cubicBezTo>
                  <a:pt x="2" y="117"/>
                  <a:pt x="5" y="108"/>
                  <a:pt x="5" y="100"/>
                </a:cubicBezTo>
                <a:cubicBezTo>
                  <a:pt x="7" y="66"/>
                  <a:pt x="0" y="33"/>
                  <a:pt x="9" y="0"/>
                </a:cubicBezTo>
                <a:cubicBezTo>
                  <a:pt x="13" y="41"/>
                  <a:pt x="14" y="83"/>
                  <a:pt x="9" y="124"/>
                </a:cubicBezTo>
                <a:close/>
              </a:path>
            </a:pathLst>
          </a:custGeom>
          <a:solidFill>
            <a:srgbClr val="8D94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4" name="Freeform 109">
            <a:extLst>
              <a:ext uri="{FF2B5EF4-FFF2-40B4-BE49-F238E27FC236}">
                <a16:creationId xmlns:a16="http://schemas.microsoft.com/office/drawing/2014/main" id="{8A757D4D-420D-4DD9-8E03-F335208009CC}"/>
              </a:ext>
            </a:extLst>
          </p:cNvPr>
          <p:cNvSpPr>
            <a:spLocks/>
          </p:cNvSpPr>
          <p:nvPr/>
        </p:nvSpPr>
        <p:spPr bwMode="auto">
          <a:xfrm>
            <a:off x="7180263" y="1284288"/>
            <a:ext cx="14288" cy="133350"/>
          </a:xfrm>
          <a:custGeom>
            <a:avLst/>
            <a:gdLst>
              <a:gd name="T0" fmla="*/ 13 w 19"/>
              <a:gd name="T1" fmla="*/ 164 h 164"/>
              <a:gd name="T2" fmla="*/ 13 w 19"/>
              <a:gd name="T3" fmla="*/ 137 h 164"/>
              <a:gd name="T4" fmla="*/ 8 w 19"/>
              <a:gd name="T5" fmla="*/ 101 h 164"/>
              <a:gd name="T6" fmla="*/ 7 w 19"/>
              <a:gd name="T7" fmla="*/ 78 h 164"/>
              <a:gd name="T8" fmla="*/ 6 w 19"/>
              <a:gd name="T9" fmla="*/ 56 h 164"/>
              <a:gd name="T10" fmla="*/ 0 w 19"/>
              <a:gd name="T11" fmla="*/ 14 h 164"/>
              <a:gd name="T12" fmla="*/ 2 w 19"/>
              <a:gd name="T13" fmla="*/ 0 h 164"/>
              <a:gd name="T14" fmla="*/ 17 w 19"/>
              <a:gd name="T15" fmla="*/ 145 h 164"/>
              <a:gd name="T16" fmla="*/ 13 w 19"/>
              <a:gd name="T17" fmla="*/ 164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" h="164">
                <a:moveTo>
                  <a:pt x="13" y="164"/>
                </a:moveTo>
                <a:cubicBezTo>
                  <a:pt x="13" y="155"/>
                  <a:pt x="13" y="146"/>
                  <a:pt x="13" y="137"/>
                </a:cubicBezTo>
                <a:cubicBezTo>
                  <a:pt x="8" y="125"/>
                  <a:pt x="15" y="112"/>
                  <a:pt x="8" y="101"/>
                </a:cubicBezTo>
                <a:cubicBezTo>
                  <a:pt x="6" y="93"/>
                  <a:pt x="8" y="86"/>
                  <a:pt x="7" y="78"/>
                </a:cubicBezTo>
                <a:cubicBezTo>
                  <a:pt x="6" y="71"/>
                  <a:pt x="9" y="63"/>
                  <a:pt x="6" y="56"/>
                </a:cubicBezTo>
                <a:cubicBezTo>
                  <a:pt x="1" y="42"/>
                  <a:pt x="0" y="28"/>
                  <a:pt x="0" y="14"/>
                </a:cubicBezTo>
                <a:cubicBezTo>
                  <a:pt x="1" y="9"/>
                  <a:pt x="1" y="5"/>
                  <a:pt x="2" y="0"/>
                </a:cubicBezTo>
                <a:cubicBezTo>
                  <a:pt x="10" y="48"/>
                  <a:pt x="19" y="96"/>
                  <a:pt x="17" y="145"/>
                </a:cubicBezTo>
                <a:cubicBezTo>
                  <a:pt x="17" y="152"/>
                  <a:pt x="19" y="159"/>
                  <a:pt x="13" y="164"/>
                </a:cubicBezTo>
                <a:close/>
              </a:path>
            </a:pathLst>
          </a:custGeom>
          <a:solidFill>
            <a:srgbClr val="7E84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5" name="Freeform 110">
            <a:extLst>
              <a:ext uri="{FF2B5EF4-FFF2-40B4-BE49-F238E27FC236}">
                <a16:creationId xmlns:a16="http://schemas.microsoft.com/office/drawing/2014/main" id="{3950BECC-AB56-430C-B680-2F9D3B141E31}"/>
              </a:ext>
            </a:extLst>
          </p:cNvPr>
          <p:cNvSpPr>
            <a:spLocks/>
          </p:cNvSpPr>
          <p:nvPr/>
        </p:nvSpPr>
        <p:spPr bwMode="auto">
          <a:xfrm>
            <a:off x="7559675" y="2730500"/>
            <a:ext cx="73025" cy="71438"/>
          </a:xfrm>
          <a:custGeom>
            <a:avLst/>
            <a:gdLst>
              <a:gd name="T0" fmla="*/ 87 w 90"/>
              <a:gd name="T1" fmla="*/ 88 h 88"/>
              <a:gd name="T2" fmla="*/ 0 w 90"/>
              <a:gd name="T3" fmla="*/ 0 h 88"/>
              <a:gd name="T4" fmla="*/ 9 w 90"/>
              <a:gd name="T5" fmla="*/ 3 h 88"/>
              <a:gd name="T6" fmla="*/ 88 w 90"/>
              <a:gd name="T7" fmla="*/ 81 h 88"/>
              <a:gd name="T8" fmla="*/ 87 w 90"/>
              <a:gd name="T9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0" h="88">
                <a:moveTo>
                  <a:pt x="87" y="88"/>
                </a:moveTo>
                <a:cubicBezTo>
                  <a:pt x="58" y="59"/>
                  <a:pt x="29" y="30"/>
                  <a:pt x="0" y="0"/>
                </a:cubicBezTo>
                <a:cubicBezTo>
                  <a:pt x="3" y="1"/>
                  <a:pt x="8" y="1"/>
                  <a:pt x="9" y="3"/>
                </a:cubicBezTo>
                <a:cubicBezTo>
                  <a:pt x="36" y="28"/>
                  <a:pt x="62" y="55"/>
                  <a:pt x="88" y="81"/>
                </a:cubicBezTo>
                <a:cubicBezTo>
                  <a:pt x="90" y="83"/>
                  <a:pt x="89" y="86"/>
                  <a:pt x="87" y="88"/>
                </a:cubicBezTo>
                <a:close/>
              </a:path>
            </a:pathLst>
          </a:custGeom>
          <a:solidFill>
            <a:srgbClr val="0203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6" name="Freeform 111">
            <a:extLst>
              <a:ext uri="{FF2B5EF4-FFF2-40B4-BE49-F238E27FC236}">
                <a16:creationId xmlns:a16="http://schemas.microsoft.com/office/drawing/2014/main" id="{8E78CC5A-F805-461D-87C9-007A081BBF0A}"/>
              </a:ext>
            </a:extLst>
          </p:cNvPr>
          <p:cNvSpPr>
            <a:spLocks/>
          </p:cNvSpPr>
          <p:nvPr/>
        </p:nvSpPr>
        <p:spPr bwMode="auto">
          <a:xfrm>
            <a:off x="6727825" y="1811338"/>
            <a:ext cx="9525" cy="82550"/>
          </a:xfrm>
          <a:custGeom>
            <a:avLst/>
            <a:gdLst>
              <a:gd name="T0" fmla="*/ 5 w 12"/>
              <a:gd name="T1" fmla="*/ 100 h 100"/>
              <a:gd name="T2" fmla="*/ 5 w 12"/>
              <a:gd name="T3" fmla="*/ 0 h 100"/>
              <a:gd name="T4" fmla="*/ 5 w 12"/>
              <a:gd name="T5" fmla="*/ 10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" h="100">
                <a:moveTo>
                  <a:pt x="5" y="100"/>
                </a:moveTo>
                <a:cubicBezTo>
                  <a:pt x="0" y="67"/>
                  <a:pt x="0" y="33"/>
                  <a:pt x="5" y="0"/>
                </a:cubicBezTo>
                <a:cubicBezTo>
                  <a:pt x="11" y="33"/>
                  <a:pt x="12" y="67"/>
                  <a:pt x="5" y="100"/>
                </a:cubicBezTo>
                <a:close/>
              </a:path>
            </a:pathLst>
          </a:custGeom>
          <a:solidFill>
            <a:srgbClr val="01020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7" name="Freeform 112">
            <a:extLst>
              <a:ext uri="{FF2B5EF4-FFF2-40B4-BE49-F238E27FC236}">
                <a16:creationId xmlns:a16="http://schemas.microsoft.com/office/drawing/2014/main" id="{89C748C0-6E13-49F2-A361-22B013788957}"/>
              </a:ext>
            </a:extLst>
          </p:cNvPr>
          <p:cNvSpPr>
            <a:spLocks/>
          </p:cNvSpPr>
          <p:nvPr/>
        </p:nvSpPr>
        <p:spPr bwMode="auto">
          <a:xfrm>
            <a:off x="5881688" y="4575175"/>
            <a:ext cx="68263" cy="20638"/>
          </a:xfrm>
          <a:custGeom>
            <a:avLst/>
            <a:gdLst>
              <a:gd name="T0" fmla="*/ 17 w 83"/>
              <a:gd name="T1" fmla="*/ 0 h 27"/>
              <a:gd name="T2" fmla="*/ 18 w 83"/>
              <a:gd name="T3" fmla="*/ 15 h 27"/>
              <a:gd name="T4" fmla="*/ 83 w 83"/>
              <a:gd name="T5" fmla="*/ 18 h 27"/>
              <a:gd name="T6" fmla="*/ 42 w 83"/>
              <a:gd name="T7" fmla="*/ 24 h 27"/>
              <a:gd name="T8" fmla="*/ 0 w 83"/>
              <a:gd name="T9" fmla="*/ 27 h 27"/>
              <a:gd name="T10" fmla="*/ 17 w 83"/>
              <a:gd name="T11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3" h="27">
                <a:moveTo>
                  <a:pt x="17" y="0"/>
                </a:moveTo>
                <a:cubicBezTo>
                  <a:pt x="26" y="5"/>
                  <a:pt x="15" y="10"/>
                  <a:pt x="18" y="15"/>
                </a:cubicBezTo>
                <a:cubicBezTo>
                  <a:pt x="39" y="20"/>
                  <a:pt x="61" y="13"/>
                  <a:pt x="83" y="18"/>
                </a:cubicBezTo>
                <a:cubicBezTo>
                  <a:pt x="69" y="24"/>
                  <a:pt x="54" y="15"/>
                  <a:pt x="42" y="24"/>
                </a:cubicBezTo>
                <a:cubicBezTo>
                  <a:pt x="29" y="24"/>
                  <a:pt x="17" y="25"/>
                  <a:pt x="0" y="27"/>
                </a:cubicBezTo>
                <a:cubicBezTo>
                  <a:pt x="7" y="16"/>
                  <a:pt x="12" y="8"/>
                  <a:pt x="17" y="0"/>
                </a:cubicBezTo>
                <a:close/>
              </a:path>
            </a:pathLst>
          </a:custGeom>
          <a:solidFill>
            <a:srgbClr val="7B82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8" name="Freeform 113">
            <a:extLst>
              <a:ext uri="{FF2B5EF4-FFF2-40B4-BE49-F238E27FC236}">
                <a16:creationId xmlns:a16="http://schemas.microsoft.com/office/drawing/2014/main" id="{7F2A7F38-EFA9-4F28-A030-2A48664AB0F9}"/>
              </a:ext>
            </a:extLst>
          </p:cNvPr>
          <p:cNvSpPr>
            <a:spLocks/>
          </p:cNvSpPr>
          <p:nvPr/>
        </p:nvSpPr>
        <p:spPr bwMode="auto">
          <a:xfrm>
            <a:off x="3825875" y="2736850"/>
            <a:ext cx="63500" cy="63500"/>
          </a:xfrm>
          <a:custGeom>
            <a:avLst/>
            <a:gdLst>
              <a:gd name="T0" fmla="*/ 76 w 78"/>
              <a:gd name="T1" fmla="*/ 0 h 78"/>
              <a:gd name="T2" fmla="*/ 78 w 78"/>
              <a:gd name="T3" fmla="*/ 3 h 78"/>
              <a:gd name="T4" fmla="*/ 3 w 78"/>
              <a:gd name="T5" fmla="*/ 78 h 78"/>
              <a:gd name="T6" fmla="*/ 0 w 78"/>
              <a:gd name="T7" fmla="*/ 76 h 78"/>
              <a:gd name="T8" fmla="*/ 76 w 78"/>
              <a:gd name="T9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8" h="78">
                <a:moveTo>
                  <a:pt x="76" y="0"/>
                </a:moveTo>
                <a:cubicBezTo>
                  <a:pt x="76" y="1"/>
                  <a:pt x="78" y="3"/>
                  <a:pt x="78" y="3"/>
                </a:cubicBezTo>
                <a:cubicBezTo>
                  <a:pt x="54" y="29"/>
                  <a:pt x="29" y="54"/>
                  <a:pt x="3" y="78"/>
                </a:cubicBezTo>
                <a:cubicBezTo>
                  <a:pt x="3" y="78"/>
                  <a:pt x="1" y="76"/>
                  <a:pt x="0" y="76"/>
                </a:cubicBezTo>
                <a:cubicBezTo>
                  <a:pt x="24" y="49"/>
                  <a:pt x="49" y="24"/>
                  <a:pt x="76" y="0"/>
                </a:cubicBezTo>
                <a:close/>
              </a:path>
            </a:pathLst>
          </a:custGeom>
          <a:solidFill>
            <a:srgbClr val="5960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9" name="Freeform 114">
            <a:extLst>
              <a:ext uri="{FF2B5EF4-FFF2-40B4-BE49-F238E27FC236}">
                <a16:creationId xmlns:a16="http://schemas.microsoft.com/office/drawing/2014/main" id="{E09F5B93-CE48-46C7-86D7-DD6C60089B73}"/>
              </a:ext>
            </a:extLst>
          </p:cNvPr>
          <p:cNvSpPr>
            <a:spLocks/>
          </p:cNvSpPr>
          <p:nvPr/>
        </p:nvSpPr>
        <p:spPr bwMode="auto">
          <a:xfrm>
            <a:off x="5791200" y="4705350"/>
            <a:ext cx="47625" cy="23813"/>
          </a:xfrm>
          <a:custGeom>
            <a:avLst/>
            <a:gdLst>
              <a:gd name="T0" fmla="*/ 52 w 57"/>
              <a:gd name="T1" fmla="*/ 0 h 30"/>
              <a:gd name="T2" fmla="*/ 57 w 57"/>
              <a:gd name="T3" fmla="*/ 12 h 30"/>
              <a:gd name="T4" fmla="*/ 5 w 57"/>
              <a:gd name="T5" fmla="*/ 29 h 30"/>
              <a:gd name="T6" fmla="*/ 1 w 57"/>
              <a:gd name="T7" fmla="*/ 24 h 30"/>
              <a:gd name="T8" fmla="*/ 52 w 57"/>
              <a:gd name="T9" fmla="*/ 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" h="30">
                <a:moveTo>
                  <a:pt x="52" y="0"/>
                </a:moveTo>
                <a:cubicBezTo>
                  <a:pt x="57" y="3"/>
                  <a:pt x="53" y="9"/>
                  <a:pt x="57" y="12"/>
                </a:cubicBezTo>
                <a:cubicBezTo>
                  <a:pt x="40" y="18"/>
                  <a:pt x="23" y="23"/>
                  <a:pt x="5" y="29"/>
                </a:cubicBezTo>
                <a:cubicBezTo>
                  <a:pt x="1" y="30"/>
                  <a:pt x="0" y="28"/>
                  <a:pt x="1" y="24"/>
                </a:cubicBezTo>
                <a:cubicBezTo>
                  <a:pt x="18" y="16"/>
                  <a:pt x="35" y="8"/>
                  <a:pt x="52" y="0"/>
                </a:cubicBezTo>
                <a:close/>
              </a:path>
            </a:pathLst>
          </a:custGeom>
          <a:solidFill>
            <a:srgbClr val="8187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0" name="Freeform 115">
            <a:extLst>
              <a:ext uri="{FF2B5EF4-FFF2-40B4-BE49-F238E27FC236}">
                <a16:creationId xmlns:a16="http://schemas.microsoft.com/office/drawing/2014/main" id="{4F5CA6EE-DC63-49D6-86EE-763FB5E7903E}"/>
              </a:ext>
            </a:extLst>
          </p:cNvPr>
          <p:cNvSpPr>
            <a:spLocks/>
          </p:cNvSpPr>
          <p:nvPr/>
        </p:nvSpPr>
        <p:spPr bwMode="auto">
          <a:xfrm>
            <a:off x="6423025" y="3470275"/>
            <a:ext cx="7938" cy="65088"/>
          </a:xfrm>
          <a:custGeom>
            <a:avLst/>
            <a:gdLst>
              <a:gd name="T0" fmla="*/ 1 w 10"/>
              <a:gd name="T1" fmla="*/ 24 h 79"/>
              <a:gd name="T2" fmla="*/ 6 w 10"/>
              <a:gd name="T3" fmla="*/ 0 h 79"/>
              <a:gd name="T4" fmla="*/ 10 w 10"/>
              <a:gd name="T5" fmla="*/ 0 h 79"/>
              <a:gd name="T6" fmla="*/ 10 w 10"/>
              <a:gd name="T7" fmla="*/ 29 h 79"/>
              <a:gd name="T8" fmla="*/ 8 w 10"/>
              <a:gd name="T9" fmla="*/ 79 h 79"/>
              <a:gd name="T10" fmla="*/ 1 w 10"/>
              <a:gd name="T11" fmla="*/ 24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" h="79">
                <a:moveTo>
                  <a:pt x="1" y="24"/>
                </a:moveTo>
                <a:cubicBezTo>
                  <a:pt x="3" y="16"/>
                  <a:pt x="4" y="8"/>
                  <a:pt x="6" y="0"/>
                </a:cubicBezTo>
                <a:cubicBezTo>
                  <a:pt x="7" y="0"/>
                  <a:pt x="8" y="0"/>
                  <a:pt x="10" y="0"/>
                </a:cubicBezTo>
                <a:cubicBezTo>
                  <a:pt x="10" y="10"/>
                  <a:pt x="10" y="19"/>
                  <a:pt x="10" y="29"/>
                </a:cubicBezTo>
                <a:cubicBezTo>
                  <a:pt x="9" y="46"/>
                  <a:pt x="9" y="62"/>
                  <a:pt x="8" y="79"/>
                </a:cubicBezTo>
                <a:cubicBezTo>
                  <a:pt x="0" y="62"/>
                  <a:pt x="1" y="43"/>
                  <a:pt x="1" y="24"/>
                </a:cubicBezTo>
                <a:close/>
              </a:path>
            </a:pathLst>
          </a:custGeom>
          <a:solidFill>
            <a:srgbClr val="5A616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" name="Freeform 116">
            <a:extLst>
              <a:ext uri="{FF2B5EF4-FFF2-40B4-BE49-F238E27FC236}">
                <a16:creationId xmlns:a16="http://schemas.microsoft.com/office/drawing/2014/main" id="{A070B980-4493-4312-AB71-DD29E6BFFAD7}"/>
              </a:ext>
            </a:extLst>
          </p:cNvPr>
          <p:cNvSpPr>
            <a:spLocks/>
          </p:cNvSpPr>
          <p:nvPr/>
        </p:nvSpPr>
        <p:spPr bwMode="auto">
          <a:xfrm>
            <a:off x="5980113" y="3538538"/>
            <a:ext cx="9525" cy="107950"/>
          </a:xfrm>
          <a:custGeom>
            <a:avLst/>
            <a:gdLst>
              <a:gd name="T0" fmla="*/ 6 w 13"/>
              <a:gd name="T1" fmla="*/ 0 h 132"/>
              <a:gd name="T2" fmla="*/ 10 w 13"/>
              <a:gd name="T3" fmla="*/ 23 h 132"/>
              <a:gd name="T4" fmla="*/ 10 w 13"/>
              <a:gd name="T5" fmla="*/ 113 h 132"/>
              <a:gd name="T6" fmla="*/ 6 w 13"/>
              <a:gd name="T7" fmla="*/ 132 h 132"/>
              <a:gd name="T8" fmla="*/ 6 w 13"/>
              <a:gd name="T9" fmla="*/ 132 h 132"/>
              <a:gd name="T10" fmla="*/ 2 w 13"/>
              <a:gd name="T11" fmla="*/ 107 h 132"/>
              <a:gd name="T12" fmla="*/ 2 w 13"/>
              <a:gd name="T13" fmla="*/ 21 h 132"/>
              <a:gd name="T14" fmla="*/ 6 w 13"/>
              <a:gd name="T15" fmla="*/ 0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" h="132">
                <a:moveTo>
                  <a:pt x="6" y="0"/>
                </a:moveTo>
                <a:cubicBezTo>
                  <a:pt x="13" y="7"/>
                  <a:pt x="10" y="15"/>
                  <a:pt x="10" y="23"/>
                </a:cubicBezTo>
                <a:cubicBezTo>
                  <a:pt x="10" y="53"/>
                  <a:pt x="10" y="83"/>
                  <a:pt x="10" y="113"/>
                </a:cubicBezTo>
                <a:cubicBezTo>
                  <a:pt x="10" y="120"/>
                  <a:pt x="12" y="127"/>
                  <a:pt x="6" y="132"/>
                </a:cubicBezTo>
                <a:cubicBezTo>
                  <a:pt x="6" y="132"/>
                  <a:pt x="6" y="132"/>
                  <a:pt x="6" y="132"/>
                </a:cubicBezTo>
                <a:cubicBezTo>
                  <a:pt x="0" y="124"/>
                  <a:pt x="2" y="116"/>
                  <a:pt x="2" y="107"/>
                </a:cubicBezTo>
                <a:cubicBezTo>
                  <a:pt x="2" y="78"/>
                  <a:pt x="2" y="50"/>
                  <a:pt x="2" y="21"/>
                </a:cubicBezTo>
                <a:cubicBezTo>
                  <a:pt x="2" y="14"/>
                  <a:pt x="1" y="6"/>
                  <a:pt x="6" y="0"/>
                </a:cubicBezTo>
                <a:close/>
              </a:path>
            </a:pathLst>
          </a:custGeom>
          <a:solidFill>
            <a:srgbClr val="0001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" name="Freeform 117">
            <a:extLst>
              <a:ext uri="{FF2B5EF4-FFF2-40B4-BE49-F238E27FC236}">
                <a16:creationId xmlns:a16="http://schemas.microsoft.com/office/drawing/2014/main" id="{2FF178E6-4488-46B8-889A-2CFA96800207}"/>
              </a:ext>
            </a:extLst>
          </p:cNvPr>
          <p:cNvSpPr>
            <a:spLocks/>
          </p:cNvSpPr>
          <p:nvPr/>
        </p:nvSpPr>
        <p:spPr bwMode="auto">
          <a:xfrm>
            <a:off x="5386388" y="5888038"/>
            <a:ext cx="87313" cy="3175"/>
          </a:xfrm>
          <a:custGeom>
            <a:avLst/>
            <a:gdLst>
              <a:gd name="T0" fmla="*/ 107 w 107"/>
              <a:gd name="T1" fmla="*/ 3 h 3"/>
              <a:gd name="T2" fmla="*/ 99 w 107"/>
              <a:gd name="T3" fmla="*/ 3 h 3"/>
              <a:gd name="T4" fmla="*/ 0 w 107"/>
              <a:gd name="T5" fmla="*/ 3 h 3"/>
              <a:gd name="T6" fmla="*/ 0 w 107"/>
              <a:gd name="T7" fmla="*/ 0 h 3"/>
              <a:gd name="T8" fmla="*/ 107 w 107"/>
              <a:gd name="T9" fmla="*/ 0 h 3"/>
              <a:gd name="T10" fmla="*/ 107 w 107"/>
              <a:gd name="T11" fmla="*/ 1 h 3"/>
              <a:gd name="T12" fmla="*/ 107 w 107"/>
              <a:gd name="T13" fmla="*/ 3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7" h="3">
                <a:moveTo>
                  <a:pt x="107" y="3"/>
                </a:moveTo>
                <a:cubicBezTo>
                  <a:pt x="104" y="3"/>
                  <a:pt x="102" y="3"/>
                  <a:pt x="99" y="3"/>
                </a:cubicBezTo>
                <a:cubicBezTo>
                  <a:pt x="66" y="3"/>
                  <a:pt x="33" y="3"/>
                  <a:pt x="0" y="3"/>
                </a:cubicBezTo>
                <a:cubicBezTo>
                  <a:pt x="0" y="2"/>
                  <a:pt x="0" y="1"/>
                  <a:pt x="0" y="0"/>
                </a:cubicBezTo>
                <a:cubicBezTo>
                  <a:pt x="36" y="0"/>
                  <a:pt x="71" y="0"/>
                  <a:pt x="107" y="0"/>
                </a:cubicBezTo>
                <a:cubicBezTo>
                  <a:pt x="107" y="0"/>
                  <a:pt x="107" y="1"/>
                  <a:pt x="107" y="1"/>
                </a:cubicBezTo>
                <a:cubicBezTo>
                  <a:pt x="107" y="2"/>
                  <a:pt x="107" y="3"/>
                  <a:pt x="107" y="3"/>
                </a:cubicBezTo>
                <a:close/>
              </a:path>
            </a:pathLst>
          </a:custGeom>
          <a:solidFill>
            <a:srgbClr val="0102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3" name="Freeform 118">
            <a:extLst>
              <a:ext uri="{FF2B5EF4-FFF2-40B4-BE49-F238E27FC236}">
                <a16:creationId xmlns:a16="http://schemas.microsoft.com/office/drawing/2014/main" id="{72EFFC76-E086-4B9C-B60D-A8883D7F83E5}"/>
              </a:ext>
            </a:extLst>
          </p:cNvPr>
          <p:cNvSpPr>
            <a:spLocks/>
          </p:cNvSpPr>
          <p:nvPr/>
        </p:nvSpPr>
        <p:spPr bwMode="auto">
          <a:xfrm>
            <a:off x="6019800" y="4552950"/>
            <a:ext cx="49213" cy="53975"/>
          </a:xfrm>
          <a:custGeom>
            <a:avLst/>
            <a:gdLst>
              <a:gd name="T0" fmla="*/ 0 w 60"/>
              <a:gd name="T1" fmla="*/ 59 h 65"/>
              <a:gd name="T2" fmla="*/ 60 w 60"/>
              <a:gd name="T3" fmla="*/ 0 h 65"/>
              <a:gd name="T4" fmla="*/ 14 w 60"/>
              <a:gd name="T5" fmla="*/ 53 h 65"/>
              <a:gd name="T6" fmla="*/ 0 w 60"/>
              <a:gd name="T7" fmla="*/ 59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" h="65">
                <a:moveTo>
                  <a:pt x="0" y="59"/>
                </a:moveTo>
                <a:cubicBezTo>
                  <a:pt x="20" y="39"/>
                  <a:pt x="40" y="20"/>
                  <a:pt x="60" y="0"/>
                </a:cubicBezTo>
                <a:cubicBezTo>
                  <a:pt x="53" y="25"/>
                  <a:pt x="29" y="35"/>
                  <a:pt x="14" y="53"/>
                </a:cubicBezTo>
                <a:cubicBezTo>
                  <a:pt x="11" y="57"/>
                  <a:pt x="8" y="65"/>
                  <a:pt x="0" y="59"/>
                </a:cubicBezTo>
                <a:close/>
              </a:path>
            </a:pathLst>
          </a:custGeom>
          <a:solidFill>
            <a:srgbClr val="02020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4" name="Freeform 119">
            <a:extLst>
              <a:ext uri="{FF2B5EF4-FFF2-40B4-BE49-F238E27FC236}">
                <a16:creationId xmlns:a16="http://schemas.microsoft.com/office/drawing/2014/main" id="{01C90792-DD4B-4C91-AD85-E4E841C05635}"/>
              </a:ext>
            </a:extLst>
          </p:cNvPr>
          <p:cNvSpPr>
            <a:spLocks/>
          </p:cNvSpPr>
          <p:nvPr/>
        </p:nvSpPr>
        <p:spPr bwMode="auto">
          <a:xfrm>
            <a:off x="5292725" y="5895975"/>
            <a:ext cx="87313" cy="7938"/>
          </a:xfrm>
          <a:custGeom>
            <a:avLst/>
            <a:gdLst>
              <a:gd name="T0" fmla="*/ 67 w 108"/>
              <a:gd name="T1" fmla="*/ 0 h 10"/>
              <a:gd name="T2" fmla="*/ 108 w 108"/>
              <a:gd name="T3" fmla="*/ 0 h 10"/>
              <a:gd name="T4" fmla="*/ 0 w 108"/>
              <a:gd name="T5" fmla="*/ 1 h 10"/>
              <a:gd name="T6" fmla="*/ 67 w 108"/>
              <a:gd name="T7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8" h="10">
                <a:moveTo>
                  <a:pt x="67" y="0"/>
                </a:moveTo>
                <a:cubicBezTo>
                  <a:pt x="81" y="0"/>
                  <a:pt x="94" y="0"/>
                  <a:pt x="108" y="0"/>
                </a:cubicBezTo>
                <a:cubicBezTo>
                  <a:pt x="72" y="2"/>
                  <a:pt x="36" y="10"/>
                  <a:pt x="0" y="1"/>
                </a:cubicBezTo>
                <a:cubicBezTo>
                  <a:pt x="23" y="1"/>
                  <a:pt x="45" y="1"/>
                  <a:pt x="67" y="0"/>
                </a:cubicBezTo>
                <a:close/>
              </a:path>
            </a:pathLst>
          </a:custGeom>
          <a:solidFill>
            <a:srgbClr val="5B616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5" name="Freeform 120">
            <a:extLst>
              <a:ext uri="{FF2B5EF4-FFF2-40B4-BE49-F238E27FC236}">
                <a16:creationId xmlns:a16="http://schemas.microsoft.com/office/drawing/2014/main" id="{9851172C-6B5E-47D9-AA2D-1144E7076C0C}"/>
              </a:ext>
            </a:extLst>
          </p:cNvPr>
          <p:cNvSpPr>
            <a:spLocks/>
          </p:cNvSpPr>
          <p:nvPr/>
        </p:nvSpPr>
        <p:spPr bwMode="auto">
          <a:xfrm>
            <a:off x="7216775" y="4962525"/>
            <a:ext cx="49213" cy="47625"/>
          </a:xfrm>
          <a:custGeom>
            <a:avLst/>
            <a:gdLst>
              <a:gd name="T0" fmla="*/ 0 w 61"/>
              <a:gd name="T1" fmla="*/ 53 h 59"/>
              <a:gd name="T2" fmla="*/ 55 w 61"/>
              <a:gd name="T3" fmla="*/ 0 h 59"/>
              <a:gd name="T4" fmla="*/ 50 w 61"/>
              <a:gd name="T5" fmla="*/ 11 h 59"/>
              <a:gd name="T6" fmla="*/ 14 w 61"/>
              <a:gd name="T7" fmla="*/ 48 h 59"/>
              <a:gd name="T8" fmla="*/ 0 w 61"/>
              <a:gd name="T9" fmla="*/ 53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1" h="59">
                <a:moveTo>
                  <a:pt x="0" y="53"/>
                </a:moveTo>
                <a:cubicBezTo>
                  <a:pt x="19" y="35"/>
                  <a:pt x="37" y="17"/>
                  <a:pt x="55" y="0"/>
                </a:cubicBezTo>
                <a:cubicBezTo>
                  <a:pt x="61" y="7"/>
                  <a:pt x="53" y="9"/>
                  <a:pt x="50" y="11"/>
                </a:cubicBezTo>
                <a:cubicBezTo>
                  <a:pt x="39" y="24"/>
                  <a:pt x="26" y="36"/>
                  <a:pt x="14" y="48"/>
                </a:cubicBezTo>
                <a:cubicBezTo>
                  <a:pt x="11" y="51"/>
                  <a:pt x="8" y="59"/>
                  <a:pt x="0" y="53"/>
                </a:cubicBezTo>
                <a:close/>
              </a:path>
            </a:pathLst>
          </a:custGeom>
          <a:solidFill>
            <a:srgbClr val="00010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6" name="Freeform 121">
            <a:extLst>
              <a:ext uri="{FF2B5EF4-FFF2-40B4-BE49-F238E27FC236}">
                <a16:creationId xmlns:a16="http://schemas.microsoft.com/office/drawing/2014/main" id="{DDCEDE5E-E376-4767-84A1-5CA831D9AF9C}"/>
              </a:ext>
            </a:extLst>
          </p:cNvPr>
          <p:cNvSpPr>
            <a:spLocks/>
          </p:cNvSpPr>
          <p:nvPr/>
        </p:nvSpPr>
        <p:spPr bwMode="auto">
          <a:xfrm>
            <a:off x="6535738" y="3225800"/>
            <a:ext cx="7938" cy="87313"/>
          </a:xfrm>
          <a:custGeom>
            <a:avLst/>
            <a:gdLst>
              <a:gd name="T0" fmla="*/ 9 w 9"/>
              <a:gd name="T1" fmla="*/ 27 h 108"/>
              <a:gd name="T2" fmla="*/ 9 w 9"/>
              <a:gd name="T3" fmla="*/ 108 h 108"/>
              <a:gd name="T4" fmla="*/ 9 w 9"/>
              <a:gd name="T5" fmla="*/ 0 h 108"/>
              <a:gd name="T6" fmla="*/ 9 w 9"/>
              <a:gd name="T7" fmla="*/ 27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" h="108">
                <a:moveTo>
                  <a:pt x="9" y="27"/>
                </a:moveTo>
                <a:cubicBezTo>
                  <a:pt x="9" y="54"/>
                  <a:pt x="9" y="81"/>
                  <a:pt x="9" y="108"/>
                </a:cubicBezTo>
                <a:cubicBezTo>
                  <a:pt x="8" y="72"/>
                  <a:pt x="0" y="36"/>
                  <a:pt x="9" y="0"/>
                </a:cubicBezTo>
                <a:cubicBezTo>
                  <a:pt x="9" y="9"/>
                  <a:pt x="9" y="18"/>
                  <a:pt x="9" y="27"/>
                </a:cubicBezTo>
                <a:close/>
              </a:path>
            </a:pathLst>
          </a:custGeom>
          <a:solidFill>
            <a:srgbClr val="5B626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7" name="Freeform 122">
            <a:extLst>
              <a:ext uri="{FF2B5EF4-FFF2-40B4-BE49-F238E27FC236}">
                <a16:creationId xmlns:a16="http://schemas.microsoft.com/office/drawing/2014/main" id="{4E1428B0-6EB1-4AE7-BA2B-50F631A47002}"/>
              </a:ext>
            </a:extLst>
          </p:cNvPr>
          <p:cNvSpPr>
            <a:spLocks/>
          </p:cNvSpPr>
          <p:nvPr/>
        </p:nvSpPr>
        <p:spPr bwMode="auto">
          <a:xfrm>
            <a:off x="7038975" y="2568575"/>
            <a:ext cx="79375" cy="11113"/>
          </a:xfrm>
          <a:custGeom>
            <a:avLst/>
            <a:gdLst>
              <a:gd name="T0" fmla="*/ 0 w 99"/>
              <a:gd name="T1" fmla="*/ 4 h 14"/>
              <a:gd name="T2" fmla="*/ 11 w 99"/>
              <a:gd name="T3" fmla="*/ 0 h 14"/>
              <a:gd name="T4" fmla="*/ 59 w 99"/>
              <a:gd name="T5" fmla="*/ 4 h 14"/>
              <a:gd name="T6" fmla="*/ 99 w 99"/>
              <a:gd name="T7" fmla="*/ 8 h 14"/>
              <a:gd name="T8" fmla="*/ 99 w 99"/>
              <a:gd name="T9" fmla="*/ 8 h 14"/>
              <a:gd name="T10" fmla="*/ 15 w 99"/>
              <a:gd name="T11" fmla="*/ 8 h 14"/>
              <a:gd name="T12" fmla="*/ 0 w 99"/>
              <a:gd name="T13" fmla="*/ 4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9" h="14">
                <a:moveTo>
                  <a:pt x="0" y="4"/>
                </a:moveTo>
                <a:cubicBezTo>
                  <a:pt x="3" y="3"/>
                  <a:pt x="7" y="1"/>
                  <a:pt x="11" y="0"/>
                </a:cubicBezTo>
                <a:cubicBezTo>
                  <a:pt x="26" y="8"/>
                  <a:pt x="43" y="2"/>
                  <a:pt x="59" y="4"/>
                </a:cubicBezTo>
                <a:cubicBezTo>
                  <a:pt x="72" y="6"/>
                  <a:pt x="86" y="0"/>
                  <a:pt x="99" y="8"/>
                </a:cubicBezTo>
                <a:cubicBezTo>
                  <a:pt x="99" y="8"/>
                  <a:pt x="99" y="8"/>
                  <a:pt x="99" y="8"/>
                </a:cubicBezTo>
                <a:cubicBezTo>
                  <a:pt x="71" y="14"/>
                  <a:pt x="43" y="14"/>
                  <a:pt x="15" y="8"/>
                </a:cubicBezTo>
                <a:cubicBezTo>
                  <a:pt x="10" y="7"/>
                  <a:pt x="3" y="11"/>
                  <a:pt x="0" y="4"/>
                </a:cubicBezTo>
                <a:close/>
              </a:path>
            </a:pathLst>
          </a:custGeom>
          <a:solidFill>
            <a:srgbClr val="0203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8" name="Freeform 123">
            <a:extLst>
              <a:ext uri="{FF2B5EF4-FFF2-40B4-BE49-F238E27FC236}">
                <a16:creationId xmlns:a16="http://schemas.microsoft.com/office/drawing/2014/main" id="{5956C431-F164-4C93-A5F4-6DA45CE05821}"/>
              </a:ext>
            </a:extLst>
          </p:cNvPr>
          <p:cNvSpPr>
            <a:spLocks/>
          </p:cNvSpPr>
          <p:nvPr/>
        </p:nvSpPr>
        <p:spPr bwMode="auto">
          <a:xfrm>
            <a:off x="7175500" y="1576388"/>
            <a:ext cx="15875" cy="42863"/>
          </a:xfrm>
          <a:custGeom>
            <a:avLst/>
            <a:gdLst>
              <a:gd name="T0" fmla="*/ 14 w 19"/>
              <a:gd name="T1" fmla="*/ 5 h 53"/>
              <a:gd name="T2" fmla="*/ 19 w 19"/>
              <a:gd name="T3" fmla="*/ 30 h 53"/>
              <a:gd name="T4" fmla="*/ 10 w 19"/>
              <a:gd name="T5" fmla="*/ 53 h 53"/>
              <a:gd name="T6" fmla="*/ 6 w 19"/>
              <a:gd name="T7" fmla="*/ 41 h 53"/>
              <a:gd name="T8" fmla="*/ 10 w 19"/>
              <a:gd name="T9" fmla="*/ 1 h 53"/>
              <a:gd name="T10" fmla="*/ 15 w 19"/>
              <a:gd name="T11" fmla="*/ 1 h 53"/>
              <a:gd name="T12" fmla="*/ 14 w 19"/>
              <a:gd name="T13" fmla="*/ 5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" h="53">
                <a:moveTo>
                  <a:pt x="14" y="5"/>
                </a:moveTo>
                <a:cubicBezTo>
                  <a:pt x="14" y="14"/>
                  <a:pt x="14" y="23"/>
                  <a:pt x="19" y="30"/>
                </a:cubicBezTo>
                <a:cubicBezTo>
                  <a:pt x="16" y="38"/>
                  <a:pt x="13" y="45"/>
                  <a:pt x="10" y="53"/>
                </a:cubicBezTo>
                <a:cubicBezTo>
                  <a:pt x="0" y="51"/>
                  <a:pt x="5" y="45"/>
                  <a:pt x="6" y="41"/>
                </a:cubicBezTo>
                <a:cubicBezTo>
                  <a:pt x="7" y="27"/>
                  <a:pt x="9" y="14"/>
                  <a:pt x="10" y="1"/>
                </a:cubicBezTo>
                <a:cubicBezTo>
                  <a:pt x="12" y="0"/>
                  <a:pt x="13" y="0"/>
                  <a:pt x="15" y="1"/>
                </a:cubicBezTo>
                <a:cubicBezTo>
                  <a:pt x="16" y="2"/>
                  <a:pt x="15" y="4"/>
                  <a:pt x="14" y="5"/>
                </a:cubicBezTo>
                <a:close/>
              </a:path>
            </a:pathLst>
          </a:custGeom>
          <a:solidFill>
            <a:srgbClr val="848A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9" name="Freeform 124">
            <a:extLst>
              <a:ext uri="{FF2B5EF4-FFF2-40B4-BE49-F238E27FC236}">
                <a16:creationId xmlns:a16="http://schemas.microsoft.com/office/drawing/2014/main" id="{C4B459F1-4240-4B5F-9426-21C42F979CC0}"/>
              </a:ext>
            </a:extLst>
          </p:cNvPr>
          <p:cNvSpPr>
            <a:spLocks/>
          </p:cNvSpPr>
          <p:nvPr/>
        </p:nvSpPr>
        <p:spPr bwMode="auto">
          <a:xfrm>
            <a:off x="5984875" y="4321175"/>
            <a:ext cx="42863" cy="38100"/>
          </a:xfrm>
          <a:custGeom>
            <a:avLst/>
            <a:gdLst>
              <a:gd name="T0" fmla="*/ 7 w 53"/>
              <a:gd name="T1" fmla="*/ 0 h 48"/>
              <a:gd name="T2" fmla="*/ 46 w 53"/>
              <a:gd name="T3" fmla="*/ 37 h 48"/>
              <a:gd name="T4" fmla="*/ 47 w 53"/>
              <a:gd name="T5" fmla="*/ 48 h 48"/>
              <a:gd name="T6" fmla="*/ 0 w 53"/>
              <a:gd name="T7" fmla="*/ 3 h 48"/>
              <a:gd name="T8" fmla="*/ 7 w 53"/>
              <a:gd name="T9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" h="48">
                <a:moveTo>
                  <a:pt x="7" y="0"/>
                </a:moveTo>
                <a:cubicBezTo>
                  <a:pt x="20" y="12"/>
                  <a:pt x="33" y="25"/>
                  <a:pt x="46" y="37"/>
                </a:cubicBezTo>
                <a:cubicBezTo>
                  <a:pt x="49" y="40"/>
                  <a:pt x="53" y="44"/>
                  <a:pt x="47" y="48"/>
                </a:cubicBezTo>
                <a:cubicBezTo>
                  <a:pt x="33" y="31"/>
                  <a:pt x="18" y="15"/>
                  <a:pt x="0" y="3"/>
                </a:cubicBezTo>
                <a:cubicBezTo>
                  <a:pt x="1" y="0"/>
                  <a:pt x="4" y="0"/>
                  <a:pt x="7" y="0"/>
                </a:cubicBezTo>
                <a:close/>
              </a:path>
            </a:pathLst>
          </a:custGeom>
          <a:solidFill>
            <a:srgbClr val="858C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0" name="Freeform 125">
            <a:extLst>
              <a:ext uri="{FF2B5EF4-FFF2-40B4-BE49-F238E27FC236}">
                <a16:creationId xmlns:a16="http://schemas.microsoft.com/office/drawing/2014/main" id="{2705A722-C0D8-4CBE-ADB0-9F45F249803E}"/>
              </a:ext>
            </a:extLst>
          </p:cNvPr>
          <p:cNvSpPr>
            <a:spLocks/>
          </p:cNvSpPr>
          <p:nvPr/>
        </p:nvSpPr>
        <p:spPr bwMode="auto">
          <a:xfrm>
            <a:off x="6824663" y="1936750"/>
            <a:ext cx="3175" cy="73025"/>
          </a:xfrm>
          <a:custGeom>
            <a:avLst/>
            <a:gdLst>
              <a:gd name="T0" fmla="*/ 3 w 4"/>
              <a:gd name="T1" fmla="*/ 66 h 90"/>
              <a:gd name="T2" fmla="*/ 2 w 4"/>
              <a:gd name="T3" fmla="*/ 90 h 90"/>
              <a:gd name="T4" fmla="*/ 0 w 4"/>
              <a:gd name="T5" fmla="*/ 90 h 90"/>
              <a:gd name="T6" fmla="*/ 0 w 4"/>
              <a:gd name="T7" fmla="*/ 0 h 90"/>
              <a:gd name="T8" fmla="*/ 3 w 4"/>
              <a:gd name="T9" fmla="*/ 0 h 90"/>
              <a:gd name="T10" fmla="*/ 3 w 4"/>
              <a:gd name="T11" fmla="*/ 64 h 90"/>
              <a:gd name="T12" fmla="*/ 3 w 4"/>
              <a:gd name="T13" fmla="*/ 66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90">
                <a:moveTo>
                  <a:pt x="3" y="66"/>
                </a:moveTo>
                <a:cubicBezTo>
                  <a:pt x="3" y="74"/>
                  <a:pt x="3" y="82"/>
                  <a:pt x="2" y="90"/>
                </a:cubicBezTo>
                <a:cubicBezTo>
                  <a:pt x="2" y="90"/>
                  <a:pt x="1" y="90"/>
                  <a:pt x="0" y="90"/>
                </a:cubicBezTo>
                <a:cubicBezTo>
                  <a:pt x="0" y="60"/>
                  <a:pt x="0" y="30"/>
                  <a:pt x="0" y="0"/>
                </a:cubicBezTo>
                <a:cubicBezTo>
                  <a:pt x="1" y="0"/>
                  <a:pt x="2" y="0"/>
                  <a:pt x="3" y="0"/>
                </a:cubicBezTo>
                <a:cubicBezTo>
                  <a:pt x="3" y="21"/>
                  <a:pt x="3" y="42"/>
                  <a:pt x="3" y="64"/>
                </a:cubicBezTo>
                <a:cubicBezTo>
                  <a:pt x="4" y="65"/>
                  <a:pt x="4" y="65"/>
                  <a:pt x="3" y="66"/>
                </a:cubicBezTo>
                <a:close/>
              </a:path>
            </a:pathLst>
          </a:custGeom>
          <a:solidFill>
            <a:srgbClr val="5C636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1" name="Freeform 126">
            <a:extLst>
              <a:ext uri="{FF2B5EF4-FFF2-40B4-BE49-F238E27FC236}">
                <a16:creationId xmlns:a16="http://schemas.microsoft.com/office/drawing/2014/main" id="{0EF0EE3B-E544-4B4A-BC85-707410DEF6A8}"/>
              </a:ext>
            </a:extLst>
          </p:cNvPr>
          <p:cNvSpPr>
            <a:spLocks/>
          </p:cNvSpPr>
          <p:nvPr/>
        </p:nvSpPr>
        <p:spPr bwMode="auto">
          <a:xfrm>
            <a:off x="6013450" y="3730625"/>
            <a:ext cx="6350" cy="77788"/>
          </a:xfrm>
          <a:custGeom>
            <a:avLst/>
            <a:gdLst>
              <a:gd name="T0" fmla="*/ 1 w 8"/>
              <a:gd name="T1" fmla="*/ 0 h 96"/>
              <a:gd name="T2" fmla="*/ 1 w 8"/>
              <a:gd name="T3" fmla="*/ 96 h 96"/>
              <a:gd name="T4" fmla="*/ 0 w 8"/>
              <a:gd name="T5" fmla="*/ 15 h 96"/>
              <a:gd name="T6" fmla="*/ 1 w 8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" h="96">
                <a:moveTo>
                  <a:pt x="1" y="0"/>
                </a:moveTo>
                <a:cubicBezTo>
                  <a:pt x="7" y="32"/>
                  <a:pt x="8" y="64"/>
                  <a:pt x="1" y="96"/>
                </a:cubicBezTo>
                <a:cubicBezTo>
                  <a:pt x="1" y="69"/>
                  <a:pt x="0" y="42"/>
                  <a:pt x="0" y="15"/>
                </a:cubicBezTo>
                <a:cubicBezTo>
                  <a:pt x="1" y="10"/>
                  <a:pt x="1" y="5"/>
                  <a:pt x="1" y="0"/>
                </a:cubicBezTo>
                <a:close/>
              </a:path>
            </a:pathLst>
          </a:custGeom>
          <a:solidFill>
            <a:srgbClr val="8A90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2" name="Freeform 127">
            <a:extLst>
              <a:ext uri="{FF2B5EF4-FFF2-40B4-BE49-F238E27FC236}">
                <a16:creationId xmlns:a16="http://schemas.microsoft.com/office/drawing/2014/main" id="{769E90CD-79C2-47E6-AF2A-EE125FE724B5}"/>
              </a:ext>
            </a:extLst>
          </p:cNvPr>
          <p:cNvSpPr>
            <a:spLocks/>
          </p:cNvSpPr>
          <p:nvPr/>
        </p:nvSpPr>
        <p:spPr bwMode="auto">
          <a:xfrm>
            <a:off x="6894513" y="2147888"/>
            <a:ext cx="74613" cy="11113"/>
          </a:xfrm>
          <a:custGeom>
            <a:avLst/>
            <a:gdLst>
              <a:gd name="T0" fmla="*/ 0 w 92"/>
              <a:gd name="T1" fmla="*/ 7 h 13"/>
              <a:gd name="T2" fmla="*/ 92 w 92"/>
              <a:gd name="T3" fmla="*/ 7 h 13"/>
              <a:gd name="T4" fmla="*/ 92 w 92"/>
              <a:gd name="T5" fmla="*/ 7 h 13"/>
              <a:gd name="T6" fmla="*/ 0 w 92"/>
              <a:gd name="T7" fmla="*/ 7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2" h="13">
                <a:moveTo>
                  <a:pt x="0" y="7"/>
                </a:moveTo>
                <a:cubicBezTo>
                  <a:pt x="31" y="1"/>
                  <a:pt x="61" y="0"/>
                  <a:pt x="92" y="7"/>
                </a:cubicBezTo>
                <a:cubicBezTo>
                  <a:pt x="92" y="7"/>
                  <a:pt x="92" y="7"/>
                  <a:pt x="92" y="7"/>
                </a:cubicBezTo>
                <a:cubicBezTo>
                  <a:pt x="61" y="13"/>
                  <a:pt x="31" y="13"/>
                  <a:pt x="0" y="7"/>
                </a:cubicBezTo>
                <a:close/>
              </a:path>
            </a:pathLst>
          </a:custGeom>
          <a:solidFill>
            <a:srgbClr val="0001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3" name="Freeform 128">
            <a:extLst>
              <a:ext uri="{FF2B5EF4-FFF2-40B4-BE49-F238E27FC236}">
                <a16:creationId xmlns:a16="http://schemas.microsoft.com/office/drawing/2014/main" id="{2BE4B825-7AE0-44F3-8A09-05C0CF4E1AE5}"/>
              </a:ext>
            </a:extLst>
          </p:cNvPr>
          <p:cNvSpPr>
            <a:spLocks/>
          </p:cNvSpPr>
          <p:nvPr/>
        </p:nvSpPr>
        <p:spPr bwMode="auto">
          <a:xfrm>
            <a:off x="6551613" y="1668463"/>
            <a:ext cx="9525" cy="71438"/>
          </a:xfrm>
          <a:custGeom>
            <a:avLst/>
            <a:gdLst>
              <a:gd name="T0" fmla="*/ 6 w 12"/>
              <a:gd name="T1" fmla="*/ 0 h 88"/>
              <a:gd name="T2" fmla="*/ 6 w 12"/>
              <a:gd name="T3" fmla="*/ 88 h 88"/>
              <a:gd name="T4" fmla="*/ 6 w 12"/>
              <a:gd name="T5" fmla="*/ 88 h 88"/>
              <a:gd name="T6" fmla="*/ 6 w 12"/>
              <a:gd name="T7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" h="88">
                <a:moveTo>
                  <a:pt x="6" y="0"/>
                </a:moveTo>
                <a:cubicBezTo>
                  <a:pt x="12" y="29"/>
                  <a:pt x="12" y="58"/>
                  <a:pt x="6" y="88"/>
                </a:cubicBezTo>
                <a:cubicBezTo>
                  <a:pt x="6" y="88"/>
                  <a:pt x="6" y="88"/>
                  <a:pt x="6" y="88"/>
                </a:cubicBezTo>
                <a:cubicBezTo>
                  <a:pt x="0" y="59"/>
                  <a:pt x="0" y="29"/>
                  <a:pt x="6" y="0"/>
                </a:cubicBezTo>
                <a:close/>
              </a:path>
            </a:pathLst>
          </a:custGeom>
          <a:solidFill>
            <a:srgbClr val="0000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4" name="Freeform 129">
            <a:extLst>
              <a:ext uri="{FF2B5EF4-FFF2-40B4-BE49-F238E27FC236}">
                <a16:creationId xmlns:a16="http://schemas.microsoft.com/office/drawing/2014/main" id="{2EDAC32B-AEBE-4B66-9D60-6B2772C2900A}"/>
              </a:ext>
            </a:extLst>
          </p:cNvPr>
          <p:cNvSpPr>
            <a:spLocks/>
          </p:cNvSpPr>
          <p:nvPr/>
        </p:nvSpPr>
        <p:spPr bwMode="auto">
          <a:xfrm>
            <a:off x="7226300" y="2405063"/>
            <a:ext cx="31750" cy="31750"/>
          </a:xfrm>
          <a:custGeom>
            <a:avLst/>
            <a:gdLst>
              <a:gd name="T0" fmla="*/ 0 w 40"/>
              <a:gd name="T1" fmla="*/ 40 h 40"/>
              <a:gd name="T2" fmla="*/ 40 w 40"/>
              <a:gd name="T3" fmla="*/ 0 h 40"/>
              <a:gd name="T4" fmla="*/ 0 w 40"/>
              <a:gd name="T5" fmla="*/ 4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40">
                <a:moveTo>
                  <a:pt x="0" y="40"/>
                </a:moveTo>
                <a:cubicBezTo>
                  <a:pt x="5" y="27"/>
                  <a:pt x="27" y="5"/>
                  <a:pt x="40" y="0"/>
                </a:cubicBezTo>
                <a:cubicBezTo>
                  <a:pt x="28" y="15"/>
                  <a:pt x="15" y="28"/>
                  <a:pt x="0" y="40"/>
                </a:cubicBezTo>
                <a:close/>
              </a:path>
            </a:pathLst>
          </a:custGeom>
          <a:solidFill>
            <a:srgbClr val="868D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5" name="Freeform 130">
            <a:extLst>
              <a:ext uri="{FF2B5EF4-FFF2-40B4-BE49-F238E27FC236}">
                <a16:creationId xmlns:a16="http://schemas.microsoft.com/office/drawing/2014/main" id="{FB8116AB-0ACD-43AF-ADAE-4B9AA650D9C8}"/>
              </a:ext>
            </a:extLst>
          </p:cNvPr>
          <p:cNvSpPr>
            <a:spLocks/>
          </p:cNvSpPr>
          <p:nvPr/>
        </p:nvSpPr>
        <p:spPr bwMode="auto">
          <a:xfrm>
            <a:off x="7002463" y="2259013"/>
            <a:ext cx="31750" cy="31750"/>
          </a:xfrm>
          <a:custGeom>
            <a:avLst/>
            <a:gdLst>
              <a:gd name="T0" fmla="*/ 0 w 40"/>
              <a:gd name="T1" fmla="*/ 40 h 40"/>
              <a:gd name="T2" fmla="*/ 40 w 40"/>
              <a:gd name="T3" fmla="*/ 0 h 40"/>
              <a:gd name="T4" fmla="*/ 7 w 40"/>
              <a:gd name="T5" fmla="*/ 36 h 40"/>
              <a:gd name="T6" fmla="*/ 0 w 40"/>
              <a:gd name="T7" fmla="*/ 4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" h="40">
                <a:moveTo>
                  <a:pt x="0" y="40"/>
                </a:moveTo>
                <a:cubicBezTo>
                  <a:pt x="8" y="22"/>
                  <a:pt x="22" y="9"/>
                  <a:pt x="40" y="0"/>
                </a:cubicBezTo>
                <a:cubicBezTo>
                  <a:pt x="29" y="12"/>
                  <a:pt x="18" y="24"/>
                  <a:pt x="7" y="36"/>
                </a:cubicBezTo>
                <a:cubicBezTo>
                  <a:pt x="5" y="37"/>
                  <a:pt x="3" y="39"/>
                  <a:pt x="0" y="40"/>
                </a:cubicBezTo>
                <a:close/>
              </a:path>
            </a:pathLst>
          </a:custGeom>
          <a:solidFill>
            <a:srgbClr val="878E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6" name="Freeform 131">
            <a:extLst>
              <a:ext uri="{FF2B5EF4-FFF2-40B4-BE49-F238E27FC236}">
                <a16:creationId xmlns:a16="http://schemas.microsoft.com/office/drawing/2014/main" id="{8C6DA80E-38EC-4685-9A82-0F913E67642A}"/>
              </a:ext>
            </a:extLst>
          </p:cNvPr>
          <p:cNvSpPr>
            <a:spLocks/>
          </p:cNvSpPr>
          <p:nvPr/>
        </p:nvSpPr>
        <p:spPr bwMode="auto">
          <a:xfrm>
            <a:off x="7759700" y="2979738"/>
            <a:ext cx="25400" cy="23813"/>
          </a:xfrm>
          <a:custGeom>
            <a:avLst/>
            <a:gdLst>
              <a:gd name="T0" fmla="*/ 0 w 32"/>
              <a:gd name="T1" fmla="*/ 7 h 30"/>
              <a:gd name="T2" fmla="*/ 15 w 32"/>
              <a:gd name="T3" fmla="*/ 3 h 30"/>
              <a:gd name="T4" fmla="*/ 32 w 32"/>
              <a:gd name="T5" fmla="*/ 27 h 30"/>
              <a:gd name="T6" fmla="*/ 30 w 32"/>
              <a:gd name="T7" fmla="*/ 30 h 30"/>
              <a:gd name="T8" fmla="*/ 0 w 32"/>
              <a:gd name="T9" fmla="*/ 7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30">
                <a:moveTo>
                  <a:pt x="0" y="7"/>
                </a:moveTo>
                <a:cubicBezTo>
                  <a:pt x="4" y="0"/>
                  <a:pt x="11" y="8"/>
                  <a:pt x="15" y="3"/>
                </a:cubicBezTo>
                <a:cubicBezTo>
                  <a:pt x="21" y="11"/>
                  <a:pt x="27" y="19"/>
                  <a:pt x="32" y="27"/>
                </a:cubicBezTo>
                <a:cubicBezTo>
                  <a:pt x="31" y="28"/>
                  <a:pt x="30" y="29"/>
                  <a:pt x="30" y="30"/>
                </a:cubicBezTo>
                <a:cubicBezTo>
                  <a:pt x="20" y="22"/>
                  <a:pt x="10" y="14"/>
                  <a:pt x="0" y="7"/>
                </a:cubicBezTo>
                <a:close/>
              </a:path>
            </a:pathLst>
          </a:custGeom>
          <a:solidFill>
            <a:srgbClr val="868C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7" name="Freeform 132">
            <a:extLst>
              <a:ext uri="{FF2B5EF4-FFF2-40B4-BE49-F238E27FC236}">
                <a16:creationId xmlns:a16="http://schemas.microsoft.com/office/drawing/2014/main" id="{E10A97E4-B9F0-4FBF-9DF8-62A7580C1E3D}"/>
              </a:ext>
            </a:extLst>
          </p:cNvPr>
          <p:cNvSpPr>
            <a:spLocks/>
          </p:cNvSpPr>
          <p:nvPr/>
        </p:nvSpPr>
        <p:spPr bwMode="auto">
          <a:xfrm>
            <a:off x="7304088" y="4894263"/>
            <a:ext cx="28575" cy="26988"/>
          </a:xfrm>
          <a:custGeom>
            <a:avLst/>
            <a:gdLst>
              <a:gd name="T0" fmla="*/ 0 w 35"/>
              <a:gd name="T1" fmla="*/ 33 h 33"/>
              <a:gd name="T2" fmla="*/ 35 w 35"/>
              <a:gd name="T3" fmla="*/ 0 h 33"/>
              <a:gd name="T4" fmla="*/ 0 w 35"/>
              <a:gd name="T5" fmla="*/ 33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5" h="33">
                <a:moveTo>
                  <a:pt x="0" y="33"/>
                </a:moveTo>
                <a:cubicBezTo>
                  <a:pt x="12" y="22"/>
                  <a:pt x="22" y="9"/>
                  <a:pt x="35" y="0"/>
                </a:cubicBezTo>
                <a:cubicBezTo>
                  <a:pt x="29" y="17"/>
                  <a:pt x="19" y="29"/>
                  <a:pt x="0" y="33"/>
                </a:cubicBezTo>
                <a:close/>
              </a:path>
            </a:pathLst>
          </a:custGeom>
          <a:solidFill>
            <a:srgbClr val="04050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8" name="Freeform 133">
            <a:extLst>
              <a:ext uri="{FF2B5EF4-FFF2-40B4-BE49-F238E27FC236}">
                <a16:creationId xmlns:a16="http://schemas.microsoft.com/office/drawing/2014/main" id="{11BEEDFB-CF37-4CDA-9F26-2E9065AA871B}"/>
              </a:ext>
            </a:extLst>
          </p:cNvPr>
          <p:cNvSpPr>
            <a:spLocks/>
          </p:cNvSpPr>
          <p:nvPr/>
        </p:nvSpPr>
        <p:spPr bwMode="auto">
          <a:xfrm>
            <a:off x="5208588" y="5732463"/>
            <a:ext cx="60325" cy="4763"/>
          </a:xfrm>
          <a:custGeom>
            <a:avLst/>
            <a:gdLst>
              <a:gd name="T0" fmla="*/ 6 w 73"/>
              <a:gd name="T1" fmla="*/ 6 h 6"/>
              <a:gd name="T2" fmla="*/ 2 w 73"/>
              <a:gd name="T3" fmla="*/ 6 h 6"/>
              <a:gd name="T4" fmla="*/ 1 w 73"/>
              <a:gd name="T5" fmla="*/ 4 h 6"/>
              <a:gd name="T6" fmla="*/ 2 w 73"/>
              <a:gd name="T7" fmla="*/ 3 h 6"/>
              <a:gd name="T8" fmla="*/ 28 w 73"/>
              <a:gd name="T9" fmla="*/ 1 h 6"/>
              <a:gd name="T10" fmla="*/ 73 w 73"/>
              <a:gd name="T11" fmla="*/ 1 h 6"/>
              <a:gd name="T12" fmla="*/ 73 w 73"/>
              <a:gd name="T13" fmla="*/ 6 h 6"/>
              <a:gd name="T14" fmla="*/ 6 w 73"/>
              <a:gd name="T15" fmla="*/ 6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3" h="6">
                <a:moveTo>
                  <a:pt x="6" y="6"/>
                </a:moveTo>
                <a:cubicBezTo>
                  <a:pt x="5" y="6"/>
                  <a:pt x="3" y="6"/>
                  <a:pt x="2" y="6"/>
                </a:cubicBezTo>
                <a:cubicBezTo>
                  <a:pt x="1" y="5"/>
                  <a:pt x="0" y="4"/>
                  <a:pt x="1" y="4"/>
                </a:cubicBezTo>
                <a:cubicBezTo>
                  <a:pt x="1" y="3"/>
                  <a:pt x="2" y="3"/>
                  <a:pt x="2" y="3"/>
                </a:cubicBezTo>
                <a:cubicBezTo>
                  <a:pt x="11" y="0"/>
                  <a:pt x="20" y="2"/>
                  <a:pt x="28" y="1"/>
                </a:cubicBezTo>
                <a:cubicBezTo>
                  <a:pt x="43" y="1"/>
                  <a:pt x="58" y="1"/>
                  <a:pt x="73" y="1"/>
                </a:cubicBezTo>
                <a:cubicBezTo>
                  <a:pt x="73" y="3"/>
                  <a:pt x="73" y="4"/>
                  <a:pt x="73" y="6"/>
                </a:cubicBezTo>
                <a:cubicBezTo>
                  <a:pt x="51" y="6"/>
                  <a:pt x="29" y="6"/>
                  <a:pt x="6" y="6"/>
                </a:cubicBezTo>
                <a:close/>
              </a:path>
            </a:pathLst>
          </a:custGeom>
          <a:solidFill>
            <a:srgbClr val="0C0D0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9" name="Freeform 134">
            <a:extLst>
              <a:ext uri="{FF2B5EF4-FFF2-40B4-BE49-F238E27FC236}">
                <a16:creationId xmlns:a16="http://schemas.microsoft.com/office/drawing/2014/main" id="{70C8AA66-4C83-4E59-9B3F-CAA9875F392A}"/>
              </a:ext>
            </a:extLst>
          </p:cNvPr>
          <p:cNvSpPr>
            <a:spLocks/>
          </p:cNvSpPr>
          <p:nvPr/>
        </p:nvSpPr>
        <p:spPr bwMode="auto">
          <a:xfrm>
            <a:off x="7424738" y="2860675"/>
            <a:ext cx="25400" cy="26988"/>
          </a:xfrm>
          <a:custGeom>
            <a:avLst/>
            <a:gdLst>
              <a:gd name="T0" fmla="*/ 32 w 32"/>
              <a:gd name="T1" fmla="*/ 32 h 32"/>
              <a:gd name="T2" fmla="*/ 0 w 32"/>
              <a:gd name="T3" fmla="*/ 0 h 32"/>
              <a:gd name="T4" fmla="*/ 32 w 32"/>
              <a:gd name="T5" fmla="*/ 32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" h="32">
                <a:moveTo>
                  <a:pt x="32" y="32"/>
                </a:moveTo>
                <a:cubicBezTo>
                  <a:pt x="16" y="26"/>
                  <a:pt x="5" y="16"/>
                  <a:pt x="0" y="0"/>
                </a:cubicBezTo>
                <a:cubicBezTo>
                  <a:pt x="12" y="9"/>
                  <a:pt x="23" y="20"/>
                  <a:pt x="32" y="32"/>
                </a:cubicBezTo>
                <a:close/>
              </a:path>
            </a:pathLst>
          </a:custGeom>
          <a:solidFill>
            <a:srgbClr val="888F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0" name="Freeform 135">
            <a:extLst>
              <a:ext uri="{FF2B5EF4-FFF2-40B4-BE49-F238E27FC236}">
                <a16:creationId xmlns:a16="http://schemas.microsoft.com/office/drawing/2014/main" id="{7C743EEE-1462-4550-87CD-391C84676E12}"/>
              </a:ext>
            </a:extLst>
          </p:cNvPr>
          <p:cNvSpPr>
            <a:spLocks/>
          </p:cNvSpPr>
          <p:nvPr/>
        </p:nvSpPr>
        <p:spPr bwMode="auto">
          <a:xfrm>
            <a:off x="5500688" y="4316413"/>
            <a:ext cx="53975" cy="9525"/>
          </a:xfrm>
          <a:custGeom>
            <a:avLst/>
            <a:gdLst>
              <a:gd name="T0" fmla="*/ 68 w 68"/>
              <a:gd name="T1" fmla="*/ 4 h 11"/>
              <a:gd name="T2" fmla="*/ 68 w 68"/>
              <a:gd name="T3" fmla="*/ 8 h 11"/>
              <a:gd name="T4" fmla="*/ 0 w 68"/>
              <a:gd name="T5" fmla="*/ 5 h 11"/>
              <a:gd name="T6" fmla="*/ 0 w 68"/>
              <a:gd name="T7" fmla="*/ 3 h 11"/>
              <a:gd name="T8" fmla="*/ 68 w 68"/>
              <a:gd name="T9" fmla="*/ 4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" h="11">
                <a:moveTo>
                  <a:pt x="68" y="4"/>
                </a:moveTo>
                <a:cubicBezTo>
                  <a:pt x="68" y="5"/>
                  <a:pt x="68" y="7"/>
                  <a:pt x="68" y="8"/>
                </a:cubicBezTo>
                <a:cubicBezTo>
                  <a:pt x="46" y="7"/>
                  <a:pt x="23" y="11"/>
                  <a:pt x="0" y="5"/>
                </a:cubicBezTo>
                <a:cubicBezTo>
                  <a:pt x="0" y="5"/>
                  <a:pt x="0" y="3"/>
                  <a:pt x="0" y="3"/>
                </a:cubicBezTo>
                <a:cubicBezTo>
                  <a:pt x="23" y="2"/>
                  <a:pt x="45" y="0"/>
                  <a:pt x="68" y="4"/>
                </a:cubicBezTo>
                <a:close/>
              </a:path>
            </a:pathLst>
          </a:custGeom>
          <a:solidFill>
            <a:srgbClr val="252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1" name="Freeform 136">
            <a:extLst>
              <a:ext uri="{FF2B5EF4-FFF2-40B4-BE49-F238E27FC236}">
                <a16:creationId xmlns:a16="http://schemas.microsoft.com/office/drawing/2014/main" id="{918BCB97-F5ED-4978-A325-9B0E3D0EA58F}"/>
              </a:ext>
            </a:extLst>
          </p:cNvPr>
          <p:cNvSpPr>
            <a:spLocks/>
          </p:cNvSpPr>
          <p:nvPr/>
        </p:nvSpPr>
        <p:spPr bwMode="auto">
          <a:xfrm>
            <a:off x="7534275" y="2711450"/>
            <a:ext cx="23813" cy="20638"/>
          </a:xfrm>
          <a:custGeom>
            <a:avLst/>
            <a:gdLst>
              <a:gd name="T0" fmla="*/ 28 w 28"/>
              <a:gd name="T1" fmla="*/ 25 h 25"/>
              <a:gd name="T2" fmla="*/ 0 w 28"/>
              <a:gd name="T3" fmla="*/ 0 h 25"/>
              <a:gd name="T4" fmla="*/ 28 w 28"/>
              <a:gd name="T5" fmla="*/ 25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" h="25">
                <a:moveTo>
                  <a:pt x="28" y="25"/>
                </a:moveTo>
                <a:cubicBezTo>
                  <a:pt x="15" y="23"/>
                  <a:pt x="5" y="15"/>
                  <a:pt x="0" y="0"/>
                </a:cubicBezTo>
                <a:cubicBezTo>
                  <a:pt x="9" y="8"/>
                  <a:pt x="18" y="17"/>
                  <a:pt x="28" y="25"/>
                </a:cubicBezTo>
                <a:close/>
              </a:path>
            </a:pathLst>
          </a:custGeom>
          <a:solidFill>
            <a:srgbClr val="888F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2" name="Freeform 137">
            <a:extLst>
              <a:ext uri="{FF2B5EF4-FFF2-40B4-BE49-F238E27FC236}">
                <a16:creationId xmlns:a16="http://schemas.microsoft.com/office/drawing/2014/main" id="{79FE4C4C-90D2-4CCF-8657-083D3400C6ED}"/>
              </a:ext>
            </a:extLst>
          </p:cNvPr>
          <p:cNvSpPr>
            <a:spLocks/>
          </p:cNvSpPr>
          <p:nvPr/>
        </p:nvSpPr>
        <p:spPr bwMode="auto">
          <a:xfrm>
            <a:off x="6797675" y="1004888"/>
            <a:ext cx="19050" cy="22225"/>
          </a:xfrm>
          <a:custGeom>
            <a:avLst/>
            <a:gdLst>
              <a:gd name="T0" fmla="*/ 24 w 24"/>
              <a:gd name="T1" fmla="*/ 0 h 26"/>
              <a:gd name="T2" fmla="*/ 0 w 24"/>
              <a:gd name="T3" fmla="*/ 26 h 26"/>
              <a:gd name="T4" fmla="*/ 24 w 24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" h="26">
                <a:moveTo>
                  <a:pt x="24" y="0"/>
                </a:moveTo>
                <a:cubicBezTo>
                  <a:pt x="22" y="14"/>
                  <a:pt x="14" y="23"/>
                  <a:pt x="0" y="26"/>
                </a:cubicBezTo>
                <a:cubicBezTo>
                  <a:pt x="8" y="17"/>
                  <a:pt x="16" y="9"/>
                  <a:pt x="24" y="0"/>
                </a:cubicBezTo>
                <a:close/>
              </a:path>
            </a:pathLst>
          </a:custGeom>
          <a:solidFill>
            <a:srgbClr val="898F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3" name="Freeform 138">
            <a:extLst>
              <a:ext uri="{FF2B5EF4-FFF2-40B4-BE49-F238E27FC236}">
                <a16:creationId xmlns:a16="http://schemas.microsoft.com/office/drawing/2014/main" id="{469DBD73-C196-468D-B8E6-C3D78D1C5BF0}"/>
              </a:ext>
            </a:extLst>
          </p:cNvPr>
          <p:cNvSpPr>
            <a:spLocks/>
          </p:cNvSpPr>
          <p:nvPr/>
        </p:nvSpPr>
        <p:spPr bwMode="auto">
          <a:xfrm>
            <a:off x="6757988" y="1047750"/>
            <a:ext cx="19050" cy="22225"/>
          </a:xfrm>
          <a:custGeom>
            <a:avLst/>
            <a:gdLst>
              <a:gd name="T0" fmla="*/ 24 w 24"/>
              <a:gd name="T1" fmla="*/ 0 h 26"/>
              <a:gd name="T2" fmla="*/ 0 w 24"/>
              <a:gd name="T3" fmla="*/ 26 h 26"/>
              <a:gd name="T4" fmla="*/ 24 w 24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" h="26">
                <a:moveTo>
                  <a:pt x="24" y="0"/>
                </a:moveTo>
                <a:cubicBezTo>
                  <a:pt x="22" y="14"/>
                  <a:pt x="14" y="23"/>
                  <a:pt x="0" y="26"/>
                </a:cubicBezTo>
                <a:cubicBezTo>
                  <a:pt x="8" y="17"/>
                  <a:pt x="16" y="8"/>
                  <a:pt x="24" y="0"/>
                </a:cubicBezTo>
                <a:close/>
              </a:path>
            </a:pathLst>
          </a:custGeom>
          <a:solidFill>
            <a:srgbClr val="898F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4" name="Freeform 139">
            <a:extLst>
              <a:ext uri="{FF2B5EF4-FFF2-40B4-BE49-F238E27FC236}">
                <a16:creationId xmlns:a16="http://schemas.microsoft.com/office/drawing/2014/main" id="{5FC67122-7D14-49AB-A269-4F38B89BCFED}"/>
              </a:ext>
            </a:extLst>
          </p:cNvPr>
          <p:cNvSpPr>
            <a:spLocks/>
          </p:cNvSpPr>
          <p:nvPr/>
        </p:nvSpPr>
        <p:spPr bwMode="auto">
          <a:xfrm>
            <a:off x="6546850" y="1262063"/>
            <a:ext cx="19050" cy="15875"/>
          </a:xfrm>
          <a:custGeom>
            <a:avLst/>
            <a:gdLst>
              <a:gd name="T0" fmla="*/ 24 w 24"/>
              <a:gd name="T1" fmla="*/ 0 h 21"/>
              <a:gd name="T2" fmla="*/ 0 w 24"/>
              <a:gd name="T3" fmla="*/ 21 h 21"/>
              <a:gd name="T4" fmla="*/ 24 w 24"/>
              <a:gd name="T5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" h="21">
                <a:moveTo>
                  <a:pt x="24" y="0"/>
                </a:moveTo>
                <a:cubicBezTo>
                  <a:pt x="20" y="12"/>
                  <a:pt x="15" y="21"/>
                  <a:pt x="0" y="21"/>
                </a:cubicBezTo>
                <a:cubicBezTo>
                  <a:pt x="8" y="14"/>
                  <a:pt x="16" y="7"/>
                  <a:pt x="24" y="0"/>
                </a:cubicBezTo>
                <a:close/>
              </a:path>
            </a:pathLst>
          </a:custGeom>
          <a:solidFill>
            <a:srgbClr val="898F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5" name="Freeform 140">
            <a:extLst>
              <a:ext uri="{FF2B5EF4-FFF2-40B4-BE49-F238E27FC236}">
                <a16:creationId xmlns:a16="http://schemas.microsoft.com/office/drawing/2014/main" id="{CE617ABD-0B69-4E2C-A58C-FF1761585E1F}"/>
              </a:ext>
            </a:extLst>
          </p:cNvPr>
          <p:cNvSpPr>
            <a:spLocks/>
          </p:cNvSpPr>
          <p:nvPr/>
        </p:nvSpPr>
        <p:spPr bwMode="auto">
          <a:xfrm>
            <a:off x="7065963" y="906463"/>
            <a:ext cx="7938" cy="31750"/>
          </a:xfrm>
          <a:custGeom>
            <a:avLst/>
            <a:gdLst>
              <a:gd name="T0" fmla="*/ 0 w 9"/>
              <a:gd name="T1" fmla="*/ 25 h 40"/>
              <a:gd name="T2" fmla="*/ 2 w 9"/>
              <a:gd name="T3" fmla="*/ 0 h 40"/>
              <a:gd name="T4" fmla="*/ 1 w 9"/>
              <a:gd name="T5" fmla="*/ 40 h 40"/>
              <a:gd name="T6" fmla="*/ 0 w 9"/>
              <a:gd name="T7" fmla="*/ 25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" h="40">
                <a:moveTo>
                  <a:pt x="0" y="25"/>
                </a:moveTo>
                <a:cubicBezTo>
                  <a:pt x="1" y="17"/>
                  <a:pt x="1" y="8"/>
                  <a:pt x="2" y="0"/>
                </a:cubicBezTo>
                <a:cubicBezTo>
                  <a:pt x="4" y="13"/>
                  <a:pt x="9" y="27"/>
                  <a:pt x="1" y="40"/>
                </a:cubicBezTo>
                <a:cubicBezTo>
                  <a:pt x="1" y="35"/>
                  <a:pt x="1" y="30"/>
                  <a:pt x="0" y="25"/>
                </a:cubicBezTo>
                <a:close/>
              </a:path>
            </a:pathLst>
          </a:custGeom>
          <a:solidFill>
            <a:srgbClr val="8A90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6" name="Freeform 141">
            <a:extLst>
              <a:ext uri="{FF2B5EF4-FFF2-40B4-BE49-F238E27FC236}">
                <a16:creationId xmlns:a16="http://schemas.microsoft.com/office/drawing/2014/main" id="{618FBA52-E324-4EBC-AEF2-D73406137448}"/>
              </a:ext>
            </a:extLst>
          </p:cNvPr>
          <p:cNvSpPr>
            <a:spLocks/>
          </p:cNvSpPr>
          <p:nvPr/>
        </p:nvSpPr>
        <p:spPr bwMode="auto">
          <a:xfrm>
            <a:off x="7070725" y="952500"/>
            <a:ext cx="4763" cy="28575"/>
          </a:xfrm>
          <a:custGeom>
            <a:avLst/>
            <a:gdLst>
              <a:gd name="T0" fmla="*/ 0 w 7"/>
              <a:gd name="T1" fmla="*/ 25 h 36"/>
              <a:gd name="T2" fmla="*/ 1 w 7"/>
              <a:gd name="T3" fmla="*/ 0 h 36"/>
              <a:gd name="T4" fmla="*/ 0 w 7"/>
              <a:gd name="T5" fmla="*/ 36 h 36"/>
              <a:gd name="T6" fmla="*/ 0 w 7"/>
              <a:gd name="T7" fmla="*/ 25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" h="36">
                <a:moveTo>
                  <a:pt x="0" y="25"/>
                </a:moveTo>
                <a:cubicBezTo>
                  <a:pt x="0" y="16"/>
                  <a:pt x="1" y="8"/>
                  <a:pt x="1" y="0"/>
                </a:cubicBezTo>
                <a:cubicBezTo>
                  <a:pt x="3" y="12"/>
                  <a:pt x="7" y="24"/>
                  <a:pt x="0" y="36"/>
                </a:cubicBezTo>
                <a:cubicBezTo>
                  <a:pt x="0" y="32"/>
                  <a:pt x="0" y="28"/>
                  <a:pt x="0" y="25"/>
                </a:cubicBezTo>
                <a:close/>
              </a:path>
            </a:pathLst>
          </a:custGeom>
          <a:solidFill>
            <a:srgbClr val="8B91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7" name="Freeform 142">
            <a:extLst>
              <a:ext uri="{FF2B5EF4-FFF2-40B4-BE49-F238E27FC236}">
                <a16:creationId xmlns:a16="http://schemas.microsoft.com/office/drawing/2014/main" id="{9F65768C-D081-403C-8FA0-9700CB457A17}"/>
              </a:ext>
            </a:extLst>
          </p:cNvPr>
          <p:cNvSpPr>
            <a:spLocks/>
          </p:cNvSpPr>
          <p:nvPr/>
        </p:nvSpPr>
        <p:spPr bwMode="auto">
          <a:xfrm>
            <a:off x="4551363" y="3571875"/>
            <a:ext cx="19050" cy="6350"/>
          </a:xfrm>
          <a:custGeom>
            <a:avLst/>
            <a:gdLst>
              <a:gd name="T0" fmla="*/ 0 w 24"/>
              <a:gd name="T1" fmla="*/ 7 h 8"/>
              <a:gd name="T2" fmla="*/ 20 w 24"/>
              <a:gd name="T3" fmla="*/ 0 h 8"/>
              <a:gd name="T4" fmla="*/ 18 w 24"/>
              <a:gd name="T5" fmla="*/ 7 h 8"/>
              <a:gd name="T6" fmla="*/ 0 w 24"/>
              <a:gd name="T7" fmla="*/ 7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" h="8">
                <a:moveTo>
                  <a:pt x="0" y="7"/>
                </a:moveTo>
                <a:cubicBezTo>
                  <a:pt x="5" y="1"/>
                  <a:pt x="15" y="8"/>
                  <a:pt x="20" y="0"/>
                </a:cubicBezTo>
                <a:cubicBezTo>
                  <a:pt x="24" y="4"/>
                  <a:pt x="24" y="7"/>
                  <a:pt x="18" y="7"/>
                </a:cubicBezTo>
                <a:cubicBezTo>
                  <a:pt x="12" y="8"/>
                  <a:pt x="6" y="7"/>
                  <a:pt x="0" y="7"/>
                </a:cubicBezTo>
                <a:close/>
              </a:path>
            </a:pathLst>
          </a:custGeom>
          <a:solidFill>
            <a:srgbClr val="A704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8" name="Freeform 143">
            <a:extLst>
              <a:ext uri="{FF2B5EF4-FFF2-40B4-BE49-F238E27FC236}">
                <a16:creationId xmlns:a16="http://schemas.microsoft.com/office/drawing/2014/main" id="{B94DAB56-BD99-429A-811F-BDA54DC1036D}"/>
              </a:ext>
            </a:extLst>
          </p:cNvPr>
          <p:cNvSpPr>
            <a:spLocks/>
          </p:cNvSpPr>
          <p:nvPr/>
        </p:nvSpPr>
        <p:spPr bwMode="auto">
          <a:xfrm>
            <a:off x="7177088" y="1609725"/>
            <a:ext cx="6350" cy="17463"/>
          </a:xfrm>
          <a:custGeom>
            <a:avLst/>
            <a:gdLst>
              <a:gd name="T0" fmla="*/ 5 w 9"/>
              <a:gd name="T1" fmla="*/ 0 h 21"/>
              <a:gd name="T2" fmla="*/ 9 w 9"/>
              <a:gd name="T3" fmla="*/ 12 h 21"/>
              <a:gd name="T4" fmla="*/ 1 w 9"/>
              <a:gd name="T5" fmla="*/ 21 h 21"/>
              <a:gd name="T6" fmla="*/ 5 w 9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" h="21">
                <a:moveTo>
                  <a:pt x="5" y="0"/>
                </a:moveTo>
                <a:cubicBezTo>
                  <a:pt x="6" y="4"/>
                  <a:pt x="4" y="9"/>
                  <a:pt x="9" y="12"/>
                </a:cubicBezTo>
                <a:cubicBezTo>
                  <a:pt x="8" y="15"/>
                  <a:pt x="7" y="19"/>
                  <a:pt x="1" y="21"/>
                </a:cubicBezTo>
                <a:cubicBezTo>
                  <a:pt x="0" y="13"/>
                  <a:pt x="1" y="6"/>
                  <a:pt x="5" y="0"/>
                </a:cubicBezTo>
                <a:close/>
              </a:path>
            </a:pathLst>
          </a:custGeom>
          <a:solidFill>
            <a:srgbClr val="696D7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9" name="Freeform 144">
            <a:extLst>
              <a:ext uri="{FF2B5EF4-FFF2-40B4-BE49-F238E27FC236}">
                <a16:creationId xmlns:a16="http://schemas.microsoft.com/office/drawing/2014/main" id="{EE0E5694-4F37-4094-A3C4-91A2FFA81ED1}"/>
              </a:ext>
            </a:extLst>
          </p:cNvPr>
          <p:cNvSpPr>
            <a:spLocks/>
          </p:cNvSpPr>
          <p:nvPr/>
        </p:nvSpPr>
        <p:spPr bwMode="auto">
          <a:xfrm>
            <a:off x="5781675" y="4724400"/>
            <a:ext cx="14288" cy="7938"/>
          </a:xfrm>
          <a:custGeom>
            <a:avLst/>
            <a:gdLst>
              <a:gd name="T0" fmla="*/ 13 w 17"/>
              <a:gd name="T1" fmla="*/ 0 h 10"/>
              <a:gd name="T2" fmla="*/ 17 w 17"/>
              <a:gd name="T3" fmla="*/ 5 h 10"/>
              <a:gd name="T4" fmla="*/ 0 w 17"/>
              <a:gd name="T5" fmla="*/ 8 h 10"/>
              <a:gd name="T6" fmla="*/ 13 w 17"/>
              <a:gd name="T7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" h="10">
                <a:moveTo>
                  <a:pt x="13" y="0"/>
                </a:moveTo>
                <a:cubicBezTo>
                  <a:pt x="15" y="2"/>
                  <a:pt x="16" y="3"/>
                  <a:pt x="17" y="5"/>
                </a:cubicBezTo>
                <a:cubicBezTo>
                  <a:pt x="12" y="10"/>
                  <a:pt x="6" y="8"/>
                  <a:pt x="0" y="8"/>
                </a:cubicBezTo>
                <a:cubicBezTo>
                  <a:pt x="3" y="2"/>
                  <a:pt x="8" y="1"/>
                  <a:pt x="13" y="0"/>
                </a:cubicBezTo>
                <a:close/>
              </a:path>
            </a:pathLst>
          </a:custGeom>
          <a:solidFill>
            <a:srgbClr val="4D525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0" name="Freeform 145">
            <a:extLst>
              <a:ext uri="{FF2B5EF4-FFF2-40B4-BE49-F238E27FC236}">
                <a16:creationId xmlns:a16="http://schemas.microsoft.com/office/drawing/2014/main" id="{F1E7783A-EE81-496C-8E0E-BD45C2E32CF8}"/>
              </a:ext>
            </a:extLst>
          </p:cNvPr>
          <p:cNvSpPr>
            <a:spLocks/>
          </p:cNvSpPr>
          <p:nvPr/>
        </p:nvSpPr>
        <p:spPr bwMode="auto">
          <a:xfrm>
            <a:off x="6421438" y="2913063"/>
            <a:ext cx="6350" cy="19050"/>
          </a:xfrm>
          <a:custGeom>
            <a:avLst/>
            <a:gdLst>
              <a:gd name="T0" fmla="*/ 3 w 9"/>
              <a:gd name="T1" fmla="*/ 23 h 23"/>
              <a:gd name="T2" fmla="*/ 7 w 9"/>
              <a:gd name="T3" fmla="*/ 0 h 23"/>
              <a:gd name="T4" fmla="*/ 3 w 9"/>
              <a:gd name="T5" fmla="*/ 2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23">
                <a:moveTo>
                  <a:pt x="3" y="23"/>
                </a:moveTo>
                <a:cubicBezTo>
                  <a:pt x="4" y="15"/>
                  <a:pt x="0" y="7"/>
                  <a:pt x="7" y="0"/>
                </a:cubicBezTo>
                <a:cubicBezTo>
                  <a:pt x="6" y="8"/>
                  <a:pt x="9" y="16"/>
                  <a:pt x="3" y="23"/>
                </a:cubicBezTo>
                <a:close/>
              </a:path>
            </a:pathLst>
          </a:custGeom>
          <a:solidFill>
            <a:srgbClr val="7B81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1" name="Freeform 146">
            <a:extLst>
              <a:ext uri="{FF2B5EF4-FFF2-40B4-BE49-F238E27FC236}">
                <a16:creationId xmlns:a16="http://schemas.microsoft.com/office/drawing/2014/main" id="{7F49042F-CA7E-4E75-9B89-F285DA70BAFA}"/>
              </a:ext>
            </a:extLst>
          </p:cNvPr>
          <p:cNvSpPr>
            <a:spLocks/>
          </p:cNvSpPr>
          <p:nvPr/>
        </p:nvSpPr>
        <p:spPr bwMode="auto">
          <a:xfrm>
            <a:off x="7183438" y="1557338"/>
            <a:ext cx="6350" cy="20638"/>
          </a:xfrm>
          <a:custGeom>
            <a:avLst/>
            <a:gdLst>
              <a:gd name="T0" fmla="*/ 4 w 8"/>
              <a:gd name="T1" fmla="*/ 25 h 25"/>
              <a:gd name="T2" fmla="*/ 0 w 8"/>
              <a:gd name="T3" fmla="*/ 25 h 25"/>
              <a:gd name="T4" fmla="*/ 0 w 8"/>
              <a:gd name="T5" fmla="*/ 13 h 25"/>
              <a:gd name="T6" fmla="*/ 0 w 8"/>
              <a:gd name="T7" fmla="*/ 2 h 25"/>
              <a:gd name="T8" fmla="*/ 5 w 8"/>
              <a:gd name="T9" fmla="*/ 2 h 25"/>
              <a:gd name="T10" fmla="*/ 4 w 8"/>
              <a:gd name="T11" fmla="*/ 25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" h="25">
                <a:moveTo>
                  <a:pt x="4" y="25"/>
                </a:moveTo>
                <a:cubicBezTo>
                  <a:pt x="3" y="25"/>
                  <a:pt x="2" y="25"/>
                  <a:pt x="0" y="25"/>
                </a:cubicBezTo>
                <a:cubicBezTo>
                  <a:pt x="0" y="21"/>
                  <a:pt x="0" y="17"/>
                  <a:pt x="0" y="13"/>
                </a:cubicBezTo>
                <a:cubicBezTo>
                  <a:pt x="0" y="9"/>
                  <a:pt x="0" y="6"/>
                  <a:pt x="0" y="2"/>
                </a:cubicBezTo>
                <a:cubicBezTo>
                  <a:pt x="2" y="0"/>
                  <a:pt x="4" y="0"/>
                  <a:pt x="5" y="2"/>
                </a:cubicBezTo>
                <a:cubicBezTo>
                  <a:pt x="6" y="10"/>
                  <a:pt x="8" y="18"/>
                  <a:pt x="4" y="25"/>
                </a:cubicBezTo>
                <a:close/>
              </a:path>
            </a:pathLst>
          </a:custGeom>
          <a:solidFill>
            <a:srgbClr val="7B80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2" name="Freeform 147">
            <a:extLst>
              <a:ext uri="{FF2B5EF4-FFF2-40B4-BE49-F238E27FC236}">
                <a16:creationId xmlns:a16="http://schemas.microsoft.com/office/drawing/2014/main" id="{4A31B749-B12D-43A3-9543-FC2E7B24B1F6}"/>
              </a:ext>
            </a:extLst>
          </p:cNvPr>
          <p:cNvSpPr>
            <a:spLocks/>
          </p:cNvSpPr>
          <p:nvPr/>
        </p:nvSpPr>
        <p:spPr bwMode="auto">
          <a:xfrm>
            <a:off x="3835400" y="3146425"/>
            <a:ext cx="19050" cy="6350"/>
          </a:xfrm>
          <a:custGeom>
            <a:avLst/>
            <a:gdLst>
              <a:gd name="T0" fmla="*/ 25 w 25"/>
              <a:gd name="T1" fmla="*/ 1 h 8"/>
              <a:gd name="T2" fmla="*/ 0 w 25"/>
              <a:gd name="T3" fmla="*/ 5 h 8"/>
              <a:gd name="T4" fmla="*/ 25 w 25"/>
              <a:gd name="T5" fmla="*/ 1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" h="8">
                <a:moveTo>
                  <a:pt x="25" y="1"/>
                </a:moveTo>
                <a:cubicBezTo>
                  <a:pt x="17" y="8"/>
                  <a:pt x="8" y="4"/>
                  <a:pt x="0" y="5"/>
                </a:cubicBezTo>
                <a:cubicBezTo>
                  <a:pt x="8" y="0"/>
                  <a:pt x="16" y="2"/>
                  <a:pt x="25" y="1"/>
                </a:cubicBezTo>
                <a:close/>
              </a:path>
            </a:pathLst>
          </a:custGeom>
          <a:solidFill>
            <a:srgbClr val="A704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3" name="Freeform 148">
            <a:extLst>
              <a:ext uri="{FF2B5EF4-FFF2-40B4-BE49-F238E27FC236}">
                <a16:creationId xmlns:a16="http://schemas.microsoft.com/office/drawing/2014/main" id="{F9464E20-8023-4AD5-8573-A7DCE8EE91B6}"/>
              </a:ext>
            </a:extLst>
          </p:cNvPr>
          <p:cNvSpPr>
            <a:spLocks/>
          </p:cNvSpPr>
          <p:nvPr/>
        </p:nvSpPr>
        <p:spPr bwMode="auto">
          <a:xfrm>
            <a:off x="4694238" y="3975100"/>
            <a:ext cx="9525" cy="11113"/>
          </a:xfrm>
          <a:custGeom>
            <a:avLst/>
            <a:gdLst>
              <a:gd name="T0" fmla="*/ 0 w 12"/>
              <a:gd name="T1" fmla="*/ 4 h 13"/>
              <a:gd name="T2" fmla="*/ 4 w 12"/>
              <a:gd name="T3" fmla="*/ 0 h 13"/>
              <a:gd name="T4" fmla="*/ 12 w 12"/>
              <a:gd name="T5" fmla="*/ 13 h 13"/>
              <a:gd name="T6" fmla="*/ 0 w 12"/>
              <a:gd name="T7" fmla="*/ 4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" h="13">
                <a:moveTo>
                  <a:pt x="0" y="4"/>
                </a:moveTo>
                <a:cubicBezTo>
                  <a:pt x="2" y="2"/>
                  <a:pt x="3" y="1"/>
                  <a:pt x="4" y="0"/>
                </a:cubicBezTo>
                <a:cubicBezTo>
                  <a:pt x="7" y="4"/>
                  <a:pt x="9" y="8"/>
                  <a:pt x="12" y="13"/>
                </a:cubicBezTo>
                <a:cubicBezTo>
                  <a:pt x="4" y="13"/>
                  <a:pt x="2" y="8"/>
                  <a:pt x="0" y="4"/>
                </a:cubicBezTo>
                <a:close/>
              </a:path>
            </a:pathLst>
          </a:custGeom>
          <a:solidFill>
            <a:srgbClr val="5209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4" name="Freeform 149">
            <a:extLst>
              <a:ext uri="{FF2B5EF4-FFF2-40B4-BE49-F238E27FC236}">
                <a16:creationId xmlns:a16="http://schemas.microsoft.com/office/drawing/2014/main" id="{CED37245-A927-4975-977C-2340A4DD18AA}"/>
              </a:ext>
            </a:extLst>
          </p:cNvPr>
          <p:cNvSpPr>
            <a:spLocks/>
          </p:cNvSpPr>
          <p:nvPr/>
        </p:nvSpPr>
        <p:spPr bwMode="auto">
          <a:xfrm>
            <a:off x="6340475" y="2663825"/>
            <a:ext cx="11113" cy="7938"/>
          </a:xfrm>
          <a:custGeom>
            <a:avLst/>
            <a:gdLst>
              <a:gd name="T0" fmla="*/ 7 w 13"/>
              <a:gd name="T1" fmla="*/ 10 h 10"/>
              <a:gd name="T2" fmla="*/ 3 w 13"/>
              <a:gd name="T3" fmla="*/ 2 h 10"/>
              <a:gd name="T4" fmla="*/ 13 w 13"/>
              <a:gd name="T5" fmla="*/ 10 h 10"/>
              <a:gd name="T6" fmla="*/ 7 w 13"/>
              <a:gd name="T7" fmla="*/ 1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" h="10">
                <a:moveTo>
                  <a:pt x="7" y="10"/>
                </a:moveTo>
                <a:cubicBezTo>
                  <a:pt x="5" y="8"/>
                  <a:pt x="0" y="3"/>
                  <a:pt x="3" y="2"/>
                </a:cubicBezTo>
                <a:cubicBezTo>
                  <a:pt x="8" y="0"/>
                  <a:pt x="10" y="6"/>
                  <a:pt x="13" y="10"/>
                </a:cubicBezTo>
                <a:cubicBezTo>
                  <a:pt x="11" y="10"/>
                  <a:pt x="9" y="10"/>
                  <a:pt x="7" y="10"/>
                </a:cubicBezTo>
                <a:close/>
              </a:path>
            </a:pathLst>
          </a:custGeom>
          <a:solidFill>
            <a:srgbClr val="2125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5" name="Freeform 150">
            <a:extLst>
              <a:ext uri="{FF2B5EF4-FFF2-40B4-BE49-F238E27FC236}">
                <a16:creationId xmlns:a16="http://schemas.microsoft.com/office/drawing/2014/main" id="{45BD337B-4E22-46D5-9885-840AF92E7C54}"/>
              </a:ext>
            </a:extLst>
          </p:cNvPr>
          <p:cNvSpPr>
            <a:spLocks/>
          </p:cNvSpPr>
          <p:nvPr/>
        </p:nvSpPr>
        <p:spPr bwMode="auto">
          <a:xfrm>
            <a:off x="3911600" y="1563688"/>
            <a:ext cx="4763" cy="17463"/>
          </a:xfrm>
          <a:custGeom>
            <a:avLst/>
            <a:gdLst>
              <a:gd name="T0" fmla="*/ 6 w 7"/>
              <a:gd name="T1" fmla="*/ 21 h 21"/>
              <a:gd name="T2" fmla="*/ 3 w 7"/>
              <a:gd name="T3" fmla="*/ 0 h 21"/>
              <a:gd name="T4" fmla="*/ 6 w 7"/>
              <a:gd name="T5" fmla="*/ 21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21">
                <a:moveTo>
                  <a:pt x="6" y="21"/>
                </a:moveTo>
                <a:cubicBezTo>
                  <a:pt x="0" y="15"/>
                  <a:pt x="4" y="7"/>
                  <a:pt x="3" y="0"/>
                </a:cubicBezTo>
                <a:cubicBezTo>
                  <a:pt x="7" y="6"/>
                  <a:pt x="7" y="14"/>
                  <a:pt x="6" y="21"/>
                </a:cubicBezTo>
                <a:close/>
              </a:path>
            </a:pathLst>
          </a:custGeom>
          <a:solidFill>
            <a:srgbClr val="A704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6" name="Freeform 151">
            <a:extLst>
              <a:ext uri="{FF2B5EF4-FFF2-40B4-BE49-F238E27FC236}">
                <a16:creationId xmlns:a16="http://schemas.microsoft.com/office/drawing/2014/main" id="{F5496193-1741-4438-B768-CBA67BBE542D}"/>
              </a:ext>
            </a:extLst>
          </p:cNvPr>
          <p:cNvSpPr>
            <a:spLocks/>
          </p:cNvSpPr>
          <p:nvPr/>
        </p:nvSpPr>
        <p:spPr bwMode="auto">
          <a:xfrm>
            <a:off x="7183438" y="1330325"/>
            <a:ext cx="4763" cy="15875"/>
          </a:xfrm>
          <a:custGeom>
            <a:avLst/>
            <a:gdLst>
              <a:gd name="T0" fmla="*/ 1 w 6"/>
              <a:gd name="T1" fmla="*/ 0 h 21"/>
              <a:gd name="T2" fmla="*/ 3 w 6"/>
              <a:gd name="T3" fmla="*/ 21 h 21"/>
              <a:gd name="T4" fmla="*/ 0 w 6"/>
              <a:gd name="T5" fmla="*/ 19 h 21"/>
              <a:gd name="T6" fmla="*/ 0 w 6"/>
              <a:gd name="T7" fmla="*/ 8 h 21"/>
              <a:gd name="T8" fmla="*/ 1 w 6"/>
              <a:gd name="T9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" h="21">
                <a:moveTo>
                  <a:pt x="1" y="0"/>
                </a:moveTo>
                <a:cubicBezTo>
                  <a:pt x="6" y="7"/>
                  <a:pt x="3" y="14"/>
                  <a:pt x="3" y="21"/>
                </a:cubicBezTo>
                <a:cubicBezTo>
                  <a:pt x="2" y="21"/>
                  <a:pt x="1" y="20"/>
                  <a:pt x="0" y="19"/>
                </a:cubicBezTo>
                <a:cubicBezTo>
                  <a:pt x="0" y="15"/>
                  <a:pt x="0" y="12"/>
                  <a:pt x="0" y="8"/>
                </a:cubicBezTo>
                <a:cubicBezTo>
                  <a:pt x="0" y="5"/>
                  <a:pt x="0" y="3"/>
                  <a:pt x="1" y="0"/>
                </a:cubicBezTo>
                <a:close/>
              </a:path>
            </a:pathLst>
          </a:custGeom>
          <a:solidFill>
            <a:srgbClr val="7B80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7" name="Freeform 152">
            <a:extLst>
              <a:ext uri="{FF2B5EF4-FFF2-40B4-BE49-F238E27FC236}">
                <a16:creationId xmlns:a16="http://schemas.microsoft.com/office/drawing/2014/main" id="{E5647B14-06F8-4532-B966-A1711FCB8EDD}"/>
              </a:ext>
            </a:extLst>
          </p:cNvPr>
          <p:cNvSpPr>
            <a:spLocks/>
          </p:cNvSpPr>
          <p:nvPr/>
        </p:nvSpPr>
        <p:spPr bwMode="auto">
          <a:xfrm>
            <a:off x="5454650" y="2479675"/>
            <a:ext cx="536575" cy="407988"/>
          </a:xfrm>
          <a:custGeom>
            <a:avLst/>
            <a:gdLst>
              <a:gd name="T0" fmla="*/ 660 w 660"/>
              <a:gd name="T1" fmla="*/ 9 h 501"/>
              <a:gd name="T2" fmla="*/ 404 w 660"/>
              <a:gd name="T3" fmla="*/ 416 h 501"/>
              <a:gd name="T4" fmla="*/ 332 w 660"/>
              <a:gd name="T5" fmla="*/ 501 h 501"/>
              <a:gd name="T6" fmla="*/ 0 w 660"/>
              <a:gd name="T7" fmla="*/ 0 h 501"/>
              <a:gd name="T8" fmla="*/ 16 w 660"/>
              <a:gd name="T9" fmla="*/ 11 h 501"/>
              <a:gd name="T10" fmla="*/ 316 w 660"/>
              <a:gd name="T11" fmla="*/ 256 h 501"/>
              <a:gd name="T12" fmla="*/ 350 w 660"/>
              <a:gd name="T13" fmla="*/ 256 h 501"/>
              <a:gd name="T14" fmla="*/ 547 w 660"/>
              <a:gd name="T15" fmla="*/ 104 h 501"/>
              <a:gd name="T16" fmla="*/ 652 w 660"/>
              <a:gd name="T17" fmla="*/ 10 h 501"/>
              <a:gd name="T18" fmla="*/ 660 w 660"/>
              <a:gd name="T19" fmla="*/ 9 h 5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60" h="501">
                <a:moveTo>
                  <a:pt x="660" y="9"/>
                </a:moveTo>
                <a:cubicBezTo>
                  <a:pt x="583" y="150"/>
                  <a:pt x="503" y="289"/>
                  <a:pt x="404" y="416"/>
                </a:cubicBezTo>
                <a:cubicBezTo>
                  <a:pt x="382" y="446"/>
                  <a:pt x="359" y="475"/>
                  <a:pt x="332" y="501"/>
                </a:cubicBezTo>
                <a:cubicBezTo>
                  <a:pt x="198" y="350"/>
                  <a:pt x="98" y="177"/>
                  <a:pt x="0" y="0"/>
                </a:cubicBezTo>
                <a:cubicBezTo>
                  <a:pt x="8" y="1"/>
                  <a:pt x="12" y="7"/>
                  <a:pt x="16" y="11"/>
                </a:cubicBezTo>
                <a:cubicBezTo>
                  <a:pt x="110" y="100"/>
                  <a:pt x="208" y="184"/>
                  <a:pt x="316" y="256"/>
                </a:cubicBezTo>
                <a:cubicBezTo>
                  <a:pt x="329" y="265"/>
                  <a:pt x="337" y="265"/>
                  <a:pt x="350" y="256"/>
                </a:cubicBezTo>
                <a:cubicBezTo>
                  <a:pt x="418" y="209"/>
                  <a:pt x="485" y="160"/>
                  <a:pt x="547" y="104"/>
                </a:cubicBezTo>
                <a:cubicBezTo>
                  <a:pt x="582" y="73"/>
                  <a:pt x="617" y="42"/>
                  <a:pt x="652" y="10"/>
                </a:cubicBezTo>
                <a:cubicBezTo>
                  <a:pt x="655" y="8"/>
                  <a:pt x="657" y="5"/>
                  <a:pt x="660" y="9"/>
                </a:cubicBezTo>
                <a:close/>
              </a:path>
            </a:pathLst>
          </a:custGeom>
          <a:solidFill>
            <a:srgbClr val="0A0D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8" name="Freeform 153">
            <a:extLst>
              <a:ext uri="{FF2B5EF4-FFF2-40B4-BE49-F238E27FC236}">
                <a16:creationId xmlns:a16="http://schemas.microsoft.com/office/drawing/2014/main" id="{C3757013-23E5-4463-9291-CBB8BCC12CA6}"/>
              </a:ext>
            </a:extLst>
          </p:cNvPr>
          <p:cNvSpPr>
            <a:spLocks/>
          </p:cNvSpPr>
          <p:nvPr/>
        </p:nvSpPr>
        <p:spPr bwMode="auto">
          <a:xfrm>
            <a:off x="4770438" y="1955800"/>
            <a:ext cx="228600" cy="660400"/>
          </a:xfrm>
          <a:custGeom>
            <a:avLst/>
            <a:gdLst>
              <a:gd name="T0" fmla="*/ 275 w 280"/>
              <a:gd name="T1" fmla="*/ 811 h 811"/>
              <a:gd name="T2" fmla="*/ 0 w 280"/>
              <a:gd name="T3" fmla="*/ 404 h 811"/>
              <a:gd name="T4" fmla="*/ 89 w 280"/>
              <a:gd name="T5" fmla="*/ 437 h 811"/>
              <a:gd name="T6" fmla="*/ 160 w 280"/>
              <a:gd name="T7" fmla="*/ 0 h 811"/>
              <a:gd name="T8" fmla="*/ 165 w 280"/>
              <a:gd name="T9" fmla="*/ 19 h 811"/>
              <a:gd name="T10" fmla="*/ 240 w 280"/>
              <a:gd name="T11" fmla="*/ 473 h 811"/>
              <a:gd name="T12" fmla="*/ 265 w 280"/>
              <a:gd name="T13" fmla="*/ 625 h 811"/>
              <a:gd name="T14" fmla="*/ 280 w 280"/>
              <a:gd name="T15" fmla="*/ 808 h 811"/>
              <a:gd name="T16" fmla="*/ 275 w 280"/>
              <a:gd name="T17" fmla="*/ 811 h 8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0" h="811">
                <a:moveTo>
                  <a:pt x="275" y="811"/>
                </a:moveTo>
                <a:cubicBezTo>
                  <a:pt x="159" y="694"/>
                  <a:pt x="51" y="571"/>
                  <a:pt x="0" y="404"/>
                </a:cubicBezTo>
                <a:cubicBezTo>
                  <a:pt x="31" y="415"/>
                  <a:pt x="58" y="426"/>
                  <a:pt x="89" y="437"/>
                </a:cubicBezTo>
                <a:cubicBezTo>
                  <a:pt x="86" y="287"/>
                  <a:pt x="106" y="141"/>
                  <a:pt x="160" y="0"/>
                </a:cubicBezTo>
                <a:cubicBezTo>
                  <a:pt x="168" y="6"/>
                  <a:pt x="165" y="13"/>
                  <a:pt x="165" y="19"/>
                </a:cubicBezTo>
                <a:cubicBezTo>
                  <a:pt x="167" y="174"/>
                  <a:pt x="191" y="326"/>
                  <a:pt x="240" y="473"/>
                </a:cubicBezTo>
                <a:cubicBezTo>
                  <a:pt x="257" y="523"/>
                  <a:pt x="262" y="573"/>
                  <a:pt x="265" y="625"/>
                </a:cubicBezTo>
                <a:cubicBezTo>
                  <a:pt x="269" y="686"/>
                  <a:pt x="275" y="747"/>
                  <a:pt x="280" y="808"/>
                </a:cubicBezTo>
                <a:cubicBezTo>
                  <a:pt x="279" y="809"/>
                  <a:pt x="277" y="810"/>
                  <a:pt x="275" y="811"/>
                </a:cubicBezTo>
                <a:close/>
              </a:path>
            </a:pathLst>
          </a:custGeom>
          <a:solidFill>
            <a:srgbClr val="0A0D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9" name="Freeform 154">
            <a:extLst>
              <a:ext uri="{FF2B5EF4-FFF2-40B4-BE49-F238E27FC236}">
                <a16:creationId xmlns:a16="http://schemas.microsoft.com/office/drawing/2014/main" id="{10C56E5B-84C7-4EF6-ADA0-C9A2AA16C346}"/>
              </a:ext>
            </a:extLst>
          </p:cNvPr>
          <p:cNvSpPr>
            <a:spLocks/>
          </p:cNvSpPr>
          <p:nvPr/>
        </p:nvSpPr>
        <p:spPr bwMode="auto">
          <a:xfrm>
            <a:off x="5141913" y="2241550"/>
            <a:ext cx="268288" cy="455613"/>
          </a:xfrm>
          <a:custGeom>
            <a:avLst/>
            <a:gdLst>
              <a:gd name="T0" fmla="*/ 331 w 331"/>
              <a:gd name="T1" fmla="*/ 559 h 559"/>
              <a:gd name="T2" fmla="*/ 71 w 331"/>
              <a:gd name="T3" fmla="*/ 463 h 559"/>
              <a:gd name="T4" fmla="*/ 9 w 331"/>
              <a:gd name="T5" fmla="*/ 333 h 559"/>
              <a:gd name="T6" fmla="*/ 1 w 331"/>
              <a:gd name="T7" fmla="*/ 104 h 559"/>
              <a:gd name="T8" fmla="*/ 12 w 331"/>
              <a:gd name="T9" fmla="*/ 0 h 559"/>
              <a:gd name="T10" fmla="*/ 331 w 331"/>
              <a:gd name="T11" fmla="*/ 559 h 5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31" h="559">
                <a:moveTo>
                  <a:pt x="331" y="559"/>
                </a:moveTo>
                <a:cubicBezTo>
                  <a:pt x="232" y="553"/>
                  <a:pt x="147" y="523"/>
                  <a:pt x="71" y="463"/>
                </a:cubicBezTo>
                <a:cubicBezTo>
                  <a:pt x="28" y="428"/>
                  <a:pt x="15" y="384"/>
                  <a:pt x="9" y="333"/>
                </a:cubicBezTo>
                <a:cubicBezTo>
                  <a:pt x="0" y="257"/>
                  <a:pt x="0" y="181"/>
                  <a:pt x="1" y="104"/>
                </a:cubicBezTo>
                <a:cubicBezTo>
                  <a:pt x="2" y="70"/>
                  <a:pt x="7" y="35"/>
                  <a:pt x="12" y="0"/>
                </a:cubicBezTo>
                <a:cubicBezTo>
                  <a:pt x="94" y="199"/>
                  <a:pt x="201" y="383"/>
                  <a:pt x="331" y="559"/>
                </a:cubicBezTo>
                <a:close/>
              </a:path>
            </a:pathLst>
          </a:custGeom>
          <a:solidFill>
            <a:srgbClr val="5157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0" name="Freeform 155">
            <a:extLst>
              <a:ext uri="{FF2B5EF4-FFF2-40B4-BE49-F238E27FC236}">
                <a16:creationId xmlns:a16="http://schemas.microsoft.com/office/drawing/2014/main" id="{50DC1EC0-CFF2-4469-9949-200E98E930D4}"/>
              </a:ext>
            </a:extLst>
          </p:cNvPr>
          <p:cNvSpPr>
            <a:spLocks/>
          </p:cNvSpPr>
          <p:nvPr/>
        </p:nvSpPr>
        <p:spPr bwMode="auto">
          <a:xfrm>
            <a:off x="4994275" y="2781300"/>
            <a:ext cx="360363" cy="323850"/>
          </a:xfrm>
          <a:custGeom>
            <a:avLst/>
            <a:gdLst>
              <a:gd name="T0" fmla="*/ 441 w 443"/>
              <a:gd name="T1" fmla="*/ 397 h 397"/>
              <a:gd name="T2" fmla="*/ 372 w 443"/>
              <a:gd name="T3" fmla="*/ 312 h 397"/>
              <a:gd name="T4" fmla="*/ 239 w 443"/>
              <a:gd name="T5" fmla="*/ 204 h 397"/>
              <a:gd name="T6" fmla="*/ 11 w 443"/>
              <a:gd name="T7" fmla="*/ 81 h 397"/>
              <a:gd name="T8" fmla="*/ 9 w 443"/>
              <a:gd name="T9" fmla="*/ 64 h 397"/>
              <a:gd name="T10" fmla="*/ 125 w 443"/>
              <a:gd name="T11" fmla="*/ 8 h 397"/>
              <a:gd name="T12" fmla="*/ 238 w 443"/>
              <a:gd name="T13" fmla="*/ 55 h 397"/>
              <a:gd name="T14" fmla="*/ 443 w 443"/>
              <a:gd name="T15" fmla="*/ 392 h 397"/>
              <a:gd name="T16" fmla="*/ 441 w 443"/>
              <a:gd name="T17" fmla="*/ 397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43" h="397">
                <a:moveTo>
                  <a:pt x="441" y="397"/>
                </a:moveTo>
                <a:cubicBezTo>
                  <a:pt x="420" y="366"/>
                  <a:pt x="397" y="338"/>
                  <a:pt x="372" y="312"/>
                </a:cubicBezTo>
                <a:cubicBezTo>
                  <a:pt x="332" y="270"/>
                  <a:pt x="288" y="234"/>
                  <a:pt x="239" y="204"/>
                </a:cubicBezTo>
                <a:cubicBezTo>
                  <a:pt x="166" y="159"/>
                  <a:pt x="90" y="117"/>
                  <a:pt x="11" y="81"/>
                </a:cubicBezTo>
                <a:cubicBezTo>
                  <a:pt x="0" y="76"/>
                  <a:pt x="3" y="71"/>
                  <a:pt x="9" y="64"/>
                </a:cubicBezTo>
                <a:cubicBezTo>
                  <a:pt x="40" y="29"/>
                  <a:pt x="80" y="16"/>
                  <a:pt x="125" y="8"/>
                </a:cubicBezTo>
                <a:cubicBezTo>
                  <a:pt x="174" y="0"/>
                  <a:pt x="204" y="30"/>
                  <a:pt x="238" y="55"/>
                </a:cubicBezTo>
                <a:cubicBezTo>
                  <a:pt x="349" y="140"/>
                  <a:pt x="410" y="258"/>
                  <a:pt x="443" y="392"/>
                </a:cubicBezTo>
                <a:cubicBezTo>
                  <a:pt x="443" y="393"/>
                  <a:pt x="442" y="394"/>
                  <a:pt x="441" y="397"/>
                </a:cubicBezTo>
                <a:close/>
              </a:path>
            </a:pathLst>
          </a:custGeom>
          <a:solidFill>
            <a:srgbClr val="5157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1" name="Freeform 156">
            <a:extLst>
              <a:ext uri="{FF2B5EF4-FFF2-40B4-BE49-F238E27FC236}">
                <a16:creationId xmlns:a16="http://schemas.microsoft.com/office/drawing/2014/main" id="{22D1A923-F3C3-4FB2-8281-17A09260B767}"/>
              </a:ext>
            </a:extLst>
          </p:cNvPr>
          <p:cNvSpPr>
            <a:spLocks/>
          </p:cNvSpPr>
          <p:nvPr/>
        </p:nvSpPr>
        <p:spPr bwMode="auto">
          <a:xfrm>
            <a:off x="5299075" y="2809875"/>
            <a:ext cx="271463" cy="492125"/>
          </a:xfrm>
          <a:custGeom>
            <a:avLst/>
            <a:gdLst>
              <a:gd name="T0" fmla="*/ 208 w 334"/>
              <a:gd name="T1" fmla="*/ 605 h 605"/>
              <a:gd name="T2" fmla="*/ 228 w 334"/>
              <a:gd name="T3" fmla="*/ 509 h 605"/>
              <a:gd name="T4" fmla="*/ 214 w 334"/>
              <a:gd name="T5" fmla="*/ 432 h 605"/>
              <a:gd name="T6" fmla="*/ 116 w 334"/>
              <a:gd name="T7" fmla="*/ 183 h 605"/>
              <a:gd name="T8" fmla="*/ 0 w 334"/>
              <a:gd name="T9" fmla="*/ 0 h 605"/>
              <a:gd name="T10" fmla="*/ 30 w 334"/>
              <a:gd name="T11" fmla="*/ 23 h 605"/>
              <a:gd name="T12" fmla="*/ 329 w 334"/>
              <a:gd name="T13" fmla="*/ 408 h 605"/>
              <a:gd name="T14" fmla="*/ 332 w 334"/>
              <a:gd name="T15" fmla="*/ 431 h 605"/>
              <a:gd name="T16" fmla="*/ 208 w 334"/>
              <a:gd name="T17" fmla="*/ 605 h 6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34" h="605">
                <a:moveTo>
                  <a:pt x="208" y="605"/>
                </a:moveTo>
                <a:cubicBezTo>
                  <a:pt x="220" y="574"/>
                  <a:pt x="223" y="541"/>
                  <a:pt x="228" y="509"/>
                </a:cubicBezTo>
                <a:cubicBezTo>
                  <a:pt x="232" y="482"/>
                  <a:pt x="222" y="457"/>
                  <a:pt x="214" y="432"/>
                </a:cubicBezTo>
                <a:cubicBezTo>
                  <a:pt x="187" y="347"/>
                  <a:pt x="158" y="263"/>
                  <a:pt x="116" y="183"/>
                </a:cubicBezTo>
                <a:cubicBezTo>
                  <a:pt x="82" y="119"/>
                  <a:pt x="43" y="59"/>
                  <a:pt x="0" y="0"/>
                </a:cubicBezTo>
                <a:cubicBezTo>
                  <a:pt x="10" y="8"/>
                  <a:pt x="20" y="15"/>
                  <a:pt x="30" y="23"/>
                </a:cubicBezTo>
                <a:cubicBezTo>
                  <a:pt x="154" y="132"/>
                  <a:pt x="256" y="259"/>
                  <a:pt x="329" y="408"/>
                </a:cubicBezTo>
                <a:cubicBezTo>
                  <a:pt x="332" y="416"/>
                  <a:pt x="334" y="422"/>
                  <a:pt x="332" y="431"/>
                </a:cubicBezTo>
                <a:cubicBezTo>
                  <a:pt x="310" y="503"/>
                  <a:pt x="264" y="558"/>
                  <a:pt x="208" y="605"/>
                </a:cubicBezTo>
                <a:close/>
              </a:path>
            </a:pathLst>
          </a:custGeom>
          <a:solidFill>
            <a:srgbClr val="0A0D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" name="Freeform 157">
            <a:extLst>
              <a:ext uri="{FF2B5EF4-FFF2-40B4-BE49-F238E27FC236}">
                <a16:creationId xmlns:a16="http://schemas.microsoft.com/office/drawing/2014/main" id="{1574938D-C2C3-4D33-958D-CFFF88630891}"/>
              </a:ext>
            </a:extLst>
          </p:cNvPr>
          <p:cNvSpPr>
            <a:spLocks/>
          </p:cNvSpPr>
          <p:nvPr/>
        </p:nvSpPr>
        <p:spPr bwMode="auto">
          <a:xfrm>
            <a:off x="5545138" y="3517900"/>
            <a:ext cx="361950" cy="200025"/>
          </a:xfrm>
          <a:custGeom>
            <a:avLst/>
            <a:gdLst>
              <a:gd name="T0" fmla="*/ 444 w 444"/>
              <a:gd name="T1" fmla="*/ 2 h 246"/>
              <a:gd name="T2" fmla="*/ 234 w 444"/>
              <a:gd name="T3" fmla="*/ 234 h 246"/>
              <a:gd name="T4" fmla="*/ 208 w 444"/>
              <a:gd name="T5" fmla="*/ 234 h 246"/>
              <a:gd name="T6" fmla="*/ 36 w 444"/>
              <a:gd name="T7" fmla="*/ 45 h 246"/>
              <a:gd name="T8" fmla="*/ 20 w 444"/>
              <a:gd name="T9" fmla="*/ 30 h 246"/>
              <a:gd name="T10" fmla="*/ 0 w 444"/>
              <a:gd name="T11" fmla="*/ 0 h 246"/>
              <a:gd name="T12" fmla="*/ 139 w 444"/>
              <a:gd name="T13" fmla="*/ 57 h 246"/>
              <a:gd name="T14" fmla="*/ 203 w 444"/>
              <a:gd name="T15" fmla="*/ 84 h 246"/>
              <a:gd name="T16" fmla="*/ 241 w 444"/>
              <a:gd name="T17" fmla="*/ 84 h 246"/>
              <a:gd name="T18" fmla="*/ 441 w 444"/>
              <a:gd name="T19" fmla="*/ 1 h 246"/>
              <a:gd name="T20" fmla="*/ 444 w 444"/>
              <a:gd name="T21" fmla="*/ 2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44" h="246">
                <a:moveTo>
                  <a:pt x="444" y="2"/>
                </a:moveTo>
                <a:cubicBezTo>
                  <a:pt x="374" y="79"/>
                  <a:pt x="303" y="157"/>
                  <a:pt x="234" y="234"/>
                </a:cubicBezTo>
                <a:cubicBezTo>
                  <a:pt x="223" y="246"/>
                  <a:pt x="218" y="244"/>
                  <a:pt x="208" y="234"/>
                </a:cubicBezTo>
                <a:cubicBezTo>
                  <a:pt x="151" y="170"/>
                  <a:pt x="94" y="107"/>
                  <a:pt x="36" y="45"/>
                </a:cubicBezTo>
                <a:cubicBezTo>
                  <a:pt x="31" y="39"/>
                  <a:pt x="26" y="35"/>
                  <a:pt x="20" y="30"/>
                </a:cubicBezTo>
                <a:cubicBezTo>
                  <a:pt x="16" y="18"/>
                  <a:pt x="6" y="11"/>
                  <a:pt x="0" y="0"/>
                </a:cubicBezTo>
                <a:cubicBezTo>
                  <a:pt x="46" y="19"/>
                  <a:pt x="92" y="38"/>
                  <a:pt x="139" y="57"/>
                </a:cubicBezTo>
                <a:cubicBezTo>
                  <a:pt x="160" y="66"/>
                  <a:pt x="182" y="74"/>
                  <a:pt x="203" y="84"/>
                </a:cubicBezTo>
                <a:cubicBezTo>
                  <a:pt x="217" y="91"/>
                  <a:pt x="228" y="89"/>
                  <a:pt x="241" y="84"/>
                </a:cubicBezTo>
                <a:cubicBezTo>
                  <a:pt x="308" y="56"/>
                  <a:pt x="374" y="28"/>
                  <a:pt x="441" y="1"/>
                </a:cubicBezTo>
                <a:cubicBezTo>
                  <a:pt x="442" y="0"/>
                  <a:pt x="443" y="2"/>
                  <a:pt x="444" y="2"/>
                </a:cubicBezTo>
                <a:close/>
              </a:path>
            </a:pathLst>
          </a:custGeom>
          <a:solidFill>
            <a:srgbClr val="0A0D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3" name="Freeform 158">
            <a:extLst>
              <a:ext uri="{FF2B5EF4-FFF2-40B4-BE49-F238E27FC236}">
                <a16:creationId xmlns:a16="http://schemas.microsoft.com/office/drawing/2014/main" id="{96174417-F508-44D1-B0A6-73E2F3DAFF78}"/>
              </a:ext>
            </a:extLst>
          </p:cNvPr>
          <p:cNvSpPr>
            <a:spLocks/>
          </p:cNvSpPr>
          <p:nvPr/>
        </p:nvSpPr>
        <p:spPr bwMode="auto">
          <a:xfrm>
            <a:off x="6453188" y="1955800"/>
            <a:ext cx="225425" cy="658813"/>
          </a:xfrm>
          <a:custGeom>
            <a:avLst/>
            <a:gdLst>
              <a:gd name="T0" fmla="*/ 204 w 279"/>
              <a:gd name="T1" fmla="*/ 432 h 810"/>
              <a:gd name="T2" fmla="*/ 279 w 279"/>
              <a:gd name="T3" fmla="*/ 405 h 810"/>
              <a:gd name="T4" fmla="*/ 0 w 279"/>
              <a:gd name="T5" fmla="*/ 810 h 810"/>
              <a:gd name="T6" fmla="*/ 6 w 279"/>
              <a:gd name="T7" fmla="*/ 720 h 810"/>
              <a:gd name="T8" fmla="*/ 19 w 279"/>
              <a:gd name="T9" fmla="*/ 553 h 810"/>
              <a:gd name="T10" fmla="*/ 36 w 279"/>
              <a:gd name="T11" fmla="*/ 488 h 810"/>
              <a:gd name="T12" fmla="*/ 41 w 279"/>
              <a:gd name="T13" fmla="*/ 454 h 810"/>
              <a:gd name="T14" fmla="*/ 92 w 279"/>
              <a:gd name="T15" fmla="*/ 226 h 810"/>
              <a:gd name="T16" fmla="*/ 102 w 279"/>
              <a:gd name="T17" fmla="*/ 129 h 810"/>
              <a:gd name="T18" fmla="*/ 104 w 279"/>
              <a:gd name="T19" fmla="*/ 112 h 810"/>
              <a:gd name="T20" fmla="*/ 106 w 279"/>
              <a:gd name="T21" fmla="*/ 79 h 810"/>
              <a:gd name="T22" fmla="*/ 108 w 279"/>
              <a:gd name="T23" fmla="*/ 46 h 810"/>
              <a:gd name="T24" fmla="*/ 111 w 279"/>
              <a:gd name="T25" fmla="*/ 15 h 810"/>
              <a:gd name="T26" fmla="*/ 111 w 279"/>
              <a:gd name="T27" fmla="*/ 8 h 810"/>
              <a:gd name="T28" fmla="*/ 116 w 279"/>
              <a:gd name="T29" fmla="*/ 0 h 810"/>
              <a:gd name="T30" fmla="*/ 123 w 279"/>
              <a:gd name="T31" fmla="*/ 7 h 810"/>
              <a:gd name="T32" fmla="*/ 184 w 279"/>
              <a:gd name="T33" fmla="*/ 278 h 810"/>
              <a:gd name="T34" fmla="*/ 184 w 279"/>
              <a:gd name="T35" fmla="*/ 284 h 810"/>
              <a:gd name="T36" fmla="*/ 185 w 279"/>
              <a:gd name="T37" fmla="*/ 319 h 810"/>
              <a:gd name="T38" fmla="*/ 190 w 279"/>
              <a:gd name="T39" fmla="*/ 428 h 810"/>
              <a:gd name="T40" fmla="*/ 196 w 279"/>
              <a:gd name="T41" fmla="*/ 432 h 810"/>
              <a:gd name="T42" fmla="*/ 204 w 279"/>
              <a:gd name="T43" fmla="*/ 432 h 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79" h="810">
                <a:moveTo>
                  <a:pt x="204" y="432"/>
                </a:moveTo>
                <a:cubicBezTo>
                  <a:pt x="228" y="424"/>
                  <a:pt x="251" y="415"/>
                  <a:pt x="279" y="405"/>
                </a:cubicBezTo>
                <a:cubicBezTo>
                  <a:pt x="228" y="571"/>
                  <a:pt x="122" y="695"/>
                  <a:pt x="0" y="810"/>
                </a:cubicBezTo>
                <a:cubicBezTo>
                  <a:pt x="2" y="780"/>
                  <a:pt x="4" y="750"/>
                  <a:pt x="6" y="720"/>
                </a:cubicBezTo>
                <a:cubicBezTo>
                  <a:pt x="11" y="664"/>
                  <a:pt x="17" y="609"/>
                  <a:pt x="19" y="553"/>
                </a:cubicBezTo>
                <a:cubicBezTo>
                  <a:pt x="20" y="529"/>
                  <a:pt x="32" y="510"/>
                  <a:pt x="36" y="488"/>
                </a:cubicBezTo>
                <a:cubicBezTo>
                  <a:pt x="34" y="476"/>
                  <a:pt x="38" y="465"/>
                  <a:pt x="41" y="454"/>
                </a:cubicBezTo>
                <a:cubicBezTo>
                  <a:pt x="62" y="379"/>
                  <a:pt x="80" y="303"/>
                  <a:pt x="92" y="226"/>
                </a:cubicBezTo>
                <a:cubicBezTo>
                  <a:pt x="97" y="194"/>
                  <a:pt x="101" y="161"/>
                  <a:pt x="102" y="129"/>
                </a:cubicBezTo>
                <a:cubicBezTo>
                  <a:pt x="103" y="123"/>
                  <a:pt x="103" y="118"/>
                  <a:pt x="104" y="112"/>
                </a:cubicBezTo>
                <a:cubicBezTo>
                  <a:pt x="108" y="101"/>
                  <a:pt x="106" y="90"/>
                  <a:pt x="106" y="79"/>
                </a:cubicBezTo>
                <a:cubicBezTo>
                  <a:pt x="107" y="68"/>
                  <a:pt x="106" y="57"/>
                  <a:pt x="108" y="46"/>
                </a:cubicBezTo>
                <a:cubicBezTo>
                  <a:pt x="111" y="36"/>
                  <a:pt x="111" y="25"/>
                  <a:pt x="111" y="15"/>
                </a:cubicBezTo>
                <a:cubicBezTo>
                  <a:pt x="111" y="13"/>
                  <a:pt x="111" y="11"/>
                  <a:pt x="111" y="8"/>
                </a:cubicBezTo>
                <a:cubicBezTo>
                  <a:pt x="112" y="5"/>
                  <a:pt x="113" y="2"/>
                  <a:pt x="116" y="0"/>
                </a:cubicBezTo>
                <a:cubicBezTo>
                  <a:pt x="118" y="2"/>
                  <a:pt x="122" y="4"/>
                  <a:pt x="123" y="7"/>
                </a:cubicBezTo>
                <a:cubicBezTo>
                  <a:pt x="155" y="95"/>
                  <a:pt x="176" y="185"/>
                  <a:pt x="184" y="278"/>
                </a:cubicBezTo>
                <a:cubicBezTo>
                  <a:pt x="184" y="280"/>
                  <a:pt x="184" y="282"/>
                  <a:pt x="184" y="284"/>
                </a:cubicBezTo>
                <a:cubicBezTo>
                  <a:pt x="180" y="296"/>
                  <a:pt x="182" y="308"/>
                  <a:pt x="185" y="319"/>
                </a:cubicBezTo>
                <a:cubicBezTo>
                  <a:pt x="193" y="355"/>
                  <a:pt x="188" y="392"/>
                  <a:pt x="190" y="428"/>
                </a:cubicBezTo>
                <a:cubicBezTo>
                  <a:pt x="190" y="431"/>
                  <a:pt x="192" y="433"/>
                  <a:pt x="196" y="432"/>
                </a:cubicBezTo>
                <a:cubicBezTo>
                  <a:pt x="199" y="432"/>
                  <a:pt x="201" y="430"/>
                  <a:pt x="204" y="432"/>
                </a:cubicBezTo>
                <a:close/>
              </a:path>
            </a:pathLst>
          </a:custGeom>
          <a:solidFill>
            <a:srgbClr val="0A0D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4" name="Freeform 159">
            <a:extLst>
              <a:ext uri="{FF2B5EF4-FFF2-40B4-BE49-F238E27FC236}">
                <a16:creationId xmlns:a16="http://schemas.microsoft.com/office/drawing/2014/main" id="{0168B387-304B-4376-ACC9-3A9A747B99A6}"/>
              </a:ext>
            </a:extLst>
          </p:cNvPr>
          <p:cNvSpPr>
            <a:spLocks/>
          </p:cNvSpPr>
          <p:nvPr/>
        </p:nvSpPr>
        <p:spPr bwMode="auto">
          <a:xfrm>
            <a:off x="6100763" y="1778000"/>
            <a:ext cx="449263" cy="549275"/>
          </a:xfrm>
          <a:custGeom>
            <a:avLst/>
            <a:gdLst>
              <a:gd name="T0" fmla="*/ 544 w 552"/>
              <a:gd name="T1" fmla="*/ 297 h 674"/>
              <a:gd name="T2" fmla="*/ 541 w 552"/>
              <a:gd name="T3" fmla="*/ 330 h 674"/>
              <a:gd name="T4" fmla="*/ 538 w 552"/>
              <a:gd name="T5" fmla="*/ 308 h 674"/>
              <a:gd name="T6" fmla="*/ 540 w 552"/>
              <a:gd name="T7" fmla="*/ 345 h 674"/>
              <a:gd name="T8" fmla="*/ 507 w 552"/>
              <a:gd name="T9" fmla="*/ 563 h 674"/>
              <a:gd name="T10" fmla="*/ 476 w 552"/>
              <a:gd name="T11" fmla="*/ 674 h 674"/>
              <a:gd name="T12" fmla="*/ 468 w 552"/>
              <a:gd name="T13" fmla="*/ 661 h 674"/>
              <a:gd name="T14" fmla="*/ 475 w 552"/>
              <a:gd name="T15" fmla="*/ 554 h 674"/>
              <a:gd name="T16" fmla="*/ 471 w 552"/>
              <a:gd name="T17" fmla="*/ 458 h 674"/>
              <a:gd name="T18" fmla="*/ 445 w 552"/>
              <a:gd name="T19" fmla="*/ 291 h 674"/>
              <a:gd name="T20" fmla="*/ 193 w 552"/>
              <a:gd name="T21" fmla="*/ 500 h 674"/>
              <a:gd name="T22" fmla="*/ 224 w 552"/>
              <a:gd name="T23" fmla="*/ 268 h 674"/>
              <a:gd name="T24" fmla="*/ 0 w 552"/>
              <a:gd name="T25" fmla="*/ 383 h 674"/>
              <a:gd name="T26" fmla="*/ 253 w 552"/>
              <a:gd name="T27" fmla="*/ 163 h 674"/>
              <a:gd name="T28" fmla="*/ 257 w 552"/>
              <a:gd name="T29" fmla="*/ 391 h 674"/>
              <a:gd name="T30" fmla="*/ 417 w 552"/>
              <a:gd name="T31" fmla="*/ 214 h 674"/>
              <a:gd name="T32" fmla="*/ 519 w 552"/>
              <a:gd name="T33" fmla="*/ 0 h 674"/>
              <a:gd name="T34" fmla="*/ 539 w 552"/>
              <a:gd name="T35" fmla="*/ 103 h 674"/>
              <a:gd name="T36" fmla="*/ 552 w 552"/>
              <a:gd name="T37" fmla="*/ 200 h 674"/>
              <a:gd name="T38" fmla="*/ 548 w 552"/>
              <a:gd name="T39" fmla="*/ 217 h 674"/>
              <a:gd name="T40" fmla="*/ 547 w 552"/>
              <a:gd name="T41" fmla="*/ 225 h 674"/>
              <a:gd name="T42" fmla="*/ 541 w 552"/>
              <a:gd name="T43" fmla="*/ 221 h 674"/>
              <a:gd name="T44" fmla="*/ 541 w 552"/>
              <a:gd name="T45" fmla="*/ 290 h 674"/>
              <a:gd name="T46" fmla="*/ 544 w 552"/>
              <a:gd name="T47" fmla="*/ 297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52" h="674">
                <a:moveTo>
                  <a:pt x="544" y="297"/>
                </a:moveTo>
                <a:cubicBezTo>
                  <a:pt x="543" y="308"/>
                  <a:pt x="545" y="319"/>
                  <a:pt x="541" y="330"/>
                </a:cubicBezTo>
                <a:cubicBezTo>
                  <a:pt x="536" y="323"/>
                  <a:pt x="538" y="315"/>
                  <a:pt x="538" y="308"/>
                </a:cubicBezTo>
                <a:cubicBezTo>
                  <a:pt x="539" y="320"/>
                  <a:pt x="536" y="332"/>
                  <a:pt x="540" y="345"/>
                </a:cubicBezTo>
                <a:cubicBezTo>
                  <a:pt x="536" y="419"/>
                  <a:pt x="523" y="491"/>
                  <a:pt x="507" y="563"/>
                </a:cubicBezTo>
                <a:cubicBezTo>
                  <a:pt x="498" y="600"/>
                  <a:pt x="490" y="638"/>
                  <a:pt x="476" y="674"/>
                </a:cubicBezTo>
                <a:cubicBezTo>
                  <a:pt x="471" y="671"/>
                  <a:pt x="472" y="665"/>
                  <a:pt x="468" y="661"/>
                </a:cubicBezTo>
                <a:cubicBezTo>
                  <a:pt x="469" y="625"/>
                  <a:pt x="472" y="590"/>
                  <a:pt x="475" y="554"/>
                </a:cubicBezTo>
                <a:cubicBezTo>
                  <a:pt x="479" y="522"/>
                  <a:pt x="474" y="490"/>
                  <a:pt x="471" y="458"/>
                </a:cubicBezTo>
                <a:cubicBezTo>
                  <a:pt x="467" y="404"/>
                  <a:pt x="459" y="349"/>
                  <a:pt x="445" y="291"/>
                </a:cubicBezTo>
                <a:cubicBezTo>
                  <a:pt x="381" y="385"/>
                  <a:pt x="294" y="447"/>
                  <a:pt x="193" y="500"/>
                </a:cubicBezTo>
                <a:cubicBezTo>
                  <a:pt x="215" y="423"/>
                  <a:pt x="221" y="348"/>
                  <a:pt x="224" y="268"/>
                </a:cubicBezTo>
                <a:cubicBezTo>
                  <a:pt x="158" y="329"/>
                  <a:pt x="82" y="362"/>
                  <a:pt x="0" y="383"/>
                </a:cubicBezTo>
                <a:cubicBezTo>
                  <a:pt x="98" y="328"/>
                  <a:pt x="182" y="255"/>
                  <a:pt x="253" y="163"/>
                </a:cubicBezTo>
                <a:cubicBezTo>
                  <a:pt x="268" y="240"/>
                  <a:pt x="267" y="313"/>
                  <a:pt x="257" y="391"/>
                </a:cubicBezTo>
                <a:cubicBezTo>
                  <a:pt x="319" y="337"/>
                  <a:pt x="372" y="279"/>
                  <a:pt x="417" y="214"/>
                </a:cubicBezTo>
                <a:cubicBezTo>
                  <a:pt x="461" y="148"/>
                  <a:pt x="499" y="79"/>
                  <a:pt x="519" y="0"/>
                </a:cubicBezTo>
                <a:cubicBezTo>
                  <a:pt x="526" y="34"/>
                  <a:pt x="534" y="69"/>
                  <a:pt x="539" y="103"/>
                </a:cubicBezTo>
                <a:cubicBezTo>
                  <a:pt x="545" y="135"/>
                  <a:pt x="547" y="168"/>
                  <a:pt x="552" y="200"/>
                </a:cubicBezTo>
                <a:cubicBezTo>
                  <a:pt x="552" y="206"/>
                  <a:pt x="550" y="212"/>
                  <a:pt x="548" y="217"/>
                </a:cubicBezTo>
                <a:cubicBezTo>
                  <a:pt x="548" y="220"/>
                  <a:pt x="548" y="222"/>
                  <a:pt x="547" y="225"/>
                </a:cubicBezTo>
                <a:cubicBezTo>
                  <a:pt x="544" y="227"/>
                  <a:pt x="544" y="221"/>
                  <a:pt x="541" y="221"/>
                </a:cubicBezTo>
                <a:cubicBezTo>
                  <a:pt x="549" y="244"/>
                  <a:pt x="540" y="267"/>
                  <a:pt x="541" y="290"/>
                </a:cubicBezTo>
                <a:cubicBezTo>
                  <a:pt x="541" y="292"/>
                  <a:pt x="542" y="295"/>
                  <a:pt x="544" y="297"/>
                </a:cubicBezTo>
                <a:close/>
              </a:path>
            </a:pathLst>
          </a:custGeom>
          <a:solidFill>
            <a:srgbClr val="7B80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5" name="Freeform 160">
            <a:extLst>
              <a:ext uri="{FF2B5EF4-FFF2-40B4-BE49-F238E27FC236}">
                <a16:creationId xmlns:a16="http://schemas.microsoft.com/office/drawing/2014/main" id="{42BFBD8C-06FF-4B44-9E40-59A758BF5CC5}"/>
              </a:ext>
            </a:extLst>
          </p:cNvPr>
          <p:cNvSpPr>
            <a:spLocks/>
          </p:cNvSpPr>
          <p:nvPr/>
        </p:nvSpPr>
        <p:spPr bwMode="auto">
          <a:xfrm>
            <a:off x="6370638" y="2890838"/>
            <a:ext cx="55563" cy="61913"/>
          </a:xfrm>
          <a:custGeom>
            <a:avLst/>
            <a:gdLst>
              <a:gd name="T0" fmla="*/ 52 w 68"/>
              <a:gd name="T1" fmla="*/ 0 h 77"/>
              <a:gd name="T2" fmla="*/ 40 w 68"/>
              <a:gd name="T3" fmla="*/ 58 h 77"/>
              <a:gd name="T4" fmla="*/ 0 w 68"/>
              <a:gd name="T5" fmla="*/ 36 h 77"/>
              <a:gd name="T6" fmla="*/ 52 w 68"/>
              <a:gd name="T7" fmla="*/ 0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" h="77">
                <a:moveTo>
                  <a:pt x="52" y="0"/>
                </a:moveTo>
                <a:cubicBezTo>
                  <a:pt x="68" y="21"/>
                  <a:pt x="63" y="46"/>
                  <a:pt x="40" y="58"/>
                </a:cubicBezTo>
                <a:cubicBezTo>
                  <a:pt x="1" y="77"/>
                  <a:pt x="1" y="77"/>
                  <a:pt x="0" y="36"/>
                </a:cubicBezTo>
                <a:cubicBezTo>
                  <a:pt x="15" y="21"/>
                  <a:pt x="34" y="11"/>
                  <a:pt x="52" y="0"/>
                </a:cubicBezTo>
                <a:close/>
              </a:path>
            </a:pathLst>
          </a:custGeom>
          <a:solidFill>
            <a:srgbClr val="7B81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6" name="Freeform 161">
            <a:extLst>
              <a:ext uri="{FF2B5EF4-FFF2-40B4-BE49-F238E27FC236}">
                <a16:creationId xmlns:a16="http://schemas.microsoft.com/office/drawing/2014/main" id="{43EFC6DB-B76B-4AB2-9E84-A8FE268D7F3E}"/>
              </a:ext>
            </a:extLst>
          </p:cNvPr>
          <p:cNvSpPr>
            <a:spLocks/>
          </p:cNvSpPr>
          <p:nvPr/>
        </p:nvSpPr>
        <p:spPr bwMode="auto">
          <a:xfrm>
            <a:off x="6599238" y="2185988"/>
            <a:ext cx="11113" cy="127000"/>
          </a:xfrm>
          <a:custGeom>
            <a:avLst/>
            <a:gdLst>
              <a:gd name="T0" fmla="*/ 9 w 14"/>
              <a:gd name="T1" fmla="*/ 156 h 156"/>
              <a:gd name="T2" fmla="*/ 4 w 14"/>
              <a:gd name="T3" fmla="*/ 149 h 156"/>
              <a:gd name="T4" fmla="*/ 0 w 14"/>
              <a:gd name="T5" fmla="*/ 9 h 156"/>
              <a:gd name="T6" fmla="*/ 4 w 14"/>
              <a:gd name="T7" fmla="*/ 0 h 156"/>
              <a:gd name="T8" fmla="*/ 9 w 14"/>
              <a:gd name="T9" fmla="*/ 48 h 156"/>
              <a:gd name="T10" fmla="*/ 9 w 14"/>
              <a:gd name="T11" fmla="*/ 156 h 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" h="156">
                <a:moveTo>
                  <a:pt x="9" y="156"/>
                </a:moveTo>
                <a:cubicBezTo>
                  <a:pt x="7" y="154"/>
                  <a:pt x="5" y="152"/>
                  <a:pt x="4" y="149"/>
                </a:cubicBezTo>
                <a:cubicBezTo>
                  <a:pt x="3" y="103"/>
                  <a:pt x="5" y="56"/>
                  <a:pt x="0" y="9"/>
                </a:cubicBezTo>
                <a:cubicBezTo>
                  <a:pt x="0" y="6"/>
                  <a:pt x="3" y="3"/>
                  <a:pt x="4" y="0"/>
                </a:cubicBezTo>
                <a:cubicBezTo>
                  <a:pt x="5" y="16"/>
                  <a:pt x="7" y="32"/>
                  <a:pt x="9" y="48"/>
                </a:cubicBezTo>
                <a:cubicBezTo>
                  <a:pt x="14" y="84"/>
                  <a:pt x="14" y="120"/>
                  <a:pt x="9" y="156"/>
                </a:cubicBezTo>
                <a:close/>
              </a:path>
            </a:pathLst>
          </a:custGeom>
          <a:solidFill>
            <a:srgbClr val="0607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7" name="Freeform 162">
            <a:extLst>
              <a:ext uri="{FF2B5EF4-FFF2-40B4-BE49-F238E27FC236}">
                <a16:creationId xmlns:a16="http://schemas.microsoft.com/office/drawing/2014/main" id="{94891047-3DBE-4464-BABD-94D85F9AD363}"/>
              </a:ext>
            </a:extLst>
          </p:cNvPr>
          <p:cNvSpPr>
            <a:spLocks/>
          </p:cNvSpPr>
          <p:nvPr/>
        </p:nvSpPr>
        <p:spPr bwMode="auto">
          <a:xfrm>
            <a:off x="6605588" y="2225675"/>
            <a:ext cx="12700" cy="85725"/>
          </a:xfrm>
          <a:custGeom>
            <a:avLst/>
            <a:gdLst>
              <a:gd name="T0" fmla="*/ 16 w 16"/>
              <a:gd name="T1" fmla="*/ 100 h 105"/>
              <a:gd name="T2" fmla="*/ 8 w 16"/>
              <a:gd name="T3" fmla="*/ 104 h 105"/>
              <a:gd name="T4" fmla="*/ 2 w 16"/>
              <a:gd name="T5" fmla="*/ 99 h 105"/>
              <a:gd name="T6" fmla="*/ 4 w 16"/>
              <a:gd name="T7" fmla="*/ 0 h 105"/>
              <a:gd name="T8" fmla="*/ 8 w 16"/>
              <a:gd name="T9" fmla="*/ 10 h 105"/>
              <a:gd name="T10" fmla="*/ 8 w 16"/>
              <a:gd name="T11" fmla="*/ 79 h 105"/>
              <a:gd name="T12" fmla="*/ 16 w 16"/>
              <a:gd name="T13" fmla="*/ 100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" h="105">
                <a:moveTo>
                  <a:pt x="16" y="100"/>
                </a:moveTo>
                <a:cubicBezTo>
                  <a:pt x="13" y="102"/>
                  <a:pt x="11" y="103"/>
                  <a:pt x="8" y="104"/>
                </a:cubicBezTo>
                <a:cubicBezTo>
                  <a:pt x="4" y="105"/>
                  <a:pt x="2" y="102"/>
                  <a:pt x="2" y="99"/>
                </a:cubicBezTo>
                <a:cubicBezTo>
                  <a:pt x="3" y="66"/>
                  <a:pt x="0" y="33"/>
                  <a:pt x="4" y="0"/>
                </a:cubicBezTo>
                <a:cubicBezTo>
                  <a:pt x="12" y="1"/>
                  <a:pt x="8" y="7"/>
                  <a:pt x="8" y="10"/>
                </a:cubicBezTo>
                <a:cubicBezTo>
                  <a:pt x="8" y="33"/>
                  <a:pt x="8" y="56"/>
                  <a:pt x="8" y="79"/>
                </a:cubicBezTo>
                <a:cubicBezTo>
                  <a:pt x="8" y="88"/>
                  <a:pt x="9" y="95"/>
                  <a:pt x="16" y="100"/>
                </a:cubicBezTo>
                <a:close/>
              </a:path>
            </a:pathLst>
          </a:custGeom>
          <a:solidFill>
            <a:srgbClr val="5D636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8" name="Freeform 163">
            <a:extLst>
              <a:ext uri="{FF2B5EF4-FFF2-40B4-BE49-F238E27FC236}">
                <a16:creationId xmlns:a16="http://schemas.microsoft.com/office/drawing/2014/main" id="{AA859383-C4C3-4905-A4CD-1E7E794D5214}"/>
              </a:ext>
            </a:extLst>
          </p:cNvPr>
          <p:cNvSpPr>
            <a:spLocks/>
          </p:cNvSpPr>
          <p:nvPr/>
        </p:nvSpPr>
        <p:spPr bwMode="auto">
          <a:xfrm>
            <a:off x="6888163" y="2154238"/>
            <a:ext cx="87313" cy="4763"/>
          </a:xfrm>
          <a:custGeom>
            <a:avLst/>
            <a:gdLst>
              <a:gd name="T0" fmla="*/ 99 w 106"/>
              <a:gd name="T1" fmla="*/ 3 h 6"/>
              <a:gd name="T2" fmla="*/ 106 w 106"/>
              <a:gd name="T3" fmla="*/ 4 h 6"/>
              <a:gd name="T4" fmla="*/ 106 w 106"/>
              <a:gd name="T5" fmla="*/ 6 h 6"/>
              <a:gd name="T6" fmla="*/ 0 w 106"/>
              <a:gd name="T7" fmla="*/ 6 h 6"/>
              <a:gd name="T8" fmla="*/ 1 w 106"/>
              <a:gd name="T9" fmla="*/ 4 h 6"/>
              <a:gd name="T10" fmla="*/ 7 w 106"/>
              <a:gd name="T11" fmla="*/ 3 h 6"/>
              <a:gd name="T12" fmla="*/ 99 w 106"/>
              <a:gd name="T13" fmla="*/ 3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6" h="6">
                <a:moveTo>
                  <a:pt x="99" y="3"/>
                </a:moveTo>
                <a:cubicBezTo>
                  <a:pt x="101" y="3"/>
                  <a:pt x="104" y="3"/>
                  <a:pt x="106" y="4"/>
                </a:cubicBezTo>
                <a:cubicBezTo>
                  <a:pt x="106" y="4"/>
                  <a:pt x="106" y="5"/>
                  <a:pt x="106" y="6"/>
                </a:cubicBezTo>
                <a:cubicBezTo>
                  <a:pt x="71" y="6"/>
                  <a:pt x="35" y="6"/>
                  <a:pt x="0" y="6"/>
                </a:cubicBezTo>
                <a:cubicBezTo>
                  <a:pt x="0" y="5"/>
                  <a:pt x="1" y="4"/>
                  <a:pt x="1" y="4"/>
                </a:cubicBezTo>
                <a:cubicBezTo>
                  <a:pt x="3" y="3"/>
                  <a:pt x="5" y="3"/>
                  <a:pt x="7" y="3"/>
                </a:cubicBezTo>
                <a:cubicBezTo>
                  <a:pt x="38" y="0"/>
                  <a:pt x="68" y="0"/>
                  <a:pt x="99" y="3"/>
                </a:cubicBezTo>
                <a:close/>
              </a:path>
            </a:pathLst>
          </a:custGeom>
          <a:solidFill>
            <a:srgbClr val="5B626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9" name="Freeform 164">
            <a:extLst>
              <a:ext uri="{FF2B5EF4-FFF2-40B4-BE49-F238E27FC236}">
                <a16:creationId xmlns:a16="http://schemas.microsoft.com/office/drawing/2014/main" id="{3EA1A97A-1B3C-4140-88BC-4BF4E75F57EC}"/>
              </a:ext>
            </a:extLst>
          </p:cNvPr>
          <p:cNvSpPr>
            <a:spLocks/>
          </p:cNvSpPr>
          <p:nvPr/>
        </p:nvSpPr>
        <p:spPr bwMode="auto">
          <a:xfrm>
            <a:off x="7040563" y="2574925"/>
            <a:ext cx="87313" cy="4763"/>
          </a:xfrm>
          <a:custGeom>
            <a:avLst/>
            <a:gdLst>
              <a:gd name="T0" fmla="*/ 96 w 107"/>
              <a:gd name="T1" fmla="*/ 3 h 6"/>
              <a:gd name="T2" fmla="*/ 107 w 107"/>
              <a:gd name="T3" fmla="*/ 4 h 6"/>
              <a:gd name="T4" fmla="*/ 107 w 107"/>
              <a:gd name="T5" fmla="*/ 6 h 6"/>
              <a:gd name="T6" fmla="*/ 0 w 107"/>
              <a:gd name="T7" fmla="*/ 6 h 6"/>
              <a:gd name="T8" fmla="*/ 12 w 107"/>
              <a:gd name="T9" fmla="*/ 3 h 6"/>
              <a:gd name="T10" fmla="*/ 96 w 107"/>
              <a:gd name="T11" fmla="*/ 3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7" h="6">
                <a:moveTo>
                  <a:pt x="96" y="3"/>
                </a:moveTo>
                <a:cubicBezTo>
                  <a:pt x="100" y="3"/>
                  <a:pt x="103" y="3"/>
                  <a:pt x="107" y="4"/>
                </a:cubicBezTo>
                <a:cubicBezTo>
                  <a:pt x="107" y="4"/>
                  <a:pt x="107" y="5"/>
                  <a:pt x="107" y="6"/>
                </a:cubicBezTo>
                <a:cubicBezTo>
                  <a:pt x="72" y="6"/>
                  <a:pt x="36" y="6"/>
                  <a:pt x="0" y="6"/>
                </a:cubicBezTo>
                <a:cubicBezTo>
                  <a:pt x="3" y="1"/>
                  <a:pt x="8" y="4"/>
                  <a:pt x="12" y="3"/>
                </a:cubicBezTo>
                <a:cubicBezTo>
                  <a:pt x="40" y="0"/>
                  <a:pt x="68" y="0"/>
                  <a:pt x="96" y="3"/>
                </a:cubicBezTo>
                <a:close/>
              </a:path>
            </a:pathLst>
          </a:custGeom>
          <a:solidFill>
            <a:srgbClr val="5B616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0" name="Freeform 165">
            <a:extLst>
              <a:ext uri="{FF2B5EF4-FFF2-40B4-BE49-F238E27FC236}">
                <a16:creationId xmlns:a16="http://schemas.microsoft.com/office/drawing/2014/main" id="{E5A83244-04C3-485F-A939-9A48BB9DA852}"/>
              </a:ext>
            </a:extLst>
          </p:cNvPr>
          <p:cNvSpPr>
            <a:spLocks/>
          </p:cNvSpPr>
          <p:nvPr/>
        </p:nvSpPr>
        <p:spPr bwMode="auto">
          <a:xfrm>
            <a:off x="6605588" y="2225675"/>
            <a:ext cx="6350" cy="87313"/>
          </a:xfrm>
          <a:custGeom>
            <a:avLst/>
            <a:gdLst>
              <a:gd name="T0" fmla="*/ 3 w 7"/>
              <a:gd name="T1" fmla="*/ 0 h 108"/>
              <a:gd name="T2" fmla="*/ 3 w 7"/>
              <a:gd name="T3" fmla="*/ 86 h 108"/>
              <a:gd name="T4" fmla="*/ 7 w 7"/>
              <a:gd name="T5" fmla="*/ 104 h 108"/>
              <a:gd name="T6" fmla="*/ 0 w 7"/>
              <a:gd name="T7" fmla="*/ 108 h 108"/>
              <a:gd name="T8" fmla="*/ 0 w 7"/>
              <a:gd name="T9" fmla="*/ 0 h 108"/>
              <a:gd name="T10" fmla="*/ 3 w 7"/>
              <a:gd name="T11" fmla="*/ 0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" h="108">
                <a:moveTo>
                  <a:pt x="3" y="0"/>
                </a:moveTo>
                <a:cubicBezTo>
                  <a:pt x="3" y="29"/>
                  <a:pt x="3" y="57"/>
                  <a:pt x="3" y="86"/>
                </a:cubicBezTo>
                <a:cubicBezTo>
                  <a:pt x="3" y="92"/>
                  <a:pt x="1" y="99"/>
                  <a:pt x="7" y="104"/>
                </a:cubicBezTo>
                <a:cubicBezTo>
                  <a:pt x="5" y="106"/>
                  <a:pt x="2" y="107"/>
                  <a:pt x="0" y="108"/>
                </a:cubicBezTo>
                <a:cubicBezTo>
                  <a:pt x="0" y="72"/>
                  <a:pt x="0" y="36"/>
                  <a:pt x="0" y="0"/>
                </a:cubicBezTo>
                <a:cubicBezTo>
                  <a:pt x="1" y="0"/>
                  <a:pt x="2" y="0"/>
                  <a:pt x="3" y="0"/>
                </a:cubicBezTo>
                <a:close/>
              </a:path>
            </a:pathLst>
          </a:custGeom>
          <a:solidFill>
            <a:srgbClr val="2D31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1" name="Freeform 166">
            <a:extLst>
              <a:ext uri="{FF2B5EF4-FFF2-40B4-BE49-F238E27FC236}">
                <a16:creationId xmlns:a16="http://schemas.microsoft.com/office/drawing/2014/main" id="{528CDF4F-D52E-4CAB-8A4C-45DC808386B7}"/>
              </a:ext>
            </a:extLst>
          </p:cNvPr>
          <p:cNvSpPr>
            <a:spLocks/>
          </p:cNvSpPr>
          <p:nvPr/>
        </p:nvSpPr>
        <p:spPr bwMode="auto">
          <a:xfrm>
            <a:off x="6550025" y="1662113"/>
            <a:ext cx="6350" cy="80963"/>
          </a:xfrm>
          <a:custGeom>
            <a:avLst/>
            <a:gdLst>
              <a:gd name="T0" fmla="*/ 4 w 7"/>
              <a:gd name="T1" fmla="*/ 96 h 100"/>
              <a:gd name="T2" fmla="*/ 4 w 7"/>
              <a:gd name="T3" fmla="*/ 97 h 100"/>
              <a:gd name="T4" fmla="*/ 1 w 7"/>
              <a:gd name="T5" fmla="*/ 100 h 100"/>
              <a:gd name="T6" fmla="*/ 0 w 7"/>
              <a:gd name="T7" fmla="*/ 89 h 100"/>
              <a:gd name="T8" fmla="*/ 0 w 7"/>
              <a:gd name="T9" fmla="*/ 0 h 100"/>
              <a:gd name="T10" fmla="*/ 4 w 7"/>
              <a:gd name="T11" fmla="*/ 3 h 100"/>
              <a:gd name="T12" fmla="*/ 4 w 7"/>
              <a:gd name="T13" fmla="*/ 8 h 100"/>
              <a:gd name="T14" fmla="*/ 4 w 7"/>
              <a:gd name="T15" fmla="*/ 96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" h="100">
                <a:moveTo>
                  <a:pt x="4" y="96"/>
                </a:moveTo>
                <a:cubicBezTo>
                  <a:pt x="4" y="96"/>
                  <a:pt x="4" y="97"/>
                  <a:pt x="4" y="97"/>
                </a:cubicBezTo>
                <a:cubicBezTo>
                  <a:pt x="3" y="98"/>
                  <a:pt x="2" y="99"/>
                  <a:pt x="1" y="100"/>
                </a:cubicBezTo>
                <a:cubicBezTo>
                  <a:pt x="1" y="96"/>
                  <a:pt x="0" y="92"/>
                  <a:pt x="0" y="89"/>
                </a:cubicBezTo>
                <a:cubicBezTo>
                  <a:pt x="0" y="59"/>
                  <a:pt x="0" y="30"/>
                  <a:pt x="0" y="0"/>
                </a:cubicBezTo>
                <a:cubicBezTo>
                  <a:pt x="2" y="1"/>
                  <a:pt x="3" y="2"/>
                  <a:pt x="4" y="3"/>
                </a:cubicBezTo>
                <a:cubicBezTo>
                  <a:pt x="4" y="4"/>
                  <a:pt x="4" y="6"/>
                  <a:pt x="4" y="8"/>
                </a:cubicBezTo>
                <a:cubicBezTo>
                  <a:pt x="7" y="37"/>
                  <a:pt x="7" y="66"/>
                  <a:pt x="4" y="96"/>
                </a:cubicBezTo>
                <a:close/>
              </a:path>
            </a:pathLst>
          </a:custGeom>
          <a:solidFill>
            <a:srgbClr val="5B616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2" name="Freeform 167">
            <a:extLst>
              <a:ext uri="{FF2B5EF4-FFF2-40B4-BE49-F238E27FC236}">
                <a16:creationId xmlns:a16="http://schemas.microsoft.com/office/drawing/2014/main" id="{BE353B9C-B933-4031-920D-382B577CDF17}"/>
              </a:ext>
            </a:extLst>
          </p:cNvPr>
          <p:cNvSpPr>
            <a:spLocks/>
          </p:cNvSpPr>
          <p:nvPr/>
        </p:nvSpPr>
        <p:spPr bwMode="auto">
          <a:xfrm>
            <a:off x="6894513" y="2154238"/>
            <a:ext cx="74613" cy="3175"/>
          </a:xfrm>
          <a:custGeom>
            <a:avLst/>
            <a:gdLst>
              <a:gd name="T0" fmla="*/ 92 w 92"/>
              <a:gd name="T1" fmla="*/ 4 h 4"/>
              <a:gd name="T2" fmla="*/ 0 w 92"/>
              <a:gd name="T3" fmla="*/ 4 h 4"/>
              <a:gd name="T4" fmla="*/ 0 w 92"/>
              <a:gd name="T5" fmla="*/ 0 h 4"/>
              <a:gd name="T6" fmla="*/ 92 w 92"/>
              <a:gd name="T7" fmla="*/ 0 h 4"/>
              <a:gd name="T8" fmla="*/ 92 w 92"/>
              <a:gd name="T9" fmla="*/ 4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2" h="4">
                <a:moveTo>
                  <a:pt x="92" y="4"/>
                </a:moveTo>
                <a:cubicBezTo>
                  <a:pt x="61" y="4"/>
                  <a:pt x="31" y="4"/>
                  <a:pt x="0" y="4"/>
                </a:cubicBezTo>
                <a:cubicBezTo>
                  <a:pt x="0" y="3"/>
                  <a:pt x="0" y="1"/>
                  <a:pt x="0" y="0"/>
                </a:cubicBezTo>
                <a:cubicBezTo>
                  <a:pt x="31" y="0"/>
                  <a:pt x="61" y="0"/>
                  <a:pt x="92" y="0"/>
                </a:cubicBezTo>
                <a:cubicBezTo>
                  <a:pt x="92" y="2"/>
                  <a:pt x="92" y="3"/>
                  <a:pt x="92" y="4"/>
                </a:cubicBezTo>
                <a:close/>
              </a:path>
            </a:pathLst>
          </a:custGeom>
          <a:solidFill>
            <a:srgbClr val="2C303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3" name="Freeform 168">
            <a:extLst>
              <a:ext uri="{FF2B5EF4-FFF2-40B4-BE49-F238E27FC236}">
                <a16:creationId xmlns:a16="http://schemas.microsoft.com/office/drawing/2014/main" id="{B8B566AD-E682-451D-96DF-5FEA2995ECFC}"/>
              </a:ext>
            </a:extLst>
          </p:cNvPr>
          <p:cNvSpPr>
            <a:spLocks/>
          </p:cNvSpPr>
          <p:nvPr/>
        </p:nvSpPr>
        <p:spPr bwMode="auto">
          <a:xfrm>
            <a:off x="6553200" y="1668463"/>
            <a:ext cx="3175" cy="71438"/>
          </a:xfrm>
          <a:custGeom>
            <a:avLst/>
            <a:gdLst>
              <a:gd name="T0" fmla="*/ 0 w 4"/>
              <a:gd name="T1" fmla="*/ 88 h 88"/>
              <a:gd name="T2" fmla="*/ 0 w 4"/>
              <a:gd name="T3" fmla="*/ 0 h 88"/>
              <a:gd name="T4" fmla="*/ 4 w 4"/>
              <a:gd name="T5" fmla="*/ 0 h 88"/>
              <a:gd name="T6" fmla="*/ 4 w 4"/>
              <a:gd name="T7" fmla="*/ 88 h 88"/>
              <a:gd name="T8" fmla="*/ 0 w 4"/>
              <a:gd name="T9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" h="88">
                <a:moveTo>
                  <a:pt x="0" y="88"/>
                </a:moveTo>
                <a:cubicBezTo>
                  <a:pt x="0" y="58"/>
                  <a:pt x="0" y="29"/>
                  <a:pt x="0" y="0"/>
                </a:cubicBezTo>
                <a:cubicBezTo>
                  <a:pt x="1" y="0"/>
                  <a:pt x="3" y="0"/>
                  <a:pt x="4" y="0"/>
                </a:cubicBezTo>
                <a:cubicBezTo>
                  <a:pt x="4" y="29"/>
                  <a:pt x="4" y="59"/>
                  <a:pt x="4" y="88"/>
                </a:cubicBezTo>
                <a:cubicBezTo>
                  <a:pt x="3" y="88"/>
                  <a:pt x="1" y="88"/>
                  <a:pt x="0" y="88"/>
                </a:cubicBezTo>
                <a:close/>
              </a:path>
            </a:pathLst>
          </a:custGeom>
          <a:solidFill>
            <a:srgbClr val="2A2E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4" name="Freeform 169">
            <a:extLst>
              <a:ext uri="{FF2B5EF4-FFF2-40B4-BE49-F238E27FC236}">
                <a16:creationId xmlns:a16="http://schemas.microsoft.com/office/drawing/2014/main" id="{E5C72AA6-70F8-4427-BCA1-AEB521E68B67}"/>
              </a:ext>
            </a:extLst>
          </p:cNvPr>
          <p:cNvSpPr>
            <a:spLocks/>
          </p:cNvSpPr>
          <p:nvPr/>
        </p:nvSpPr>
        <p:spPr bwMode="auto">
          <a:xfrm>
            <a:off x="6473825" y="2317750"/>
            <a:ext cx="14288" cy="34925"/>
          </a:xfrm>
          <a:custGeom>
            <a:avLst/>
            <a:gdLst>
              <a:gd name="T0" fmla="*/ 10 w 18"/>
              <a:gd name="T1" fmla="*/ 0 h 44"/>
              <a:gd name="T2" fmla="*/ 18 w 18"/>
              <a:gd name="T3" fmla="*/ 13 h 44"/>
              <a:gd name="T4" fmla="*/ 10 w 18"/>
              <a:gd name="T5" fmla="*/ 44 h 44"/>
              <a:gd name="T6" fmla="*/ 10 w 18"/>
              <a:gd name="T7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" h="44">
                <a:moveTo>
                  <a:pt x="10" y="0"/>
                </a:moveTo>
                <a:cubicBezTo>
                  <a:pt x="16" y="2"/>
                  <a:pt x="18" y="7"/>
                  <a:pt x="18" y="13"/>
                </a:cubicBezTo>
                <a:cubicBezTo>
                  <a:pt x="15" y="23"/>
                  <a:pt x="13" y="33"/>
                  <a:pt x="10" y="44"/>
                </a:cubicBezTo>
                <a:cubicBezTo>
                  <a:pt x="0" y="29"/>
                  <a:pt x="9" y="15"/>
                  <a:pt x="10" y="0"/>
                </a:cubicBezTo>
                <a:close/>
              </a:path>
            </a:pathLst>
          </a:custGeom>
          <a:solidFill>
            <a:srgbClr val="8187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5" name="Freeform 170">
            <a:extLst>
              <a:ext uri="{FF2B5EF4-FFF2-40B4-BE49-F238E27FC236}">
                <a16:creationId xmlns:a16="http://schemas.microsoft.com/office/drawing/2014/main" id="{E66B72A1-41F0-42C6-B6AB-3AEC8582EED9}"/>
              </a:ext>
            </a:extLst>
          </p:cNvPr>
          <p:cNvSpPr>
            <a:spLocks/>
          </p:cNvSpPr>
          <p:nvPr/>
        </p:nvSpPr>
        <p:spPr bwMode="auto">
          <a:xfrm>
            <a:off x="7050088" y="2574925"/>
            <a:ext cx="68263" cy="3175"/>
          </a:xfrm>
          <a:custGeom>
            <a:avLst/>
            <a:gdLst>
              <a:gd name="T0" fmla="*/ 84 w 84"/>
              <a:gd name="T1" fmla="*/ 4 h 4"/>
              <a:gd name="T2" fmla="*/ 0 w 84"/>
              <a:gd name="T3" fmla="*/ 4 h 4"/>
              <a:gd name="T4" fmla="*/ 0 w 84"/>
              <a:gd name="T5" fmla="*/ 0 h 4"/>
              <a:gd name="T6" fmla="*/ 84 w 84"/>
              <a:gd name="T7" fmla="*/ 0 h 4"/>
              <a:gd name="T8" fmla="*/ 84 w 84"/>
              <a:gd name="T9" fmla="*/ 4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4" h="4">
                <a:moveTo>
                  <a:pt x="84" y="4"/>
                </a:moveTo>
                <a:cubicBezTo>
                  <a:pt x="56" y="4"/>
                  <a:pt x="28" y="4"/>
                  <a:pt x="0" y="4"/>
                </a:cubicBezTo>
                <a:cubicBezTo>
                  <a:pt x="0" y="3"/>
                  <a:pt x="0" y="2"/>
                  <a:pt x="0" y="0"/>
                </a:cubicBezTo>
                <a:cubicBezTo>
                  <a:pt x="28" y="0"/>
                  <a:pt x="56" y="0"/>
                  <a:pt x="84" y="0"/>
                </a:cubicBezTo>
                <a:cubicBezTo>
                  <a:pt x="84" y="2"/>
                  <a:pt x="84" y="3"/>
                  <a:pt x="84" y="4"/>
                </a:cubicBezTo>
                <a:close/>
              </a:path>
            </a:pathLst>
          </a:custGeom>
          <a:solidFill>
            <a:srgbClr val="2B2F3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6" name="Freeform 171">
            <a:extLst>
              <a:ext uri="{FF2B5EF4-FFF2-40B4-BE49-F238E27FC236}">
                <a16:creationId xmlns:a16="http://schemas.microsoft.com/office/drawing/2014/main" id="{014DF5CB-FBFA-49D1-BC6F-39B371F94058}"/>
              </a:ext>
            </a:extLst>
          </p:cNvPr>
          <p:cNvSpPr>
            <a:spLocks/>
          </p:cNvSpPr>
          <p:nvPr/>
        </p:nvSpPr>
        <p:spPr bwMode="auto">
          <a:xfrm>
            <a:off x="6488113" y="2738438"/>
            <a:ext cx="46038" cy="4763"/>
          </a:xfrm>
          <a:custGeom>
            <a:avLst/>
            <a:gdLst>
              <a:gd name="T0" fmla="*/ 56 w 56"/>
              <a:gd name="T1" fmla="*/ 0 h 7"/>
              <a:gd name="T2" fmla="*/ 7 w 56"/>
              <a:gd name="T3" fmla="*/ 4 h 7"/>
              <a:gd name="T4" fmla="*/ 0 w 56"/>
              <a:gd name="T5" fmla="*/ 2 h 7"/>
              <a:gd name="T6" fmla="*/ 0 w 56"/>
              <a:gd name="T7" fmla="*/ 0 h 7"/>
              <a:gd name="T8" fmla="*/ 56 w 56"/>
              <a:gd name="T9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" h="7">
                <a:moveTo>
                  <a:pt x="56" y="0"/>
                </a:moveTo>
                <a:cubicBezTo>
                  <a:pt x="40" y="7"/>
                  <a:pt x="23" y="1"/>
                  <a:pt x="7" y="4"/>
                </a:cubicBezTo>
                <a:cubicBezTo>
                  <a:pt x="5" y="3"/>
                  <a:pt x="2" y="3"/>
                  <a:pt x="0" y="2"/>
                </a:cubicBezTo>
                <a:cubicBezTo>
                  <a:pt x="0" y="1"/>
                  <a:pt x="0" y="1"/>
                  <a:pt x="0" y="0"/>
                </a:cubicBezTo>
                <a:cubicBezTo>
                  <a:pt x="19" y="0"/>
                  <a:pt x="37" y="0"/>
                  <a:pt x="56" y="0"/>
                </a:cubicBezTo>
                <a:close/>
              </a:path>
            </a:pathLst>
          </a:custGeom>
          <a:solidFill>
            <a:srgbClr val="8E95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7" name="Freeform 172">
            <a:extLst>
              <a:ext uri="{FF2B5EF4-FFF2-40B4-BE49-F238E27FC236}">
                <a16:creationId xmlns:a16="http://schemas.microsoft.com/office/drawing/2014/main" id="{56FCC72B-356D-49B7-8862-864366BEAA8C}"/>
              </a:ext>
            </a:extLst>
          </p:cNvPr>
          <p:cNvSpPr>
            <a:spLocks/>
          </p:cNvSpPr>
          <p:nvPr/>
        </p:nvSpPr>
        <p:spPr bwMode="auto">
          <a:xfrm>
            <a:off x="4387850" y="5000625"/>
            <a:ext cx="141288" cy="242888"/>
          </a:xfrm>
          <a:custGeom>
            <a:avLst/>
            <a:gdLst>
              <a:gd name="T0" fmla="*/ 171 w 173"/>
              <a:gd name="T1" fmla="*/ 272 h 297"/>
              <a:gd name="T2" fmla="*/ 141 w 173"/>
              <a:gd name="T3" fmla="*/ 291 h 297"/>
              <a:gd name="T4" fmla="*/ 64 w 173"/>
              <a:gd name="T5" fmla="*/ 296 h 297"/>
              <a:gd name="T6" fmla="*/ 19 w 173"/>
              <a:gd name="T7" fmla="*/ 296 h 297"/>
              <a:gd name="T8" fmla="*/ 0 w 173"/>
              <a:gd name="T9" fmla="*/ 277 h 297"/>
              <a:gd name="T10" fmla="*/ 0 w 173"/>
              <a:gd name="T11" fmla="*/ 24 h 297"/>
              <a:gd name="T12" fmla="*/ 17 w 173"/>
              <a:gd name="T13" fmla="*/ 5 h 297"/>
              <a:gd name="T14" fmla="*/ 71 w 173"/>
              <a:gd name="T15" fmla="*/ 4 h 297"/>
              <a:gd name="T16" fmla="*/ 120 w 173"/>
              <a:gd name="T17" fmla="*/ 2 h 297"/>
              <a:gd name="T18" fmla="*/ 172 w 173"/>
              <a:gd name="T19" fmla="*/ 51 h 297"/>
              <a:gd name="T20" fmla="*/ 171 w 173"/>
              <a:gd name="T21" fmla="*/ 272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3" h="297">
                <a:moveTo>
                  <a:pt x="171" y="272"/>
                </a:moveTo>
                <a:cubicBezTo>
                  <a:pt x="166" y="285"/>
                  <a:pt x="154" y="290"/>
                  <a:pt x="141" y="291"/>
                </a:cubicBezTo>
                <a:cubicBezTo>
                  <a:pt x="116" y="293"/>
                  <a:pt x="90" y="294"/>
                  <a:pt x="64" y="296"/>
                </a:cubicBezTo>
                <a:cubicBezTo>
                  <a:pt x="49" y="292"/>
                  <a:pt x="34" y="297"/>
                  <a:pt x="19" y="296"/>
                </a:cubicBezTo>
                <a:cubicBezTo>
                  <a:pt x="5" y="296"/>
                  <a:pt x="0" y="290"/>
                  <a:pt x="0" y="277"/>
                </a:cubicBezTo>
                <a:cubicBezTo>
                  <a:pt x="0" y="192"/>
                  <a:pt x="0" y="108"/>
                  <a:pt x="0" y="24"/>
                </a:cubicBezTo>
                <a:cubicBezTo>
                  <a:pt x="0" y="11"/>
                  <a:pt x="4" y="6"/>
                  <a:pt x="17" y="5"/>
                </a:cubicBezTo>
                <a:cubicBezTo>
                  <a:pt x="35" y="4"/>
                  <a:pt x="53" y="5"/>
                  <a:pt x="71" y="4"/>
                </a:cubicBezTo>
                <a:cubicBezTo>
                  <a:pt x="87" y="3"/>
                  <a:pt x="104" y="6"/>
                  <a:pt x="120" y="2"/>
                </a:cubicBezTo>
                <a:cubicBezTo>
                  <a:pt x="172" y="0"/>
                  <a:pt x="172" y="0"/>
                  <a:pt x="172" y="51"/>
                </a:cubicBezTo>
                <a:cubicBezTo>
                  <a:pt x="172" y="125"/>
                  <a:pt x="173" y="198"/>
                  <a:pt x="171" y="272"/>
                </a:cubicBezTo>
                <a:close/>
              </a:path>
            </a:pathLst>
          </a:custGeom>
          <a:solidFill>
            <a:srgbClr val="0A0D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8" name="Freeform 173">
            <a:extLst>
              <a:ext uri="{FF2B5EF4-FFF2-40B4-BE49-F238E27FC236}">
                <a16:creationId xmlns:a16="http://schemas.microsoft.com/office/drawing/2014/main" id="{AE60E8E3-94CC-41AC-AA47-F8028CB0B27C}"/>
              </a:ext>
            </a:extLst>
          </p:cNvPr>
          <p:cNvSpPr>
            <a:spLocks/>
          </p:cNvSpPr>
          <p:nvPr/>
        </p:nvSpPr>
        <p:spPr bwMode="auto">
          <a:xfrm>
            <a:off x="4384675" y="5392738"/>
            <a:ext cx="149225" cy="254000"/>
          </a:xfrm>
          <a:custGeom>
            <a:avLst/>
            <a:gdLst>
              <a:gd name="T0" fmla="*/ 76 w 184"/>
              <a:gd name="T1" fmla="*/ 8 h 313"/>
              <a:gd name="T2" fmla="*/ 147 w 184"/>
              <a:gd name="T3" fmla="*/ 2 h 313"/>
              <a:gd name="T4" fmla="*/ 184 w 184"/>
              <a:gd name="T5" fmla="*/ 37 h 313"/>
              <a:gd name="T6" fmla="*/ 184 w 184"/>
              <a:gd name="T7" fmla="*/ 259 h 313"/>
              <a:gd name="T8" fmla="*/ 157 w 184"/>
              <a:gd name="T9" fmla="*/ 291 h 313"/>
              <a:gd name="T10" fmla="*/ 11 w 184"/>
              <a:gd name="T11" fmla="*/ 311 h 313"/>
              <a:gd name="T12" fmla="*/ 0 w 184"/>
              <a:gd name="T13" fmla="*/ 301 h 313"/>
              <a:gd name="T14" fmla="*/ 0 w 184"/>
              <a:gd name="T15" fmla="*/ 27 h 313"/>
              <a:gd name="T16" fmla="*/ 13 w 184"/>
              <a:gd name="T17" fmla="*/ 13 h 313"/>
              <a:gd name="T18" fmla="*/ 47 w 184"/>
              <a:gd name="T19" fmla="*/ 12 h 313"/>
              <a:gd name="T20" fmla="*/ 76 w 184"/>
              <a:gd name="T21" fmla="*/ 12 h 313"/>
              <a:gd name="T22" fmla="*/ 57 w 184"/>
              <a:gd name="T23" fmla="*/ 22 h 313"/>
              <a:gd name="T24" fmla="*/ 14 w 184"/>
              <a:gd name="T25" fmla="*/ 70 h 313"/>
              <a:gd name="T26" fmla="*/ 14 w 184"/>
              <a:gd name="T27" fmla="*/ 270 h 313"/>
              <a:gd name="T28" fmla="*/ 40 w 184"/>
              <a:gd name="T29" fmla="*/ 293 h 313"/>
              <a:gd name="T30" fmla="*/ 147 w 184"/>
              <a:gd name="T31" fmla="*/ 279 h 313"/>
              <a:gd name="T32" fmla="*/ 170 w 184"/>
              <a:gd name="T33" fmla="*/ 252 h 313"/>
              <a:gd name="T34" fmla="*/ 170 w 184"/>
              <a:gd name="T35" fmla="*/ 40 h 313"/>
              <a:gd name="T36" fmla="*/ 141 w 184"/>
              <a:gd name="T37" fmla="*/ 14 h 313"/>
              <a:gd name="T38" fmla="*/ 99 w 184"/>
              <a:gd name="T39" fmla="*/ 18 h 313"/>
              <a:gd name="T40" fmla="*/ 78 w 184"/>
              <a:gd name="T41" fmla="*/ 15 h 313"/>
              <a:gd name="T42" fmla="*/ 76 w 184"/>
              <a:gd name="T43" fmla="*/ 8 h 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84" h="313">
                <a:moveTo>
                  <a:pt x="76" y="8"/>
                </a:moveTo>
                <a:cubicBezTo>
                  <a:pt x="100" y="6"/>
                  <a:pt x="123" y="3"/>
                  <a:pt x="147" y="2"/>
                </a:cubicBezTo>
                <a:cubicBezTo>
                  <a:pt x="173" y="0"/>
                  <a:pt x="184" y="11"/>
                  <a:pt x="184" y="37"/>
                </a:cubicBezTo>
                <a:cubicBezTo>
                  <a:pt x="184" y="111"/>
                  <a:pt x="184" y="185"/>
                  <a:pt x="184" y="259"/>
                </a:cubicBezTo>
                <a:cubicBezTo>
                  <a:pt x="184" y="279"/>
                  <a:pt x="175" y="289"/>
                  <a:pt x="157" y="291"/>
                </a:cubicBezTo>
                <a:cubicBezTo>
                  <a:pt x="108" y="298"/>
                  <a:pt x="59" y="304"/>
                  <a:pt x="11" y="311"/>
                </a:cubicBezTo>
                <a:cubicBezTo>
                  <a:pt x="1" y="313"/>
                  <a:pt x="0" y="309"/>
                  <a:pt x="0" y="301"/>
                </a:cubicBezTo>
                <a:cubicBezTo>
                  <a:pt x="0" y="209"/>
                  <a:pt x="0" y="118"/>
                  <a:pt x="0" y="27"/>
                </a:cubicBezTo>
                <a:cubicBezTo>
                  <a:pt x="0" y="16"/>
                  <a:pt x="4" y="13"/>
                  <a:pt x="13" y="13"/>
                </a:cubicBezTo>
                <a:cubicBezTo>
                  <a:pt x="25" y="13"/>
                  <a:pt x="36" y="12"/>
                  <a:pt x="47" y="12"/>
                </a:cubicBezTo>
                <a:cubicBezTo>
                  <a:pt x="57" y="9"/>
                  <a:pt x="66" y="9"/>
                  <a:pt x="76" y="12"/>
                </a:cubicBezTo>
                <a:cubicBezTo>
                  <a:pt x="74" y="23"/>
                  <a:pt x="65" y="21"/>
                  <a:pt x="57" y="22"/>
                </a:cubicBezTo>
                <a:cubicBezTo>
                  <a:pt x="6" y="27"/>
                  <a:pt x="15" y="26"/>
                  <a:pt x="14" y="70"/>
                </a:cubicBezTo>
                <a:cubicBezTo>
                  <a:pt x="14" y="137"/>
                  <a:pt x="14" y="204"/>
                  <a:pt x="14" y="270"/>
                </a:cubicBezTo>
                <a:cubicBezTo>
                  <a:pt x="14" y="296"/>
                  <a:pt x="15" y="297"/>
                  <a:pt x="40" y="293"/>
                </a:cubicBezTo>
                <a:cubicBezTo>
                  <a:pt x="76" y="288"/>
                  <a:pt x="111" y="285"/>
                  <a:pt x="147" y="279"/>
                </a:cubicBezTo>
                <a:cubicBezTo>
                  <a:pt x="163" y="276"/>
                  <a:pt x="170" y="269"/>
                  <a:pt x="170" y="252"/>
                </a:cubicBezTo>
                <a:cubicBezTo>
                  <a:pt x="170" y="182"/>
                  <a:pt x="170" y="111"/>
                  <a:pt x="170" y="40"/>
                </a:cubicBezTo>
                <a:cubicBezTo>
                  <a:pt x="169" y="19"/>
                  <a:pt x="162" y="14"/>
                  <a:pt x="141" y="14"/>
                </a:cubicBezTo>
                <a:cubicBezTo>
                  <a:pt x="127" y="15"/>
                  <a:pt x="113" y="19"/>
                  <a:pt x="99" y="18"/>
                </a:cubicBezTo>
                <a:cubicBezTo>
                  <a:pt x="92" y="18"/>
                  <a:pt x="84" y="20"/>
                  <a:pt x="78" y="15"/>
                </a:cubicBezTo>
                <a:cubicBezTo>
                  <a:pt x="76" y="13"/>
                  <a:pt x="76" y="11"/>
                  <a:pt x="76" y="8"/>
                </a:cubicBezTo>
                <a:close/>
              </a:path>
            </a:pathLst>
          </a:custGeom>
          <a:solidFill>
            <a:srgbClr val="0405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9" name="Freeform 174">
            <a:extLst>
              <a:ext uri="{FF2B5EF4-FFF2-40B4-BE49-F238E27FC236}">
                <a16:creationId xmlns:a16="http://schemas.microsoft.com/office/drawing/2014/main" id="{60E1D916-D1BD-41E5-A563-6595C3C729EA}"/>
              </a:ext>
            </a:extLst>
          </p:cNvPr>
          <p:cNvSpPr>
            <a:spLocks/>
          </p:cNvSpPr>
          <p:nvPr/>
        </p:nvSpPr>
        <p:spPr bwMode="auto">
          <a:xfrm>
            <a:off x="4384675" y="5000625"/>
            <a:ext cx="101600" cy="247650"/>
          </a:xfrm>
          <a:custGeom>
            <a:avLst/>
            <a:gdLst>
              <a:gd name="T0" fmla="*/ 125 w 125"/>
              <a:gd name="T1" fmla="*/ 5 h 304"/>
              <a:gd name="T2" fmla="*/ 106 w 125"/>
              <a:gd name="T3" fmla="*/ 9 h 304"/>
              <a:gd name="T4" fmla="*/ 27 w 125"/>
              <a:gd name="T5" fmla="*/ 9 h 304"/>
              <a:gd name="T6" fmla="*/ 9 w 125"/>
              <a:gd name="T7" fmla="*/ 25 h 304"/>
              <a:gd name="T8" fmla="*/ 9 w 125"/>
              <a:gd name="T9" fmla="*/ 276 h 304"/>
              <a:gd name="T10" fmla="*/ 26 w 125"/>
              <a:gd name="T11" fmla="*/ 293 h 304"/>
              <a:gd name="T12" fmla="*/ 69 w 125"/>
              <a:gd name="T13" fmla="*/ 297 h 304"/>
              <a:gd name="T14" fmla="*/ 18 w 125"/>
              <a:gd name="T15" fmla="*/ 302 h 304"/>
              <a:gd name="T16" fmla="*/ 1 w 125"/>
              <a:gd name="T17" fmla="*/ 285 h 304"/>
              <a:gd name="T18" fmla="*/ 1 w 125"/>
              <a:gd name="T19" fmla="*/ 21 h 304"/>
              <a:gd name="T20" fmla="*/ 18 w 125"/>
              <a:gd name="T21" fmla="*/ 3 h 304"/>
              <a:gd name="T22" fmla="*/ 89 w 125"/>
              <a:gd name="T23" fmla="*/ 1 h 304"/>
              <a:gd name="T24" fmla="*/ 125 w 125"/>
              <a:gd name="T25" fmla="*/ 5 h 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25" h="304">
                <a:moveTo>
                  <a:pt x="125" y="5"/>
                </a:moveTo>
                <a:cubicBezTo>
                  <a:pt x="120" y="11"/>
                  <a:pt x="113" y="9"/>
                  <a:pt x="106" y="9"/>
                </a:cubicBezTo>
                <a:cubicBezTo>
                  <a:pt x="80" y="9"/>
                  <a:pt x="53" y="9"/>
                  <a:pt x="27" y="9"/>
                </a:cubicBezTo>
                <a:cubicBezTo>
                  <a:pt x="14" y="9"/>
                  <a:pt x="9" y="11"/>
                  <a:pt x="9" y="25"/>
                </a:cubicBezTo>
                <a:cubicBezTo>
                  <a:pt x="9" y="109"/>
                  <a:pt x="9" y="193"/>
                  <a:pt x="9" y="276"/>
                </a:cubicBezTo>
                <a:cubicBezTo>
                  <a:pt x="9" y="290"/>
                  <a:pt x="14" y="293"/>
                  <a:pt x="26" y="293"/>
                </a:cubicBezTo>
                <a:cubicBezTo>
                  <a:pt x="40" y="294"/>
                  <a:pt x="55" y="289"/>
                  <a:pt x="69" y="297"/>
                </a:cubicBezTo>
                <a:cubicBezTo>
                  <a:pt x="52" y="298"/>
                  <a:pt x="35" y="299"/>
                  <a:pt x="18" y="302"/>
                </a:cubicBezTo>
                <a:cubicBezTo>
                  <a:pt x="3" y="304"/>
                  <a:pt x="0" y="298"/>
                  <a:pt x="1" y="285"/>
                </a:cubicBezTo>
                <a:cubicBezTo>
                  <a:pt x="1" y="197"/>
                  <a:pt x="1" y="109"/>
                  <a:pt x="1" y="21"/>
                </a:cubicBezTo>
                <a:cubicBezTo>
                  <a:pt x="0" y="8"/>
                  <a:pt x="3" y="3"/>
                  <a:pt x="18" y="3"/>
                </a:cubicBezTo>
                <a:cubicBezTo>
                  <a:pt x="41" y="4"/>
                  <a:pt x="65" y="2"/>
                  <a:pt x="89" y="1"/>
                </a:cubicBezTo>
                <a:cubicBezTo>
                  <a:pt x="101" y="6"/>
                  <a:pt x="113" y="0"/>
                  <a:pt x="125" y="5"/>
                </a:cubicBezTo>
                <a:close/>
              </a:path>
            </a:pathLst>
          </a:custGeom>
          <a:solidFill>
            <a:srgbClr val="0505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0" name="Freeform 175">
            <a:extLst>
              <a:ext uri="{FF2B5EF4-FFF2-40B4-BE49-F238E27FC236}">
                <a16:creationId xmlns:a16="http://schemas.microsoft.com/office/drawing/2014/main" id="{1C903444-B38E-46BF-9D3B-09EE24CF06BB}"/>
              </a:ext>
            </a:extLst>
          </p:cNvPr>
          <p:cNvSpPr>
            <a:spLocks/>
          </p:cNvSpPr>
          <p:nvPr/>
        </p:nvSpPr>
        <p:spPr bwMode="auto">
          <a:xfrm>
            <a:off x="4456113" y="4999038"/>
            <a:ext cx="74613" cy="223838"/>
          </a:xfrm>
          <a:custGeom>
            <a:avLst/>
            <a:gdLst>
              <a:gd name="T0" fmla="*/ 36 w 92"/>
              <a:gd name="T1" fmla="*/ 6 h 274"/>
              <a:gd name="T2" fmla="*/ 0 w 92"/>
              <a:gd name="T3" fmla="*/ 2 h 274"/>
              <a:gd name="T4" fmla="*/ 66 w 92"/>
              <a:gd name="T5" fmla="*/ 0 h 274"/>
              <a:gd name="T6" fmla="*/ 92 w 92"/>
              <a:gd name="T7" fmla="*/ 25 h 274"/>
              <a:gd name="T8" fmla="*/ 92 w 92"/>
              <a:gd name="T9" fmla="*/ 257 h 274"/>
              <a:gd name="T10" fmla="*/ 87 w 92"/>
              <a:gd name="T11" fmla="*/ 274 h 274"/>
              <a:gd name="T12" fmla="*/ 84 w 92"/>
              <a:gd name="T13" fmla="*/ 253 h 274"/>
              <a:gd name="T14" fmla="*/ 84 w 92"/>
              <a:gd name="T15" fmla="*/ 36 h 274"/>
              <a:gd name="T16" fmla="*/ 54 w 92"/>
              <a:gd name="T17" fmla="*/ 6 h 274"/>
              <a:gd name="T18" fmla="*/ 36 w 92"/>
              <a:gd name="T19" fmla="*/ 6 h 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2" h="274">
                <a:moveTo>
                  <a:pt x="36" y="6"/>
                </a:moveTo>
                <a:cubicBezTo>
                  <a:pt x="24" y="4"/>
                  <a:pt x="11" y="10"/>
                  <a:pt x="0" y="2"/>
                </a:cubicBezTo>
                <a:cubicBezTo>
                  <a:pt x="22" y="2"/>
                  <a:pt x="44" y="1"/>
                  <a:pt x="66" y="0"/>
                </a:cubicBezTo>
                <a:cubicBezTo>
                  <a:pt x="83" y="0"/>
                  <a:pt x="92" y="7"/>
                  <a:pt x="92" y="25"/>
                </a:cubicBezTo>
                <a:cubicBezTo>
                  <a:pt x="91" y="102"/>
                  <a:pt x="92" y="180"/>
                  <a:pt x="92" y="257"/>
                </a:cubicBezTo>
                <a:cubicBezTo>
                  <a:pt x="92" y="263"/>
                  <a:pt x="91" y="269"/>
                  <a:pt x="87" y="274"/>
                </a:cubicBezTo>
                <a:cubicBezTo>
                  <a:pt x="82" y="268"/>
                  <a:pt x="84" y="260"/>
                  <a:pt x="84" y="253"/>
                </a:cubicBezTo>
                <a:cubicBezTo>
                  <a:pt x="84" y="181"/>
                  <a:pt x="84" y="108"/>
                  <a:pt x="84" y="36"/>
                </a:cubicBezTo>
                <a:cubicBezTo>
                  <a:pt x="84" y="6"/>
                  <a:pt x="84" y="6"/>
                  <a:pt x="54" y="6"/>
                </a:cubicBezTo>
                <a:cubicBezTo>
                  <a:pt x="48" y="6"/>
                  <a:pt x="42" y="6"/>
                  <a:pt x="36" y="6"/>
                </a:cubicBezTo>
                <a:close/>
              </a:path>
            </a:pathLst>
          </a:custGeom>
          <a:solidFill>
            <a:srgbClr val="01010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1" name="Freeform 176">
            <a:extLst>
              <a:ext uri="{FF2B5EF4-FFF2-40B4-BE49-F238E27FC236}">
                <a16:creationId xmlns:a16="http://schemas.microsoft.com/office/drawing/2014/main" id="{4A08F627-51E0-4B14-819D-3AD263A6714E}"/>
              </a:ext>
            </a:extLst>
          </p:cNvPr>
          <p:cNvSpPr>
            <a:spLocks/>
          </p:cNvSpPr>
          <p:nvPr/>
        </p:nvSpPr>
        <p:spPr bwMode="auto">
          <a:xfrm>
            <a:off x="4422775" y="5397500"/>
            <a:ext cx="23813" cy="4763"/>
          </a:xfrm>
          <a:custGeom>
            <a:avLst/>
            <a:gdLst>
              <a:gd name="T0" fmla="*/ 29 w 29"/>
              <a:gd name="T1" fmla="*/ 1 h 5"/>
              <a:gd name="T2" fmla="*/ 29 w 29"/>
              <a:gd name="T3" fmla="*/ 5 h 5"/>
              <a:gd name="T4" fmla="*/ 29 w 29"/>
              <a:gd name="T5" fmla="*/ 5 h 5"/>
              <a:gd name="T6" fmla="*/ 0 w 29"/>
              <a:gd name="T7" fmla="*/ 5 h 5"/>
              <a:gd name="T8" fmla="*/ 29 w 29"/>
              <a:gd name="T9" fmla="*/ 1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" h="5">
                <a:moveTo>
                  <a:pt x="29" y="1"/>
                </a:moveTo>
                <a:cubicBezTo>
                  <a:pt x="29" y="3"/>
                  <a:pt x="29" y="4"/>
                  <a:pt x="29" y="5"/>
                </a:cubicBezTo>
                <a:cubicBezTo>
                  <a:pt x="29" y="5"/>
                  <a:pt x="29" y="5"/>
                  <a:pt x="29" y="5"/>
                </a:cubicBezTo>
                <a:cubicBezTo>
                  <a:pt x="19" y="5"/>
                  <a:pt x="10" y="5"/>
                  <a:pt x="0" y="5"/>
                </a:cubicBezTo>
                <a:cubicBezTo>
                  <a:pt x="9" y="0"/>
                  <a:pt x="19" y="2"/>
                  <a:pt x="29" y="1"/>
                </a:cubicBezTo>
                <a:close/>
              </a:path>
            </a:pathLst>
          </a:custGeom>
          <a:solidFill>
            <a:srgbClr val="0A0D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2" name="Freeform 177">
            <a:extLst>
              <a:ext uri="{FF2B5EF4-FFF2-40B4-BE49-F238E27FC236}">
                <a16:creationId xmlns:a16="http://schemas.microsoft.com/office/drawing/2014/main" id="{1E8A87EF-6433-4E59-B348-701F36D0D473}"/>
              </a:ext>
            </a:extLst>
          </p:cNvPr>
          <p:cNvSpPr>
            <a:spLocks/>
          </p:cNvSpPr>
          <p:nvPr/>
        </p:nvSpPr>
        <p:spPr bwMode="auto">
          <a:xfrm>
            <a:off x="5140325" y="4981575"/>
            <a:ext cx="141288" cy="595313"/>
          </a:xfrm>
          <a:custGeom>
            <a:avLst/>
            <a:gdLst>
              <a:gd name="T0" fmla="*/ 1 w 174"/>
              <a:gd name="T1" fmla="*/ 366 h 730"/>
              <a:gd name="T2" fmla="*/ 1 w 174"/>
              <a:gd name="T3" fmla="*/ 30 h 730"/>
              <a:gd name="T4" fmla="*/ 28 w 174"/>
              <a:gd name="T5" fmla="*/ 2 h 730"/>
              <a:gd name="T6" fmla="*/ 146 w 174"/>
              <a:gd name="T7" fmla="*/ 0 h 730"/>
              <a:gd name="T8" fmla="*/ 174 w 174"/>
              <a:gd name="T9" fmla="*/ 29 h 730"/>
              <a:gd name="T10" fmla="*/ 174 w 174"/>
              <a:gd name="T11" fmla="*/ 694 h 730"/>
              <a:gd name="T12" fmla="*/ 145 w 174"/>
              <a:gd name="T13" fmla="*/ 724 h 730"/>
              <a:gd name="T14" fmla="*/ 28 w 174"/>
              <a:gd name="T15" fmla="*/ 729 h 730"/>
              <a:gd name="T16" fmla="*/ 1 w 174"/>
              <a:gd name="T17" fmla="*/ 702 h 730"/>
              <a:gd name="T18" fmla="*/ 1 w 174"/>
              <a:gd name="T19" fmla="*/ 366 h 7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4" h="730">
                <a:moveTo>
                  <a:pt x="1" y="366"/>
                </a:moveTo>
                <a:cubicBezTo>
                  <a:pt x="1" y="254"/>
                  <a:pt x="0" y="142"/>
                  <a:pt x="1" y="30"/>
                </a:cubicBezTo>
                <a:cubicBezTo>
                  <a:pt x="1" y="7"/>
                  <a:pt x="5" y="2"/>
                  <a:pt x="28" y="2"/>
                </a:cubicBezTo>
                <a:cubicBezTo>
                  <a:pt x="67" y="1"/>
                  <a:pt x="106" y="1"/>
                  <a:pt x="146" y="0"/>
                </a:cubicBezTo>
                <a:cubicBezTo>
                  <a:pt x="169" y="0"/>
                  <a:pt x="174" y="6"/>
                  <a:pt x="174" y="29"/>
                </a:cubicBezTo>
                <a:cubicBezTo>
                  <a:pt x="174" y="250"/>
                  <a:pt x="174" y="472"/>
                  <a:pt x="174" y="694"/>
                </a:cubicBezTo>
                <a:cubicBezTo>
                  <a:pt x="174" y="719"/>
                  <a:pt x="170" y="722"/>
                  <a:pt x="145" y="724"/>
                </a:cubicBezTo>
                <a:cubicBezTo>
                  <a:pt x="106" y="726"/>
                  <a:pt x="67" y="727"/>
                  <a:pt x="28" y="729"/>
                </a:cubicBezTo>
                <a:cubicBezTo>
                  <a:pt x="4" y="730"/>
                  <a:pt x="1" y="727"/>
                  <a:pt x="1" y="702"/>
                </a:cubicBezTo>
                <a:cubicBezTo>
                  <a:pt x="0" y="590"/>
                  <a:pt x="1" y="478"/>
                  <a:pt x="1" y="366"/>
                </a:cubicBezTo>
                <a:close/>
              </a:path>
            </a:pathLst>
          </a:custGeom>
          <a:solidFill>
            <a:srgbClr val="0203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3" name="Freeform 178">
            <a:extLst>
              <a:ext uri="{FF2B5EF4-FFF2-40B4-BE49-F238E27FC236}">
                <a16:creationId xmlns:a16="http://schemas.microsoft.com/office/drawing/2014/main" id="{A25287B1-E50F-482E-A3F7-790FDB1C3EAC}"/>
              </a:ext>
            </a:extLst>
          </p:cNvPr>
          <p:cNvSpPr>
            <a:spLocks/>
          </p:cNvSpPr>
          <p:nvPr/>
        </p:nvSpPr>
        <p:spPr bwMode="auto">
          <a:xfrm>
            <a:off x="5173663" y="5734050"/>
            <a:ext cx="36513" cy="3175"/>
          </a:xfrm>
          <a:custGeom>
            <a:avLst/>
            <a:gdLst>
              <a:gd name="T0" fmla="*/ 45 w 45"/>
              <a:gd name="T1" fmla="*/ 2 h 5"/>
              <a:gd name="T2" fmla="*/ 45 w 45"/>
              <a:gd name="T3" fmla="*/ 5 h 5"/>
              <a:gd name="T4" fmla="*/ 0 w 45"/>
              <a:gd name="T5" fmla="*/ 5 h 5"/>
              <a:gd name="T6" fmla="*/ 45 w 45"/>
              <a:gd name="T7" fmla="*/ 2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" h="5">
                <a:moveTo>
                  <a:pt x="45" y="2"/>
                </a:moveTo>
                <a:cubicBezTo>
                  <a:pt x="45" y="3"/>
                  <a:pt x="45" y="4"/>
                  <a:pt x="45" y="5"/>
                </a:cubicBezTo>
                <a:cubicBezTo>
                  <a:pt x="30" y="5"/>
                  <a:pt x="15" y="5"/>
                  <a:pt x="0" y="5"/>
                </a:cubicBezTo>
                <a:cubicBezTo>
                  <a:pt x="15" y="0"/>
                  <a:pt x="30" y="1"/>
                  <a:pt x="45" y="2"/>
                </a:cubicBezTo>
                <a:close/>
              </a:path>
            </a:pathLst>
          </a:custGeom>
          <a:solidFill>
            <a:srgbClr val="0A0D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4" name="Freeform 179">
            <a:extLst>
              <a:ext uri="{FF2B5EF4-FFF2-40B4-BE49-F238E27FC236}">
                <a16:creationId xmlns:a16="http://schemas.microsoft.com/office/drawing/2014/main" id="{7564FA22-427A-4D2F-B95E-F78BF246E896}"/>
              </a:ext>
            </a:extLst>
          </p:cNvPr>
          <p:cNvSpPr>
            <a:spLocks/>
          </p:cNvSpPr>
          <p:nvPr/>
        </p:nvSpPr>
        <p:spPr bwMode="auto">
          <a:xfrm>
            <a:off x="5114925" y="5737225"/>
            <a:ext cx="30163" cy="6350"/>
          </a:xfrm>
          <a:custGeom>
            <a:avLst/>
            <a:gdLst>
              <a:gd name="T0" fmla="*/ 38 w 38"/>
              <a:gd name="T1" fmla="*/ 1 h 7"/>
              <a:gd name="T2" fmla="*/ 0 w 38"/>
              <a:gd name="T3" fmla="*/ 3 h 7"/>
              <a:gd name="T4" fmla="*/ 38 w 38"/>
              <a:gd name="T5" fmla="*/ 1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7">
                <a:moveTo>
                  <a:pt x="38" y="1"/>
                </a:moveTo>
                <a:cubicBezTo>
                  <a:pt x="26" y="7"/>
                  <a:pt x="13" y="3"/>
                  <a:pt x="0" y="3"/>
                </a:cubicBezTo>
                <a:cubicBezTo>
                  <a:pt x="13" y="0"/>
                  <a:pt x="25" y="0"/>
                  <a:pt x="38" y="1"/>
                </a:cubicBezTo>
                <a:close/>
              </a:path>
            </a:pathLst>
          </a:custGeom>
          <a:solidFill>
            <a:srgbClr val="0A0D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5" name="Freeform 180">
            <a:extLst>
              <a:ext uri="{FF2B5EF4-FFF2-40B4-BE49-F238E27FC236}">
                <a16:creationId xmlns:a16="http://schemas.microsoft.com/office/drawing/2014/main" id="{9475F0E9-2B6C-4B91-82EB-9A0E4BBF1211}"/>
              </a:ext>
            </a:extLst>
          </p:cNvPr>
          <p:cNvSpPr>
            <a:spLocks/>
          </p:cNvSpPr>
          <p:nvPr/>
        </p:nvSpPr>
        <p:spPr bwMode="auto">
          <a:xfrm>
            <a:off x="5072063" y="5740400"/>
            <a:ext cx="28575" cy="6350"/>
          </a:xfrm>
          <a:custGeom>
            <a:avLst/>
            <a:gdLst>
              <a:gd name="T0" fmla="*/ 34 w 34"/>
              <a:gd name="T1" fmla="*/ 2 h 8"/>
              <a:gd name="T2" fmla="*/ 0 w 34"/>
              <a:gd name="T3" fmla="*/ 4 h 8"/>
              <a:gd name="T4" fmla="*/ 34 w 34"/>
              <a:gd name="T5" fmla="*/ 2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" h="8">
                <a:moveTo>
                  <a:pt x="34" y="2"/>
                </a:moveTo>
                <a:cubicBezTo>
                  <a:pt x="23" y="8"/>
                  <a:pt x="12" y="4"/>
                  <a:pt x="0" y="4"/>
                </a:cubicBezTo>
                <a:cubicBezTo>
                  <a:pt x="11" y="0"/>
                  <a:pt x="23" y="1"/>
                  <a:pt x="34" y="2"/>
                </a:cubicBezTo>
                <a:close/>
              </a:path>
            </a:pathLst>
          </a:custGeom>
          <a:solidFill>
            <a:srgbClr val="0A0D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6" name="Freeform 181">
            <a:extLst>
              <a:ext uri="{FF2B5EF4-FFF2-40B4-BE49-F238E27FC236}">
                <a16:creationId xmlns:a16="http://schemas.microsoft.com/office/drawing/2014/main" id="{9AE018FF-E289-4C96-AA2E-82EA35D4669F}"/>
              </a:ext>
            </a:extLst>
          </p:cNvPr>
          <p:cNvSpPr>
            <a:spLocks/>
          </p:cNvSpPr>
          <p:nvPr/>
        </p:nvSpPr>
        <p:spPr bwMode="auto">
          <a:xfrm>
            <a:off x="5889625" y="4984750"/>
            <a:ext cx="146050" cy="588963"/>
          </a:xfrm>
          <a:custGeom>
            <a:avLst/>
            <a:gdLst>
              <a:gd name="T0" fmla="*/ 169 w 180"/>
              <a:gd name="T1" fmla="*/ 2 h 724"/>
              <a:gd name="T2" fmla="*/ 179 w 180"/>
              <a:gd name="T3" fmla="*/ 25 h 724"/>
              <a:gd name="T4" fmla="*/ 179 w 180"/>
              <a:gd name="T5" fmla="*/ 697 h 724"/>
              <a:gd name="T6" fmla="*/ 151 w 180"/>
              <a:gd name="T7" fmla="*/ 723 h 724"/>
              <a:gd name="T8" fmla="*/ 38 w 180"/>
              <a:gd name="T9" fmla="*/ 718 h 724"/>
              <a:gd name="T10" fmla="*/ 4 w 180"/>
              <a:gd name="T11" fmla="*/ 685 h 724"/>
              <a:gd name="T12" fmla="*/ 4 w 180"/>
              <a:gd name="T13" fmla="*/ 30 h 724"/>
              <a:gd name="T14" fmla="*/ 13 w 180"/>
              <a:gd name="T15" fmla="*/ 1 h 724"/>
              <a:gd name="T16" fmla="*/ 169 w 180"/>
              <a:gd name="T17" fmla="*/ 2 h 7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" h="724">
                <a:moveTo>
                  <a:pt x="169" y="2"/>
                </a:moveTo>
                <a:cubicBezTo>
                  <a:pt x="180" y="6"/>
                  <a:pt x="179" y="16"/>
                  <a:pt x="179" y="25"/>
                </a:cubicBezTo>
                <a:cubicBezTo>
                  <a:pt x="179" y="249"/>
                  <a:pt x="179" y="473"/>
                  <a:pt x="179" y="697"/>
                </a:cubicBezTo>
                <a:cubicBezTo>
                  <a:pt x="179" y="719"/>
                  <a:pt x="173" y="724"/>
                  <a:pt x="151" y="723"/>
                </a:cubicBezTo>
                <a:cubicBezTo>
                  <a:pt x="114" y="721"/>
                  <a:pt x="76" y="720"/>
                  <a:pt x="38" y="718"/>
                </a:cubicBezTo>
                <a:cubicBezTo>
                  <a:pt x="8" y="717"/>
                  <a:pt x="4" y="714"/>
                  <a:pt x="4" y="685"/>
                </a:cubicBezTo>
                <a:cubicBezTo>
                  <a:pt x="4" y="467"/>
                  <a:pt x="4" y="248"/>
                  <a:pt x="4" y="30"/>
                </a:cubicBezTo>
                <a:cubicBezTo>
                  <a:pt x="4" y="20"/>
                  <a:pt x="0" y="8"/>
                  <a:pt x="13" y="1"/>
                </a:cubicBezTo>
                <a:cubicBezTo>
                  <a:pt x="65" y="1"/>
                  <a:pt x="117" y="0"/>
                  <a:pt x="169" y="2"/>
                </a:cubicBezTo>
                <a:close/>
              </a:path>
            </a:pathLst>
          </a:custGeom>
          <a:solidFill>
            <a:srgbClr val="0A0D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7" name="Freeform 182">
            <a:extLst>
              <a:ext uri="{FF2B5EF4-FFF2-40B4-BE49-F238E27FC236}">
                <a16:creationId xmlns:a16="http://schemas.microsoft.com/office/drawing/2014/main" id="{DBE7867D-0098-45CD-BB5A-0839520D316D}"/>
              </a:ext>
            </a:extLst>
          </p:cNvPr>
          <p:cNvSpPr>
            <a:spLocks/>
          </p:cNvSpPr>
          <p:nvPr/>
        </p:nvSpPr>
        <p:spPr bwMode="auto">
          <a:xfrm>
            <a:off x="5899150" y="4983163"/>
            <a:ext cx="127000" cy="7938"/>
          </a:xfrm>
          <a:custGeom>
            <a:avLst/>
            <a:gdLst>
              <a:gd name="T0" fmla="*/ 156 w 156"/>
              <a:gd name="T1" fmla="*/ 4 h 10"/>
              <a:gd name="T2" fmla="*/ 131 w 156"/>
              <a:gd name="T3" fmla="*/ 7 h 10"/>
              <a:gd name="T4" fmla="*/ 19 w 156"/>
              <a:gd name="T5" fmla="*/ 7 h 10"/>
              <a:gd name="T6" fmla="*/ 0 w 156"/>
              <a:gd name="T7" fmla="*/ 3 h 10"/>
              <a:gd name="T8" fmla="*/ 7 w 156"/>
              <a:gd name="T9" fmla="*/ 0 h 10"/>
              <a:gd name="T10" fmla="*/ 149 w 156"/>
              <a:gd name="T11" fmla="*/ 0 h 10"/>
              <a:gd name="T12" fmla="*/ 156 w 156"/>
              <a:gd name="T13" fmla="*/ 4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6" h="10">
                <a:moveTo>
                  <a:pt x="156" y="4"/>
                </a:moveTo>
                <a:cubicBezTo>
                  <a:pt x="148" y="10"/>
                  <a:pt x="139" y="7"/>
                  <a:pt x="131" y="7"/>
                </a:cubicBezTo>
                <a:cubicBezTo>
                  <a:pt x="94" y="7"/>
                  <a:pt x="56" y="7"/>
                  <a:pt x="19" y="7"/>
                </a:cubicBezTo>
                <a:cubicBezTo>
                  <a:pt x="13" y="7"/>
                  <a:pt x="6" y="9"/>
                  <a:pt x="0" y="3"/>
                </a:cubicBezTo>
                <a:cubicBezTo>
                  <a:pt x="2" y="2"/>
                  <a:pt x="5" y="0"/>
                  <a:pt x="7" y="0"/>
                </a:cubicBezTo>
                <a:cubicBezTo>
                  <a:pt x="54" y="0"/>
                  <a:pt x="102" y="0"/>
                  <a:pt x="149" y="0"/>
                </a:cubicBezTo>
                <a:cubicBezTo>
                  <a:pt x="151" y="0"/>
                  <a:pt x="154" y="3"/>
                  <a:pt x="156" y="4"/>
                </a:cubicBezTo>
                <a:close/>
              </a:path>
            </a:pathLst>
          </a:custGeom>
          <a:solidFill>
            <a:srgbClr val="03030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8" name="Freeform 183">
            <a:extLst>
              <a:ext uri="{FF2B5EF4-FFF2-40B4-BE49-F238E27FC236}">
                <a16:creationId xmlns:a16="http://schemas.microsoft.com/office/drawing/2014/main" id="{9DAC7FC2-5F83-4E6A-BF87-A97F1923AC7F}"/>
              </a:ext>
            </a:extLst>
          </p:cNvPr>
          <p:cNvSpPr>
            <a:spLocks/>
          </p:cNvSpPr>
          <p:nvPr/>
        </p:nvSpPr>
        <p:spPr bwMode="auto">
          <a:xfrm>
            <a:off x="6046788" y="4814888"/>
            <a:ext cx="96838" cy="6350"/>
          </a:xfrm>
          <a:custGeom>
            <a:avLst/>
            <a:gdLst>
              <a:gd name="T0" fmla="*/ 0 w 120"/>
              <a:gd name="T1" fmla="*/ 7 h 7"/>
              <a:gd name="T2" fmla="*/ 51 w 120"/>
              <a:gd name="T3" fmla="*/ 4 h 7"/>
              <a:gd name="T4" fmla="*/ 120 w 120"/>
              <a:gd name="T5" fmla="*/ 7 h 7"/>
              <a:gd name="T6" fmla="*/ 0 w 120"/>
              <a:gd name="T7" fmla="*/ 7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0" h="7">
                <a:moveTo>
                  <a:pt x="0" y="7"/>
                </a:moveTo>
                <a:cubicBezTo>
                  <a:pt x="17" y="0"/>
                  <a:pt x="34" y="4"/>
                  <a:pt x="51" y="4"/>
                </a:cubicBezTo>
                <a:cubicBezTo>
                  <a:pt x="74" y="5"/>
                  <a:pt x="97" y="0"/>
                  <a:pt x="120" y="7"/>
                </a:cubicBezTo>
                <a:cubicBezTo>
                  <a:pt x="80" y="7"/>
                  <a:pt x="40" y="7"/>
                  <a:pt x="0" y="7"/>
                </a:cubicBezTo>
                <a:close/>
              </a:path>
            </a:pathLst>
          </a:custGeom>
          <a:solidFill>
            <a:srgbClr val="0A0D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9" name="Freeform 184">
            <a:extLst>
              <a:ext uri="{FF2B5EF4-FFF2-40B4-BE49-F238E27FC236}">
                <a16:creationId xmlns:a16="http://schemas.microsoft.com/office/drawing/2014/main" id="{38A84331-5F63-4841-86C0-649D2F5906BF}"/>
              </a:ext>
            </a:extLst>
          </p:cNvPr>
          <p:cNvSpPr>
            <a:spLocks/>
          </p:cNvSpPr>
          <p:nvPr/>
        </p:nvSpPr>
        <p:spPr bwMode="auto">
          <a:xfrm>
            <a:off x="5857875" y="5727700"/>
            <a:ext cx="58738" cy="6350"/>
          </a:xfrm>
          <a:custGeom>
            <a:avLst/>
            <a:gdLst>
              <a:gd name="T0" fmla="*/ 73 w 73"/>
              <a:gd name="T1" fmla="*/ 5 h 9"/>
              <a:gd name="T2" fmla="*/ 0 w 73"/>
              <a:gd name="T3" fmla="*/ 1 h 9"/>
              <a:gd name="T4" fmla="*/ 73 w 73"/>
              <a:gd name="T5" fmla="*/ 5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3" h="9">
                <a:moveTo>
                  <a:pt x="73" y="5"/>
                </a:moveTo>
                <a:cubicBezTo>
                  <a:pt x="49" y="4"/>
                  <a:pt x="24" y="9"/>
                  <a:pt x="0" y="1"/>
                </a:cubicBezTo>
                <a:cubicBezTo>
                  <a:pt x="25" y="1"/>
                  <a:pt x="49" y="0"/>
                  <a:pt x="73" y="5"/>
                </a:cubicBezTo>
                <a:close/>
              </a:path>
            </a:pathLst>
          </a:custGeom>
          <a:solidFill>
            <a:srgbClr val="0A0D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0" name="Freeform 185">
            <a:extLst>
              <a:ext uri="{FF2B5EF4-FFF2-40B4-BE49-F238E27FC236}">
                <a16:creationId xmlns:a16="http://schemas.microsoft.com/office/drawing/2014/main" id="{AB09538B-BAD9-42F4-A970-F08C6E19FBE0}"/>
              </a:ext>
            </a:extLst>
          </p:cNvPr>
          <p:cNvSpPr>
            <a:spLocks/>
          </p:cNvSpPr>
          <p:nvPr/>
        </p:nvSpPr>
        <p:spPr bwMode="auto">
          <a:xfrm>
            <a:off x="5786438" y="5724525"/>
            <a:ext cx="36513" cy="6350"/>
          </a:xfrm>
          <a:custGeom>
            <a:avLst/>
            <a:gdLst>
              <a:gd name="T0" fmla="*/ 45 w 45"/>
              <a:gd name="T1" fmla="*/ 4 h 8"/>
              <a:gd name="T2" fmla="*/ 0 w 45"/>
              <a:gd name="T3" fmla="*/ 0 h 8"/>
              <a:gd name="T4" fmla="*/ 45 w 45"/>
              <a:gd name="T5" fmla="*/ 4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8">
                <a:moveTo>
                  <a:pt x="45" y="4"/>
                </a:moveTo>
                <a:cubicBezTo>
                  <a:pt x="30" y="3"/>
                  <a:pt x="15" y="8"/>
                  <a:pt x="0" y="0"/>
                </a:cubicBezTo>
                <a:cubicBezTo>
                  <a:pt x="15" y="1"/>
                  <a:pt x="30" y="0"/>
                  <a:pt x="45" y="4"/>
                </a:cubicBezTo>
                <a:close/>
              </a:path>
            </a:pathLst>
          </a:custGeom>
          <a:solidFill>
            <a:srgbClr val="0A0D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1" name="Freeform 186">
            <a:extLst>
              <a:ext uri="{FF2B5EF4-FFF2-40B4-BE49-F238E27FC236}">
                <a16:creationId xmlns:a16="http://schemas.microsoft.com/office/drawing/2014/main" id="{6C32374F-EEC8-4B44-80DB-AC27C3D58856}"/>
              </a:ext>
            </a:extLst>
          </p:cNvPr>
          <p:cNvSpPr>
            <a:spLocks/>
          </p:cNvSpPr>
          <p:nvPr/>
        </p:nvSpPr>
        <p:spPr bwMode="auto">
          <a:xfrm>
            <a:off x="5978525" y="3532188"/>
            <a:ext cx="4763" cy="122238"/>
          </a:xfrm>
          <a:custGeom>
            <a:avLst/>
            <a:gdLst>
              <a:gd name="T0" fmla="*/ 3 w 6"/>
              <a:gd name="T1" fmla="*/ 139 h 150"/>
              <a:gd name="T2" fmla="*/ 2 w 6"/>
              <a:gd name="T3" fmla="*/ 150 h 150"/>
              <a:gd name="T4" fmla="*/ 0 w 6"/>
              <a:gd name="T5" fmla="*/ 150 h 150"/>
              <a:gd name="T6" fmla="*/ 0 w 6"/>
              <a:gd name="T7" fmla="*/ 0 h 150"/>
              <a:gd name="T8" fmla="*/ 3 w 6"/>
              <a:gd name="T9" fmla="*/ 2 h 150"/>
              <a:gd name="T10" fmla="*/ 3 w 6"/>
              <a:gd name="T11" fmla="*/ 7 h 150"/>
              <a:gd name="T12" fmla="*/ 3 w 6"/>
              <a:gd name="T13" fmla="*/ 139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" h="150">
                <a:moveTo>
                  <a:pt x="3" y="139"/>
                </a:moveTo>
                <a:cubicBezTo>
                  <a:pt x="3" y="142"/>
                  <a:pt x="3" y="146"/>
                  <a:pt x="2" y="150"/>
                </a:cubicBezTo>
                <a:cubicBezTo>
                  <a:pt x="2" y="150"/>
                  <a:pt x="1" y="150"/>
                  <a:pt x="0" y="150"/>
                </a:cubicBezTo>
                <a:cubicBezTo>
                  <a:pt x="0" y="100"/>
                  <a:pt x="0" y="50"/>
                  <a:pt x="0" y="0"/>
                </a:cubicBezTo>
                <a:cubicBezTo>
                  <a:pt x="1" y="0"/>
                  <a:pt x="2" y="1"/>
                  <a:pt x="3" y="2"/>
                </a:cubicBezTo>
                <a:cubicBezTo>
                  <a:pt x="3" y="3"/>
                  <a:pt x="3" y="5"/>
                  <a:pt x="3" y="7"/>
                </a:cubicBezTo>
                <a:cubicBezTo>
                  <a:pt x="6" y="51"/>
                  <a:pt x="6" y="95"/>
                  <a:pt x="3" y="139"/>
                </a:cubicBezTo>
                <a:close/>
              </a:path>
            </a:pathLst>
          </a:custGeom>
          <a:solidFill>
            <a:srgbClr val="5B616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2" name="Freeform 187">
            <a:extLst>
              <a:ext uri="{FF2B5EF4-FFF2-40B4-BE49-F238E27FC236}">
                <a16:creationId xmlns:a16="http://schemas.microsoft.com/office/drawing/2014/main" id="{AE366FE9-B96D-4C45-9BA8-367FE9262232}"/>
              </a:ext>
            </a:extLst>
          </p:cNvPr>
          <p:cNvSpPr>
            <a:spLocks/>
          </p:cNvSpPr>
          <p:nvPr/>
        </p:nvSpPr>
        <p:spPr bwMode="auto">
          <a:xfrm>
            <a:off x="5981700" y="3538538"/>
            <a:ext cx="3175" cy="107950"/>
          </a:xfrm>
          <a:custGeom>
            <a:avLst/>
            <a:gdLst>
              <a:gd name="T0" fmla="*/ 0 w 4"/>
              <a:gd name="T1" fmla="*/ 132 h 132"/>
              <a:gd name="T2" fmla="*/ 0 w 4"/>
              <a:gd name="T3" fmla="*/ 0 h 132"/>
              <a:gd name="T4" fmla="*/ 4 w 4"/>
              <a:gd name="T5" fmla="*/ 0 h 132"/>
              <a:gd name="T6" fmla="*/ 4 w 4"/>
              <a:gd name="T7" fmla="*/ 132 h 132"/>
              <a:gd name="T8" fmla="*/ 0 w 4"/>
              <a:gd name="T9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" h="132">
                <a:moveTo>
                  <a:pt x="0" y="132"/>
                </a:moveTo>
                <a:cubicBezTo>
                  <a:pt x="0" y="88"/>
                  <a:pt x="0" y="44"/>
                  <a:pt x="0" y="0"/>
                </a:cubicBezTo>
                <a:cubicBezTo>
                  <a:pt x="1" y="0"/>
                  <a:pt x="3" y="0"/>
                  <a:pt x="4" y="0"/>
                </a:cubicBezTo>
                <a:cubicBezTo>
                  <a:pt x="4" y="44"/>
                  <a:pt x="4" y="88"/>
                  <a:pt x="4" y="132"/>
                </a:cubicBezTo>
                <a:cubicBezTo>
                  <a:pt x="3" y="132"/>
                  <a:pt x="1" y="132"/>
                  <a:pt x="0" y="132"/>
                </a:cubicBezTo>
                <a:close/>
              </a:path>
            </a:pathLst>
          </a:custGeom>
          <a:solidFill>
            <a:srgbClr val="262A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3" name="Freeform 188">
            <a:extLst>
              <a:ext uri="{FF2B5EF4-FFF2-40B4-BE49-F238E27FC236}">
                <a16:creationId xmlns:a16="http://schemas.microsoft.com/office/drawing/2014/main" id="{0C92A204-3878-437F-AA8B-922991065D19}"/>
              </a:ext>
            </a:extLst>
          </p:cNvPr>
          <p:cNvSpPr>
            <a:spLocks/>
          </p:cNvSpPr>
          <p:nvPr/>
        </p:nvSpPr>
        <p:spPr bwMode="auto">
          <a:xfrm>
            <a:off x="5500688" y="4313238"/>
            <a:ext cx="90488" cy="11113"/>
          </a:xfrm>
          <a:custGeom>
            <a:avLst/>
            <a:gdLst>
              <a:gd name="T0" fmla="*/ 68 w 112"/>
              <a:gd name="T1" fmla="*/ 8 h 13"/>
              <a:gd name="T2" fmla="*/ 0 w 112"/>
              <a:gd name="T3" fmla="*/ 7 h 13"/>
              <a:gd name="T4" fmla="*/ 67 w 112"/>
              <a:gd name="T5" fmla="*/ 4 h 13"/>
              <a:gd name="T6" fmla="*/ 112 w 112"/>
              <a:gd name="T7" fmla="*/ 4 h 13"/>
              <a:gd name="T8" fmla="*/ 68 w 112"/>
              <a:gd name="T9" fmla="*/ 8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2" h="13">
                <a:moveTo>
                  <a:pt x="68" y="8"/>
                </a:moveTo>
                <a:cubicBezTo>
                  <a:pt x="45" y="8"/>
                  <a:pt x="23" y="8"/>
                  <a:pt x="0" y="7"/>
                </a:cubicBezTo>
                <a:cubicBezTo>
                  <a:pt x="22" y="0"/>
                  <a:pt x="44" y="5"/>
                  <a:pt x="67" y="4"/>
                </a:cubicBezTo>
                <a:cubicBezTo>
                  <a:pt x="82" y="3"/>
                  <a:pt x="97" y="4"/>
                  <a:pt x="112" y="4"/>
                </a:cubicBezTo>
                <a:cubicBezTo>
                  <a:pt x="98" y="13"/>
                  <a:pt x="82" y="6"/>
                  <a:pt x="68" y="8"/>
                </a:cubicBezTo>
                <a:close/>
              </a:path>
            </a:pathLst>
          </a:custGeom>
          <a:solidFill>
            <a:srgbClr val="5A616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4" name="Freeform 189">
            <a:extLst>
              <a:ext uri="{FF2B5EF4-FFF2-40B4-BE49-F238E27FC236}">
                <a16:creationId xmlns:a16="http://schemas.microsoft.com/office/drawing/2014/main" id="{65F314F5-FF29-4BBE-8490-EBF0D990E9E2}"/>
              </a:ext>
            </a:extLst>
          </p:cNvPr>
          <p:cNvSpPr>
            <a:spLocks/>
          </p:cNvSpPr>
          <p:nvPr/>
        </p:nvSpPr>
        <p:spPr bwMode="auto">
          <a:xfrm>
            <a:off x="7185025" y="1482725"/>
            <a:ext cx="12700" cy="98425"/>
          </a:xfrm>
          <a:custGeom>
            <a:avLst/>
            <a:gdLst>
              <a:gd name="T0" fmla="*/ 3 w 15"/>
              <a:gd name="T1" fmla="*/ 116 h 120"/>
              <a:gd name="T2" fmla="*/ 2 w 15"/>
              <a:gd name="T3" fmla="*/ 91 h 120"/>
              <a:gd name="T4" fmla="*/ 2 w 15"/>
              <a:gd name="T5" fmla="*/ 67 h 120"/>
              <a:gd name="T6" fmla="*/ 7 w 15"/>
              <a:gd name="T7" fmla="*/ 27 h 120"/>
              <a:gd name="T8" fmla="*/ 7 w 15"/>
              <a:gd name="T9" fmla="*/ 0 h 120"/>
              <a:gd name="T10" fmla="*/ 9 w 15"/>
              <a:gd name="T11" fmla="*/ 76 h 120"/>
              <a:gd name="T12" fmla="*/ 3 w 15"/>
              <a:gd name="T13" fmla="*/ 120 h 120"/>
              <a:gd name="T14" fmla="*/ 3 w 15"/>
              <a:gd name="T15" fmla="*/ 116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5" h="120">
                <a:moveTo>
                  <a:pt x="3" y="116"/>
                </a:moveTo>
                <a:cubicBezTo>
                  <a:pt x="3" y="108"/>
                  <a:pt x="3" y="99"/>
                  <a:pt x="2" y="91"/>
                </a:cubicBezTo>
                <a:cubicBezTo>
                  <a:pt x="0" y="83"/>
                  <a:pt x="0" y="75"/>
                  <a:pt x="2" y="67"/>
                </a:cubicBezTo>
                <a:cubicBezTo>
                  <a:pt x="8" y="54"/>
                  <a:pt x="2" y="40"/>
                  <a:pt x="7" y="27"/>
                </a:cubicBezTo>
                <a:cubicBezTo>
                  <a:pt x="7" y="18"/>
                  <a:pt x="7" y="9"/>
                  <a:pt x="7" y="0"/>
                </a:cubicBezTo>
                <a:cubicBezTo>
                  <a:pt x="15" y="25"/>
                  <a:pt x="12" y="51"/>
                  <a:pt x="9" y="76"/>
                </a:cubicBezTo>
                <a:cubicBezTo>
                  <a:pt x="7" y="90"/>
                  <a:pt x="12" y="106"/>
                  <a:pt x="3" y="120"/>
                </a:cubicBezTo>
                <a:cubicBezTo>
                  <a:pt x="3" y="119"/>
                  <a:pt x="3" y="117"/>
                  <a:pt x="3" y="116"/>
                </a:cubicBezTo>
                <a:close/>
              </a:path>
            </a:pathLst>
          </a:custGeom>
          <a:solidFill>
            <a:srgbClr val="7E84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5" name="Freeform 190">
            <a:extLst>
              <a:ext uri="{FF2B5EF4-FFF2-40B4-BE49-F238E27FC236}">
                <a16:creationId xmlns:a16="http://schemas.microsoft.com/office/drawing/2014/main" id="{03887EEA-F4B1-4634-9E46-D74484996A73}"/>
              </a:ext>
            </a:extLst>
          </p:cNvPr>
          <p:cNvSpPr>
            <a:spLocks/>
          </p:cNvSpPr>
          <p:nvPr/>
        </p:nvSpPr>
        <p:spPr bwMode="auto">
          <a:xfrm>
            <a:off x="7239000" y="1154113"/>
            <a:ext cx="9525" cy="61913"/>
          </a:xfrm>
          <a:custGeom>
            <a:avLst/>
            <a:gdLst>
              <a:gd name="T0" fmla="*/ 8 w 11"/>
              <a:gd name="T1" fmla="*/ 15 h 76"/>
              <a:gd name="T2" fmla="*/ 8 w 11"/>
              <a:gd name="T3" fmla="*/ 76 h 76"/>
              <a:gd name="T4" fmla="*/ 8 w 11"/>
              <a:gd name="T5" fmla="*/ 0 h 76"/>
              <a:gd name="T6" fmla="*/ 8 w 11"/>
              <a:gd name="T7" fmla="*/ 15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" h="76">
                <a:moveTo>
                  <a:pt x="8" y="15"/>
                </a:moveTo>
                <a:cubicBezTo>
                  <a:pt x="8" y="35"/>
                  <a:pt x="8" y="56"/>
                  <a:pt x="8" y="76"/>
                </a:cubicBezTo>
                <a:cubicBezTo>
                  <a:pt x="6" y="51"/>
                  <a:pt x="0" y="25"/>
                  <a:pt x="8" y="0"/>
                </a:cubicBezTo>
                <a:cubicBezTo>
                  <a:pt x="11" y="5"/>
                  <a:pt x="10" y="10"/>
                  <a:pt x="8" y="15"/>
                </a:cubicBezTo>
                <a:close/>
              </a:path>
            </a:pathLst>
          </a:custGeom>
          <a:solidFill>
            <a:srgbClr val="8990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6" name="Freeform 191">
            <a:extLst>
              <a:ext uri="{FF2B5EF4-FFF2-40B4-BE49-F238E27FC236}">
                <a16:creationId xmlns:a16="http://schemas.microsoft.com/office/drawing/2014/main" id="{5AE65CA3-B552-45AD-AA49-64CD14E537D9}"/>
              </a:ext>
            </a:extLst>
          </p:cNvPr>
          <p:cNvSpPr>
            <a:spLocks/>
          </p:cNvSpPr>
          <p:nvPr/>
        </p:nvSpPr>
        <p:spPr bwMode="auto">
          <a:xfrm>
            <a:off x="7250113" y="1219200"/>
            <a:ext cx="3175" cy="39688"/>
          </a:xfrm>
          <a:custGeom>
            <a:avLst/>
            <a:gdLst>
              <a:gd name="T0" fmla="*/ 0 w 5"/>
              <a:gd name="T1" fmla="*/ 0 h 48"/>
              <a:gd name="T2" fmla="*/ 0 w 5"/>
              <a:gd name="T3" fmla="*/ 48 h 48"/>
              <a:gd name="T4" fmla="*/ 0 w 5"/>
              <a:gd name="T5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" h="48">
                <a:moveTo>
                  <a:pt x="0" y="0"/>
                </a:moveTo>
                <a:cubicBezTo>
                  <a:pt x="5" y="16"/>
                  <a:pt x="5" y="32"/>
                  <a:pt x="0" y="48"/>
                </a:cubicBezTo>
                <a:cubicBezTo>
                  <a:pt x="0" y="32"/>
                  <a:pt x="0" y="16"/>
                  <a:pt x="0" y="0"/>
                </a:cubicBezTo>
                <a:close/>
              </a:path>
            </a:pathLst>
          </a:custGeom>
          <a:solidFill>
            <a:srgbClr val="0A0D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7" name="Freeform 192">
            <a:extLst>
              <a:ext uri="{FF2B5EF4-FFF2-40B4-BE49-F238E27FC236}">
                <a16:creationId xmlns:a16="http://schemas.microsoft.com/office/drawing/2014/main" id="{CCB30D2E-7752-4536-B72F-66E03E60C7D7}"/>
              </a:ext>
            </a:extLst>
          </p:cNvPr>
          <p:cNvSpPr>
            <a:spLocks/>
          </p:cNvSpPr>
          <p:nvPr/>
        </p:nvSpPr>
        <p:spPr bwMode="auto">
          <a:xfrm>
            <a:off x="7245350" y="1144588"/>
            <a:ext cx="6350" cy="23813"/>
          </a:xfrm>
          <a:custGeom>
            <a:avLst/>
            <a:gdLst>
              <a:gd name="T0" fmla="*/ 0 w 7"/>
              <a:gd name="T1" fmla="*/ 27 h 29"/>
              <a:gd name="T2" fmla="*/ 0 w 7"/>
              <a:gd name="T3" fmla="*/ 12 h 29"/>
              <a:gd name="T4" fmla="*/ 1 w 7"/>
              <a:gd name="T5" fmla="*/ 0 h 29"/>
              <a:gd name="T6" fmla="*/ 4 w 7"/>
              <a:gd name="T7" fmla="*/ 29 h 29"/>
              <a:gd name="T8" fmla="*/ 0 w 7"/>
              <a:gd name="T9" fmla="*/ 27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" h="29">
                <a:moveTo>
                  <a:pt x="0" y="27"/>
                </a:moveTo>
                <a:cubicBezTo>
                  <a:pt x="0" y="22"/>
                  <a:pt x="0" y="17"/>
                  <a:pt x="0" y="12"/>
                </a:cubicBezTo>
                <a:cubicBezTo>
                  <a:pt x="0" y="8"/>
                  <a:pt x="0" y="4"/>
                  <a:pt x="1" y="0"/>
                </a:cubicBezTo>
                <a:cubicBezTo>
                  <a:pt x="7" y="9"/>
                  <a:pt x="3" y="20"/>
                  <a:pt x="4" y="29"/>
                </a:cubicBezTo>
                <a:cubicBezTo>
                  <a:pt x="3" y="29"/>
                  <a:pt x="1" y="28"/>
                  <a:pt x="0" y="27"/>
                </a:cubicBezTo>
                <a:close/>
              </a:path>
            </a:pathLst>
          </a:custGeom>
          <a:solidFill>
            <a:srgbClr val="0A0D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8" name="Freeform 193">
            <a:extLst>
              <a:ext uri="{FF2B5EF4-FFF2-40B4-BE49-F238E27FC236}">
                <a16:creationId xmlns:a16="http://schemas.microsoft.com/office/drawing/2014/main" id="{3AEF42CC-652E-48BF-B2D0-86446ACF349E}"/>
              </a:ext>
            </a:extLst>
          </p:cNvPr>
          <p:cNvSpPr>
            <a:spLocks/>
          </p:cNvSpPr>
          <p:nvPr/>
        </p:nvSpPr>
        <p:spPr bwMode="auto">
          <a:xfrm>
            <a:off x="7242175" y="1114425"/>
            <a:ext cx="4763" cy="17463"/>
          </a:xfrm>
          <a:custGeom>
            <a:avLst/>
            <a:gdLst>
              <a:gd name="T0" fmla="*/ 1 w 6"/>
              <a:gd name="T1" fmla="*/ 0 h 21"/>
              <a:gd name="T2" fmla="*/ 4 w 6"/>
              <a:gd name="T3" fmla="*/ 21 h 21"/>
              <a:gd name="T4" fmla="*/ 1 w 6"/>
              <a:gd name="T5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" h="21">
                <a:moveTo>
                  <a:pt x="1" y="0"/>
                </a:moveTo>
                <a:cubicBezTo>
                  <a:pt x="6" y="7"/>
                  <a:pt x="3" y="14"/>
                  <a:pt x="4" y="21"/>
                </a:cubicBezTo>
                <a:cubicBezTo>
                  <a:pt x="0" y="15"/>
                  <a:pt x="1" y="7"/>
                  <a:pt x="1" y="0"/>
                </a:cubicBezTo>
                <a:close/>
              </a:path>
            </a:pathLst>
          </a:custGeom>
          <a:solidFill>
            <a:srgbClr val="0A0D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9" name="Freeform 194">
            <a:extLst>
              <a:ext uri="{FF2B5EF4-FFF2-40B4-BE49-F238E27FC236}">
                <a16:creationId xmlns:a16="http://schemas.microsoft.com/office/drawing/2014/main" id="{1C1F62CE-D0BC-45B6-86CA-4E1BD80D29A6}"/>
              </a:ext>
            </a:extLst>
          </p:cNvPr>
          <p:cNvSpPr>
            <a:spLocks/>
          </p:cNvSpPr>
          <p:nvPr/>
        </p:nvSpPr>
        <p:spPr bwMode="auto">
          <a:xfrm>
            <a:off x="7185025" y="1504950"/>
            <a:ext cx="7938" cy="33338"/>
          </a:xfrm>
          <a:custGeom>
            <a:avLst/>
            <a:gdLst>
              <a:gd name="T0" fmla="*/ 6 w 10"/>
              <a:gd name="T1" fmla="*/ 0 h 41"/>
              <a:gd name="T2" fmla="*/ 2 w 10"/>
              <a:gd name="T3" fmla="*/ 41 h 41"/>
              <a:gd name="T4" fmla="*/ 1 w 10"/>
              <a:gd name="T5" fmla="*/ 39 h 41"/>
              <a:gd name="T6" fmla="*/ 2 w 10"/>
              <a:gd name="T7" fmla="*/ 37 h 41"/>
              <a:gd name="T8" fmla="*/ 6 w 10"/>
              <a:gd name="T9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" h="41">
                <a:moveTo>
                  <a:pt x="6" y="0"/>
                </a:moveTo>
                <a:cubicBezTo>
                  <a:pt x="5" y="14"/>
                  <a:pt x="10" y="28"/>
                  <a:pt x="2" y="41"/>
                </a:cubicBezTo>
                <a:cubicBezTo>
                  <a:pt x="1" y="40"/>
                  <a:pt x="0" y="40"/>
                  <a:pt x="1" y="39"/>
                </a:cubicBezTo>
                <a:cubicBezTo>
                  <a:pt x="1" y="38"/>
                  <a:pt x="1" y="37"/>
                  <a:pt x="2" y="37"/>
                </a:cubicBezTo>
                <a:cubicBezTo>
                  <a:pt x="2" y="25"/>
                  <a:pt x="2" y="12"/>
                  <a:pt x="6" y="0"/>
                </a:cubicBezTo>
                <a:close/>
              </a:path>
            </a:pathLst>
          </a:custGeom>
          <a:solidFill>
            <a:srgbClr val="7B80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0" name="Freeform 195">
            <a:extLst>
              <a:ext uri="{FF2B5EF4-FFF2-40B4-BE49-F238E27FC236}">
                <a16:creationId xmlns:a16="http://schemas.microsoft.com/office/drawing/2014/main" id="{B0E7D422-4E7D-4898-AB1D-5F3A0C659D9E}"/>
              </a:ext>
            </a:extLst>
          </p:cNvPr>
          <p:cNvSpPr>
            <a:spLocks/>
          </p:cNvSpPr>
          <p:nvPr/>
        </p:nvSpPr>
        <p:spPr bwMode="auto">
          <a:xfrm>
            <a:off x="7185025" y="1365250"/>
            <a:ext cx="7938" cy="30163"/>
          </a:xfrm>
          <a:custGeom>
            <a:avLst/>
            <a:gdLst>
              <a:gd name="T0" fmla="*/ 2 w 9"/>
              <a:gd name="T1" fmla="*/ 0 h 37"/>
              <a:gd name="T2" fmla="*/ 6 w 9"/>
              <a:gd name="T3" fmla="*/ 37 h 37"/>
              <a:gd name="T4" fmla="*/ 2 w 9"/>
              <a:gd name="T5" fmla="*/ 4 h 37"/>
              <a:gd name="T6" fmla="*/ 2 w 9"/>
              <a:gd name="T7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" h="37">
                <a:moveTo>
                  <a:pt x="2" y="0"/>
                </a:moveTo>
                <a:cubicBezTo>
                  <a:pt x="9" y="12"/>
                  <a:pt x="5" y="25"/>
                  <a:pt x="6" y="37"/>
                </a:cubicBezTo>
                <a:cubicBezTo>
                  <a:pt x="1" y="27"/>
                  <a:pt x="4" y="15"/>
                  <a:pt x="2" y="4"/>
                </a:cubicBezTo>
                <a:cubicBezTo>
                  <a:pt x="0" y="2"/>
                  <a:pt x="0" y="1"/>
                  <a:pt x="2" y="0"/>
                </a:cubicBezTo>
                <a:close/>
              </a:path>
            </a:pathLst>
          </a:custGeom>
          <a:solidFill>
            <a:srgbClr val="7B80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1" name="Freeform 196">
            <a:extLst>
              <a:ext uri="{FF2B5EF4-FFF2-40B4-BE49-F238E27FC236}">
                <a16:creationId xmlns:a16="http://schemas.microsoft.com/office/drawing/2014/main" id="{9C9D7AA2-3E84-46D1-A0EF-F75B889CD2A3}"/>
              </a:ext>
            </a:extLst>
          </p:cNvPr>
          <p:cNvSpPr>
            <a:spLocks/>
          </p:cNvSpPr>
          <p:nvPr/>
        </p:nvSpPr>
        <p:spPr bwMode="auto">
          <a:xfrm>
            <a:off x="7181850" y="1535113"/>
            <a:ext cx="4763" cy="23813"/>
          </a:xfrm>
          <a:custGeom>
            <a:avLst/>
            <a:gdLst>
              <a:gd name="T0" fmla="*/ 7 w 7"/>
              <a:gd name="T1" fmla="*/ 0 h 29"/>
              <a:gd name="T2" fmla="*/ 7 w 7"/>
              <a:gd name="T3" fmla="*/ 4 h 29"/>
              <a:gd name="T4" fmla="*/ 6 w 7"/>
              <a:gd name="T5" fmla="*/ 27 h 29"/>
              <a:gd name="T6" fmla="*/ 3 w 7"/>
              <a:gd name="T7" fmla="*/ 29 h 29"/>
              <a:gd name="T8" fmla="*/ 7 w 7"/>
              <a:gd name="T9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" h="29">
                <a:moveTo>
                  <a:pt x="7" y="0"/>
                </a:moveTo>
                <a:cubicBezTo>
                  <a:pt x="7" y="1"/>
                  <a:pt x="7" y="3"/>
                  <a:pt x="7" y="4"/>
                </a:cubicBezTo>
                <a:cubicBezTo>
                  <a:pt x="7" y="12"/>
                  <a:pt x="7" y="19"/>
                  <a:pt x="6" y="27"/>
                </a:cubicBezTo>
                <a:cubicBezTo>
                  <a:pt x="5" y="28"/>
                  <a:pt x="4" y="28"/>
                  <a:pt x="3" y="29"/>
                </a:cubicBezTo>
                <a:cubicBezTo>
                  <a:pt x="4" y="20"/>
                  <a:pt x="0" y="9"/>
                  <a:pt x="7" y="0"/>
                </a:cubicBezTo>
                <a:close/>
              </a:path>
            </a:pathLst>
          </a:custGeom>
          <a:solidFill>
            <a:srgbClr val="0A0D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2" name="Freeform 197">
            <a:extLst>
              <a:ext uri="{FF2B5EF4-FFF2-40B4-BE49-F238E27FC236}">
                <a16:creationId xmlns:a16="http://schemas.microsoft.com/office/drawing/2014/main" id="{C5AA2976-4582-4BA4-8963-62D0DEAA0ECB}"/>
              </a:ext>
            </a:extLst>
          </p:cNvPr>
          <p:cNvSpPr>
            <a:spLocks/>
          </p:cNvSpPr>
          <p:nvPr/>
        </p:nvSpPr>
        <p:spPr bwMode="auto">
          <a:xfrm>
            <a:off x="7181850" y="1344613"/>
            <a:ext cx="4763" cy="23813"/>
          </a:xfrm>
          <a:custGeom>
            <a:avLst/>
            <a:gdLst>
              <a:gd name="T0" fmla="*/ 7 w 7"/>
              <a:gd name="T1" fmla="*/ 25 h 29"/>
              <a:gd name="T2" fmla="*/ 7 w 7"/>
              <a:gd name="T3" fmla="*/ 29 h 29"/>
              <a:gd name="T4" fmla="*/ 3 w 7"/>
              <a:gd name="T5" fmla="*/ 0 h 29"/>
              <a:gd name="T6" fmla="*/ 6 w 7"/>
              <a:gd name="T7" fmla="*/ 2 h 29"/>
              <a:gd name="T8" fmla="*/ 7 w 7"/>
              <a:gd name="T9" fmla="*/ 25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" h="29">
                <a:moveTo>
                  <a:pt x="7" y="25"/>
                </a:moveTo>
                <a:cubicBezTo>
                  <a:pt x="7" y="26"/>
                  <a:pt x="7" y="28"/>
                  <a:pt x="7" y="29"/>
                </a:cubicBezTo>
                <a:cubicBezTo>
                  <a:pt x="0" y="20"/>
                  <a:pt x="4" y="10"/>
                  <a:pt x="3" y="0"/>
                </a:cubicBezTo>
                <a:cubicBezTo>
                  <a:pt x="4" y="1"/>
                  <a:pt x="5" y="2"/>
                  <a:pt x="6" y="2"/>
                </a:cubicBezTo>
                <a:cubicBezTo>
                  <a:pt x="7" y="10"/>
                  <a:pt x="7" y="17"/>
                  <a:pt x="7" y="25"/>
                </a:cubicBezTo>
                <a:close/>
              </a:path>
            </a:pathLst>
          </a:custGeom>
          <a:solidFill>
            <a:srgbClr val="0A0D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3" name="Freeform 198">
            <a:extLst>
              <a:ext uri="{FF2B5EF4-FFF2-40B4-BE49-F238E27FC236}">
                <a16:creationId xmlns:a16="http://schemas.microsoft.com/office/drawing/2014/main" id="{DC2E1715-BDD9-4AD5-A00E-89BBFA944F96}"/>
              </a:ext>
            </a:extLst>
          </p:cNvPr>
          <p:cNvSpPr>
            <a:spLocks/>
          </p:cNvSpPr>
          <p:nvPr/>
        </p:nvSpPr>
        <p:spPr bwMode="auto">
          <a:xfrm>
            <a:off x="6535738" y="1955800"/>
            <a:ext cx="11113" cy="65088"/>
          </a:xfrm>
          <a:custGeom>
            <a:avLst/>
            <a:gdLst>
              <a:gd name="T0" fmla="*/ 9 w 13"/>
              <a:gd name="T1" fmla="*/ 80 h 80"/>
              <a:gd name="T2" fmla="*/ 2 w 13"/>
              <a:gd name="T3" fmla="*/ 67 h 80"/>
              <a:gd name="T4" fmla="*/ 6 w 13"/>
              <a:gd name="T5" fmla="*/ 0 h 80"/>
              <a:gd name="T6" fmla="*/ 12 w 13"/>
              <a:gd name="T7" fmla="*/ 8 h 80"/>
              <a:gd name="T8" fmla="*/ 12 w 13"/>
              <a:gd name="T9" fmla="*/ 12 h 80"/>
              <a:gd name="T10" fmla="*/ 10 w 13"/>
              <a:gd name="T11" fmla="*/ 46 h 80"/>
              <a:gd name="T12" fmla="*/ 9 w 13"/>
              <a:gd name="T13" fmla="*/ 8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" h="80">
                <a:moveTo>
                  <a:pt x="9" y="80"/>
                </a:moveTo>
                <a:cubicBezTo>
                  <a:pt x="4" y="77"/>
                  <a:pt x="0" y="73"/>
                  <a:pt x="2" y="67"/>
                </a:cubicBezTo>
                <a:cubicBezTo>
                  <a:pt x="9" y="45"/>
                  <a:pt x="3" y="23"/>
                  <a:pt x="6" y="0"/>
                </a:cubicBezTo>
                <a:cubicBezTo>
                  <a:pt x="11" y="0"/>
                  <a:pt x="8" y="7"/>
                  <a:pt x="12" y="8"/>
                </a:cubicBezTo>
                <a:cubicBezTo>
                  <a:pt x="12" y="9"/>
                  <a:pt x="12" y="11"/>
                  <a:pt x="12" y="12"/>
                </a:cubicBezTo>
                <a:cubicBezTo>
                  <a:pt x="9" y="23"/>
                  <a:pt x="13" y="35"/>
                  <a:pt x="10" y="46"/>
                </a:cubicBezTo>
                <a:cubicBezTo>
                  <a:pt x="9" y="57"/>
                  <a:pt x="9" y="69"/>
                  <a:pt x="9" y="80"/>
                </a:cubicBezTo>
                <a:close/>
              </a:path>
            </a:pathLst>
          </a:custGeom>
          <a:solidFill>
            <a:srgbClr val="7E859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4" name="Freeform 199">
            <a:extLst>
              <a:ext uri="{FF2B5EF4-FFF2-40B4-BE49-F238E27FC236}">
                <a16:creationId xmlns:a16="http://schemas.microsoft.com/office/drawing/2014/main" id="{C51E882D-5448-4735-9BF5-C36E586167C3}"/>
              </a:ext>
            </a:extLst>
          </p:cNvPr>
          <p:cNvSpPr>
            <a:spLocks/>
          </p:cNvSpPr>
          <p:nvPr/>
        </p:nvSpPr>
        <p:spPr bwMode="auto">
          <a:xfrm>
            <a:off x="6534150" y="2027238"/>
            <a:ext cx="6350" cy="31750"/>
          </a:xfrm>
          <a:custGeom>
            <a:avLst/>
            <a:gdLst>
              <a:gd name="T0" fmla="*/ 7 w 8"/>
              <a:gd name="T1" fmla="*/ 40 h 40"/>
              <a:gd name="T2" fmla="*/ 6 w 8"/>
              <a:gd name="T3" fmla="*/ 0 h 40"/>
              <a:gd name="T4" fmla="*/ 8 w 8"/>
              <a:gd name="T5" fmla="*/ 25 h 40"/>
              <a:gd name="T6" fmla="*/ 7 w 8"/>
              <a:gd name="T7" fmla="*/ 4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" h="40">
                <a:moveTo>
                  <a:pt x="7" y="40"/>
                </a:moveTo>
                <a:cubicBezTo>
                  <a:pt x="0" y="27"/>
                  <a:pt x="4" y="13"/>
                  <a:pt x="6" y="0"/>
                </a:cubicBezTo>
                <a:cubicBezTo>
                  <a:pt x="7" y="8"/>
                  <a:pt x="7" y="17"/>
                  <a:pt x="8" y="25"/>
                </a:cubicBezTo>
                <a:cubicBezTo>
                  <a:pt x="7" y="30"/>
                  <a:pt x="7" y="35"/>
                  <a:pt x="7" y="40"/>
                </a:cubicBezTo>
                <a:close/>
              </a:path>
            </a:pathLst>
          </a:custGeom>
          <a:solidFill>
            <a:srgbClr val="8A91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5" name="Freeform 200">
            <a:extLst>
              <a:ext uri="{FF2B5EF4-FFF2-40B4-BE49-F238E27FC236}">
                <a16:creationId xmlns:a16="http://schemas.microsoft.com/office/drawing/2014/main" id="{33E9C6CF-B6AF-454A-9C4D-9E7CB7CE6E1F}"/>
              </a:ext>
            </a:extLst>
          </p:cNvPr>
          <p:cNvSpPr>
            <a:spLocks/>
          </p:cNvSpPr>
          <p:nvPr/>
        </p:nvSpPr>
        <p:spPr bwMode="auto">
          <a:xfrm>
            <a:off x="6540500" y="1965325"/>
            <a:ext cx="7938" cy="26988"/>
          </a:xfrm>
          <a:custGeom>
            <a:avLst/>
            <a:gdLst>
              <a:gd name="T0" fmla="*/ 4 w 9"/>
              <a:gd name="T1" fmla="*/ 34 h 34"/>
              <a:gd name="T2" fmla="*/ 6 w 9"/>
              <a:gd name="T3" fmla="*/ 0 h 34"/>
              <a:gd name="T4" fmla="*/ 4 w 9"/>
              <a:gd name="T5" fmla="*/ 34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34">
                <a:moveTo>
                  <a:pt x="4" y="34"/>
                </a:moveTo>
                <a:cubicBezTo>
                  <a:pt x="4" y="23"/>
                  <a:pt x="0" y="11"/>
                  <a:pt x="6" y="0"/>
                </a:cubicBezTo>
                <a:cubicBezTo>
                  <a:pt x="5" y="11"/>
                  <a:pt x="9" y="23"/>
                  <a:pt x="4" y="34"/>
                </a:cubicBezTo>
                <a:close/>
              </a:path>
            </a:pathLst>
          </a:custGeom>
          <a:solidFill>
            <a:srgbClr val="7B80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6" name="Freeform 201">
            <a:extLst>
              <a:ext uri="{FF2B5EF4-FFF2-40B4-BE49-F238E27FC236}">
                <a16:creationId xmlns:a16="http://schemas.microsoft.com/office/drawing/2014/main" id="{ADED311B-F7F0-4DA9-8C4D-0C82B04BA526}"/>
              </a:ext>
            </a:extLst>
          </p:cNvPr>
          <p:cNvSpPr>
            <a:spLocks/>
          </p:cNvSpPr>
          <p:nvPr/>
        </p:nvSpPr>
        <p:spPr bwMode="auto">
          <a:xfrm>
            <a:off x="4391025" y="5399088"/>
            <a:ext cx="136525" cy="241300"/>
          </a:xfrm>
          <a:custGeom>
            <a:avLst/>
            <a:gdLst>
              <a:gd name="T0" fmla="*/ 68 w 168"/>
              <a:gd name="T1" fmla="*/ 4 h 297"/>
              <a:gd name="T2" fmla="*/ 137 w 168"/>
              <a:gd name="T3" fmla="*/ 0 h 297"/>
              <a:gd name="T4" fmla="*/ 168 w 168"/>
              <a:gd name="T5" fmla="*/ 30 h 297"/>
              <a:gd name="T6" fmla="*/ 168 w 168"/>
              <a:gd name="T7" fmla="*/ 249 h 297"/>
              <a:gd name="T8" fmla="*/ 144 w 168"/>
              <a:gd name="T9" fmla="*/ 276 h 297"/>
              <a:gd name="T10" fmla="*/ 15 w 168"/>
              <a:gd name="T11" fmla="*/ 295 h 297"/>
              <a:gd name="T12" fmla="*/ 0 w 168"/>
              <a:gd name="T13" fmla="*/ 282 h 297"/>
              <a:gd name="T14" fmla="*/ 0 w 168"/>
              <a:gd name="T15" fmla="*/ 26 h 297"/>
              <a:gd name="T16" fmla="*/ 14 w 168"/>
              <a:gd name="T17" fmla="*/ 12 h 297"/>
              <a:gd name="T18" fmla="*/ 68 w 168"/>
              <a:gd name="T19" fmla="*/ 4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8" h="297">
                <a:moveTo>
                  <a:pt x="68" y="4"/>
                </a:moveTo>
                <a:cubicBezTo>
                  <a:pt x="91" y="7"/>
                  <a:pt x="114" y="0"/>
                  <a:pt x="137" y="0"/>
                </a:cubicBezTo>
                <a:cubicBezTo>
                  <a:pt x="162" y="0"/>
                  <a:pt x="168" y="5"/>
                  <a:pt x="168" y="30"/>
                </a:cubicBezTo>
                <a:cubicBezTo>
                  <a:pt x="168" y="103"/>
                  <a:pt x="168" y="176"/>
                  <a:pt x="168" y="249"/>
                </a:cubicBezTo>
                <a:cubicBezTo>
                  <a:pt x="168" y="267"/>
                  <a:pt x="162" y="274"/>
                  <a:pt x="144" y="276"/>
                </a:cubicBezTo>
                <a:cubicBezTo>
                  <a:pt x="101" y="282"/>
                  <a:pt x="58" y="288"/>
                  <a:pt x="15" y="295"/>
                </a:cubicBezTo>
                <a:cubicBezTo>
                  <a:pt x="3" y="297"/>
                  <a:pt x="0" y="293"/>
                  <a:pt x="0" y="282"/>
                </a:cubicBezTo>
                <a:cubicBezTo>
                  <a:pt x="0" y="196"/>
                  <a:pt x="0" y="111"/>
                  <a:pt x="0" y="26"/>
                </a:cubicBezTo>
                <a:cubicBezTo>
                  <a:pt x="0" y="16"/>
                  <a:pt x="4" y="13"/>
                  <a:pt x="14" y="12"/>
                </a:cubicBezTo>
                <a:cubicBezTo>
                  <a:pt x="32" y="8"/>
                  <a:pt x="51" y="12"/>
                  <a:pt x="68" y="4"/>
                </a:cubicBezTo>
                <a:close/>
              </a:path>
            </a:pathLst>
          </a:custGeom>
          <a:solidFill>
            <a:srgbClr val="0A0D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7" name="Freeform 202">
            <a:extLst>
              <a:ext uri="{FF2B5EF4-FFF2-40B4-BE49-F238E27FC236}">
                <a16:creationId xmlns:a16="http://schemas.microsoft.com/office/drawing/2014/main" id="{CE973848-B6A8-4559-AFDD-365126844C14}"/>
              </a:ext>
            </a:extLst>
          </p:cNvPr>
          <p:cNvSpPr>
            <a:spLocks/>
          </p:cNvSpPr>
          <p:nvPr/>
        </p:nvSpPr>
        <p:spPr bwMode="auto">
          <a:xfrm>
            <a:off x="5145088" y="4987925"/>
            <a:ext cx="130175" cy="582613"/>
          </a:xfrm>
          <a:custGeom>
            <a:avLst/>
            <a:gdLst>
              <a:gd name="T0" fmla="*/ 0 w 160"/>
              <a:gd name="T1" fmla="*/ 359 h 716"/>
              <a:gd name="T2" fmla="*/ 0 w 160"/>
              <a:gd name="T3" fmla="*/ 29 h 716"/>
              <a:gd name="T4" fmla="*/ 29 w 160"/>
              <a:gd name="T5" fmla="*/ 1 h 716"/>
              <a:gd name="T6" fmla="*/ 139 w 160"/>
              <a:gd name="T7" fmla="*/ 1 h 716"/>
              <a:gd name="T8" fmla="*/ 160 w 160"/>
              <a:gd name="T9" fmla="*/ 21 h 716"/>
              <a:gd name="T10" fmla="*/ 160 w 160"/>
              <a:gd name="T11" fmla="*/ 689 h 716"/>
              <a:gd name="T12" fmla="*/ 141 w 160"/>
              <a:gd name="T13" fmla="*/ 710 h 716"/>
              <a:gd name="T14" fmla="*/ 86 w 160"/>
              <a:gd name="T15" fmla="*/ 713 h 716"/>
              <a:gd name="T16" fmla="*/ 38 w 160"/>
              <a:gd name="T17" fmla="*/ 713 h 716"/>
              <a:gd name="T18" fmla="*/ 0 w 160"/>
              <a:gd name="T19" fmla="*/ 679 h 716"/>
              <a:gd name="T20" fmla="*/ 0 w 160"/>
              <a:gd name="T21" fmla="*/ 359 h 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60" h="716">
                <a:moveTo>
                  <a:pt x="0" y="359"/>
                </a:moveTo>
                <a:cubicBezTo>
                  <a:pt x="0" y="249"/>
                  <a:pt x="0" y="139"/>
                  <a:pt x="0" y="29"/>
                </a:cubicBezTo>
                <a:cubicBezTo>
                  <a:pt x="0" y="4"/>
                  <a:pt x="3" y="1"/>
                  <a:pt x="29" y="1"/>
                </a:cubicBezTo>
                <a:cubicBezTo>
                  <a:pt x="66" y="1"/>
                  <a:pt x="102" y="2"/>
                  <a:pt x="139" y="1"/>
                </a:cubicBezTo>
                <a:cubicBezTo>
                  <a:pt x="154" y="0"/>
                  <a:pt x="160" y="5"/>
                  <a:pt x="160" y="21"/>
                </a:cubicBezTo>
                <a:cubicBezTo>
                  <a:pt x="160" y="244"/>
                  <a:pt x="160" y="466"/>
                  <a:pt x="160" y="689"/>
                </a:cubicBezTo>
                <a:cubicBezTo>
                  <a:pt x="160" y="703"/>
                  <a:pt x="156" y="708"/>
                  <a:pt x="141" y="710"/>
                </a:cubicBezTo>
                <a:cubicBezTo>
                  <a:pt x="123" y="712"/>
                  <a:pt x="104" y="713"/>
                  <a:pt x="86" y="713"/>
                </a:cubicBezTo>
                <a:cubicBezTo>
                  <a:pt x="70" y="713"/>
                  <a:pt x="54" y="712"/>
                  <a:pt x="38" y="713"/>
                </a:cubicBezTo>
                <a:cubicBezTo>
                  <a:pt x="0" y="716"/>
                  <a:pt x="0" y="716"/>
                  <a:pt x="0" y="679"/>
                </a:cubicBezTo>
                <a:cubicBezTo>
                  <a:pt x="0" y="572"/>
                  <a:pt x="0" y="466"/>
                  <a:pt x="0" y="359"/>
                </a:cubicBezTo>
                <a:close/>
              </a:path>
            </a:pathLst>
          </a:custGeom>
          <a:solidFill>
            <a:srgbClr val="0A0D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" name="Freeform 7351">
            <a:extLst>
              <a:ext uri="{FF2B5EF4-FFF2-40B4-BE49-F238E27FC236}">
                <a16:creationId xmlns:a16="http://schemas.microsoft.com/office/drawing/2014/main" id="{C708E8CD-F49C-4C3A-9517-2D843D32DF62}"/>
              </a:ext>
            </a:extLst>
          </p:cNvPr>
          <p:cNvSpPr>
            <a:spLocks/>
          </p:cNvSpPr>
          <p:nvPr/>
        </p:nvSpPr>
        <p:spPr bwMode="auto">
          <a:xfrm rot="16424621">
            <a:off x="7906390" y="3436059"/>
            <a:ext cx="6241497" cy="2045492"/>
          </a:xfrm>
          <a:custGeom>
            <a:avLst/>
            <a:gdLst>
              <a:gd name="T0" fmla="*/ 228 w 416"/>
              <a:gd name="T1" fmla="*/ 539 h 558"/>
              <a:gd name="T2" fmla="*/ 191 w 416"/>
              <a:gd name="T3" fmla="*/ 516 h 558"/>
              <a:gd name="T4" fmla="*/ 200 w 416"/>
              <a:gd name="T5" fmla="*/ 420 h 558"/>
              <a:gd name="T6" fmla="*/ 195 w 416"/>
              <a:gd name="T7" fmla="*/ 366 h 558"/>
              <a:gd name="T8" fmla="*/ 161 w 416"/>
              <a:gd name="T9" fmla="*/ 312 h 558"/>
              <a:gd name="T10" fmla="*/ 139 w 416"/>
              <a:gd name="T11" fmla="*/ 266 h 558"/>
              <a:gd name="T12" fmla="*/ 105 w 416"/>
              <a:gd name="T13" fmla="*/ 295 h 558"/>
              <a:gd name="T14" fmla="*/ 87 w 416"/>
              <a:gd name="T15" fmla="*/ 336 h 558"/>
              <a:gd name="T16" fmla="*/ 55 w 416"/>
              <a:gd name="T17" fmla="*/ 376 h 558"/>
              <a:gd name="T18" fmla="*/ 34 w 416"/>
              <a:gd name="T19" fmla="*/ 403 h 558"/>
              <a:gd name="T20" fmla="*/ 21 w 416"/>
              <a:gd name="T21" fmla="*/ 312 h 558"/>
              <a:gd name="T22" fmla="*/ 9 w 416"/>
              <a:gd name="T23" fmla="*/ 274 h 558"/>
              <a:gd name="T24" fmla="*/ 8 w 416"/>
              <a:gd name="T25" fmla="*/ 221 h 558"/>
              <a:gd name="T26" fmla="*/ 62 w 416"/>
              <a:gd name="T27" fmla="*/ 159 h 558"/>
              <a:gd name="T28" fmla="*/ 123 w 416"/>
              <a:gd name="T29" fmla="*/ 134 h 558"/>
              <a:gd name="T30" fmla="*/ 205 w 416"/>
              <a:gd name="T31" fmla="*/ 90 h 558"/>
              <a:gd name="T32" fmla="*/ 249 w 416"/>
              <a:gd name="T33" fmla="*/ 60 h 558"/>
              <a:gd name="T34" fmla="*/ 242 w 416"/>
              <a:gd name="T35" fmla="*/ 19 h 558"/>
              <a:gd name="T36" fmla="*/ 281 w 416"/>
              <a:gd name="T37" fmla="*/ 35 h 558"/>
              <a:gd name="T38" fmla="*/ 307 w 416"/>
              <a:gd name="T39" fmla="*/ 108 h 558"/>
              <a:gd name="T40" fmla="*/ 239 w 416"/>
              <a:gd name="T41" fmla="*/ 171 h 558"/>
              <a:gd name="T42" fmla="*/ 274 w 416"/>
              <a:gd name="T43" fmla="*/ 237 h 558"/>
              <a:gd name="T44" fmla="*/ 266 w 416"/>
              <a:gd name="T45" fmla="*/ 302 h 558"/>
              <a:gd name="T46" fmla="*/ 252 w 416"/>
              <a:gd name="T47" fmla="*/ 326 h 558"/>
              <a:gd name="T48" fmla="*/ 248 w 416"/>
              <a:gd name="T49" fmla="*/ 360 h 558"/>
              <a:gd name="T50" fmla="*/ 280 w 416"/>
              <a:gd name="T51" fmla="*/ 300 h 558"/>
              <a:gd name="T52" fmla="*/ 319 w 416"/>
              <a:gd name="T53" fmla="*/ 359 h 558"/>
              <a:gd name="T54" fmla="*/ 329 w 416"/>
              <a:gd name="T55" fmla="*/ 422 h 558"/>
              <a:gd name="T56" fmla="*/ 341 w 416"/>
              <a:gd name="T57" fmla="*/ 427 h 558"/>
              <a:gd name="T58" fmla="*/ 369 w 416"/>
              <a:gd name="T59" fmla="*/ 413 h 558"/>
              <a:gd name="T60" fmla="*/ 373 w 416"/>
              <a:gd name="T61" fmla="*/ 446 h 558"/>
              <a:gd name="T62" fmla="*/ 383 w 416"/>
              <a:gd name="T63" fmla="*/ 430 h 558"/>
              <a:gd name="T64" fmla="*/ 406 w 416"/>
              <a:gd name="T65" fmla="*/ 419 h 558"/>
              <a:gd name="T66" fmla="*/ 408 w 416"/>
              <a:gd name="T67" fmla="*/ 485 h 558"/>
              <a:gd name="T68" fmla="*/ 358 w 416"/>
              <a:gd name="T69" fmla="*/ 539 h 558"/>
              <a:gd name="T70" fmla="*/ 342 w 416"/>
              <a:gd name="T71" fmla="*/ 481 h 558"/>
              <a:gd name="T72" fmla="*/ 281 w 416"/>
              <a:gd name="T73" fmla="*/ 454 h 558"/>
              <a:gd name="T74" fmla="*/ 277 w 416"/>
              <a:gd name="T75" fmla="*/ 418 h 558"/>
              <a:gd name="T76" fmla="*/ 279 w 416"/>
              <a:gd name="T77" fmla="*/ 382 h 558"/>
              <a:gd name="T78" fmla="*/ 268 w 416"/>
              <a:gd name="T79" fmla="*/ 360 h 558"/>
              <a:gd name="T80" fmla="*/ 250 w 416"/>
              <a:gd name="T81" fmla="*/ 411 h 558"/>
              <a:gd name="T82" fmla="*/ 242 w 416"/>
              <a:gd name="T83" fmla="*/ 435 h 5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16" h="558">
                <a:moveTo>
                  <a:pt x="242" y="435"/>
                </a:moveTo>
                <a:cubicBezTo>
                  <a:pt x="237" y="470"/>
                  <a:pt x="233" y="504"/>
                  <a:pt x="228" y="539"/>
                </a:cubicBezTo>
                <a:cubicBezTo>
                  <a:pt x="217" y="535"/>
                  <a:pt x="209" y="519"/>
                  <a:pt x="194" y="527"/>
                </a:cubicBezTo>
                <a:cubicBezTo>
                  <a:pt x="191" y="524"/>
                  <a:pt x="190" y="520"/>
                  <a:pt x="191" y="516"/>
                </a:cubicBezTo>
                <a:cubicBezTo>
                  <a:pt x="193" y="511"/>
                  <a:pt x="194" y="505"/>
                  <a:pt x="197" y="501"/>
                </a:cubicBezTo>
                <a:cubicBezTo>
                  <a:pt x="219" y="475"/>
                  <a:pt x="210" y="448"/>
                  <a:pt x="200" y="420"/>
                </a:cubicBezTo>
                <a:cubicBezTo>
                  <a:pt x="196" y="411"/>
                  <a:pt x="194" y="404"/>
                  <a:pt x="201" y="395"/>
                </a:cubicBezTo>
                <a:cubicBezTo>
                  <a:pt x="209" y="384"/>
                  <a:pt x="207" y="373"/>
                  <a:pt x="195" y="366"/>
                </a:cubicBezTo>
                <a:cubicBezTo>
                  <a:pt x="182" y="359"/>
                  <a:pt x="177" y="349"/>
                  <a:pt x="178" y="333"/>
                </a:cubicBezTo>
                <a:cubicBezTo>
                  <a:pt x="180" y="323"/>
                  <a:pt x="171" y="315"/>
                  <a:pt x="161" y="312"/>
                </a:cubicBezTo>
                <a:cubicBezTo>
                  <a:pt x="136" y="304"/>
                  <a:pt x="134" y="302"/>
                  <a:pt x="139" y="277"/>
                </a:cubicBezTo>
                <a:cubicBezTo>
                  <a:pt x="139" y="273"/>
                  <a:pt x="141" y="270"/>
                  <a:pt x="139" y="266"/>
                </a:cubicBezTo>
                <a:cubicBezTo>
                  <a:pt x="136" y="280"/>
                  <a:pt x="129" y="289"/>
                  <a:pt x="114" y="288"/>
                </a:cubicBezTo>
                <a:cubicBezTo>
                  <a:pt x="110" y="288"/>
                  <a:pt x="106" y="291"/>
                  <a:pt x="105" y="295"/>
                </a:cubicBezTo>
                <a:cubicBezTo>
                  <a:pt x="103" y="308"/>
                  <a:pt x="100" y="320"/>
                  <a:pt x="87" y="327"/>
                </a:cubicBezTo>
                <a:cubicBezTo>
                  <a:pt x="84" y="328"/>
                  <a:pt x="85" y="332"/>
                  <a:pt x="87" y="336"/>
                </a:cubicBezTo>
                <a:cubicBezTo>
                  <a:pt x="97" y="353"/>
                  <a:pt x="85" y="357"/>
                  <a:pt x="72" y="360"/>
                </a:cubicBezTo>
                <a:cubicBezTo>
                  <a:pt x="62" y="361"/>
                  <a:pt x="57" y="366"/>
                  <a:pt x="55" y="376"/>
                </a:cubicBezTo>
                <a:cubicBezTo>
                  <a:pt x="51" y="386"/>
                  <a:pt x="49" y="397"/>
                  <a:pt x="40" y="404"/>
                </a:cubicBezTo>
                <a:cubicBezTo>
                  <a:pt x="38" y="404"/>
                  <a:pt x="36" y="404"/>
                  <a:pt x="34" y="403"/>
                </a:cubicBezTo>
                <a:cubicBezTo>
                  <a:pt x="37" y="379"/>
                  <a:pt x="32" y="355"/>
                  <a:pt x="40" y="331"/>
                </a:cubicBezTo>
                <a:cubicBezTo>
                  <a:pt x="42" y="324"/>
                  <a:pt x="37" y="309"/>
                  <a:pt x="21" y="312"/>
                </a:cubicBezTo>
                <a:cubicBezTo>
                  <a:pt x="4" y="314"/>
                  <a:pt x="5" y="307"/>
                  <a:pt x="13" y="297"/>
                </a:cubicBezTo>
                <a:cubicBezTo>
                  <a:pt x="19" y="288"/>
                  <a:pt x="28" y="278"/>
                  <a:pt x="9" y="274"/>
                </a:cubicBezTo>
                <a:cubicBezTo>
                  <a:pt x="7" y="273"/>
                  <a:pt x="0" y="227"/>
                  <a:pt x="2" y="226"/>
                </a:cubicBezTo>
                <a:cubicBezTo>
                  <a:pt x="3" y="224"/>
                  <a:pt x="6" y="221"/>
                  <a:pt x="8" y="221"/>
                </a:cubicBezTo>
                <a:cubicBezTo>
                  <a:pt x="25" y="226"/>
                  <a:pt x="30" y="211"/>
                  <a:pt x="33" y="200"/>
                </a:cubicBezTo>
                <a:cubicBezTo>
                  <a:pt x="38" y="182"/>
                  <a:pt x="52" y="172"/>
                  <a:pt x="62" y="159"/>
                </a:cubicBezTo>
                <a:cubicBezTo>
                  <a:pt x="84" y="163"/>
                  <a:pt x="100" y="151"/>
                  <a:pt x="117" y="141"/>
                </a:cubicBezTo>
                <a:cubicBezTo>
                  <a:pt x="120" y="139"/>
                  <a:pt x="124" y="136"/>
                  <a:pt x="123" y="134"/>
                </a:cubicBezTo>
                <a:cubicBezTo>
                  <a:pt x="118" y="109"/>
                  <a:pt x="138" y="105"/>
                  <a:pt x="154" y="100"/>
                </a:cubicBezTo>
                <a:cubicBezTo>
                  <a:pt x="170" y="95"/>
                  <a:pt x="184" y="76"/>
                  <a:pt x="205" y="90"/>
                </a:cubicBezTo>
                <a:cubicBezTo>
                  <a:pt x="206" y="91"/>
                  <a:pt x="211" y="87"/>
                  <a:pt x="214" y="85"/>
                </a:cubicBezTo>
                <a:cubicBezTo>
                  <a:pt x="226" y="76"/>
                  <a:pt x="234" y="64"/>
                  <a:pt x="249" y="60"/>
                </a:cubicBezTo>
                <a:cubicBezTo>
                  <a:pt x="255" y="59"/>
                  <a:pt x="270" y="49"/>
                  <a:pt x="250" y="43"/>
                </a:cubicBezTo>
                <a:cubicBezTo>
                  <a:pt x="237" y="38"/>
                  <a:pt x="249" y="25"/>
                  <a:pt x="242" y="19"/>
                </a:cubicBezTo>
                <a:cubicBezTo>
                  <a:pt x="252" y="13"/>
                  <a:pt x="265" y="0"/>
                  <a:pt x="264" y="27"/>
                </a:cubicBezTo>
                <a:cubicBezTo>
                  <a:pt x="264" y="37"/>
                  <a:pt x="275" y="34"/>
                  <a:pt x="281" y="35"/>
                </a:cubicBezTo>
                <a:cubicBezTo>
                  <a:pt x="291" y="36"/>
                  <a:pt x="304" y="31"/>
                  <a:pt x="306" y="47"/>
                </a:cubicBezTo>
                <a:cubicBezTo>
                  <a:pt x="306" y="67"/>
                  <a:pt x="307" y="87"/>
                  <a:pt x="307" y="108"/>
                </a:cubicBezTo>
                <a:cubicBezTo>
                  <a:pt x="308" y="119"/>
                  <a:pt x="274" y="153"/>
                  <a:pt x="262" y="152"/>
                </a:cubicBezTo>
                <a:cubicBezTo>
                  <a:pt x="247" y="151"/>
                  <a:pt x="242" y="159"/>
                  <a:pt x="239" y="171"/>
                </a:cubicBezTo>
                <a:cubicBezTo>
                  <a:pt x="237" y="179"/>
                  <a:pt x="230" y="184"/>
                  <a:pt x="227" y="192"/>
                </a:cubicBezTo>
                <a:cubicBezTo>
                  <a:pt x="249" y="193"/>
                  <a:pt x="265" y="208"/>
                  <a:pt x="274" y="237"/>
                </a:cubicBezTo>
                <a:cubicBezTo>
                  <a:pt x="276" y="244"/>
                  <a:pt x="279" y="251"/>
                  <a:pt x="282" y="258"/>
                </a:cubicBezTo>
                <a:cubicBezTo>
                  <a:pt x="292" y="281"/>
                  <a:pt x="289" y="290"/>
                  <a:pt x="266" y="302"/>
                </a:cubicBezTo>
                <a:cubicBezTo>
                  <a:pt x="260" y="305"/>
                  <a:pt x="256" y="309"/>
                  <a:pt x="256" y="315"/>
                </a:cubicBezTo>
                <a:cubicBezTo>
                  <a:pt x="256" y="320"/>
                  <a:pt x="256" y="325"/>
                  <a:pt x="252" y="326"/>
                </a:cubicBezTo>
                <a:cubicBezTo>
                  <a:pt x="231" y="332"/>
                  <a:pt x="238" y="343"/>
                  <a:pt x="247" y="354"/>
                </a:cubicBezTo>
                <a:cubicBezTo>
                  <a:pt x="248" y="355"/>
                  <a:pt x="246" y="358"/>
                  <a:pt x="248" y="360"/>
                </a:cubicBezTo>
                <a:cubicBezTo>
                  <a:pt x="256" y="346"/>
                  <a:pt x="268" y="333"/>
                  <a:pt x="267" y="315"/>
                </a:cubicBezTo>
                <a:cubicBezTo>
                  <a:pt x="267" y="307"/>
                  <a:pt x="272" y="300"/>
                  <a:pt x="280" y="300"/>
                </a:cubicBezTo>
                <a:cubicBezTo>
                  <a:pt x="292" y="300"/>
                  <a:pt x="305" y="301"/>
                  <a:pt x="313" y="311"/>
                </a:cubicBezTo>
                <a:cubicBezTo>
                  <a:pt x="323" y="326"/>
                  <a:pt x="327" y="342"/>
                  <a:pt x="319" y="359"/>
                </a:cubicBezTo>
                <a:cubicBezTo>
                  <a:pt x="313" y="373"/>
                  <a:pt x="314" y="385"/>
                  <a:pt x="324" y="397"/>
                </a:cubicBezTo>
                <a:cubicBezTo>
                  <a:pt x="330" y="404"/>
                  <a:pt x="330" y="413"/>
                  <a:pt x="329" y="422"/>
                </a:cubicBezTo>
                <a:cubicBezTo>
                  <a:pt x="329" y="426"/>
                  <a:pt x="329" y="429"/>
                  <a:pt x="333" y="431"/>
                </a:cubicBezTo>
                <a:cubicBezTo>
                  <a:pt x="336" y="433"/>
                  <a:pt x="339" y="430"/>
                  <a:pt x="341" y="427"/>
                </a:cubicBezTo>
                <a:cubicBezTo>
                  <a:pt x="343" y="424"/>
                  <a:pt x="346" y="421"/>
                  <a:pt x="349" y="418"/>
                </a:cubicBezTo>
                <a:cubicBezTo>
                  <a:pt x="355" y="414"/>
                  <a:pt x="361" y="410"/>
                  <a:pt x="369" y="413"/>
                </a:cubicBezTo>
                <a:cubicBezTo>
                  <a:pt x="378" y="418"/>
                  <a:pt x="376" y="425"/>
                  <a:pt x="374" y="433"/>
                </a:cubicBezTo>
                <a:cubicBezTo>
                  <a:pt x="372" y="437"/>
                  <a:pt x="370" y="441"/>
                  <a:pt x="373" y="446"/>
                </a:cubicBezTo>
                <a:cubicBezTo>
                  <a:pt x="375" y="448"/>
                  <a:pt x="377" y="447"/>
                  <a:pt x="379" y="445"/>
                </a:cubicBezTo>
                <a:cubicBezTo>
                  <a:pt x="384" y="441"/>
                  <a:pt x="386" y="436"/>
                  <a:pt x="383" y="430"/>
                </a:cubicBezTo>
                <a:cubicBezTo>
                  <a:pt x="380" y="423"/>
                  <a:pt x="377" y="415"/>
                  <a:pt x="387" y="411"/>
                </a:cubicBezTo>
                <a:cubicBezTo>
                  <a:pt x="395" y="408"/>
                  <a:pt x="403" y="409"/>
                  <a:pt x="406" y="419"/>
                </a:cubicBezTo>
                <a:cubicBezTo>
                  <a:pt x="409" y="437"/>
                  <a:pt x="393" y="457"/>
                  <a:pt x="412" y="474"/>
                </a:cubicBezTo>
                <a:cubicBezTo>
                  <a:pt x="416" y="477"/>
                  <a:pt x="413" y="483"/>
                  <a:pt x="408" y="485"/>
                </a:cubicBezTo>
                <a:cubicBezTo>
                  <a:pt x="393" y="497"/>
                  <a:pt x="390" y="510"/>
                  <a:pt x="402" y="526"/>
                </a:cubicBezTo>
                <a:cubicBezTo>
                  <a:pt x="385" y="524"/>
                  <a:pt x="380" y="558"/>
                  <a:pt x="358" y="539"/>
                </a:cubicBezTo>
                <a:cubicBezTo>
                  <a:pt x="359" y="530"/>
                  <a:pt x="379" y="533"/>
                  <a:pt x="372" y="521"/>
                </a:cubicBezTo>
                <a:cubicBezTo>
                  <a:pt x="364" y="507"/>
                  <a:pt x="359" y="487"/>
                  <a:pt x="342" y="481"/>
                </a:cubicBezTo>
                <a:cubicBezTo>
                  <a:pt x="326" y="475"/>
                  <a:pt x="310" y="459"/>
                  <a:pt x="289" y="468"/>
                </a:cubicBezTo>
                <a:cubicBezTo>
                  <a:pt x="281" y="471"/>
                  <a:pt x="276" y="463"/>
                  <a:pt x="281" y="454"/>
                </a:cubicBezTo>
                <a:cubicBezTo>
                  <a:pt x="286" y="445"/>
                  <a:pt x="285" y="438"/>
                  <a:pt x="277" y="431"/>
                </a:cubicBezTo>
                <a:cubicBezTo>
                  <a:pt x="272" y="428"/>
                  <a:pt x="267" y="423"/>
                  <a:pt x="277" y="418"/>
                </a:cubicBezTo>
                <a:cubicBezTo>
                  <a:pt x="280" y="417"/>
                  <a:pt x="281" y="415"/>
                  <a:pt x="279" y="412"/>
                </a:cubicBezTo>
                <a:cubicBezTo>
                  <a:pt x="269" y="402"/>
                  <a:pt x="280" y="392"/>
                  <a:pt x="279" y="382"/>
                </a:cubicBezTo>
                <a:cubicBezTo>
                  <a:pt x="279" y="376"/>
                  <a:pt x="288" y="369"/>
                  <a:pt x="279" y="363"/>
                </a:cubicBezTo>
                <a:cubicBezTo>
                  <a:pt x="276" y="360"/>
                  <a:pt x="272" y="358"/>
                  <a:pt x="268" y="360"/>
                </a:cubicBezTo>
                <a:cubicBezTo>
                  <a:pt x="261" y="366"/>
                  <a:pt x="253" y="374"/>
                  <a:pt x="255" y="381"/>
                </a:cubicBezTo>
                <a:cubicBezTo>
                  <a:pt x="260" y="394"/>
                  <a:pt x="252" y="401"/>
                  <a:pt x="250" y="411"/>
                </a:cubicBezTo>
                <a:cubicBezTo>
                  <a:pt x="239" y="412"/>
                  <a:pt x="246" y="400"/>
                  <a:pt x="237" y="397"/>
                </a:cubicBezTo>
                <a:cubicBezTo>
                  <a:pt x="234" y="411"/>
                  <a:pt x="241" y="423"/>
                  <a:pt x="242" y="435"/>
                </a:cubicBezTo>
                <a:close/>
              </a:path>
            </a:pathLst>
          </a:custGeom>
          <a:solidFill>
            <a:srgbClr val="A7041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790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1138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Boom Esports</dc:title>
  <dc:creator>Muhamad Rizki Sunarya</dc:creator>
  <cp:keywords>Funij.com</cp:keywords>
  <cp:lastModifiedBy>Muhamad Rizki Sunarya</cp:lastModifiedBy>
  <cp:revision>124</cp:revision>
  <dcterms:created xsi:type="dcterms:W3CDTF">2025-06-20T02:32:37Z</dcterms:created>
  <dcterms:modified xsi:type="dcterms:W3CDTF">2025-07-04T06:27:38Z</dcterms:modified>
</cp:coreProperties>
</file>