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8" r:id="rId2"/>
  </p:sldIdLst>
  <p:sldSz cx="11430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80" userDrawn="1">
          <p15:clr>
            <a:srgbClr val="A4A3A4"/>
          </p15:clr>
        </p15:guide>
        <p15:guide id="2" pos="17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0100"/>
    <a:srgbClr val="FB0204"/>
    <a:srgbClr val="E6E6E6"/>
    <a:srgbClr val="000000"/>
    <a:srgbClr val="911025"/>
    <a:srgbClr val="E13E45"/>
    <a:srgbClr val="562348"/>
    <a:srgbClr val="192556"/>
    <a:srgbClr val="005EA0"/>
    <a:srgbClr val="E5A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69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298" y="894"/>
      </p:cViewPr>
      <p:guideLst>
        <p:guide orient="horz" pos="2280"/>
        <p:guide pos="17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ij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611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BB4DC2E-3691-44AA-9378-CC2F21EE29EA}"/>
              </a:ext>
            </a:extLst>
          </p:cNvPr>
          <p:cNvGrpSpPr/>
          <p:nvPr userDrawn="1"/>
        </p:nvGrpSpPr>
        <p:grpSpPr>
          <a:xfrm>
            <a:off x="77718" y="6549953"/>
            <a:ext cx="1169575" cy="245859"/>
            <a:chOff x="77718" y="6549953"/>
            <a:chExt cx="1169575" cy="245859"/>
          </a:xfrm>
          <a:solidFill>
            <a:srgbClr val="000000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AF2E49A-A8B8-4CFB-8913-DD70CF42BF0C}"/>
                </a:ext>
              </a:extLst>
            </p:cNvPr>
            <p:cNvSpPr/>
            <p:nvPr userDrawn="1"/>
          </p:nvSpPr>
          <p:spPr>
            <a:xfrm>
              <a:off x="5279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7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7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3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3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3FFBF06-0F18-4AF3-9BF8-D24FC425B388}"/>
                </a:ext>
              </a:extLst>
            </p:cNvPr>
            <p:cNvSpPr/>
            <p:nvPr userDrawn="1"/>
          </p:nvSpPr>
          <p:spPr>
            <a:xfrm>
              <a:off x="6041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6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6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4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4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BFB112D-08B3-41AE-B77F-FB5AE9131F79}"/>
                </a:ext>
              </a:extLst>
            </p:cNvPr>
            <p:cNvSpPr/>
            <p:nvPr userDrawn="1"/>
          </p:nvSpPr>
          <p:spPr>
            <a:xfrm>
              <a:off x="77718" y="6552010"/>
              <a:ext cx="121386" cy="184137"/>
            </a:xfrm>
            <a:custGeom>
              <a:avLst/>
              <a:gdLst/>
              <a:ahLst/>
              <a:cxnLst/>
              <a:rect l="l" t="t" r="r" b="b"/>
              <a:pathLst>
                <a:path w="121386" h="184137">
                  <a:moveTo>
                    <a:pt x="0" y="0"/>
                  </a:moveTo>
                  <a:lnTo>
                    <a:pt x="121386" y="0"/>
                  </a:lnTo>
                  <a:lnTo>
                    <a:pt x="121386" y="38062"/>
                  </a:lnTo>
                  <a:lnTo>
                    <a:pt x="40119" y="38062"/>
                  </a:lnTo>
                  <a:lnTo>
                    <a:pt x="40119" y="75095"/>
                  </a:lnTo>
                  <a:lnTo>
                    <a:pt x="113157" y="75095"/>
                  </a:lnTo>
                  <a:lnTo>
                    <a:pt x="113157" y="113157"/>
                  </a:lnTo>
                  <a:lnTo>
                    <a:pt x="40119" y="113157"/>
                  </a:lnTo>
                  <a:lnTo>
                    <a:pt x="40119" y="184137"/>
                  </a:lnTo>
                  <a:lnTo>
                    <a:pt x="0" y="18413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45FC52B-905B-4ED9-AFA6-E349DD5845BB}"/>
                </a:ext>
              </a:extLst>
            </p:cNvPr>
            <p:cNvSpPr/>
            <p:nvPr userDrawn="1"/>
          </p:nvSpPr>
          <p:spPr>
            <a:xfrm>
              <a:off x="378403" y="6606017"/>
              <a:ext cx="123958" cy="130130"/>
            </a:xfrm>
            <a:custGeom>
              <a:avLst/>
              <a:gdLst/>
              <a:ahLst/>
              <a:cxnLst/>
              <a:rect l="l" t="t" r="r" b="b"/>
              <a:pathLst>
                <a:path w="123958" h="130130">
                  <a:moveTo>
                    <a:pt x="77152" y="0"/>
                  </a:moveTo>
                  <a:cubicBezTo>
                    <a:pt x="92926" y="0"/>
                    <a:pt x="104670" y="5057"/>
                    <a:pt x="112385" y="15173"/>
                  </a:cubicBezTo>
                  <a:cubicBezTo>
                    <a:pt x="120101" y="25289"/>
                    <a:pt x="123958" y="38576"/>
                    <a:pt x="123958" y="55035"/>
                  </a:cubicBezTo>
                  <a:lnTo>
                    <a:pt x="123958" y="130130"/>
                  </a:lnTo>
                  <a:lnTo>
                    <a:pt x="85382" y="130130"/>
                  </a:lnTo>
                  <a:lnTo>
                    <a:pt x="85382" y="59407"/>
                  </a:lnTo>
                  <a:cubicBezTo>
                    <a:pt x="85382" y="52549"/>
                    <a:pt x="83753" y="46934"/>
                    <a:pt x="80496" y="42562"/>
                  </a:cubicBezTo>
                  <a:cubicBezTo>
                    <a:pt x="77238" y="38190"/>
                    <a:pt x="72180" y="36004"/>
                    <a:pt x="65322" y="36004"/>
                  </a:cubicBezTo>
                  <a:cubicBezTo>
                    <a:pt x="56578" y="36004"/>
                    <a:pt x="49935" y="39347"/>
                    <a:pt x="45391" y="46034"/>
                  </a:cubicBezTo>
                  <a:cubicBezTo>
                    <a:pt x="40848" y="52721"/>
                    <a:pt x="38576" y="61465"/>
                    <a:pt x="38576" y="72266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7149" y="6686"/>
                    <a:pt x="60007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DCA5852-E1A8-447A-A0A8-14319A24C575}"/>
                </a:ext>
              </a:extLst>
            </p:cNvPr>
            <p:cNvSpPr/>
            <p:nvPr userDrawn="1"/>
          </p:nvSpPr>
          <p:spPr>
            <a:xfrm>
              <a:off x="752202" y="6606017"/>
              <a:ext cx="129616" cy="134245"/>
            </a:xfrm>
            <a:custGeom>
              <a:avLst/>
              <a:gdLst/>
              <a:ahLst/>
              <a:cxnLst/>
              <a:rect l="l" t="t" r="r" b="b"/>
              <a:pathLst>
                <a:path w="129616" h="134245">
                  <a:moveTo>
                    <a:pt x="67894" y="0"/>
                  </a:moveTo>
                  <a:cubicBezTo>
                    <a:pt x="82296" y="0"/>
                    <a:pt x="94683" y="3172"/>
                    <a:pt x="105056" y="9515"/>
                  </a:cubicBezTo>
                  <a:cubicBezTo>
                    <a:pt x="115429" y="15859"/>
                    <a:pt x="123101" y="24603"/>
                    <a:pt x="128073" y="35747"/>
                  </a:cubicBezTo>
                  <a:lnTo>
                    <a:pt x="92583" y="50663"/>
                  </a:lnTo>
                  <a:cubicBezTo>
                    <a:pt x="89840" y="45691"/>
                    <a:pt x="86539" y="42005"/>
                    <a:pt x="82682" y="39605"/>
                  </a:cubicBezTo>
                  <a:cubicBezTo>
                    <a:pt x="78824" y="37204"/>
                    <a:pt x="73895" y="36004"/>
                    <a:pt x="67894" y="36004"/>
                  </a:cubicBezTo>
                  <a:cubicBezTo>
                    <a:pt x="59493" y="36004"/>
                    <a:pt x="52506" y="38790"/>
                    <a:pt x="46934" y="44362"/>
                  </a:cubicBezTo>
                  <a:cubicBezTo>
                    <a:pt x="41362" y="49935"/>
                    <a:pt x="38576" y="57521"/>
                    <a:pt x="38576" y="67122"/>
                  </a:cubicBezTo>
                  <a:cubicBezTo>
                    <a:pt x="38576" y="76724"/>
                    <a:pt x="41362" y="84310"/>
                    <a:pt x="46934" y="89882"/>
                  </a:cubicBezTo>
                  <a:cubicBezTo>
                    <a:pt x="52506" y="95454"/>
                    <a:pt x="59493" y="98241"/>
                    <a:pt x="67894" y="98241"/>
                  </a:cubicBezTo>
                  <a:cubicBezTo>
                    <a:pt x="73895" y="98241"/>
                    <a:pt x="79038" y="96912"/>
                    <a:pt x="83325" y="94254"/>
                  </a:cubicBezTo>
                  <a:cubicBezTo>
                    <a:pt x="87611" y="91597"/>
                    <a:pt x="91211" y="87696"/>
                    <a:pt x="94126" y="82553"/>
                  </a:cubicBezTo>
                  <a:lnTo>
                    <a:pt x="129616" y="97983"/>
                  </a:lnTo>
                  <a:cubicBezTo>
                    <a:pt x="123444" y="109299"/>
                    <a:pt x="115257" y="118172"/>
                    <a:pt x="105056" y="124601"/>
                  </a:cubicBezTo>
                  <a:cubicBezTo>
                    <a:pt x="94855" y="131030"/>
                    <a:pt x="82467" y="134245"/>
                    <a:pt x="67894" y="134245"/>
                  </a:cubicBezTo>
                  <a:cubicBezTo>
                    <a:pt x="58121" y="134245"/>
                    <a:pt x="49077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7" y="1671"/>
                    <a:pt x="58121" y="0"/>
                    <a:pt x="6789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3D4BACE-66E1-48BF-8DA0-898B3D88D24B}"/>
                </a:ext>
              </a:extLst>
            </p:cNvPr>
            <p:cNvSpPr/>
            <p:nvPr userDrawn="1"/>
          </p:nvSpPr>
          <p:spPr>
            <a:xfrm>
              <a:off x="895077" y="6606017"/>
              <a:ext cx="135788" cy="134245"/>
            </a:xfrm>
            <a:custGeom>
              <a:avLst/>
              <a:gdLst/>
              <a:ahLst/>
              <a:cxnLst/>
              <a:rect l="l" t="t" r="r" b="b"/>
              <a:pathLst>
                <a:path w="135788" h="134245">
                  <a:moveTo>
                    <a:pt x="67894" y="0"/>
                  </a:moveTo>
                  <a:cubicBezTo>
                    <a:pt x="77667" y="0"/>
                    <a:pt x="86711" y="1671"/>
                    <a:pt x="95026" y="5015"/>
                  </a:cubicBezTo>
                  <a:cubicBezTo>
                    <a:pt x="103341" y="8358"/>
                    <a:pt x="110542" y="12987"/>
                    <a:pt x="116629" y="18902"/>
                  </a:cubicBezTo>
                  <a:cubicBezTo>
                    <a:pt x="122715" y="24817"/>
                    <a:pt x="127430" y="31889"/>
                    <a:pt x="130773" y="40119"/>
                  </a:cubicBezTo>
                  <a:cubicBezTo>
                    <a:pt x="134117" y="48349"/>
                    <a:pt x="135788" y="57350"/>
                    <a:pt x="135788" y="67122"/>
                  </a:cubicBezTo>
                  <a:cubicBezTo>
                    <a:pt x="135788" y="76895"/>
                    <a:pt x="134117" y="85896"/>
                    <a:pt x="130773" y="94126"/>
                  </a:cubicBezTo>
                  <a:cubicBezTo>
                    <a:pt x="127430" y="102355"/>
                    <a:pt x="122715" y="109428"/>
                    <a:pt x="116629" y="115343"/>
                  </a:cubicBezTo>
                  <a:cubicBezTo>
                    <a:pt x="110542" y="121258"/>
                    <a:pt x="103341" y="125887"/>
                    <a:pt x="95026" y="129230"/>
                  </a:cubicBezTo>
                  <a:cubicBezTo>
                    <a:pt x="86711" y="132573"/>
                    <a:pt x="77667" y="134245"/>
                    <a:pt x="67894" y="134245"/>
                  </a:cubicBezTo>
                  <a:cubicBezTo>
                    <a:pt x="58122" y="134245"/>
                    <a:pt x="49078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8" y="1671"/>
                    <a:pt x="58122" y="0"/>
                    <a:pt x="67894" y="0"/>
                  </a:cubicBezTo>
                  <a:close/>
                  <a:moveTo>
                    <a:pt x="67894" y="36004"/>
                  </a:moveTo>
                  <a:cubicBezTo>
                    <a:pt x="63951" y="36004"/>
                    <a:pt x="60222" y="36733"/>
                    <a:pt x="56707" y="38190"/>
                  </a:cubicBezTo>
                  <a:cubicBezTo>
                    <a:pt x="53192" y="39648"/>
                    <a:pt x="50063" y="41748"/>
                    <a:pt x="47320" y="44491"/>
                  </a:cubicBezTo>
                  <a:cubicBezTo>
                    <a:pt x="44577" y="47234"/>
                    <a:pt x="42434" y="50492"/>
                    <a:pt x="40891" y="54264"/>
                  </a:cubicBezTo>
                  <a:cubicBezTo>
                    <a:pt x="39348" y="58036"/>
                    <a:pt x="38576" y="62322"/>
                    <a:pt x="38576" y="67122"/>
                  </a:cubicBezTo>
                  <a:cubicBezTo>
                    <a:pt x="38576" y="71923"/>
                    <a:pt x="39348" y="76252"/>
                    <a:pt x="40891" y="80110"/>
                  </a:cubicBezTo>
                  <a:cubicBezTo>
                    <a:pt x="42434" y="83967"/>
                    <a:pt x="44577" y="87225"/>
                    <a:pt x="47320" y="89882"/>
                  </a:cubicBezTo>
                  <a:cubicBezTo>
                    <a:pt x="50063" y="92540"/>
                    <a:pt x="53192" y="94597"/>
                    <a:pt x="56707" y="96055"/>
                  </a:cubicBezTo>
                  <a:cubicBezTo>
                    <a:pt x="60222" y="97512"/>
                    <a:pt x="63951" y="98241"/>
                    <a:pt x="67894" y="98241"/>
                  </a:cubicBezTo>
                  <a:cubicBezTo>
                    <a:pt x="71838" y="98241"/>
                    <a:pt x="75567" y="97512"/>
                    <a:pt x="79081" y="96055"/>
                  </a:cubicBezTo>
                  <a:cubicBezTo>
                    <a:pt x="82596" y="94597"/>
                    <a:pt x="85725" y="92540"/>
                    <a:pt x="88468" y="89882"/>
                  </a:cubicBezTo>
                  <a:cubicBezTo>
                    <a:pt x="91211" y="87225"/>
                    <a:pt x="93354" y="83967"/>
                    <a:pt x="94898" y="80110"/>
                  </a:cubicBezTo>
                  <a:cubicBezTo>
                    <a:pt x="96441" y="76252"/>
                    <a:pt x="97212" y="71923"/>
                    <a:pt x="97212" y="67122"/>
                  </a:cubicBezTo>
                  <a:cubicBezTo>
                    <a:pt x="97212" y="62322"/>
                    <a:pt x="96441" y="58036"/>
                    <a:pt x="94898" y="54264"/>
                  </a:cubicBezTo>
                  <a:cubicBezTo>
                    <a:pt x="93354" y="50492"/>
                    <a:pt x="91211" y="47234"/>
                    <a:pt x="88468" y="44491"/>
                  </a:cubicBezTo>
                  <a:cubicBezTo>
                    <a:pt x="85725" y="41748"/>
                    <a:pt x="82596" y="39648"/>
                    <a:pt x="79081" y="38190"/>
                  </a:cubicBezTo>
                  <a:cubicBezTo>
                    <a:pt x="75567" y="36733"/>
                    <a:pt x="71838" y="36004"/>
                    <a:pt x="67894" y="360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B26E308-FD2A-431C-8E77-F56D458FBAAD}"/>
                </a:ext>
              </a:extLst>
            </p:cNvPr>
            <p:cNvSpPr/>
            <p:nvPr userDrawn="1"/>
          </p:nvSpPr>
          <p:spPr>
            <a:xfrm>
              <a:off x="1045154" y="6606017"/>
              <a:ext cx="202139" cy="130130"/>
            </a:xfrm>
            <a:custGeom>
              <a:avLst/>
              <a:gdLst/>
              <a:ahLst/>
              <a:cxnLst/>
              <a:rect l="l" t="t" r="r" b="b"/>
              <a:pathLst>
                <a:path w="202139" h="130130">
                  <a:moveTo>
                    <a:pt x="77152" y="0"/>
                  </a:moveTo>
                  <a:cubicBezTo>
                    <a:pt x="86754" y="0"/>
                    <a:pt x="94726" y="2271"/>
                    <a:pt x="101070" y="6815"/>
                  </a:cubicBezTo>
                  <a:cubicBezTo>
                    <a:pt x="107413" y="11358"/>
                    <a:pt x="111871" y="16630"/>
                    <a:pt x="114443" y="22631"/>
                  </a:cubicBezTo>
                  <a:cubicBezTo>
                    <a:pt x="118215" y="16630"/>
                    <a:pt x="123615" y="11358"/>
                    <a:pt x="130645" y="6815"/>
                  </a:cubicBezTo>
                  <a:cubicBezTo>
                    <a:pt x="137674" y="2271"/>
                    <a:pt x="146504" y="0"/>
                    <a:pt x="157134" y="0"/>
                  </a:cubicBezTo>
                  <a:cubicBezTo>
                    <a:pt x="164678" y="0"/>
                    <a:pt x="171278" y="1243"/>
                    <a:pt x="176936" y="3729"/>
                  </a:cubicBezTo>
                  <a:cubicBezTo>
                    <a:pt x="182594" y="6215"/>
                    <a:pt x="187266" y="9687"/>
                    <a:pt x="190952" y="14144"/>
                  </a:cubicBezTo>
                  <a:cubicBezTo>
                    <a:pt x="194638" y="18602"/>
                    <a:pt x="197425" y="23917"/>
                    <a:pt x="199311" y="30089"/>
                  </a:cubicBezTo>
                  <a:cubicBezTo>
                    <a:pt x="201197" y="36261"/>
                    <a:pt x="202139" y="43034"/>
                    <a:pt x="202139" y="50406"/>
                  </a:cubicBezTo>
                  <a:lnTo>
                    <a:pt x="202139" y="130130"/>
                  </a:lnTo>
                  <a:lnTo>
                    <a:pt x="163563" y="130130"/>
                  </a:lnTo>
                  <a:lnTo>
                    <a:pt x="163563" y="57864"/>
                  </a:lnTo>
                  <a:cubicBezTo>
                    <a:pt x="163563" y="51349"/>
                    <a:pt x="162063" y="46077"/>
                    <a:pt x="159063" y="42048"/>
                  </a:cubicBezTo>
                  <a:cubicBezTo>
                    <a:pt x="156062" y="38019"/>
                    <a:pt x="151647" y="36004"/>
                    <a:pt x="145818" y="36004"/>
                  </a:cubicBezTo>
                  <a:cubicBezTo>
                    <a:pt x="137417" y="36004"/>
                    <a:pt x="131073" y="39390"/>
                    <a:pt x="126787" y="46163"/>
                  </a:cubicBezTo>
                  <a:cubicBezTo>
                    <a:pt x="122501" y="52935"/>
                    <a:pt x="120358" y="61979"/>
                    <a:pt x="120358" y="73295"/>
                  </a:cubicBezTo>
                  <a:lnTo>
                    <a:pt x="120358" y="130130"/>
                  </a:lnTo>
                  <a:lnTo>
                    <a:pt x="81782" y="130130"/>
                  </a:lnTo>
                  <a:lnTo>
                    <a:pt x="81782" y="57864"/>
                  </a:lnTo>
                  <a:cubicBezTo>
                    <a:pt x="81782" y="51349"/>
                    <a:pt x="80196" y="46077"/>
                    <a:pt x="77024" y="42048"/>
                  </a:cubicBezTo>
                  <a:cubicBezTo>
                    <a:pt x="73852" y="38019"/>
                    <a:pt x="68923" y="36004"/>
                    <a:pt x="62236" y="36004"/>
                  </a:cubicBezTo>
                  <a:cubicBezTo>
                    <a:pt x="54350" y="36004"/>
                    <a:pt x="48434" y="39390"/>
                    <a:pt x="44491" y="46163"/>
                  </a:cubicBezTo>
                  <a:cubicBezTo>
                    <a:pt x="40548" y="52935"/>
                    <a:pt x="38576" y="61979"/>
                    <a:pt x="38576" y="73295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2691" y="13716"/>
                    <a:pt x="47963" y="8787"/>
                    <a:pt x="54392" y="5272"/>
                  </a:cubicBezTo>
                  <a:cubicBezTo>
                    <a:pt x="60822" y="1757"/>
                    <a:pt x="68408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55EBB7A-4D27-482A-BA9D-779BEF85A96B}"/>
                </a:ext>
              </a:extLst>
            </p:cNvPr>
            <p:cNvSpPr/>
            <p:nvPr userDrawn="1"/>
          </p:nvSpPr>
          <p:spPr>
            <a:xfrm>
              <a:off x="224975" y="6610131"/>
              <a:ext cx="123959" cy="130131"/>
            </a:xfrm>
            <a:custGeom>
              <a:avLst/>
              <a:gdLst/>
              <a:ahLst/>
              <a:cxnLst/>
              <a:rect l="l" t="t" r="r" b="b"/>
              <a:pathLst>
                <a:path w="123959" h="130131">
                  <a:moveTo>
                    <a:pt x="0" y="0"/>
                  </a:moveTo>
                  <a:lnTo>
                    <a:pt x="38576" y="0"/>
                  </a:lnTo>
                  <a:lnTo>
                    <a:pt x="38576" y="70724"/>
                  </a:lnTo>
                  <a:cubicBezTo>
                    <a:pt x="38576" y="77582"/>
                    <a:pt x="40205" y="83197"/>
                    <a:pt x="43463" y="87569"/>
                  </a:cubicBezTo>
                  <a:cubicBezTo>
                    <a:pt x="46720" y="91941"/>
                    <a:pt x="51778" y="94127"/>
                    <a:pt x="58636" y="94127"/>
                  </a:cubicBezTo>
                  <a:cubicBezTo>
                    <a:pt x="67380" y="94127"/>
                    <a:pt x="74024" y="90783"/>
                    <a:pt x="78567" y="84097"/>
                  </a:cubicBezTo>
                  <a:cubicBezTo>
                    <a:pt x="83111" y="77410"/>
                    <a:pt x="85382" y="68666"/>
                    <a:pt x="85382" y="57865"/>
                  </a:cubicBezTo>
                  <a:lnTo>
                    <a:pt x="85382" y="0"/>
                  </a:lnTo>
                  <a:lnTo>
                    <a:pt x="123959" y="0"/>
                  </a:lnTo>
                  <a:lnTo>
                    <a:pt x="123959" y="126016"/>
                  </a:lnTo>
                  <a:lnTo>
                    <a:pt x="87954" y="126016"/>
                  </a:lnTo>
                  <a:lnTo>
                    <a:pt x="87954" y="110071"/>
                  </a:lnTo>
                  <a:lnTo>
                    <a:pt x="85382" y="110071"/>
                  </a:lnTo>
                  <a:cubicBezTo>
                    <a:pt x="76810" y="123444"/>
                    <a:pt x="63951" y="130131"/>
                    <a:pt x="46806" y="130131"/>
                  </a:cubicBezTo>
                  <a:cubicBezTo>
                    <a:pt x="31033" y="130131"/>
                    <a:pt x="19288" y="125073"/>
                    <a:pt x="11573" y="114958"/>
                  </a:cubicBezTo>
                  <a:cubicBezTo>
                    <a:pt x="3858" y="104842"/>
                    <a:pt x="0" y="91555"/>
                    <a:pt x="0" y="75096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926B7AB-B413-4EAC-B921-3A89420EF967}"/>
                </a:ext>
              </a:extLst>
            </p:cNvPr>
            <p:cNvSpPr/>
            <p:nvPr userDrawn="1"/>
          </p:nvSpPr>
          <p:spPr>
            <a:xfrm>
              <a:off x="532860" y="6610131"/>
              <a:ext cx="38576" cy="126016"/>
            </a:xfrm>
            <a:custGeom>
              <a:avLst/>
              <a:gdLst/>
              <a:ahLst/>
              <a:cxnLst/>
              <a:rect l="l" t="t" r="r" b="b"/>
              <a:pathLst>
                <a:path w="38576" h="126016">
                  <a:moveTo>
                    <a:pt x="0" y="0"/>
                  </a:moveTo>
                  <a:lnTo>
                    <a:pt x="38576" y="0"/>
                  </a:lnTo>
                  <a:lnTo>
                    <a:pt x="38576" y="126016"/>
                  </a:lnTo>
                  <a:lnTo>
                    <a:pt x="0" y="12601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F0B34AB-E4FA-42C8-A47D-2C39379A83B1}"/>
                </a:ext>
              </a:extLst>
            </p:cNvPr>
            <p:cNvSpPr/>
            <p:nvPr userDrawn="1"/>
          </p:nvSpPr>
          <p:spPr>
            <a:xfrm>
              <a:off x="579742" y="6610131"/>
              <a:ext cx="67894" cy="185681"/>
            </a:xfrm>
            <a:custGeom>
              <a:avLst/>
              <a:gdLst/>
              <a:ahLst/>
              <a:cxnLst/>
              <a:rect l="l" t="t" r="r" b="b"/>
              <a:pathLst>
                <a:path w="67894" h="185681">
                  <a:moveTo>
                    <a:pt x="29318" y="0"/>
                  </a:moveTo>
                  <a:lnTo>
                    <a:pt x="67894" y="0"/>
                  </a:lnTo>
                  <a:lnTo>
                    <a:pt x="67894" y="137963"/>
                  </a:lnTo>
                  <a:cubicBezTo>
                    <a:pt x="67894" y="146782"/>
                    <a:pt x="66694" y="154216"/>
                    <a:pt x="64294" y="160267"/>
                  </a:cubicBezTo>
                  <a:cubicBezTo>
                    <a:pt x="61894" y="166317"/>
                    <a:pt x="58679" y="171244"/>
                    <a:pt x="54650" y="175048"/>
                  </a:cubicBezTo>
                  <a:cubicBezTo>
                    <a:pt x="50621" y="178852"/>
                    <a:pt x="46035" y="181575"/>
                    <a:pt x="40891" y="183218"/>
                  </a:cubicBezTo>
                  <a:cubicBezTo>
                    <a:pt x="35748" y="184860"/>
                    <a:pt x="30347" y="185681"/>
                    <a:pt x="24689" y="185681"/>
                  </a:cubicBezTo>
                  <a:cubicBezTo>
                    <a:pt x="19546" y="185681"/>
                    <a:pt x="15002" y="185338"/>
                    <a:pt x="11059" y="184652"/>
                  </a:cubicBezTo>
                  <a:cubicBezTo>
                    <a:pt x="7115" y="183966"/>
                    <a:pt x="3429" y="182938"/>
                    <a:pt x="0" y="181566"/>
                  </a:cubicBezTo>
                  <a:lnTo>
                    <a:pt x="9773" y="147619"/>
                  </a:lnTo>
                  <a:cubicBezTo>
                    <a:pt x="12688" y="149333"/>
                    <a:pt x="15859" y="150191"/>
                    <a:pt x="19288" y="150191"/>
                  </a:cubicBezTo>
                  <a:cubicBezTo>
                    <a:pt x="25975" y="150191"/>
                    <a:pt x="29318" y="145860"/>
                    <a:pt x="29318" y="137199"/>
                  </a:cubicBezTo>
                  <a:lnTo>
                    <a:pt x="29318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AFE63DB-CA28-4DA9-8E4C-AB7AC73BA56E}"/>
                </a:ext>
              </a:extLst>
            </p:cNvPr>
            <p:cNvSpPr/>
            <p:nvPr userDrawn="1"/>
          </p:nvSpPr>
          <p:spPr>
            <a:xfrm>
              <a:off x="681145" y="6688313"/>
              <a:ext cx="49378" cy="47834"/>
            </a:xfrm>
            <a:custGeom>
              <a:avLst/>
              <a:gdLst/>
              <a:ahLst/>
              <a:cxnLst/>
              <a:rect l="l" t="t" r="r" b="b"/>
              <a:pathLst>
                <a:path w="49378" h="47834">
                  <a:moveTo>
                    <a:pt x="24689" y="0"/>
                  </a:moveTo>
                  <a:cubicBezTo>
                    <a:pt x="31547" y="0"/>
                    <a:pt x="37377" y="2325"/>
                    <a:pt x="42177" y="6976"/>
                  </a:cubicBezTo>
                  <a:cubicBezTo>
                    <a:pt x="46978" y="11626"/>
                    <a:pt x="49378" y="17273"/>
                    <a:pt x="49378" y="23917"/>
                  </a:cubicBezTo>
                  <a:cubicBezTo>
                    <a:pt x="49378" y="30561"/>
                    <a:pt x="46978" y="36208"/>
                    <a:pt x="42177" y="40858"/>
                  </a:cubicBezTo>
                  <a:cubicBezTo>
                    <a:pt x="37377" y="45509"/>
                    <a:pt x="31547" y="47834"/>
                    <a:pt x="24689" y="47834"/>
                  </a:cubicBezTo>
                  <a:cubicBezTo>
                    <a:pt x="17831" y="47834"/>
                    <a:pt x="12002" y="45509"/>
                    <a:pt x="7201" y="40858"/>
                  </a:cubicBezTo>
                  <a:cubicBezTo>
                    <a:pt x="2401" y="36208"/>
                    <a:pt x="0" y="30561"/>
                    <a:pt x="0" y="23917"/>
                  </a:cubicBezTo>
                  <a:cubicBezTo>
                    <a:pt x="0" y="17273"/>
                    <a:pt x="2401" y="11626"/>
                    <a:pt x="7201" y="6976"/>
                  </a:cubicBezTo>
                  <a:cubicBezTo>
                    <a:pt x="12002" y="2325"/>
                    <a:pt x="17831" y="0"/>
                    <a:pt x="2468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365126"/>
            <a:ext cx="985837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1825625"/>
            <a:ext cx="98583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10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857250" rtl="0" eaLnBrk="1" latinLnBrk="0" hangingPunct="1">
        <a:lnSpc>
          <a:spcPct val="90000"/>
        </a:lnSpc>
        <a:spcBef>
          <a:spcPct val="0"/>
        </a:spcBef>
        <a:buNone/>
        <a:defRPr sz="41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4313" indent="-214313" algn="l" defTabSz="85725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2625" kern="1200">
          <a:solidFill>
            <a:schemeClr val="tx1"/>
          </a:solidFill>
          <a:latin typeface="+mn-lt"/>
          <a:ea typeface="+mn-ea"/>
          <a:cs typeface="+mn-cs"/>
        </a:defRPr>
      </a:lvl1pPr>
      <a:lvl2pPr marL="6429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10715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3pPr>
      <a:lvl4pPr marL="15001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9288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3574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7860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2146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6433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1pPr>
      <a:lvl2pPr marL="4286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2858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1431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5717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4290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>
            <a:extLst>
              <a:ext uri="{FF2B5EF4-FFF2-40B4-BE49-F238E27FC236}">
                <a16:creationId xmlns:a16="http://schemas.microsoft.com/office/drawing/2014/main" id="{9B5153FB-7FBC-4252-BD1A-1FDB01D77BAB}"/>
              </a:ext>
            </a:extLst>
          </p:cNvPr>
          <p:cNvSpPr/>
          <p:nvPr/>
        </p:nvSpPr>
        <p:spPr>
          <a:xfrm>
            <a:off x="0" y="0"/>
            <a:ext cx="11430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7">
            <a:extLst>
              <a:ext uri="{FF2B5EF4-FFF2-40B4-BE49-F238E27FC236}">
                <a16:creationId xmlns:a16="http://schemas.microsoft.com/office/drawing/2014/main" id="{EC34F46F-21BE-4706-A163-748273D90CF8}"/>
              </a:ext>
            </a:extLst>
          </p:cNvPr>
          <p:cNvSpPr>
            <a:spLocks noEditPoints="1"/>
          </p:cNvSpPr>
          <p:nvPr/>
        </p:nvSpPr>
        <p:spPr bwMode="auto">
          <a:xfrm>
            <a:off x="6547080" y="747712"/>
            <a:ext cx="622300" cy="1563688"/>
          </a:xfrm>
          <a:custGeom>
            <a:avLst/>
            <a:gdLst>
              <a:gd name="T0" fmla="*/ 703 w 734"/>
              <a:gd name="T1" fmla="*/ 645 h 1837"/>
              <a:gd name="T2" fmla="*/ 707 w 734"/>
              <a:gd name="T3" fmla="*/ 705 h 1837"/>
              <a:gd name="T4" fmla="*/ 549 w 734"/>
              <a:gd name="T5" fmla="*/ 703 h 1837"/>
              <a:gd name="T6" fmla="*/ 443 w 734"/>
              <a:gd name="T7" fmla="*/ 719 h 1837"/>
              <a:gd name="T8" fmla="*/ 427 w 734"/>
              <a:gd name="T9" fmla="*/ 846 h 1837"/>
              <a:gd name="T10" fmla="*/ 390 w 734"/>
              <a:gd name="T11" fmla="*/ 1100 h 1837"/>
              <a:gd name="T12" fmla="*/ 565 w 734"/>
              <a:gd name="T13" fmla="*/ 1129 h 1837"/>
              <a:gd name="T14" fmla="*/ 674 w 734"/>
              <a:gd name="T15" fmla="*/ 1226 h 1837"/>
              <a:gd name="T16" fmla="*/ 685 w 734"/>
              <a:gd name="T17" fmla="*/ 1243 h 1837"/>
              <a:gd name="T18" fmla="*/ 435 w 734"/>
              <a:gd name="T19" fmla="*/ 1284 h 1837"/>
              <a:gd name="T20" fmla="*/ 407 w 734"/>
              <a:gd name="T21" fmla="*/ 1251 h 1837"/>
              <a:gd name="T22" fmla="*/ 203 w 734"/>
              <a:gd name="T23" fmla="*/ 1580 h 1837"/>
              <a:gd name="T24" fmla="*/ 201 w 734"/>
              <a:gd name="T25" fmla="*/ 1617 h 1837"/>
              <a:gd name="T26" fmla="*/ 269 w 734"/>
              <a:gd name="T27" fmla="*/ 1511 h 1837"/>
              <a:gd name="T28" fmla="*/ 305 w 734"/>
              <a:gd name="T29" fmla="*/ 1592 h 1837"/>
              <a:gd name="T30" fmla="*/ 241 w 734"/>
              <a:gd name="T31" fmla="*/ 1837 h 1837"/>
              <a:gd name="T32" fmla="*/ 181 w 734"/>
              <a:gd name="T33" fmla="*/ 1611 h 1837"/>
              <a:gd name="T34" fmla="*/ 80 w 734"/>
              <a:gd name="T35" fmla="*/ 1353 h 1837"/>
              <a:gd name="T36" fmla="*/ 48 w 734"/>
              <a:gd name="T37" fmla="*/ 1326 h 1837"/>
              <a:gd name="T38" fmla="*/ 134 w 734"/>
              <a:gd name="T39" fmla="*/ 726 h 1837"/>
              <a:gd name="T40" fmla="*/ 68 w 734"/>
              <a:gd name="T41" fmla="*/ 685 h 1837"/>
              <a:gd name="T42" fmla="*/ 69 w 734"/>
              <a:gd name="T43" fmla="*/ 666 h 1837"/>
              <a:gd name="T44" fmla="*/ 137 w 734"/>
              <a:gd name="T45" fmla="*/ 642 h 1837"/>
              <a:gd name="T46" fmla="*/ 83 w 734"/>
              <a:gd name="T47" fmla="*/ 444 h 1837"/>
              <a:gd name="T48" fmla="*/ 57 w 734"/>
              <a:gd name="T49" fmla="*/ 373 h 1837"/>
              <a:gd name="T50" fmla="*/ 33 w 734"/>
              <a:gd name="T51" fmla="*/ 312 h 1837"/>
              <a:gd name="T52" fmla="*/ 6 w 734"/>
              <a:gd name="T53" fmla="*/ 233 h 1837"/>
              <a:gd name="T54" fmla="*/ 63 w 734"/>
              <a:gd name="T55" fmla="*/ 227 h 1837"/>
              <a:gd name="T56" fmla="*/ 57 w 734"/>
              <a:gd name="T57" fmla="*/ 27 h 1837"/>
              <a:gd name="T58" fmla="*/ 143 w 734"/>
              <a:gd name="T59" fmla="*/ 84 h 1837"/>
              <a:gd name="T60" fmla="*/ 309 w 734"/>
              <a:gd name="T61" fmla="*/ 271 h 1837"/>
              <a:gd name="T62" fmla="*/ 456 w 734"/>
              <a:gd name="T63" fmla="*/ 521 h 1837"/>
              <a:gd name="T64" fmla="*/ 669 w 734"/>
              <a:gd name="T65" fmla="*/ 518 h 1837"/>
              <a:gd name="T66" fmla="*/ 668 w 734"/>
              <a:gd name="T67" fmla="*/ 575 h 1837"/>
              <a:gd name="T68" fmla="*/ 511 w 734"/>
              <a:gd name="T69" fmla="*/ 580 h 1837"/>
              <a:gd name="T70" fmla="*/ 504 w 734"/>
              <a:gd name="T71" fmla="*/ 645 h 1837"/>
              <a:gd name="T72" fmla="*/ 689 w 734"/>
              <a:gd name="T73" fmla="*/ 638 h 1837"/>
              <a:gd name="T74" fmla="*/ 116 w 734"/>
              <a:gd name="T75" fmla="*/ 289 h 1837"/>
              <a:gd name="T76" fmla="*/ 95 w 734"/>
              <a:gd name="T77" fmla="*/ 293 h 18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734" h="1837">
                <a:moveTo>
                  <a:pt x="689" y="638"/>
                </a:moveTo>
                <a:cubicBezTo>
                  <a:pt x="694" y="641"/>
                  <a:pt x="698" y="644"/>
                  <a:pt x="703" y="645"/>
                </a:cubicBezTo>
                <a:cubicBezTo>
                  <a:pt x="732" y="652"/>
                  <a:pt x="734" y="655"/>
                  <a:pt x="732" y="683"/>
                </a:cubicBezTo>
                <a:cubicBezTo>
                  <a:pt x="731" y="700"/>
                  <a:pt x="723" y="705"/>
                  <a:pt x="707" y="705"/>
                </a:cubicBezTo>
                <a:cubicBezTo>
                  <a:pt x="665" y="705"/>
                  <a:pt x="623" y="706"/>
                  <a:pt x="581" y="706"/>
                </a:cubicBezTo>
                <a:cubicBezTo>
                  <a:pt x="571" y="698"/>
                  <a:pt x="560" y="701"/>
                  <a:pt x="549" y="703"/>
                </a:cubicBezTo>
                <a:cubicBezTo>
                  <a:pt x="517" y="693"/>
                  <a:pt x="486" y="714"/>
                  <a:pt x="454" y="705"/>
                </a:cubicBezTo>
                <a:cubicBezTo>
                  <a:pt x="447" y="703"/>
                  <a:pt x="445" y="713"/>
                  <a:pt x="443" y="719"/>
                </a:cubicBezTo>
                <a:cubicBezTo>
                  <a:pt x="436" y="753"/>
                  <a:pt x="436" y="788"/>
                  <a:pt x="422" y="820"/>
                </a:cubicBezTo>
                <a:cubicBezTo>
                  <a:pt x="418" y="828"/>
                  <a:pt x="421" y="839"/>
                  <a:pt x="427" y="846"/>
                </a:cubicBezTo>
                <a:cubicBezTo>
                  <a:pt x="469" y="893"/>
                  <a:pt x="450" y="942"/>
                  <a:pt x="428" y="987"/>
                </a:cubicBezTo>
                <a:cubicBezTo>
                  <a:pt x="411" y="1024"/>
                  <a:pt x="404" y="1063"/>
                  <a:pt x="390" y="1100"/>
                </a:cubicBezTo>
                <a:cubicBezTo>
                  <a:pt x="383" y="1117"/>
                  <a:pt x="393" y="1124"/>
                  <a:pt x="410" y="1124"/>
                </a:cubicBezTo>
                <a:cubicBezTo>
                  <a:pt x="462" y="1125"/>
                  <a:pt x="514" y="1127"/>
                  <a:pt x="565" y="1129"/>
                </a:cubicBezTo>
                <a:cubicBezTo>
                  <a:pt x="599" y="1130"/>
                  <a:pt x="597" y="1130"/>
                  <a:pt x="603" y="1163"/>
                </a:cubicBezTo>
                <a:cubicBezTo>
                  <a:pt x="616" y="1235"/>
                  <a:pt x="597" y="1224"/>
                  <a:pt x="674" y="1226"/>
                </a:cubicBezTo>
                <a:cubicBezTo>
                  <a:pt x="689" y="1227"/>
                  <a:pt x="705" y="1220"/>
                  <a:pt x="719" y="1235"/>
                </a:cubicBezTo>
                <a:cubicBezTo>
                  <a:pt x="709" y="1248"/>
                  <a:pt x="696" y="1243"/>
                  <a:pt x="685" y="1243"/>
                </a:cubicBezTo>
                <a:cubicBezTo>
                  <a:pt x="624" y="1244"/>
                  <a:pt x="562" y="1246"/>
                  <a:pt x="501" y="1243"/>
                </a:cubicBezTo>
                <a:cubicBezTo>
                  <a:pt x="467" y="1242"/>
                  <a:pt x="446" y="1252"/>
                  <a:pt x="435" y="1284"/>
                </a:cubicBezTo>
                <a:cubicBezTo>
                  <a:pt x="436" y="1285"/>
                  <a:pt x="436" y="1285"/>
                  <a:pt x="436" y="1285"/>
                </a:cubicBezTo>
                <a:cubicBezTo>
                  <a:pt x="434" y="1255"/>
                  <a:pt x="434" y="1255"/>
                  <a:pt x="407" y="1251"/>
                </a:cubicBezTo>
                <a:cubicBezTo>
                  <a:pt x="327" y="1239"/>
                  <a:pt x="321" y="1240"/>
                  <a:pt x="295" y="1312"/>
                </a:cubicBezTo>
                <a:cubicBezTo>
                  <a:pt x="263" y="1401"/>
                  <a:pt x="227" y="1488"/>
                  <a:pt x="203" y="1580"/>
                </a:cubicBezTo>
                <a:cubicBezTo>
                  <a:pt x="201" y="1585"/>
                  <a:pt x="199" y="1590"/>
                  <a:pt x="197" y="1595"/>
                </a:cubicBezTo>
                <a:cubicBezTo>
                  <a:pt x="196" y="1603"/>
                  <a:pt x="193" y="1612"/>
                  <a:pt x="201" y="1617"/>
                </a:cubicBezTo>
                <a:cubicBezTo>
                  <a:pt x="210" y="1622"/>
                  <a:pt x="215" y="1613"/>
                  <a:pt x="220" y="1607"/>
                </a:cubicBezTo>
                <a:cubicBezTo>
                  <a:pt x="240" y="1577"/>
                  <a:pt x="254" y="1544"/>
                  <a:pt x="269" y="1511"/>
                </a:cubicBezTo>
                <a:cubicBezTo>
                  <a:pt x="278" y="1492"/>
                  <a:pt x="286" y="1473"/>
                  <a:pt x="311" y="1462"/>
                </a:cubicBezTo>
                <a:cubicBezTo>
                  <a:pt x="317" y="1508"/>
                  <a:pt x="303" y="1549"/>
                  <a:pt x="305" y="1592"/>
                </a:cubicBezTo>
                <a:cubicBezTo>
                  <a:pt x="345" y="1520"/>
                  <a:pt x="362" y="1440"/>
                  <a:pt x="403" y="1365"/>
                </a:cubicBezTo>
                <a:cubicBezTo>
                  <a:pt x="407" y="1415"/>
                  <a:pt x="305" y="1709"/>
                  <a:pt x="241" y="1837"/>
                </a:cubicBezTo>
                <a:cubicBezTo>
                  <a:pt x="221" y="1777"/>
                  <a:pt x="202" y="1720"/>
                  <a:pt x="183" y="1662"/>
                </a:cubicBezTo>
                <a:cubicBezTo>
                  <a:pt x="178" y="1646"/>
                  <a:pt x="181" y="1628"/>
                  <a:pt x="181" y="1611"/>
                </a:cubicBezTo>
                <a:cubicBezTo>
                  <a:pt x="182" y="1552"/>
                  <a:pt x="181" y="1494"/>
                  <a:pt x="167" y="1436"/>
                </a:cubicBezTo>
                <a:cubicBezTo>
                  <a:pt x="155" y="1389"/>
                  <a:pt x="135" y="1354"/>
                  <a:pt x="80" y="1353"/>
                </a:cubicBezTo>
                <a:cubicBezTo>
                  <a:pt x="75" y="1353"/>
                  <a:pt x="70" y="1350"/>
                  <a:pt x="65" y="1349"/>
                </a:cubicBezTo>
                <a:cubicBezTo>
                  <a:pt x="50" y="1348"/>
                  <a:pt x="43" y="1342"/>
                  <a:pt x="48" y="1326"/>
                </a:cubicBezTo>
                <a:cubicBezTo>
                  <a:pt x="70" y="1261"/>
                  <a:pt x="76" y="1193"/>
                  <a:pt x="90" y="1127"/>
                </a:cubicBezTo>
                <a:cubicBezTo>
                  <a:pt x="119" y="995"/>
                  <a:pt x="130" y="861"/>
                  <a:pt x="134" y="726"/>
                </a:cubicBezTo>
                <a:cubicBezTo>
                  <a:pt x="135" y="684"/>
                  <a:pt x="134" y="684"/>
                  <a:pt x="92" y="685"/>
                </a:cubicBezTo>
                <a:cubicBezTo>
                  <a:pt x="84" y="685"/>
                  <a:pt x="76" y="685"/>
                  <a:pt x="68" y="685"/>
                </a:cubicBezTo>
                <a:cubicBezTo>
                  <a:pt x="48" y="678"/>
                  <a:pt x="25" y="689"/>
                  <a:pt x="0" y="673"/>
                </a:cubicBezTo>
                <a:cubicBezTo>
                  <a:pt x="26" y="661"/>
                  <a:pt x="49" y="672"/>
                  <a:pt x="69" y="666"/>
                </a:cubicBezTo>
                <a:cubicBezTo>
                  <a:pt x="84" y="667"/>
                  <a:pt x="98" y="668"/>
                  <a:pt x="113" y="669"/>
                </a:cubicBezTo>
                <a:cubicBezTo>
                  <a:pt x="131" y="670"/>
                  <a:pt x="138" y="660"/>
                  <a:pt x="137" y="642"/>
                </a:cubicBezTo>
                <a:cubicBezTo>
                  <a:pt x="135" y="593"/>
                  <a:pt x="134" y="545"/>
                  <a:pt x="133" y="496"/>
                </a:cubicBezTo>
                <a:cubicBezTo>
                  <a:pt x="131" y="449"/>
                  <a:pt x="131" y="449"/>
                  <a:pt x="83" y="444"/>
                </a:cubicBezTo>
                <a:cubicBezTo>
                  <a:pt x="80" y="444"/>
                  <a:pt x="77" y="443"/>
                  <a:pt x="75" y="442"/>
                </a:cubicBezTo>
                <a:cubicBezTo>
                  <a:pt x="65" y="420"/>
                  <a:pt x="72" y="393"/>
                  <a:pt x="57" y="373"/>
                </a:cubicBezTo>
                <a:cubicBezTo>
                  <a:pt x="51" y="358"/>
                  <a:pt x="48" y="341"/>
                  <a:pt x="37" y="329"/>
                </a:cubicBezTo>
                <a:cubicBezTo>
                  <a:pt x="36" y="323"/>
                  <a:pt x="34" y="318"/>
                  <a:pt x="33" y="312"/>
                </a:cubicBezTo>
                <a:cubicBezTo>
                  <a:pt x="33" y="312"/>
                  <a:pt x="34" y="313"/>
                  <a:pt x="34" y="313"/>
                </a:cubicBezTo>
                <a:cubicBezTo>
                  <a:pt x="25" y="286"/>
                  <a:pt x="15" y="260"/>
                  <a:pt x="6" y="233"/>
                </a:cubicBezTo>
                <a:cubicBezTo>
                  <a:pt x="18" y="221"/>
                  <a:pt x="32" y="228"/>
                  <a:pt x="44" y="223"/>
                </a:cubicBezTo>
                <a:cubicBezTo>
                  <a:pt x="50" y="225"/>
                  <a:pt x="57" y="227"/>
                  <a:pt x="63" y="227"/>
                </a:cubicBezTo>
                <a:cubicBezTo>
                  <a:pt x="101" y="228"/>
                  <a:pt x="105" y="224"/>
                  <a:pt x="96" y="186"/>
                </a:cubicBezTo>
                <a:cubicBezTo>
                  <a:pt x="84" y="133"/>
                  <a:pt x="70" y="80"/>
                  <a:pt x="57" y="27"/>
                </a:cubicBezTo>
                <a:cubicBezTo>
                  <a:pt x="55" y="19"/>
                  <a:pt x="48" y="11"/>
                  <a:pt x="59" y="0"/>
                </a:cubicBezTo>
                <a:cubicBezTo>
                  <a:pt x="87" y="28"/>
                  <a:pt x="115" y="56"/>
                  <a:pt x="143" y="84"/>
                </a:cubicBezTo>
                <a:cubicBezTo>
                  <a:pt x="197" y="136"/>
                  <a:pt x="239" y="198"/>
                  <a:pt x="294" y="248"/>
                </a:cubicBezTo>
                <a:cubicBezTo>
                  <a:pt x="300" y="254"/>
                  <a:pt x="305" y="263"/>
                  <a:pt x="309" y="271"/>
                </a:cubicBezTo>
                <a:cubicBezTo>
                  <a:pt x="350" y="346"/>
                  <a:pt x="399" y="416"/>
                  <a:pt x="427" y="497"/>
                </a:cubicBezTo>
                <a:cubicBezTo>
                  <a:pt x="432" y="510"/>
                  <a:pt x="440" y="521"/>
                  <a:pt x="456" y="521"/>
                </a:cubicBezTo>
                <a:cubicBezTo>
                  <a:pt x="474" y="521"/>
                  <a:pt x="493" y="526"/>
                  <a:pt x="510" y="516"/>
                </a:cubicBezTo>
                <a:cubicBezTo>
                  <a:pt x="563" y="523"/>
                  <a:pt x="616" y="517"/>
                  <a:pt x="669" y="518"/>
                </a:cubicBezTo>
                <a:cubicBezTo>
                  <a:pt x="688" y="518"/>
                  <a:pt x="698" y="522"/>
                  <a:pt x="698" y="544"/>
                </a:cubicBezTo>
                <a:cubicBezTo>
                  <a:pt x="699" y="573"/>
                  <a:pt x="700" y="573"/>
                  <a:pt x="668" y="575"/>
                </a:cubicBezTo>
                <a:cubicBezTo>
                  <a:pt x="625" y="578"/>
                  <a:pt x="581" y="572"/>
                  <a:pt x="538" y="581"/>
                </a:cubicBezTo>
                <a:cubicBezTo>
                  <a:pt x="529" y="580"/>
                  <a:pt x="520" y="579"/>
                  <a:pt x="511" y="580"/>
                </a:cubicBezTo>
                <a:cubicBezTo>
                  <a:pt x="472" y="580"/>
                  <a:pt x="467" y="586"/>
                  <a:pt x="480" y="623"/>
                </a:cubicBezTo>
                <a:cubicBezTo>
                  <a:pt x="484" y="636"/>
                  <a:pt x="490" y="645"/>
                  <a:pt x="504" y="645"/>
                </a:cubicBezTo>
                <a:cubicBezTo>
                  <a:pt x="521" y="645"/>
                  <a:pt x="538" y="644"/>
                  <a:pt x="555" y="643"/>
                </a:cubicBezTo>
                <a:cubicBezTo>
                  <a:pt x="600" y="644"/>
                  <a:pt x="645" y="651"/>
                  <a:pt x="689" y="638"/>
                </a:cubicBezTo>
                <a:close/>
                <a:moveTo>
                  <a:pt x="120" y="357"/>
                </a:moveTo>
                <a:cubicBezTo>
                  <a:pt x="118" y="328"/>
                  <a:pt x="117" y="308"/>
                  <a:pt x="116" y="289"/>
                </a:cubicBezTo>
                <a:cubicBezTo>
                  <a:pt x="115" y="282"/>
                  <a:pt x="112" y="276"/>
                  <a:pt x="103" y="277"/>
                </a:cubicBezTo>
                <a:cubicBezTo>
                  <a:pt x="95" y="279"/>
                  <a:pt x="94" y="286"/>
                  <a:pt x="95" y="293"/>
                </a:cubicBezTo>
                <a:cubicBezTo>
                  <a:pt x="99" y="312"/>
                  <a:pt x="106" y="330"/>
                  <a:pt x="120" y="357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Freeform 8">
            <a:extLst>
              <a:ext uri="{FF2B5EF4-FFF2-40B4-BE49-F238E27FC236}">
                <a16:creationId xmlns:a16="http://schemas.microsoft.com/office/drawing/2014/main" id="{4342D36A-FE68-4345-9B4C-E89B27B2D360}"/>
              </a:ext>
            </a:extLst>
          </p:cNvPr>
          <p:cNvSpPr>
            <a:spLocks noEditPoints="1"/>
          </p:cNvSpPr>
          <p:nvPr/>
        </p:nvSpPr>
        <p:spPr bwMode="auto">
          <a:xfrm>
            <a:off x="5080230" y="4243387"/>
            <a:ext cx="1227138" cy="685800"/>
          </a:xfrm>
          <a:custGeom>
            <a:avLst/>
            <a:gdLst>
              <a:gd name="T0" fmla="*/ 187 w 1447"/>
              <a:gd name="T1" fmla="*/ 437 h 806"/>
              <a:gd name="T2" fmla="*/ 247 w 1447"/>
              <a:gd name="T3" fmla="*/ 363 h 806"/>
              <a:gd name="T4" fmla="*/ 318 w 1447"/>
              <a:gd name="T5" fmla="*/ 274 h 806"/>
              <a:gd name="T6" fmla="*/ 463 w 1447"/>
              <a:gd name="T7" fmla="*/ 2 h 806"/>
              <a:gd name="T8" fmla="*/ 693 w 1447"/>
              <a:gd name="T9" fmla="*/ 26 h 806"/>
              <a:gd name="T10" fmla="*/ 844 w 1447"/>
              <a:gd name="T11" fmla="*/ 327 h 806"/>
              <a:gd name="T12" fmla="*/ 977 w 1447"/>
              <a:gd name="T13" fmla="*/ 529 h 806"/>
              <a:gd name="T14" fmla="*/ 998 w 1447"/>
              <a:gd name="T15" fmla="*/ 575 h 806"/>
              <a:gd name="T16" fmla="*/ 1050 w 1447"/>
              <a:gd name="T17" fmla="*/ 573 h 806"/>
              <a:gd name="T18" fmla="*/ 1411 w 1447"/>
              <a:gd name="T19" fmla="*/ 577 h 806"/>
              <a:gd name="T20" fmla="*/ 1414 w 1447"/>
              <a:gd name="T21" fmla="*/ 618 h 806"/>
              <a:gd name="T22" fmla="*/ 1169 w 1447"/>
              <a:gd name="T23" fmla="*/ 643 h 806"/>
              <a:gd name="T24" fmla="*/ 1090 w 1447"/>
              <a:gd name="T25" fmla="*/ 657 h 806"/>
              <a:gd name="T26" fmla="*/ 955 w 1447"/>
              <a:gd name="T27" fmla="*/ 666 h 806"/>
              <a:gd name="T28" fmla="*/ 829 w 1447"/>
              <a:gd name="T29" fmla="*/ 659 h 806"/>
              <a:gd name="T30" fmla="*/ 733 w 1447"/>
              <a:gd name="T31" fmla="*/ 785 h 806"/>
              <a:gd name="T32" fmla="*/ 419 w 1447"/>
              <a:gd name="T33" fmla="*/ 806 h 806"/>
              <a:gd name="T34" fmla="*/ 323 w 1447"/>
              <a:gd name="T35" fmla="*/ 661 h 806"/>
              <a:gd name="T36" fmla="*/ 463 w 1447"/>
              <a:gd name="T37" fmla="*/ 297 h 806"/>
              <a:gd name="T38" fmla="*/ 634 w 1447"/>
              <a:gd name="T39" fmla="*/ 278 h 806"/>
              <a:gd name="T40" fmla="*/ 725 w 1447"/>
              <a:gd name="T41" fmla="*/ 442 h 806"/>
              <a:gd name="T42" fmla="*/ 809 w 1447"/>
              <a:gd name="T43" fmla="*/ 545 h 806"/>
              <a:gd name="T44" fmla="*/ 683 w 1447"/>
              <a:gd name="T45" fmla="*/ 268 h 806"/>
              <a:gd name="T46" fmla="*/ 486 w 1447"/>
              <a:gd name="T47" fmla="*/ 238 h 806"/>
              <a:gd name="T48" fmla="*/ 431 w 1447"/>
              <a:gd name="T49" fmla="*/ 288 h 806"/>
              <a:gd name="T50" fmla="*/ 268 w 1447"/>
              <a:gd name="T51" fmla="*/ 637 h 806"/>
              <a:gd name="T52" fmla="*/ 163 w 1447"/>
              <a:gd name="T53" fmla="*/ 505 h 806"/>
              <a:gd name="T54" fmla="*/ 153 w 1447"/>
              <a:gd name="T55" fmla="*/ 464 h 806"/>
              <a:gd name="T56" fmla="*/ 14 w 1447"/>
              <a:gd name="T57" fmla="*/ 461 h 806"/>
              <a:gd name="T58" fmla="*/ 20 w 1447"/>
              <a:gd name="T59" fmla="*/ 439 h 806"/>
              <a:gd name="T60" fmla="*/ 693 w 1447"/>
              <a:gd name="T61" fmla="*/ 96 h 806"/>
              <a:gd name="T62" fmla="*/ 458 w 1447"/>
              <a:gd name="T63" fmla="*/ 75 h 806"/>
              <a:gd name="T64" fmla="*/ 377 w 1447"/>
              <a:gd name="T65" fmla="*/ 197 h 806"/>
              <a:gd name="T66" fmla="*/ 428 w 1447"/>
              <a:gd name="T67" fmla="*/ 119 h 806"/>
              <a:gd name="T68" fmla="*/ 654 w 1447"/>
              <a:gd name="T69" fmla="*/ 96 h 806"/>
              <a:gd name="T70" fmla="*/ 744 w 1447"/>
              <a:gd name="T71" fmla="*/ 215 h 806"/>
              <a:gd name="T72" fmla="*/ 230 w 1447"/>
              <a:gd name="T73" fmla="*/ 436 h 806"/>
              <a:gd name="T74" fmla="*/ 237 w 1447"/>
              <a:gd name="T75" fmla="*/ 435 h 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447" h="806">
                <a:moveTo>
                  <a:pt x="20" y="439"/>
                </a:moveTo>
                <a:cubicBezTo>
                  <a:pt x="75" y="438"/>
                  <a:pt x="131" y="438"/>
                  <a:pt x="187" y="437"/>
                </a:cubicBezTo>
                <a:cubicBezTo>
                  <a:pt x="200" y="437"/>
                  <a:pt x="209" y="431"/>
                  <a:pt x="215" y="419"/>
                </a:cubicBezTo>
                <a:cubicBezTo>
                  <a:pt x="225" y="400"/>
                  <a:pt x="237" y="382"/>
                  <a:pt x="247" y="363"/>
                </a:cubicBezTo>
                <a:cubicBezTo>
                  <a:pt x="253" y="353"/>
                  <a:pt x="260" y="340"/>
                  <a:pt x="270" y="337"/>
                </a:cubicBezTo>
                <a:cubicBezTo>
                  <a:pt x="303" y="328"/>
                  <a:pt x="308" y="298"/>
                  <a:pt x="318" y="274"/>
                </a:cubicBezTo>
                <a:cubicBezTo>
                  <a:pt x="351" y="190"/>
                  <a:pt x="386" y="106"/>
                  <a:pt x="427" y="26"/>
                </a:cubicBezTo>
                <a:cubicBezTo>
                  <a:pt x="436" y="10"/>
                  <a:pt x="443" y="1"/>
                  <a:pt x="463" y="2"/>
                </a:cubicBezTo>
                <a:cubicBezTo>
                  <a:pt x="527" y="3"/>
                  <a:pt x="591" y="3"/>
                  <a:pt x="654" y="1"/>
                </a:cubicBezTo>
                <a:cubicBezTo>
                  <a:pt x="675" y="0"/>
                  <a:pt x="685" y="8"/>
                  <a:pt x="693" y="26"/>
                </a:cubicBezTo>
                <a:cubicBezTo>
                  <a:pt x="735" y="112"/>
                  <a:pt x="774" y="200"/>
                  <a:pt x="812" y="288"/>
                </a:cubicBezTo>
                <a:cubicBezTo>
                  <a:pt x="819" y="304"/>
                  <a:pt x="826" y="318"/>
                  <a:pt x="844" y="327"/>
                </a:cubicBezTo>
                <a:cubicBezTo>
                  <a:pt x="855" y="332"/>
                  <a:pt x="863" y="345"/>
                  <a:pt x="870" y="356"/>
                </a:cubicBezTo>
                <a:cubicBezTo>
                  <a:pt x="909" y="411"/>
                  <a:pt x="943" y="470"/>
                  <a:pt x="977" y="529"/>
                </a:cubicBezTo>
                <a:cubicBezTo>
                  <a:pt x="982" y="537"/>
                  <a:pt x="985" y="545"/>
                  <a:pt x="981" y="555"/>
                </a:cubicBezTo>
                <a:cubicBezTo>
                  <a:pt x="972" y="573"/>
                  <a:pt x="984" y="576"/>
                  <a:pt x="998" y="575"/>
                </a:cubicBezTo>
                <a:cubicBezTo>
                  <a:pt x="1004" y="575"/>
                  <a:pt x="1011" y="573"/>
                  <a:pt x="1017" y="570"/>
                </a:cubicBezTo>
                <a:cubicBezTo>
                  <a:pt x="1029" y="563"/>
                  <a:pt x="1036" y="564"/>
                  <a:pt x="1050" y="573"/>
                </a:cubicBezTo>
                <a:cubicBezTo>
                  <a:pt x="1065" y="583"/>
                  <a:pt x="1089" y="577"/>
                  <a:pt x="1108" y="576"/>
                </a:cubicBezTo>
                <a:cubicBezTo>
                  <a:pt x="1209" y="576"/>
                  <a:pt x="1310" y="576"/>
                  <a:pt x="1411" y="577"/>
                </a:cubicBezTo>
                <a:cubicBezTo>
                  <a:pt x="1422" y="577"/>
                  <a:pt x="1436" y="571"/>
                  <a:pt x="1441" y="588"/>
                </a:cubicBezTo>
                <a:cubicBezTo>
                  <a:pt x="1447" y="609"/>
                  <a:pt x="1439" y="618"/>
                  <a:pt x="1414" y="618"/>
                </a:cubicBezTo>
                <a:cubicBezTo>
                  <a:pt x="1344" y="619"/>
                  <a:pt x="1273" y="618"/>
                  <a:pt x="1203" y="618"/>
                </a:cubicBezTo>
                <a:cubicBezTo>
                  <a:pt x="1185" y="618"/>
                  <a:pt x="1167" y="616"/>
                  <a:pt x="1169" y="643"/>
                </a:cubicBezTo>
                <a:cubicBezTo>
                  <a:pt x="1170" y="656"/>
                  <a:pt x="1159" y="657"/>
                  <a:pt x="1150" y="657"/>
                </a:cubicBezTo>
                <a:cubicBezTo>
                  <a:pt x="1130" y="657"/>
                  <a:pt x="1110" y="657"/>
                  <a:pt x="1090" y="657"/>
                </a:cubicBezTo>
                <a:cubicBezTo>
                  <a:pt x="1075" y="658"/>
                  <a:pt x="1061" y="656"/>
                  <a:pt x="1046" y="661"/>
                </a:cubicBezTo>
                <a:cubicBezTo>
                  <a:pt x="1016" y="660"/>
                  <a:pt x="986" y="658"/>
                  <a:pt x="955" y="666"/>
                </a:cubicBezTo>
                <a:cubicBezTo>
                  <a:pt x="936" y="672"/>
                  <a:pt x="915" y="671"/>
                  <a:pt x="896" y="665"/>
                </a:cubicBezTo>
                <a:cubicBezTo>
                  <a:pt x="874" y="658"/>
                  <a:pt x="851" y="661"/>
                  <a:pt x="829" y="659"/>
                </a:cubicBezTo>
                <a:cubicBezTo>
                  <a:pt x="809" y="657"/>
                  <a:pt x="797" y="666"/>
                  <a:pt x="788" y="683"/>
                </a:cubicBezTo>
                <a:cubicBezTo>
                  <a:pt x="771" y="718"/>
                  <a:pt x="751" y="751"/>
                  <a:pt x="733" y="785"/>
                </a:cubicBezTo>
                <a:cubicBezTo>
                  <a:pt x="726" y="798"/>
                  <a:pt x="719" y="805"/>
                  <a:pt x="702" y="805"/>
                </a:cubicBezTo>
                <a:cubicBezTo>
                  <a:pt x="608" y="805"/>
                  <a:pt x="513" y="805"/>
                  <a:pt x="419" y="806"/>
                </a:cubicBezTo>
                <a:cubicBezTo>
                  <a:pt x="406" y="806"/>
                  <a:pt x="399" y="802"/>
                  <a:pt x="393" y="792"/>
                </a:cubicBezTo>
                <a:cubicBezTo>
                  <a:pt x="370" y="748"/>
                  <a:pt x="347" y="705"/>
                  <a:pt x="323" y="661"/>
                </a:cubicBezTo>
                <a:cubicBezTo>
                  <a:pt x="316" y="649"/>
                  <a:pt x="316" y="637"/>
                  <a:pt x="322" y="624"/>
                </a:cubicBezTo>
                <a:cubicBezTo>
                  <a:pt x="369" y="515"/>
                  <a:pt x="416" y="406"/>
                  <a:pt x="463" y="297"/>
                </a:cubicBezTo>
                <a:cubicBezTo>
                  <a:pt x="469" y="283"/>
                  <a:pt x="479" y="279"/>
                  <a:pt x="494" y="279"/>
                </a:cubicBezTo>
                <a:cubicBezTo>
                  <a:pt x="541" y="279"/>
                  <a:pt x="588" y="279"/>
                  <a:pt x="634" y="278"/>
                </a:cubicBezTo>
                <a:cubicBezTo>
                  <a:pt x="650" y="278"/>
                  <a:pt x="658" y="284"/>
                  <a:pt x="664" y="299"/>
                </a:cubicBezTo>
                <a:cubicBezTo>
                  <a:pt x="683" y="347"/>
                  <a:pt x="704" y="395"/>
                  <a:pt x="725" y="442"/>
                </a:cubicBezTo>
                <a:cubicBezTo>
                  <a:pt x="750" y="502"/>
                  <a:pt x="776" y="561"/>
                  <a:pt x="804" y="625"/>
                </a:cubicBezTo>
                <a:cubicBezTo>
                  <a:pt x="819" y="595"/>
                  <a:pt x="821" y="570"/>
                  <a:pt x="809" y="545"/>
                </a:cubicBezTo>
                <a:cubicBezTo>
                  <a:pt x="797" y="521"/>
                  <a:pt x="785" y="497"/>
                  <a:pt x="775" y="472"/>
                </a:cubicBezTo>
                <a:cubicBezTo>
                  <a:pt x="744" y="404"/>
                  <a:pt x="713" y="337"/>
                  <a:pt x="683" y="268"/>
                </a:cubicBezTo>
                <a:cubicBezTo>
                  <a:pt x="673" y="246"/>
                  <a:pt x="658" y="235"/>
                  <a:pt x="633" y="239"/>
                </a:cubicBezTo>
                <a:cubicBezTo>
                  <a:pt x="584" y="246"/>
                  <a:pt x="535" y="246"/>
                  <a:pt x="486" y="238"/>
                </a:cubicBezTo>
                <a:cubicBezTo>
                  <a:pt x="465" y="235"/>
                  <a:pt x="450" y="241"/>
                  <a:pt x="442" y="263"/>
                </a:cubicBezTo>
                <a:cubicBezTo>
                  <a:pt x="440" y="272"/>
                  <a:pt x="435" y="280"/>
                  <a:pt x="431" y="288"/>
                </a:cubicBezTo>
                <a:cubicBezTo>
                  <a:pt x="384" y="393"/>
                  <a:pt x="337" y="497"/>
                  <a:pt x="289" y="601"/>
                </a:cubicBezTo>
                <a:cubicBezTo>
                  <a:pt x="284" y="613"/>
                  <a:pt x="281" y="627"/>
                  <a:pt x="268" y="637"/>
                </a:cubicBezTo>
                <a:cubicBezTo>
                  <a:pt x="235" y="620"/>
                  <a:pt x="207" y="595"/>
                  <a:pt x="178" y="573"/>
                </a:cubicBezTo>
                <a:cubicBezTo>
                  <a:pt x="136" y="543"/>
                  <a:pt x="137" y="544"/>
                  <a:pt x="163" y="505"/>
                </a:cubicBezTo>
                <a:cubicBezTo>
                  <a:pt x="166" y="500"/>
                  <a:pt x="168" y="496"/>
                  <a:pt x="170" y="491"/>
                </a:cubicBezTo>
                <a:cubicBezTo>
                  <a:pt x="179" y="471"/>
                  <a:pt x="176" y="465"/>
                  <a:pt x="153" y="464"/>
                </a:cubicBezTo>
                <a:cubicBezTo>
                  <a:pt x="121" y="463"/>
                  <a:pt x="89" y="464"/>
                  <a:pt x="57" y="457"/>
                </a:cubicBezTo>
                <a:cubicBezTo>
                  <a:pt x="43" y="454"/>
                  <a:pt x="28" y="455"/>
                  <a:pt x="14" y="461"/>
                </a:cubicBezTo>
                <a:cubicBezTo>
                  <a:pt x="9" y="457"/>
                  <a:pt x="0" y="455"/>
                  <a:pt x="3" y="447"/>
                </a:cubicBezTo>
                <a:cubicBezTo>
                  <a:pt x="5" y="439"/>
                  <a:pt x="13" y="439"/>
                  <a:pt x="20" y="439"/>
                </a:cubicBezTo>
                <a:close/>
                <a:moveTo>
                  <a:pt x="744" y="215"/>
                </a:moveTo>
                <a:cubicBezTo>
                  <a:pt x="731" y="174"/>
                  <a:pt x="714" y="134"/>
                  <a:pt x="693" y="96"/>
                </a:cubicBezTo>
                <a:cubicBezTo>
                  <a:pt x="686" y="83"/>
                  <a:pt x="676" y="76"/>
                  <a:pt x="661" y="76"/>
                </a:cubicBezTo>
                <a:cubicBezTo>
                  <a:pt x="593" y="75"/>
                  <a:pt x="525" y="75"/>
                  <a:pt x="458" y="75"/>
                </a:cubicBezTo>
                <a:cubicBezTo>
                  <a:pt x="446" y="75"/>
                  <a:pt x="436" y="77"/>
                  <a:pt x="431" y="88"/>
                </a:cubicBezTo>
                <a:cubicBezTo>
                  <a:pt x="413" y="124"/>
                  <a:pt x="395" y="161"/>
                  <a:pt x="377" y="197"/>
                </a:cubicBezTo>
                <a:cubicBezTo>
                  <a:pt x="380" y="198"/>
                  <a:pt x="382" y="199"/>
                  <a:pt x="385" y="201"/>
                </a:cubicBezTo>
                <a:cubicBezTo>
                  <a:pt x="399" y="173"/>
                  <a:pt x="414" y="146"/>
                  <a:pt x="428" y="119"/>
                </a:cubicBezTo>
                <a:cubicBezTo>
                  <a:pt x="436" y="103"/>
                  <a:pt x="448" y="96"/>
                  <a:pt x="466" y="96"/>
                </a:cubicBezTo>
                <a:cubicBezTo>
                  <a:pt x="529" y="97"/>
                  <a:pt x="591" y="97"/>
                  <a:pt x="654" y="96"/>
                </a:cubicBezTo>
                <a:cubicBezTo>
                  <a:pt x="672" y="96"/>
                  <a:pt x="683" y="102"/>
                  <a:pt x="692" y="118"/>
                </a:cubicBezTo>
                <a:cubicBezTo>
                  <a:pt x="708" y="151"/>
                  <a:pt x="726" y="183"/>
                  <a:pt x="744" y="215"/>
                </a:cubicBezTo>
                <a:close/>
                <a:moveTo>
                  <a:pt x="234" y="436"/>
                </a:moveTo>
                <a:cubicBezTo>
                  <a:pt x="232" y="436"/>
                  <a:pt x="231" y="436"/>
                  <a:pt x="230" y="436"/>
                </a:cubicBezTo>
                <a:cubicBezTo>
                  <a:pt x="231" y="435"/>
                  <a:pt x="233" y="435"/>
                  <a:pt x="234" y="434"/>
                </a:cubicBezTo>
                <a:cubicBezTo>
                  <a:pt x="235" y="434"/>
                  <a:pt x="236" y="435"/>
                  <a:pt x="237" y="435"/>
                </a:cubicBezTo>
                <a:cubicBezTo>
                  <a:pt x="236" y="435"/>
                  <a:pt x="235" y="436"/>
                  <a:pt x="234" y="436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Freeform 9">
            <a:extLst>
              <a:ext uri="{FF2B5EF4-FFF2-40B4-BE49-F238E27FC236}">
                <a16:creationId xmlns:a16="http://schemas.microsoft.com/office/drawing/2014/main" id="{2BC0BC33-40E7-4B50-8784-5E3D67AE1ED3}"/>
              </a:ext>
            </a:extLst>
          </p:cNvPr>
          <p:cNvSpPr>
            <a:spLocks/>
          </p:cNvSpPr>
          <p:nvPr/>
        </p:nvSpPr>
        <p:spPr bwMode="auto">
          <a:xfrm>
            <a:off x="3903893" y="752475"/>
            <a:ext cx="671513" cy="1338263"/>
          </a:xfrm>
          <a:custGeom>
            <a:avLst/>
            <a:gdLst>
              <a:gd name="T0" fmla="*/ 643 w 791"/>
              <a:gd name="T1" fmla="*/ 696 h 1573"/>
              <a:gd name="T2" fmla="*/ 738 w 791"/>
              <a:gd name="T3" fmla="*/ 1324 h 1573"/>
              <a:gd name="T4" fmla="*/ 715 w 791"/>
              <a:gd name="T5" fmla="*/ 1352 h 1573"/>
              <a:gd name="T6" fmla="*/ 605 w 791"/>
              <a:gd name="T7" fmla="*/ 1466 h 1573"/>
              <a:gd name="T8" fmla="*/ 580 w 791"/>
              <a:gd name="T9" fmla="*/ 1573 h 1573"/>
              <a:gd name="T10" fmla="*/ 485 w 791"/>
              <a:gd name="T11" fmla="*/ 1308 h 1573"/>
              <a:gd name="T12" fmla="*/ 293 w 791"/>
              <a:gd name="T13" fmla="*/ 810 h 1573"/>
              <a:gd name="T14" fmla="*/ 295 w 791"/>
              <a:gd name="T15" fmla="*/ 787 h 1573"/>
              <a:gd name="T16" fmla="*/ 350 w 791"/>
              <a:gd name="T17" fmla="*/ 660 h 1573"/>
              <a:gd name="T18" fmla="*/ 235 w 791"/>
              <a:gd name="T19" fmla="*/ 631 h 1573"/>
              <a:gd name="T20" fmla="*/ 287 w 791"/>
              <a:gd name="T21" fmla="*/ 587 h 1573"/>
              <a:gd name="T22" fmla="*/ 350 w 791"/>
              <a:gd name="T23" fmla="*/ 503 h 1573"/>
              <a:gd name="T24" fmla="*/ 322 w 791"/>
              <a:gd name="T25" fmla="*/ 385 h 1573"/>
              <a:gd name="T26" fmla="*/ 27 w 791"/>
              <a:gd name="T27" fmla="*/ 382 h 1573"/>
              <a:gd name="T28" fmla="*/ 26 w 791"/>
              <a:gd name="T29" fmla="*/ 346 h 1573"/>
              <a:gd name="T30" fmla="*/ 362 w 791"/>
              <a:gd name="T31" fmla="*/ 342 h 1573"/>
              <a:gd name="T32" fmla="*/ 406 w 791"/>
              <a:gd name="T33" fmla="*/ 368 h 1573"/>
              <a:gd name="T34" fmla="*/ 427 w 791"/>
              <a:gd name="T35" fmla="*/ 257 h 1573"/>
              <a:gd name="T36" fmla="*/ 402 w 791"/>
              <a:gd name="T37" fmla="*/ 224 h 1573"/>
              <a:gd name="T38" fmla="*/ 255 w 791"/>
              <a:gd name="T39" fmla="*/ 220 h 1573"/>
              <a:gd name="T40" fmla="*/ 427 w 791"/>
              <a:gd name="T41" fmla="*/ 170 h 1573"/>
              <a:gd name="T42" fmla="*/ 558 w 791"/>
              <a:gd name="T43" fmla="*/ 169 h 1573"/>
              <a:gd name="T44" fmla="*/ 726 w 791"/>
              <a:gd name="T45" fmla="*/ 0 h 1573"/>
              <a:gd name="T46" fmla="*/ 720 w 791"/>
              <a:gd name="T47" fmla="*/ 43 h 1573"/>
              <a:gd name="T48" fmla="*/ 704 w 791"/>
              <a:gd name="T49" fmla="*/ 201 h 1573"/>
              <a:gd name="T50" fmla="*/ 686 w 791"/>
              <a:gd name="T51" fmla="*/ 228 h 1573"/>
              <a:gd name="T52" fmla="*/ 696 w 791"/>
              <a:gd name="T53" fmla="*/ 264 h 1573"/>
              <a:gd name="T54" fmla="*/ 760 w 791"/>
              <a:gd name="T55" fmla="*/ 264 h 1573"/>
              <a:gd name="T56" fmla="*/ 760 w 791"/>
              <a:gd name="T57" fmla="*/ 307 h 1573"/>
              <a:gd name="T58" fmla="*/ 705 w 791"/>
              <a:gd name="T59" fmla="*/ 309 h 1573"/>
              <a:gd name="T60" fmla="*/ 646 w 791"/>
              <a:gd name="T61" fmla="*/ 524 h 1573"/>
              <a:gd name="T62" fmla="*/ 769 w 791"/>
              <a:gd name="T63" fmla="*/ 583 h 1573"/>
              <a:gd name="T64" fmla="*/ 770 w 791"/>
              <a:gd name="T65" fmla="*/ 632 h 1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791" h="1573">
                <a:moveTo>
                  <a:pt x="710" y="633"/>
                </a:moveTo>
                <a:cubicBezTo>
                  <a:pt x="629" y="628"/>
                  <a:pt x="642" y="630"/>
                  <a:pt x="643" y="696"/>
                </a:cubicBezTo>
                <a:cubicBezTo>
                  <a:pt x="644" y="852"/>
                  <a:pt x="663" y="1006"/>
                  <a:pt x="695" y="1159"/>
                </a:cubicBezTo>
                <a:cubicBezTo>
                  <a:pt x="707" y="1215"/>
                  <a:pt x="718" y="1271"/>
                  <a:pt x="738" y="1324"/>
                </a:cubicBezTo>
                <a:cubicBezTo>
                  <a:pt x="743" y="1339"/>
                  <a:pt x="737" y="1347"/>
                  <a:pt x="723" y="1351"/>
                </a:cubicBezTo>
                <a:cubicBezTo>
                  <a:pt x="720" y="1351"/>
                  <a:pt x="718" y="1352"/>
                  <a:pt x="715" y="1352"/>
                </a:cubicBezTo>
                <a:cubicBezTo>
                  <a:pt x="688" y="1351"/>
                  <a:pt x="662" y="1352"/>
                  <a:pt x="642" y="1375"/>
                </a:cubicBezTo>
                <a:cubicBezTo>
                  <a:pt x="620" y="1401"/>
                  <a:pt x="610" y="1432"/>
                  <a:pt x="605" y="1466"/>
                </a:cubicBezTo>
                <a:cubicBezTo>
                  <a:pt x="601" y="1498"/>
                  <a:pt x="596" y="1529"/>
                  <a:pt x="591" y="1560"/>
                </a:cubicBezTo>
                <a:cubicBezTo>
                  <a:pt x="590" y="1565"/>
                  <a:pt x="590" y="1571"/>
                  <a:pt x="580" y="1573"/>
                </a:cubicBezTo>
                <a:cubicBezTo>
                  <a:pt x="566" y="1545"/>
                  <a:pt x="549" y="1517"/>
                  <a:pt x="544" y="1485"/>
                </a:cubicBezTo>
                <a:cubicBezTo>
                  <a:pt x="534" y="1422"/>
                  <a:pt x="510" y="1365"/>
                  <a:pt x="485" y="1308"/>
                </a:cubicBezTo>
                <a:cubicBezTo>
                  <a:pt x="432" y="1187"/>
                  <a:pt x="381" y="1066"/>
                  <a:pt x="337" y="942"/>
                </a:cubicBezTo>
                <a:cubicBezTo>
                  <a:pt x="321" y="898"/>
                  <a:pt x="307" y="854"/>
                  <a:pt x="293" y="810"/>
                </a:cubicBezTo>
                <a:cubicBezTo>
                  <a:pt x="291" y="802"/>
                  <a:pt x="285" y="795"/>
                  <a:pt x="291" y="787"/>
                </a:cubicBezTo>
                <a:cubicBezTo>
                  <a:pt x="293" y="787"/>
                  <a:pt x="294" y="786"/>
                  <a:pt x="295" y="787"/>
                </a:cubicBezTo>
                <a:cubicBezTo>
                  <a:pt x="335" y="812"/>
                  <a:pt x="336" y="812"/>
                  <a:pt x="346" y="763"/>
                </a:cubicBezTo>
                <a:cubicBezTo>
                  <a:pt x="353" y="729"/>
                  <a:pt x="349" y="694"/>
                  <a:pt x="350" y="660"/>
                </a:cubicBezTo>
                <a:cubicBezTo>
                  <a:pt x="350" y="647"/>
                  <a:pt x="343" y="642"/>
                  <a:pt x="330" y="640"/>
                </a:cubicBezTo>
                <a:cubicBezTo>
                  <a:pt x="299" y="634"/>
                  <a:pt x="267" y="631"/>
                  <a:pt x="235" y="631"/>
                </a:cubicBezTo>
                <a:cubicBezTo>
                  <a:pt x="219" y="605"/>
                  <a:pt x="220" y="601"/>
                  <a:pt x="247" y="586"/>
                </a:cubicBezTo>
                <a:cubicBezTo>
                  <a:pt x="260" y="586"/>
                  <a:pt x="274" y="586"/>
                  <a:pt x="287" y="587"/>
                </a:cubicBezTo>
                <a:cubicBezTo>
                  <a:pt x="308" y="588"/>
                  <a:pt x="322" y="581"/>
                  <a:pt x="327" y="558"/>
                </a:cubicBezTo>
                <a:cubicBezTo>
                  <a:pt x="331" y="538"/>
                  <a:pt x="342" y="521"/>
                  <a:pt x="350" y="503"/>
                </a:cubicBezTo>
                <a:cubicBezTo>
                  <a:pt x="365" y="467"/>
                  <a:pt x="376" y="429"/>
                  <a:pt x="391" y="385"/>
                </a:cubicBezTo>
                <a:cubicBezTo>
                  <a:pt x="364" y="385"/>
                  <a:pt x="343" y="385"/>
                  <a:pt x="322" y="385"/>
                </a:cubicBezTo>
                <a:cubicBezTo>
                  <a:pt x="309" y="379"/>
                  <a:pt x="296" y="382"/>
                  <a:pt x="283" y="382"/>
                </a:cubicBezTo>
                <a:cubicBezTo>
                  <a:pt x="197" y="382"/>
                  <a:pt x="112" y="382"/>
                  <a:pt x="27" y="382"/>
                </a:cubicBezTo>
                <a:cubicBezTo>
                  <a:pt x="16" y="382"/>
                  <a:pt x="2" y="386"/>
                  <a:pt x="1" y="366"/>
                </a:cubicBezTo>
                <a:cubicBezTo>
                  <a:pt x="0" y="346"/>
                  <a:pt x="12" y="346"/>
                  <a:pt x="26" y="346"/>
                </a:cubicBezTo>
                <a:cubicBezTo>
                  <a:pt x="102" y="346"/>
                  <a:pt x="178" y="347"/>
                  <a:pt x="254" y="346"/>
                </a:cubicBezTo>
                <a:cubicBezTo>
                  <a:pt x="290" y="345"/>
                  <a:pt x="326" y="350"/>
                  <a:pt x="362" y="342"/>
                </a:cubicBezTo>
                <a:cubicBezTo>
                  <a:pt x="371" y="342"/>
                  <a:pt x="380" y="342"/>
                  <a:pt x="389" y="342"/>
                </a:cubicBezTo>
                <a:cubicBezTo>
                  <a:pt x="408" y="342"/>
                  <a:pt x="411" y="352"/>
                  <a:pt x="406" y="368"/>
                </a:cubicBezTo>
                <a:cubicBezTo>
                  <a:pt x="420" y="344"/>
                  <a:pt x="444" y="325"/>
                  <a:pt x="450" y="294"/>
                </a:cubicBezTo>
                <a:cubicBezTo>
                  <a:pt x="427" y="291"/>
                  <a:pt x="416" y="280"/>
                  <a:pt x="427" y="257"/>
                </a:cubicBezTo>
                <a:cubicBezTo>
                  <a:pt x="429" y="251"/>
                  <a:pt x="429" y="244"/>
                  <a:pt x="425" y="238"/>
                </a:cubicBezTo>
                <a:cubicBezTo>
                  <a:pt x="424" y="222"/>
                  <a:pt x="412" y="224"/>
                  <a:pt x="402" y="224"/>
                </a:cubicBezTo>
                <a:cubicBezTo>
                  <a:pt x="364" y="224"/>
                  <a:pt x="325" y="224"/>
                  <a:pt x="287" y="223"/>
                </a:cubicBezTo>
                <a:cubicBezTo>
                  <a:pt x="277" y="223"/>
                  <a:pt x="266" y="226"/>
                  <a:pt x="255" y="220"/>
                </a:cubicBezTo>
                <a:cubicBezTo>
                  <a:pt x="253" y="205"/>
                  <a:pt x="253" y="189"/>
                  <a:pt x="257" y="171"/>
                </a:cubicBezTo>
                <a:cubicBezTo>
                  <a:pt x="314" y="171"/>
                  <a:pt x="370" y="173"/>
                  <a:pt x="427" y="170"/>
                </a:cubicBezTo>
                <a:cubicBezTo>
                  <a:pt x="446" y="170"/>
                  <a:pt x="446" y="191"/>
                  <a:pt x="462" y="191"/>
                </a:cubicBezTo>
                <a:cubicBezTo>
                  <a:pt x="508" y="210"/>
                  <a:pt x="531" y="205"/>
                  <a:pt x="558" y="169"/>
                </a:cubicBezTo>
                <a:cubicBezTo>
                  <a:pt x="584" y="135"/>
                  <a:pt x="613" y="103"/>
                  <a:pt x="644" y="74"/>
                </a:cubicBezTo>
                <a:cubicBezTo>
                  <a:pt x="670" y="48"/>
                  <a:pt x="694" y="19"/>
                  <a:pt x="726" y="0"/>
                </a:cubicBezTo>
                <a:cubicBezTo>
                  <a:pt x="727" y="1"/>
                  <a:pt x="727" y="1"/>
                  <a:pt x="727" y="1"/>
                </a:cubicBezTo>
                <a:cubicBezTo>
                  <a:pt x="732" y="16"/>
                  <a:pt x="725" y="30"/>
                  <a:pt x="720" y="43"/>
                </a:cubicBezTo>
                <a:cubicBezTo>
                  <a:pt x="706" y="85"/>
                  <a:pt x="699" y="128"/>
                  <a:pt x="690" y="171"/>
                </a:cubicBezTo>
                <a:cubicBezTo>
                  <a:pt x="687" y="185"/>
                  <a:pt x="685" y="195"/>
                  <a:pt x="704" y="201"/>
                </a:cubicBezTo>
                <a:cubicBezTo>
                  <a:pt x="718" y="205"/>
                  <a:pt x="717" y="215"/>
                  <a:pt x="704" y="222"/>
                </a:cubicBezTo>
                <a:cubicBezTo>
                  <a:pt x="698" y="225"/>
                  <a:pt x="691" y="225"/>
                  <a:pt x="686" y="228"/>
                </a:cubicBezTo>
                <a:cubicBezTo>
                  <a:pt x="677" y="234"/>
                  <a:pt x="676" y="244"/>
                  <a:pt x="678" y="253"/>
                </a:cubicBezTo>
                <a:cubicBezTo>
                  <a:pt x="679" y="263"/>
                  <a:pt x="688" y="264"/>
                  <a:pt x="696" y="264"/>
                </a:cubicBezTo>
                <a:cubicBezTo>
                  <a:pt x="708" y="264"/>
                  <a:pt x="720" y="263"/>
                  <a:pt x="732" y="262"/>
                </a:cubicBezTo>
                <a:cubicBezTo>
                  <a:pt x="741" y="263"/>
                  <a:pt x="750" y="264"/>
                  <a:pt x="760" y="264"/>
                </a:cubicBezTo>
                <a:cubicBezTo>
                  <a:pt x="772" y="264"/>
                  <a:pt x="783" y="264"/>
                  <a:pt x="782" y="282"/>
                </a:cubicBezTo>
                <a:cubicBezTo>
                  <a:pt x="781" y="297"/>
                  <a:pt x="779" y="308"/>
                  <a:pt x="760" y="307"/>
                </a:cubicBezTo>
                <a:cubicBezTo>
                  <a:pt x="749" y="307"/>
                  <a:pt x="736" y="305"/>
                  <a:pt x="725" y="311"/>
                </a:cubicBezTo>
                <a:cubicBezTo>
                  <a:pt x="719" y="310"/>
                  <a:pt x="712" y="309"/>
                  <a:pt x="705" y="309"/>
                </a:cubicBezTo>
                <a:cubicBezTo>
                  <a:pt x="667" y="308"/>
                  <a:pt x="665" y="309"/>
                  <a:pt x="661" y="347"/>
                </a:cubicBezTo>
                <a:cubicBezTo>
                  <a:pt x="656" y="406"/>
                  <a:pt x="649" y="465"/>
                  <a:pt x="646" y="524"/>
                </a:cubicBezTo>
                <a:cubicBezTo>
                  <a:pt x="642" y="590"/>
                  <a:pt x="643" y="590"/>
                  <a:pt x="710" y="582"/>
                </a:cubicBezTo>
                <a:cubicBezTo>
                  <a:pt x="729" y="583"/>
                  <a:pt x="749" y="584"/>
                  <a:pt x="769" y="583"/>
                </a:cubicBezTo>
                <a:cubicBezTo>
                  <a:pt x="787" y="582"/>
                  <a:pt x="791" y="592"/>
                  <a:pt x="791" y="607"/>
                </a:cubicBezTo>
                <a:cubicBezTo>
                  <a:pt x="791" y="623"/>
                  <a:pt x="788" y="632"/>
                  <a:pt x="770" y="632"/>
                </a:cubicBezTo>
                <a:cubicBezTo>
                  <a:pt x="750" y="631"/>
                  <a:pt x="730" y="633"/>
                  <a:pt x="710" y="633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10">
            <a:extLst>
              <a:ext uri="{FF2B5EF4-FFF2-40B4-BE49-F238E27FC236}">
                <a16:creationId xmlns:a16="http://schemas.microsoft.com/office/drawing/2014/main" id="{190BA069-EFFC-4FA3-A0E3-ED635DD6F2E6}"/>
              </a:ext>
            </a:extLst>
          </p:cNvPr>
          <p:cNvSpPr>
            <a:spLocks/>
          </p:cNvSpPr>
          <p:nvPr/>
        </p:nvSpPr>
        <p:spPr bwMode="auto">
          <a:xfrm>
            <a:off x="6110518" y="2501900"/>
            <a:ext cx="1381125" cy="996950"/>
          </a:xfrm>
          <a:custGeom>
            <a:avLst/>
            <a:gdLst>
              <a:gd name="T0" fmla="*/ 571 w 1629"/>
              <a:gd name="T1" fmla="*/ 909 h 1172"/>
              <a:gd name="T2" fmla="*/ 367 w 1629"/>
              <a:gd name="T3" fmla="*/ 1053 h 1172"/>
              <a:gd name="T4" fmla="*/ 300 w 1629"/>
              <a:gd name="T5" fmla="*/ 1065 h 1172"/>
              <a:gd name="T6" fmla="*/ 81 w 1629"/>
              <a:gd name="T7" fmla="*/ 1139 h 1172"/>
              <a:gd name="T8" fmla="*/ 24 w 1629"/>
              <a:gd name="T9" fmla="*/ 956 h 1172"/>
              <a:gd name="T10" fmla="*/ 362 w 1629"/>
              <a:gd name="T11" fmla="*/ 825 h 1172"/>
              <a:gd name="T12" fmla="*/ 536 w 1629"/>
              <a:gd name="T13" fmla="*/ 561 h 1172"/>
              <a:gd name="T14" fmla="*/ 560 w 1629"/>
              <a:gd name="T15" fmla="*/ 374 h 1172"/>
              <a:gd name="T16" fmla="*/ 680 w 1629"/>
              <a:gd name="T17" fmla="*/ 540 h 1172"/>
              <a:gd name="T18" fmla="*/ 799 w 1629"/>
              <a:gd name="T19" fmla="*/ 515 h 1172"/>
              <a:gd name="T20" fmla="*/ 822 w 1629"/>
              <a:gd name="T21" fmla="*/ 436 h 1172"/>
              <a:gd name="T22" fmla="*/ 932 w 1629"/>
              <a:gd name="T23" fmla="*/ 23 h 1172"/>
              <a:gd name="T24" fmla="*/ 1031 w 1629"/>
              <a:gd name="T25" fmla="*/ 90 h 1172"/>
              <a:gd name="T26" fmla="*/ 952 w 1629"/>
              <a:gd name="T27" fmla="*/ 236 h 1172"/>
              <a:gd name="T28" fmla="*/ 894 w 1629"/>
              <a:gd name="T29" fmla="*/ 254 h 1172"/>
              <a:gd name="T30" fmla="*/ 933 w 1629"/>
              <a:gd name="T31" fmla="*/ 296 h 1172"/>
              <a:gd name="T32" fmla="*/ 876 w 1629"/>
              <a:gd name="T33" fmla="*/ 519 h 1172"/>
              <a:gd name="T34" fmla="*/ 910 w 1629"/>
              <a:gd name="T35" fmla="*/ 524 h 1172"/>
              <a:gd name="T36" fmla="*/ 950 w 1629"/>
              <a:gd name="T37" fmla="*/ 325 h 1172"/>
              <a:gd name="T38" fmla="*/ 974 w 1629"/>
              <a:gd name="T39" fmla="*/ 303 h 1172"/>
              <a:gd name="T40" fmla="*/ 991 w 1629"/>
              <a:gd name="T41" fmla="*/ 414 h 1172"/>
              <a:gd name="T42" fmla="*/ 1028 w 1629"/>
              <a:gd name="T43" fmla="*/ 497 h 1172"/>
              <a:gd name="T44" fmla="*/ 1141 w 1629"/>
              <a:gd name="T45" fmla="*/ 496 h 1172"/>
              <a:gd name="T46" fmla="*/ 1246 w 1629"/>
              <a:gd name="T47" fmla="*/ 518 h 1172"/>
              <a:gd name="T48" fmla="*/ 1409 w 1629"/>
              <a:gd name="T49" fmla="*/ 543 h 1172"/>
              <a:gd name="T50" fmla="*/ 1615 w 1629"/>
              <a:gd name="T51" fmla="*/ 535 h 1172"/>
              <a:gd name="T52" fmla="*/ 1616 w 1629"/>
              <a:gd name="T53" fmla="*/ 553 h 1172"/>
              <a:gd name="T54" fmla="*/ 1160 w 1629"/>
              <a:gd name="T55" fmla="*/ 553 h 1172"/>
              <a:gd name="T56" fmla="*/ 1043 w 1629"/>
              <a:gd name="T57" fmla="*/ 559 h 1172"/>
              <a:gd name="T58" fmla="*/ 976 w 1629"/>
              <a:gd name="T59" fmla="*/ 559 h 1172"/>
              <a:gd name="T60" fmla="*/ 979 w 1629"/>
              <a:gd name="T61" fmla="*/ 675 h 1172"/>
              <a:gd name="T62" fmla="*/ 959 w 1629"/>
              <a:gd name="T63" fmla="*/ 720 h 1172"/>
              <a:gd name="T64" fmla="*/ 944 w 1629"/>
              <a:gd name="T65" fmla="*/ 598 h 1172"/>
              <a:gd name="T66" fmla="*/ 867 w 1629"/>
              <a:gd name="T67" fmla="*/ 577 h 1172"/>
              <a:gd name="T68" fmla="*/ 786 w 1629"/>
              <a:gd name="T69" fmla="*/ 562 h 1172"/>
              <a:gd name="T70" fmla="*/ 643 w 1629"/>
              <a:gd name="T71" fmla="*/ 583 h 1172"/>
              <a:gd name="T72" fmla="*/ 602 w 1629"/>
              <a:gd name="T73" fmla="*/ 829 h 1172"/>
              <a:gd name="T74" fmla="*/ 434 w 1629"/>
              <a:gd name="T75" fmla="*/ 840 h 1172"/>
              <a:gd name="T76" fmla="*/ 509 w 1629"/>
              <a:gd name="T77" fmla="*/ 865 h 1172"/>
              <a:gd name="T78" fmla="*/ 573 w 1629"/>
              <a:gd name="T79" fmla="*/ 887 h 1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629" h="1172">
                <a:moveTo>
                  <a:pt x="573" y="887"/>
                </a:moveTo>
                <a:cubicBezTo>
                  <a:pt x="580" y="895"/>
                  <a:pt x="575" y="903"/>
                  <a:pt x="571" y="909"/>
                </a:cubicBezTo>
                <a:cubicBezTo>
                  <a:pt x="561" y="921"/>
                  <a:pt x="552" y="935"/>
                  <a:pt x="540" y="945"/>
                </a:cubicBezTo>
                <a:cubicBezTo>
                  <a:pt x="485" y="986"/>
                  <a:pt x="426" y="1018"/>
                  <a:pt x="367" y="1053"/>
                </a:cubicBezTo>
                <a:cubicBezTo>
                  <a:pt x="358" y="1059"/>
                  <a:pt x="344" y="1066"/>
                  <a:pt x="330" y="1058"/>
                </a:cubicBezTo>
                <a:cubicBezTo>
                  <a:pt x="320" y="1052"/>
                  <a:pt x="310" y="1060"/>
                  <a:pt x="300" y="1065"/>
                </a:cubicBezTo>
                <a:cubicBezTo>
                  <a:pt x="243" y="1093"/>
                  <a:pt x="184" y="1119"/>
                  <a:pt x="130" y="1153"/>
                </a:cubicBezTo>
                <a:cubicBezTo>
                  <a:pt x="100" y="1172"/>
                  <a:pt x="98" y="1172"/>
                  <a:pt x="81" y="1139"/>
                </a:cubicBezTo>
                <a:cubicBezTo>
                  <a:pt x="55" y="1089"/>
                  <a:pt x="33" y="1038"/>
                  <a:pt x="9" y="988"/>
                </a:cubicBezTo>
                <a:cubicBezTo>
                  <a:pt x="0" y="970"/>
                  <a:pt x="7" y="962"/>
                  <a:pt x="24" y="956"/>
                </a:cubicBezTo>
                <a:cubicBezTo>
                  <a:pt x="73" y="939"/>
                  <a:pt x="122" y="921"/>
                  <a:pt x="170" y="904"/>
                </a:cubicBezTo>
                <a:cubicBezTo>
                  <a:pt x="236" y="881"/>
                  <a:pt x="300" y="854"/>
                  <a:pt x="362" y="825"/>
                </a:cubicBezTo>
                <a:cubicBezTo>
                  <a:pt x="404" y="805"/>
                  <a:pt x="437" y="777"/>
                  <a:pt x="461" y="740"/>
                </a:cubicBezTo>
                <a:cubicBezTo>
                  <a:pt x="497" y="685"/>
                  <a:pt x="523" y="626"/>
                  <a:pt x="536" y="561"/>
                </a:cubicBezTo>
                <a:cubicBezTo>
                  <a:pt x="548" y="504"/>
                  <a:pt x="551" y="448"/>
                  <a:pt x="552" y="391"/>
                </a:cubicBezTo>
                <a:cubicBezTo>
                  <a:pt x="552" y="386"/>
                  <a:pt x="550" y="380"/>
                  <a:pt x="560" y="374"/>
                </a:cubicBezTo>
                <a:cubicBezTo>
                  <a:pt x="597" y="417"/>
                  <a:pt x="633" y="460"/>
                  <a:pt x="649" y="516"/>
                </a:cubicBezTo>
                <a:cubicBezTo>
                  <a:pt x="655" y="534"/>
                  <a:pt x="663" y="539"/>
                  <a:pt x="680" y="540"/>
                </a:cubicBezTo>
                <a:cubicBezTo>
                  <a:pt x="713" y="542"/>
                  <a:pt x="746" y="533"/>
                  <a:pt x="779" y="535"/>
                </a:cubicBezTo>
                <a:cubicBezTo>
                  <a:pt x="792" y="536"/>
                  <a:pt x="798" y="527"/>
                  <a:pt x="799" y="515"/>
                </a:cubicBezTo>
                <a:cubicBezTo>
                  <a:pt x="801" y="497"/>
                  <a:pt x="809" y="482"/>
                  <a:pt x="823" y="470"/>
                </a:cubicBezTo>
                <a:cubicBezTo>
                  <a:pt x="835" y="458"/>
                  <a:pt x="836" y="445"/>
                  <a:pt x="822" y="436"/>
                </a:cubicBezTo>
                <a:cubicBezTo>
                  <a:pt x="745" y="384"/>
                  <a:pt x="771" y="316"/>
                  <a:pt x="798" y="255"/>
                </a:cubicBezTo>
                <a:cubicBezTo>
                  <a:pt x="834" y="173"/>
                  <a:pt x="880" y="96"/>
                  <a:pt x="932" y="23"/>
                </a:cubicBezTo>
                <a:cubicBezTo>
                  <a:pt x="947" y="1"/>
                  <a:pt x="950" y="0"/>
                  <a:pt x="967" y="19"/>
                </a:cubicBezTo>
                <a:cubicBezTo>
                  <a:pt x="989" y="42"/>
                  <a:pt x="1010" y="66"/>
                  <a:pt x="1031" y="90"/>
                </a:cubicBezTo>
                <a:cubicBezTo>
                  <a:pt x="1037" y="97"/>
                  <a:pt x="1045" y="106"/>
                  <a:pt x="1034" y="114"/>
                </a:cubicBezTo>
                <a:cubicBezTo>
                  <a:pt x="995" y="147"/>
                  <a:pt x="976" y="193"/>
                  <a:pt x="952" y="236"/>
                </a:cubicBezTo>
                <a:cubicBezTo>
                  <a:pt x="950" y="239"/>
                  <a:pt x="946" y="241"/>
                  <a:pt x="943" y="244"/>
                </a:cubicBezTo>
                <a:cubicBezTo>
                  <a:pt x="930" y="254"/>
                  <a:pt x="911" y="242"/>
                  <a:pt x="894" y="254"/>
                </a:cubicBezTo>
                <a:cubicBezTo>
                  <a:pt x="905" y="270"/>
                  <a:pt x="929" y="257"/>
                  <a:pt x="934" y="277"/>
                </a:cubicBezTo>
                <a:cubicBezTo>
                  <a:pt x="937" y="284"/>
                  <a:pt x="935" y="290"/>
                  <a:pt x="933" y="296"/>
                </a:cubicBezTo>
                <a:cubicBezTo>
                  <a:pt x="912" y="352"/>
                  <a:pt x="901" y="412"/>
                  <a:pt x="882" y="468"/>
                </a:cubicBezTo>
                <a:cubicBezTo>
                  <a:pt x="877" y="485"/>
                  <a:pt x="876" y="502"/>
                  <a:pt x="876" y="519"/>
                </a:cubicBezTo>
                <a:cubicBezTo>
                  <a:pt x="876" y="528"/>
                  <a:pt x="878" y="535"/>
                  <a:pt x="888" y="537"/>
                </a:cubicBezTo>
                <a:cubicBezTo>
                  <a:pt x="899" y="538"/>
                  <a:pt x="907" y="534"/>
                  <a:pt x="910" y="524"/>
                </a:cubicBezTo>
                <a:cubicBezTo>
                  <a:pt x="912" y="516"/>
                  <a:pt x="912" y="508"/>
                  <a:pt x="913" y="500"/>
                </a:cubicBezTo>
                <a:cubicBezTo>
                  <a:pt x="918" y="440"/>
                  <a:pt x="929" y="382"/>
                  <a:pt x="950" y="325"/>
                </a:cubicBezTo>
                <a:cubicBezTo>
                  <a:pt x="953" y="315"/>
                  <a:pt x="953" y="301"/>
                  <a:pt x="968" y="298"/>
                </a:cubicBezTo>
                <a:cubicBezTo>
                  <a:pt x="973" y="297"/>
                  <a:pt x="972" y="301"/>
                  <a:pt x="974" y="303"/>
                </a:cubicBezTo>
                <a:cubicBezTo>
                  <a:pt x="1020" y="318"/>
                  <a:pt x="1020" y="318"/>
                  <a:pt x="1004" y="369"/>
                </a:cubicBezTo>
                <a:cubicBezTo>
                  <a:pt x="999" y="384"/>
                  <a:pt x="995" y="399"/>
                  <a:pt x="991" y="414"/>
                </a:cubicBezTo>
                <a:cubicBezTo>
                  <a:pt x="984" y="440"/>
                  <a:pt x="976" y="466"/>
                  <a:pt x="975" y="497"/>
                </a:cubicBezTo>
                <a:cubicBezTo>
                  <a:pt x="995" y="497"/>
                  <a:pt x="1012" y="497"/>
                  <a:pt x="1028" y="497"/>
                </a:cubicBezTo>
                <a:cubicBezTo>
                  <a:pt x="1045" y="502"/>
                  <a:pt x="1061" y="499"/>
                  <a:pt x="1077" y="496"/>
                </a:cubicBezTo>
                <a:cubicBezTo>
                  <a:pt x="1099" y="496"/>
                  <a:pt x="1120" y="496"/>
                  <a:pt x="1141" y="496"/>
                </a:cubicBezTo>
                <a:cubicBezTo>
                  <a:pt x="1169" y="496"/>
                  <a:pt x="1197" y="497"/>
                  <a:pt x="1225" y="497"/>
                </a:cubicBezTo>
                <a:cubicBezTo>
                  <a:pt x="1240" y="497"/>
                  <a:pt x="1248" y="502"/>
                  <a:pt x="1246" y="518"/>
                </a:cubicBezTo>
                <a:cubicBezTo>
                  <a:pt x="1243" y="542"/>
                  <a:pt x="1257" y="546"/>
                  <a:pt x="1277" y="545"/>
                </a:cubicBezTo>
                <a:cubicBezTo>
                  <a:pt x="1321" y="544"/>
                  <a:pt x="1367" y="553"/>
                  <a:pt x="1409" y="543"/>
                </a:cubicBezTo>
                <a:cubicBezTo>
                  <a:pt x="1465" y="529"/>
                  <a:pt x="1519" y="537"/>
                  <a:pt x="1575" y="534"/>
                </a:cubicBezTo>
                <a:cubicBezTo>
                  <a:pt x="1588" y="533"/>
                  <a:pt x="1601" y="534"/>
                  <a:pt x="1615" y="535"/>
                </a:cubicBezTo>
                <a:cubicBezTo>
                  <a:pt x="1621" y="536"/>
                  <a:pt x="1629" y="536"/>
                  <a:pt x="1628" y="546"/>
                </a:cubicBezTo>
                <a:cubicBezTo>
                  <a:pt x="1627" y="552"/>
                  <a:pt x="1621" y="553"/>
                  <a:pt x="1616" y="553"/>
                </a:cubicBezTo>
                <a:cubicBezTo>
                  <a:pt x="1592" y="555"/>
                  <a:pt x="1568" y="557"/>
                  <a:pt x="1544" y="556"/>
                </a:cubicBezTo>
                <a:cubicBezTo>
                  <a:pt x="1416" y="552"/>
                  <a:pt x="1288" y="553"/>
                  <a:pt x="1160" y="553"/>
                </a:cubicBezTo>
                <a:cubicBezTo>
                  <a:pt x="1146" y="553"/>
                  <a:pt x="1131" y="550"/>
                  <a:pt x="1117" y="558"/>
                </a:cubicBezTo>
                <a:cubicBezTo>
                  <a:pt x="1093" y="558"/>
                  <a:pt x="1068" y="559"/>
                  <a:pt x="1043" y="559"/>
                </a:cubicBezTo>
                <a:cubicBezTo>
                  <a:pt x="1036" y="548"/>
                  <a:pt x="1026" y="549"/>
                  <a:pt x="1015" y="551"/>
                </a:cubicBezTo>
                <a:cubicBezTo>
                  <a:pt x="1002" y="553"/>
                  <a:pt x="989" y="556"/>
                  <a:pt x="976" y="559"/>
                </a:cubicBezTo>
                <a:cubicBezTo>
                  <a:pt x="964" y="561"/>
                  <a:pt x="957" y="568"/>
                  <a:pt x="958" y="580"/>
                </a:cubicBezTo>
                <a:cubicBezTo>
                  <a:pt x="959" y="613"/>
                  <a:pt x="958" y="647"/>
                  <a:pt x="979" y="675"/>
                </a:cubicBezTo>
                <a:cubicBezTo>
                  <a:pt x="989" y="688"/>
                  <a:pt x="987" y="695"/>
                  <a:pt x="977" y="705"/>
                </a:cubicBezTo>
                <a:cubicBezTo>
                  <a:pt x="971" y="710"/>
                  <a:pt x="965" y="715"/>
                  <a:pt x="959" y="720"/>
                </a:cubicBezTo>
                <a:cubicBezTo>
                  <a:pt x="959" y="720"/>
                  <a:pt x="960" y="721"/>
                  <a:pt x="960" y="721"/>
                </a:cubicBezTo>
                <a:cubicBezTo>
                  <a:pt x="954" y="680"/>
                  <a:pt x="948" y="639"/>
                  <a:pt x="944" y="598"/>
                </a:cubicBezTo>
                <a:cubicBezTo>
                  <a:pt x="942" y="581"/>
                  <a:pt x="941" y="568"/>
                  <a:pt x="918" y="566"/>
                </a:cubicBezTo>
                <a:cubicBezTo>
                  <a:pt x="899" y="564"/>
                  <a:pt x="882" y="551"/>
                  <a:pt x="867" y="577"/>
                </a:cubicBezTo>
                <a:cubicBezTo>
                  <a:pt x="850" y="606"/>
                  <a:pt x="835" y="605"/>
                  <a:pt x="810" y="580"/>
                </a:cubicBezTo>
                <a:cubicBezTo>
                  <a:pt x="803" y="573"/>
                  <a:pt x="798" y="562"/>
                  <a:pt x="786" y="562"/>
                </a:cubicBezTo>
                <a:cubicBezTo>
                  <a:pt x="747" y="561"/>
                  <a:pt x="708" y="560"/>
                  <a:pt x="670" y="560"/>
                </a:cubicBezTo>
                <a:cubicBezTo>
                  <a:pt x="654" y="559"/>
                  <a:pt x="646" y="567"/>
                  <a:pt x="643" y="583"/>
                </a:cubicBezTo>
                <a:cubicBezTo>
                  <a:pt x="637" y="619"/>
                  <a:pt x="631" y="656"/>
                  <a:pt x="629" y="693"/>
                </a:cubicBezTo>
                <a:cubicBezTo>
                  <a:pt x="626" y="740"/>
                  <a:pt x="622" y="786"/>
                  <a:pt x="602" y="829"/>
                </a:cubicBezTo>
                <a:cubicBezTo>
                  <a:pt x="559" y="837"/>
                  <a:pt x="515" y="832"/>
                  <a:pt x="471" y="835"/>
                </a:cubicBezTo>
                <a:cubicBezTo>
                  <a:pt x="459" y="835"/>
                  <a:pt x="445" y="832"/>
                  <a:pt x="434" y="840"/>
                </a:cubicBezTo>
                <a:cubicBezTo>
                  <a:pt x="438" y="852"/>
                  <a:pt x="446" y="849"/>
                  <a:pt x="453" y="850"/>
                </a:cubicBezTo>
                <a:cubicBezTo>
                  <a:pt x="473" y="852"/>
                  <a:pt x="493" y="848"/>
                  <a:pt x="509" y="865"/>
                </a:cubicBezTo>
                <a:cubicBezTo>
                  <a:pt x="514" y="871"/>
                  <a:pt x="524" y="870"/>
                  <a:pt x="532" y="868"/>
                </a:cubicBezTo>
                <a:cubicBezTo>
                  <a:pt x="550" y="866"/>
                  <a:pt x="562" y="875"/>
                  <a:pt x="573" y="887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11">
            <a:extLst>
              <a:ext uri="{FF2B5EF4-FFF2-40B4-BE49-F238E27FC236}">
                <a16:creationId xmlns:a16="http://schemas.microsoft.com/office/drawing/2014/main" id="{8C36ACCA-620B-453C-8869-A936C4DC4683}"/>
              </a:ext>
            </a:extLst>
          </p:cNvPr>
          <p:cNvSpPr>
            <a:spLocks/>
          </p:cNvSpPr>
          <p:nvPr/>
        </p:nvSpPr>
        <p:spPr bwMode="auto">
          <a:xfrm>
            <a:off x="5858105" y="3587750"/>
            <a:ext cx="1030288" cy="1019175"/>
          </a:xfrm>
          <a:custGeom>
            <a:avLst/>
            <a:gdLst>
              <a:gd name="T0" fmla="*/ 625 w 1214"/>
              <a:gd name="T1" fmla="*/ 1002 h 1198"/>
              <a:gd name="T2" fmla="*/ 666 w 1214"/>
              <a:gd name="T3" fmla="*/ 934 h 1198"/>
              <a:gd name="T4" fmla="*/ 620 w 1214"/>
              <a:gd name="T5" fmla="*/ 959 h 1198"/>
              <a:gd name="T6" fmla="*/ 713 w 1214"/>
              <a:gd name="T7" fmla="*/ 728 h 1198"/>
              <a:gd name="T8" fmla="*/ 701 w 1214"/>
              <a:gd name="T9" fmla="*/ 681 h 1198"/>
              <a:gd name="T10" fmla="*/ 592 w 1214"/>
              <a:gd name="T11" fmla="*/ 736 h 1198"/>
              <a:gd name="T12" fmla="*/ 521 w 1214"/>
              <a:gd name="T13" fmla="*/ 797 h 1198"/>
              <a:gd name="T14" fmla="*/ 326 w 1214"/>
              <a:gd name="T15" fmla="*/ 969 h 1198"/>
              <a:gd name="T16" fmla="*/ 65 w 1214"/>
              <a:gd name="T17" fmla="*/ 1192 h 1198"/>
              <a:gd name="T18" fmla="*/ 71 w 1214"/>
              <a:gd name="T19" fmla="*/ 1156 h 1198"/>
              <a:gd name="T20" fmla="*/ 539 w 1214"/>
              <a:gd name="T21" fmla="*/ 721 h 1198"/>
              <a:gd name="T22" fmla="*/ 505 w 1214"/>
              <a:gd name="T23" fmla="*/ 684 h 1198"/>
              <a:gd name="T24" fmla="*/ 145 w 1214"/>
              <a:gd name="T25" fmla="*/ 1018 h 1198"/>
              <a:gd name="T26" fmla="*/ 18 w 1214"/>
              <a:gd name="T27" fmla="*/ 1087 h 1198"/>
              <a:gd name="T28" fmla="*/ 182 w 1214"/>
              <a:gd name="T29" fmla="*/ 909 h 1198"/>
              <a:gd name="T30" fmla="*/ 315 w 1214"/>
              <a:gd name="T31" fmla="*/ 796 h 1198"/>
              <a:gd name="T32" fmla="*/ 445 w 1214"/>
              <a:gd name="T33" fmla="*/ 681 h 1198"/>
              <a:gd name="T34" fmla="*/ 520 w 1214"/>
              <a:gd name="T35" fmla="*/ 592 h 1198"/>
              <a:gd name="T36" fmla="*/ 772 w 1214"/>
              <a:gd name="T37" fmla="*/ 565 h 1198"/>
              <a:gd name="T38" fmla="*/ 727 w 1214"/>
              <a:gd name="T39" fmla="*/ 487 h 1198"/>
              <a:gd name="T40" fmla="*/ 733 w 1214"/>
              <a:gd name="T41" fmla="*/ 468 h 1198"/>
              <a:gd name="T42" fmla="*/ 743 w 1214"/>
              <a:gd name="T43" fmla="*/ 446 h 1198"/>
              <a:gd name="T44" fmla="*/ 852 w 1214"/>
              <a:gd name="T45" fmla="*/ 38 h 1198"/>
              <a:gd name="T46" fmla="*/ 873 w 1214"/>
              <a:gd name="T47" fmla="*/ 113 h 1198"/>
              <a:gd name="T48" fmla="*/ 870 w 1214"/>
              <a:gd name="T49" fmla="*/ 273 h 1198"/>
              <a:gd name="T50" fmla="*/ 901 w 1214"/>
              <a:gd name="T51" fmla="*/ 314 h 1198"/>
              <a:gd name="T52" fmla="*/ 906 w 1214"/>
              <a:gd name="T53" fmla="*/ 398 h 1198"/>
              <a:gd name="T54" fmla="*/ 1003 w 1214"/>
              <a:gd name="T55" fmla="*/ 459 h 1198"/>
              <a:gd name="T56" fmla="*/ 1005 w 1214"/>
              <a:gd name="T57" fmla="*/ 482 h 1198"/>
              <a:gd name="T58" fmla="*/ 962 w 1214"/>
              <a:gd name="T59" fmla="*/ 485 h 1198"/>
              <a:gd name="T60" fmla="*/ 934 w 1214"/>
              <a:gd name="T61" fmla="*/ 563 h 1198"/>
              <a:gd name="T62" fmla="*/ 1000 w 1214"/>
              <a:gd name="T63" fmla="*/ 588 h 1198"/>
              <a:gd name="T64" fmla="*/ 1208 w 1214"/>
              <a:gd name="T65" fmla="*/ 623 h 1198"/>
              <a:gd name="T66" fmla="*/ 969 w 1214"/>
              <a:gd name="T67" fmla="*/ 675 h 1198"/>
              <a:gd name="T68" fmla="*/ 894 w 1214"/>
              <a:gd name="T69" fmla="*/ 715 h 1198"/>
              <a:gd name="T70" fmla="*/ 796 w 1214"/>
              <a:gd name="T71" fmla="*/ 902 h 1198"/>
              <a:gd name="T72" fmla="*/ 568 w 1214"/>
              <a:gd name="T73" fmla="*/ 1066 h 1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214" h="1198">
                <a:moveTo>
                  <a:pt x="568" y="1067"/>
                </a:moveTo>
                <a:cubicBezTo>
                  <a:pt x="579" y="1038"/>
                  <a:pt x="609" y="1027"/>
                  <a:pt x="625" y="1002"/>
                </a:cubicBezTo>
                <a:cubicBezTo>
                  <a:pt x="637" y="981"/>
                  <a:pt x="657" y="964"/>
                  <a:pt x="664" y="939"/>
                </a:cubicBezTo>
                <a:cubicBezTo>
                  <a:pt x="665" y="937"/>
                  <a:pt x="672" y="938"/>
                  <a:pt x="666" y="934"/>
                </a:cubicBezTo>
                <a:cubicBezTo>
                  <a:pt x="665" y="936"/>
                  <a:pt x="665" y="938"/>
                  <a:pt x="664" y="939"/>
                </a:cubicBezTo>
                <a:cubicBezTo>
                  <a:pt x="645" y="934"/>
                  <a:pt x="640" y="958"/>
                  <a:pt x="620" y="959"/>
                </a:cubicBezTo>
                <a:cubicBezTo>
                  <a:pt x="624" y="932"/>
                  <a:pt x="636" y="909"/>
                  <a:pt x="646" y="885"/>
                </a:cubicBezTo>
                <a:cubicBezTo>
                  <a:pt x="669" y="833"/>
                  <a:pt x="697" y="783"/>
                  <a:pt x="713" y="728"/>
                </a:cubicBezTo>
                <a:cubicBezTo>
                  <a:pt x="716" y="720"/>
                  <a:pt x="719" y="713"/>
                  <a:pt x="721" y="705"/>
                </a:cubicBezTo>
                <a:cubicBezTo>
                  <a:pt x="725" y="686"/>
                  <a:pt x="720" y="681"/>
                  <a:pt x="701" y="681"/>
                </a:cubicBezTo>
                <a:cubicBezTo>
                  <a:pt x="683" y="682"/>
                  <a:pt x="666" y="683"/>
                  <a:pt x="649" y="684"/>
                </a:cubicBezTo>
                <a:cubicBezTo>
                  <a:pt x="613" y="685"/>
                  <a:pt x="596" y="701"/>
                  <a:pt x="592" y="736"/>
                </a:cubicBezTo>
                <a:cubicBezTo>
                  <a:pt x="587" y="785"/>
                  <a:pt x="575" y="803"/>
                  <a:pt x="527" y="831"/>
                </a:cubicBezTo>
                <a:cubicBezTo>
                  <a:pt x="518" y="821"/>
                  <a:pt x="538" y="803"/>
                  <a:pt x="521" y="797"/>
                </a:cubicBezTo>
                <a:cubicBezTo>
                  <a:pt x="506" y="792"/>
                  <a:pt x="498" y="808"/>
                  <a:pt x="489" y="816"/>
                </a:cubicBezTo>
                <a:cubicBezTo>
                  <a:pt x="433" y="865"/>
                  <a:pt x="382" y="920"/>
                  <a:pt x="326" y="969"/>
                </a:cubicBezTo>
                <a:cubicBezTo>
                  <a:pt x="247" y="1038"/>
                  <a:pt x="171" y="1110"/>
                  <a:pt x="93" y="1180"/>
                </a:cubicBezTo>
                <a:cubicBezTo>
                  <a:pt x="85" y="1187"/>
                  <a:pt x="77" y="1198"/>
                  <a:pt x="65" y="1192"/>
                </a:cubicBezTo>
                <a:cubicBezTo>
                  <a:pt x="56" y="1188"/>
                  <a:pt x="48" y="1180"/>
                  <a:pt x="55" y="1167"/>
                </a:cubicBezTo>
                <a:cubicBezTo>
                  <a:pt x="61" y="1163"/>
                  <a:pt x="67" y="1160"/>
                  <a:pt x="71" y="1156"/>
                </a:cubicBezTo>
                <a:cubicBezTo>
                  <a:pt x="197" y="1039"/>
                  <a:pt x="322" y="922"/>
                  <a:pt x="448" y="805"/>
                </a:cubicBezTo>
                <a:cubicBezTo>
                  <a:pt x="478" y="777"/>
                  <a:pt x="509" y="749"/>
                  <a:pt x="539" y="721"/>
                </a:cubicBezTo>
                <a:cubicBezTo>
                  <a:pt x="554" y="706"/>
                  <a:pt x="554" y="692"/>
                  <a:pt x="538" y="677"/>
                </a:cubicBezTo>
                <a:cubicBezTo>
                  <a:pt x="524" y="663"/>
                  <a:pt x="515" y="678"/>
                  <a:pt x="505" y="684"/>
                </a:cubicBezTo>
                <a:cubicBezTo>
                  <a:pt x="499" y="688"/>
                  <a:pt x="495" y="694"/>
                  <a:pt x="490" y="698"/>
                </a:cubicBezTo>
                <a:cubicBezTo>
                  <a:pt x="375" y="805"/>
                  <a:pt x="259" y="910"/>
                  <a:pt x="145" y="1018"/>
                </a:cubicBezTo>
                <a:cubicBezTo>
                  <a:pt x="105" y="1055"/>
                  <a:pt x="62" y="1088"/>
                  <a:pt x="28" y="1132"/>
                </a:cubicBezTo>
                <a:cubicBezTo>
                  <a:pt x="3" y="1114"/>
                  <a:pt x="0" y="1106"/>
                  <a:pt x="18" y="1087"/>
                </a:cubicBezTo>
                <a:cubicBezTo>
                  <a:pt x="57" y="1046"/>
                  <a:pt x="97" y="1004"/>
                  <a:pt x="141" y="968"/>
                </a:cubicBezTo>
                <a:cubicBezTo>
                  <a:pt x="161" y="953"/>
                  <a:pt x="180" y="937"/>
                  <a:pt x="182" y="909"/>
                </a:cubicBezTo>
                <a:cubicBezTo>
                  <a:pt x="192" y="908"/>
                  <a:pt x="198" y="900"/>
                  <a:pt x="205" y="894"/>
                </a:cubicBezTo>
                <a:cubicBezTo>
                  <a:pt x="242" y="862"/>
                  <a:pt x="278" y="829"/>
                  <a:pt x="315" y="796"/>
                </a:cubicBezTo>
                <a:cubicBezTo>
                  <a:pt x="330" y="793"/>
                  <a:pt x="339" y="781"/>
                  <a:pt x="350" y="772"/>
                </a:cubicBezTo>
                <a:cubicBezTo>
                  <a:pt x="382" y="743"/>
                  <a:pt x="411" y="709"/>
                  <a:pt x="445" y="681"/>
                </a:cubicBezTo>
                <a:cubicBezTo>
                  <a:pt x="463" y="667"/>
                  <a:pt x="465" y="642"/>
                  <a:pt x="475" y="622"/>
                </a:cubicBezTo>
                <a:cubicBezTo>
                  <a:pt x="485" y="602"/>
                  <a:pt x="496" y="590"/>
                  <a:pt x="520" y="592"/>
                </a:cubicBezTo>
                <a:cubicBezTo>
                  <a:pt x="593" y="595"/>
                  <a:pt x="665" y="580"/>
                  <a:pt x="738" y="586"/>
                </a:cubicBezTo>
                <a:cubicBezTo>
                  <a:pt x="755" y="588"/>
                  <a:pt x="767" y="581"/>
                  <a:pt x="772" y="565"/>
                </a:cubicBezTo>
                <a:cubicBezTo>
                  <a:pt x="780" y="543"/>
                  <a:pt x="799" y="519"/>
                  <a:pt x="791" y="498"/>
                </a:cubicBezTo>
                <a:cubicBezTo>
                  <a:pt x="780" y="470"/>
                  <a:pt x="749" y="492"/>
                  <a:pt x="727" y="487"/>
                </a:cubicBezTo>
                <a:cubicBezTo>
                  <a:pt x="703" y="482"/>
                  <a:pt x="677" y="489"/>
                  <a:pt x="652" y="482"/>
                </a:cubicBezTo>
                <a:cubicBezTo>
                  <a:pt x="677" y="464"/>
                  <a:pt x="706" y="471"/>
                  <a:pt x="733" y="468"/>
                </a:cubicBezTo>
                <a:cubicBezTo>
                  <a:pt x="749" y="467"/>
                  <a:pt x="765" y="471"/>
                  <a:pt x="782" y="465"/>
                </a:cubicBezTo>
                <a:cubicBezTo>
                  <a:pt x="775" y="445"/>
                  <a:pt x="757" y="453"/>
                  <a:pt x="743" y="446"/>
                </a:cubicBezTo>
                <a:cubicBezTo>
                  <a:pt x="769" y="443"/>
                  <a:pt x="773" y="424"/>
                  <a:pt x="777" y="405"/>
                </a:cubicBezTo>
                <a:cubicBezTo>
                  <a:pt x="803" y="283"/>
                  <a:pt x="830" y="161"/>
                  <a:pt x="852" y="38"/>
                </a:cubicBezTo>
                <a:cubicBezTo>
                  <a:pt x="856" y="20"/>
                  <a:pt x="858" y="0"/>
                  <a:pt x="886" y="8"/>
                </a:cubicBezTo>
                <a:cubicBezTo>
                  <a:pt x="893" y="44"/>
                  <a:pt x="882" y="79"/>
                  <a:pt x="873" y="113"/>
                </a:cubicBezTo>
                <a:cubicBezTo>
                  <a:pt x="852" y="187"/>
                  <a:pt x="849" y="263"/>
                  <a:pt x="832" y="343"/>
                </a:cubicBezTo>
                <a:cubicBezTo>
                  <a:pt x="853" y="322"/>
                  <a:pt x="843" y="292"/>
                  <a:pt x="870" y="273"/>
                </a:cubicBezTo>
                <a:cubicBezTo>
                  <a:pt x="880" y="334"/>
                  <a:pt x="847" y="387"/>
                  <a:pt x="854" y="444"/>
                </a:cubicBezTo>
                <a:cubicBezTo>
                  <a:pt x="873" y="401"/>
                  <a:pt x="878" y="354"/>
                  <a:pt x="901" y="314"/>
                </a:cubicBezTo>
                <a:cubicBezTo>
                  <a:pt x="905" y="328"/>
                  <a:pt x="905" y="341"/>
                  <a:pt x="905" y="354"/>
                </a:cubicBezTo>
                <a:cubicBezTo>
                  <a:pt x="905" y="369"/>
                  <a:pt x="905" y="383"/>
                  <a:pt x="906" y="398"/>
                </a:cubicBezTo>
                <a:cubicBezTo>
                  <a:pt x="912" y="472"/>
                  <a:pt x="919" y="459"/>
                  <a:pt x="971" y="457"/>
                </a:cubicBezTo>
                <a:cubicBezTo>
                  <a:pt x="982" y="458"/>
                  <a:pt x="992" y="457"/>
                  <a:pt x="1003" y="459"/>
                </a:cubicBezTo>
                <a:cubicBezTo>
                  <a:pt x="1014" y="462"/>
                  <a:pt x="1036" y="449"/>
                  <a:pt x="1036" y="471"/>
                </a:cubicBezTo>
                <a:cubicBezTo>
                  <a:pt x="1037" y="489"/>
                  <a:pt x="1016" y="479"/>
                  <a:pt x="1005" y="482"/>
                </a:cubicBezTo>
                <a:cubicBezTo>
                  <a:pt x="996" y="484"/>
                  <a:pt x="987" y="485"/>
                  <a:pt x="978" y="486"/>
                </a:cubicBezTo>
                <a:cubicBezTo>
                  <a:pt x="972" y="486"/>
                  <a:pt x="967" y="486"/>
                  <a:pt x="962" y="485"/>
                </a:cubicBezTo>
                <a:cubicBezTo>
                  <a:pt x="916" y="484"/>
                  <a:pt x="916" y="484"/>
                  <a:pt x="926" y="528"/>
                </a:cubicBezTo>
                <a:cubicBezTo>
                  <a:pt x="929" y="539"/>
                  <a:pt x="934" y="551"/>
                  <a:pt x="934" y="563"/>
                </a:cubicBezTo>
                <a:cubicBezTo>
                  <a:pt x="935" y="586"/>
                  <a:pt x="949" y="591"/>
                  <a:pt x="968" y="592"/>
                </a:cubicBezTo>
                <a:cubicBezTo>
                  <a:pt x="979" y="592"/>
                  <a:pt x="989" y="592"/>
                  <a:pt x="1000" y="588"/>
                </a:cubicBezTo>
                <a:cubicBezTo>
                  <a:pt x="1058" y="589"/>
                  <a:pt x="1117" y="589"/>
                  <a:pt x="1175" y="590"/>
                </a:cubicBezTo>
                <a:cubicBezTo>
                  <a:pt x="1208" y="591"/>
                  <a:pt x="1209" y="591"/>
                  <a:pt x="1208" y="623"/>
                </a:cubicBezTo>
                <a:cubicBezTo>
                  <a:pt x="1208" y="679"/>
                  <a:pt x="1214" y="672"/>
                  <a:pt x="1160" y="673"/>
                </a:cubicBezTo>
                <a:cubicBezTo>
                  <a:pt x="1097" y="674"/>
                  <a:pt x="1033" y="674"/>
                  <a:pt x="969" y="675"/>
                </a:cubicBezTo>
                <a:cubicBezTo>
                  <a:pt x="964" y="675"/>
                  <a:pt x="958" y="674"/>
                  <a:pt x="953" y="674"/>
                </a:cubicBezTo>
                <a:cubicBezTo>
                  <a:pt x="909" y="673"/>
                  <a:pt x="909" y="673"/>
                  <a:pt x="894" y="715"/>
                </a:cubicBezTo>
                <a:cubicBezTo>
                  <a:pt x="883" y="746"/>
                  <a:pt x="872" y="777"/>
                  <a:pt x="860" y="808"/>
                </a:cubicBezTo>
                <a:cubicBezTo>
                  <a:pt x="846" y="844"/>
                  <a:pt x="826" y="877"/>
                  <a:pt x="796" y="902"/>
                </a:cubicBezTo>
                <a:cubicBezTo>
                  <a:pt x="728" y="957"/>
                  <a:pt x="660" y="1012"/>
                  <a:pt x="585" y="1058"/>
                </a:cubicBezTo>
                <a:cubicBezTo>
                  <a:pt x="580" y="1062"/>
                  <a:pt x="574" y="1066"/>
                  <a:pt x="568" y="1066"/>
                </a:cubicBezTo>
                <a:lnTo>
                  <a:pt x="568" y="1067"/>
                </a:ln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35">
            <a:extLst>
              <a:ext uri="{FF2B5EF4-FFF2-40B4-BE49-F238E27FC236}">
                <a16:creationId xmlns:a16="http://schemas.microsoft.com/office/drawing/2014/main" id="{9708C204-5DF2-41FD-BDFF-711519734D8A}"/>
              </a:ext>
            </a:extLst>
          </p:cNvPr>
          <p:cNvSpPr>
            <a:spLocks/>
          </p:cNvSpPr>
          <p:nvPr/>
        </p:nvSpPr>
        <p:spPr bwMode="auto">
          <a:xfrm>
            <a:off x="6442305" y="3594100"/>
            <a:ext cx="107950" cy="379413"/>
          </a:xfrm>
          <a:custGeom>
            <a:avLst/>
            <a:gdLst>
              <a:gd name="T0" fmla="*/ 7 w 127"/>
              <a:gd name="T1" fmla="*/ 441 h 445"/>
              <a:gd name="T2" fmla="*/ 22 w 127"/>
              <a:gd name="T3" fmla="*/ 320 h 445"/>
              <a:gd name="T4" fmla="*/ 88 w 127"/>
              <a:gd name="T5" fmla="*/ 20 h 445"/>
              <a:gd name="T6" fmla="*/ 97 w 127"/>
              <a:gd name="T7" fmla="*/ 3 h 445"/>
              <a:gd name="T8" fmla="*/ 122 w 127"/>
              <a:gd name="T9" fmla="*/ 23 h 445"/>
              <a:gd name="T10" fmla="*/ 42 w 127"/>
              <a:gd name="T11" fmla="*/ 402 h 445"/>
              <a:gd name="T12" fmla="*/ 7 w 127"/>
              <a:gd name="T13" fmla="*/ 441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7" h="445">
                <a:moveTo>
                  <a:pt x="7" y="441"/>
                </a:moveTo>
                <a:cubicBezTo>
                  <a:pt x="0" y="399"/>
                  <a:pt x="15" y="360"/>
                  <a:pt x="22" y="320"/>
                </a:cubicBezTo>
                <a:cubicBezTo>
                  <a:pt x="40" y="219"/>
                  <a:pt x="71" y="121"/>
                  <a:pt x="88" y="20"/>
                </a:cubicBezTo>
                <a:cubicBezTo>
                  <a:pt x="89" y="14"/>
                  <a:pt x="94" y="8"/>
                  <a:pt x="97" y="3"/>
                </a:cubicBezTo>
                <a:cubicBezTo>
                  <a:pt x="126" y="0"/>
                  <a:pt x="127" y="0"/>
                  <a:pt x="122" y="23"/>
                </a:cubicBezTo>
                <a:cubicBezTo>
                  <a:pt x="96" y="150"/>
                  <a:pt x="69" y="276"/>
                  <a:pt x="42" y="402"/>
                </a:cubicBezTo>
                <a:cubicBezTo>
                  <a:pt x="38" y="419"/>
                  <a:pt x="38" y="445"/>
                  <a:pt x="7" y="441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37">
            <a:extLst>
              <a:ext uri="{FF2B5EF4-FFF2-40B4-BE49-F238E27FC236}">
                <a16:creationId xmlns:a16="http://schemas.microsoft.com/office/drawing/2014/main" id="{5340799B-660E-43BF-BC4B-4B9C7BB720F3}"/>
              </a:ext>
            </a:extLst>
          </p:cNvPr>
          <p:cNvSpPr>
            <a:spLocks/>
          </p:cNvSpPr>
          <p:nvPr/>
        </p:nvSpPr>
        <p:spPr bwMode="auto">
          <a:xfrm>
            <a:off x="6839180" y="904875"/>
            <a:ext cx="147638" cy="76200"/>
          </a:xfrm>
          <a:custGeom>
            <a:avLst/>
            <a:gdLst>
              <a:gd name="T0" fmla="*/ 30 w 174"/>
              <a:gd name="T1" fmla="*/ 91 h 91"/>
              <a:gd name="T2" fmla="*/ 3 w 174"/>
              <a:gd name="T3" fmla="*/ 49 h 91"/>
              <a:gd name="T4" fmla="*/ 4 w 174"/>
              <a:gd name="T5" fmla="*/ 22 h 91"/>
              <a:gd name="T6" fmla="*/ 18 w 174"/>
              <a:gd name="T7" fmla="*/ 1 h 91"/>
              <a:gd name="T8" fmla="*/ 149 w 174"/>
              <a:gd name="T9" fmla="*/ 0 h 91"/>
              <a:gd name="T10" fmla="*/ 170 w 174"/>
              <a:gd name="T11" fmla="*/ 22 h 91"/>
              <a:gd name="T12" fmla="*/ 169 w 174"/>
              <a:gd name="T13" fmla="*/ 78 h 91"/>
              <a:gd name="T14" fmla="*/ 71 w 174"/>
              <a:gd name="T15" fmla="*/ 81 h 91"/>
              <a:gd name="T16" fmla="*/ 30 w 174"/>
              <a:gd name="T17" fmla="*/ 91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4" h="91">
                <a:moveTo>
                  <a:pt x="30" y="91"/>
                </a:moveTo>
                <a:cubicBezTo>
                  <a:pt x="21" y="77"/>
                  <a:pt x="12" y="63"/>
                  <a:pt x="3" y="49"/>
                </a:cubicBezTo>
                <a:cubicBezTo>
                  <a:pt x="18" y="41"/>
                  <a:pt x="6" y="31"/>
                  <a:pt x="4" y="22"/>
                </a:cubicBezTo>
                <a:cubicBezTo>
                  <a:pt x="0" y="9"/>
                  <a:pt x="3" y="1"/>
                  <a:pt x="18" y="1"/>
                </a:cubicBezTo>
                <a:cubicBezTo>
                  <a:pt x="61" y="1"/>
                  <a:pt x="105" y="0"/>
                  <a:pt x="149" y="0"/>
                </a:cubicBezTo>
                <a:cubicBezTo>
                  <a:pt x="164" y="0"/>
                  <a:pt x="170" y="8"/>
                  <a:pt x="170" y="22"/>
                </a:cubicBezTo>
                <a:cubicBezTo>
                  <a:pt x="171" y="40"/>
                  <a:pt x="174" y="59"/>
                  <a:pt x="169" y="78"/>
                </a:cubicBezTo>
                <a:cubicBezTo>
                  <a:pt x="137" y="84"/>
                  <a:pt x="104" y="80"/>
                  <a:pt x="71" y="81"/>
                </a:cubicBezTo>
                <a:cubicBezTo>
                  <a:pt x="56" y="81"/>
                  <a:pt x="41" y="78"/>
                  <a:pt x="30" y="91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40">
            <a:extLst>
              <a:ext uri="{FF2B5EF4-FFF2-40B4-BE49-F238E27FC236}">
                <a16:creationId xmlns:a16="http://schemas.microsoft.com/office/drawing/2014/main" id="{EE0BCD3E-437E-46A6-8D8E-802C4E466A55}"/>
              </a:ext>
            </a:extLst>
          </p:cNvPr>
          <p:cNvSpPr>
            <a:spLocks/>
          </p:cNvSpPr>
          <p:nvPr/>
        </p:nvSpPr>
        <p:spPr bwMode="auto">
          <a:xfrm>
            <a:off x="5180243" y="4803775"/>
            <a:ext cx="131763" cy="66675"/>
          </a:xfrm>
          <a:custGeom>
            <a:avLst/>
            <a:gdLst>
              <a:gd name="T0" fmla="*/ 0 w 156"/>
              <a:gd name="T1" fmla="*/ 58 h 78"/>
              <a:gd name="T2" fmla="*/ 58 w 156"/>
              <a:gd name="T3" fmla="*/ 0 h 78"/>
              <a:gd name="T4" fmla="*/ 130 w 156"/>
              <a:gd name="T5" fmla="*/ 8 h 78"/>
              <a:gd name="T6" fmla="*/ 151 w 156"/>
              <a:gd name="T7" fmla="*/ 59 h 78"/>
              <a:gd name="T8" fmla="*/ 121 w 156"/>
              <a:gd name="T9" fmla="*/ 74 h 78"/>
              <a:gd name="T10" fmla="*/ 13 w 156"/>
              <a:gd name="T11" fmla="*/ 69 h 78"/>
              <a:gd name="T12" fmla="*/ 0 w 156"/>
              <a:gd name="T13" fmla="*/ 58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6" h="78">
                <a:moveTo>
                  <a:pt x="0" y="58"/>
                </a:moveTo>
                <a:cubicBezTo>
                  <a:pt x="2" y="2"/>
                  <a:pt x="3" y="1"/>
                  <a:pt x="58" y="0"/>
                </a:cubicBezTo>
                <a:cubicBezTo>
                  <a:pt x="83" y="0"/>
                  <a:pt x="106" y="3"/>
                  <a:pt x="130" y="8"/>
                </a:cubicBezTo>
                <a:cubicBezTo>
                  <a:pt x="146" y="10"/>
                  <a:pt x="156" y="35"/>
                  <a:pt x="151" y="59"/>
                </a:cubicBezTo>
                <a:cubicBezTo>
                  <a:pt x="147" y="77"/>
                  <a:pt x="135" y="78"/>
                  <a:pt x="121" y="74"/>
                </a:cubicBezTo>
                <a:cubicBezTo>
                  <a:pt x="85" y="64"/>
                  <a:pt x="49" y="71"/>
                  <a:pt x="13" y="69"/>
                </a:cubicBezTo>
                <a:cubicBezTo>
                  <a:pt x="6" y="68"/>
                  <a:pt x="1" y="65"/>
                  <a:pt x="0" y="5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41">
            <a:extLst>
              <a:ext uri="{FF2B5EF4-FFF2-40B4-BE49-F238E27FC236}">
                <a16:creationId xmlns:a16="http://schemas.microsoft.com/office/drawing/2014/main" id="{DF8F92A8-4A2E-4EF8-8D71-1FEBD5144594}"/>
              </a:ext>
            </a:extLst>
          </p:cNvPr>
          <p:cNvSpPr>
            <a:spLocks/>
          </p:cNvSpPr>
          <p:nvPr/>
        </p:nvSpPr>
        <p:spPr bwMode="auto">
          <a:xfrm>
            <a:off x="4621443" y="904875"/>
            <a:ext cx="188913" cy="50800"/>
          </a:xfrm>
          <a:custGeom>
            <a:avLst/>
            <a:gdLst>
              <a:gd name="T0" fmla="*/ 120 w 223"/>
              <a:gd name="T1" fmla="*/ 1 h 59"/>
              <a:gd name="T2" fmla="*/ 204 w 223"/>
              <a:gd name="T3" fmla="*/ 1 h 59"/>
              <a:gd name="T4" fmla="*/ 223 w 223"/>
              <a:gd name="T5" fmla="*/ 10 h 59"/>
              <a:gd name="T6" fmla="*/ 206 w 223"/>
              <a:gd name="T7" fmla="*/ 21 h 59"/>
              <a:gd name="T8" fmla="*/ 98 w 223"/>
              <a:gd name="T9" fmla="*/ 23 h 59"/>
              <a:gd name="T10" fmla="*/ 63 w 223"/>
              <a:gd name="T11" fmla="*/ 41 h 59"/>
              <a:gd name="T12" fmla="*/ 16 w 223"/>
              <a:gd name="T13" fmla="*/ 47 h 59"/>
              <a:gd name="T14" fmla="*/ 7 w 223"/>
              <a:gd name="T15" fmla="*/ 16 h 59"/>
              <a:gd name="T16" fmla="*/ 29 w 223"/>
              <a:gd name="T17" fmla="*/ 0 h 59"/>
              <a:gd name="T18" fmla="*/ 120 w 223"/>
              <a:gd name="T19" fmla="*/ 0 h 59"/>
              <a:gd name="T20" fmla="*/ 120 w 223"/>
              <a:gd name="T21" fmla="*/ 1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3" h="59">
                <a:moveTo>
                  <a:pt x="120" y="1"/>
                </a:moveTo>
                <a:cubicBezTo>
                  <a:pt x="148" y="1"/>
                  <a:pt x="176" y="0"/>
                  <a:pt x="204" y="1"/>
                </a:cubicBezTo>
                <a:cubicBezTo>
                  <a:pt x="212" y="1"/>
                  <a:pt x="222" y="0"/>
                  <a:pt x="223" y="10"/>
                </a:cubicBezTo>
                <a:cubicBezTo>
                  <a:pt x="223" y="22"/>
                  <a:pt x="213" y="21"/>
                  <a:pt x="206" y="21"/>
                </a:cubicBezTo>
                <a:cubicBezTo>
                  <a:pt x="170" y="22"/>
                  <a:pt x="134" y="22"/>
                  <a:pt x="98" y="23"/>
                </a:cubicBezTo>
                <a:cubicBezTo>
                  <a:pt x="83" y="23"/>
                  <a:pt x="72" y="23"/>
                  <a:pt x="63" y="41"/>
                </a:cubicBezTo>
                <a:cubicBezTo>
                  <a:pt x="54" y="59"/>
                  <a:pt x="31" y="50"/>
                  <a:pt x="16" y="47"/>
                </a:cubicBezTo>
                <a:cubicBezTo>
                  <a:pt x="0" y="44"/>
                  <a:pt x="8" y="27"/>
                  <a:pt x="7" y="16"/>
                </a:cubicBezTo>
                <a:cubicBezTo>
                  <a:pt x="6" y="1"/>
                  <a:pt x="18" y="0"/>
                  <a:pt x="29" y="0"/>
                </a:cubicBezTo>
                <a:cubicBezTo>
                  <a:pt x="59" y="0"/>
                  <a:pt x="90" y="0"/>
                  <a:pt x="120" y="0"/>
                </a:cubicBezTo>
                <a:cubicBezTo>
                  <a:pt x="120" y="0"/>
                  <a:pt x="120" y="0"/>
                  <a:pt x="120" y="1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43">
            <a:extLst>
              <a:ext uri="{FF2B5EF4-FFF2-40B4-BE49-F238E27FC236}">
                <a16:creationId xmlns:a16="http://schemas.microsoft.com/office/drawing/2014/main" id="{3FC3D351-2D18-40D8-84DE-434529785CD6}"/>
              </a:ext>
            </a:extLst>
          </p:cNvPr>
          <p:cNvSpPr>
            <a:spLocks/>
          </p:cNvSpPr>
          <p:nvPr/>
        </p:nvSpPr>
        <p:spPr bwMode="auto">
          <a:xfrm>
            <a:off x="6945543" y="2613025"/>
            <a:ext cx="92075" cy="106363"/>
          </a:xfrm>
          <a:custGeom>
            <a:avLst/>
            <a:gdLst>
              <a:gd name="T0" fmla="*/ 0 w 108"/>
              <a:gd name="T1" fmla="*/ 108 h 125"/>
              <a:gd name="T2" fmla="*/ 49 w 108"/>
              <a:gd name="T3" fmla="*/ 20 h 125"/>
              <a:gd name="T4" fmla="*/ 86 w 108"/>
              <a:gd name="T5" fmla="*/ 27 h 125"/>
              <a:gd name="T6" fmla="*/ 89 w 108"/>
              <a:gd name="T7" fmla="*/ 38 h 125"/>
              <a:gd name="T8" fmla="*/ 57 w 108"/>
              <a:gd name="T9" fmla="*/ 115 h 125"/>
              <a:gd name="T10" fmla="*/ 0 w 108"/>
              <a:gd name="T11" fmla="*/ 108 h 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8" h="125">
                <a:moveTo>
                  <a:pt x="0" y="108"/>
                </a:moveTo>
                <a:cubicBezTo>
                  <a:pt x="7" y="73"/>
                  <a:pt x="27" y="45"/>
                  <a:pt x="49" y="20"/>
                </a:cubicBezTo>
                <a:cubicBezTo>
                  <a:pt x="65" y="0"/>
                  <a:pt x="76" y="4"/>
                  <a:pt x="86" y="27"/>
                </a:cubicBezTo>
                <a:cubicBezTo>
                  <a:pt x="87" y="30"/>
                  <a:pt x="88" y="34"/>
                  <a:pt x="89" y="38"/>
                </a:cubicBezTo>
                <a:cubicBezTo>
                  <a:pt x="108" y="91"/>
                  <a:pt x="108" y="91"/>
                  <a:pt x="57" y="115"/>
                </a:cubicBezTo>
                <a:cubicBezTo>
                  <a:pt x="38" y="114"/>
                  <a:pt x="17" y="125"/>
                  <a:pt x="0" y="108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46">
            <a:extLst>
              <a:ext uri="{FF2B5EF4-FFF2-40B4-BE49-F238E27FC236}">
                <a16:creationId xmlns:a16="http://schemas.microsoft.com/office/drawing/2014/main" id="{51E4A6B9-881F-487E-B2C9-4D1710E82E3E}"/>
              </a:ext>
            </a:extLst>
          </p:cNvPr>
          <p:cNvSpPr>
            <a:spLocks/>
          </p:cNvSpPr>
          <p:nvPr/>
        </p:nvSpPr>
        <p:spPr bwMode="auto">
          <a:xfrm>
            <a:off x="4805593" y="4618037"/>
            <a:ext cx="141288" cy="39688"/>
          </a:xfrm>
          <a:custGeom>
            <a:avLst/>
            <a:gdLst>
              <a:gd name="T0" fmla="*/ 91 w 167"/>
              <a:gd name="T1" fmla="*/ 8 h 47"/>
              <a:gd name="T2" fmla="*/ 114 w 167"/>
              <a:gd name="T3" fmla="*/ 3 h 47"/>
              <a:gd name="T4" fmla="*/ 167 w 167"/>
              <a:gd name="T5" fmla="*/ 2 h 47"/>
              <a:gd name="T6" fmla="*/ 146 w 167"/>
              <a:gd name="T7" fmla="*/ 32 h 47"/>
              <a:gd name="T8" fmla="*/ 16 w 167"/>
              <a:gd name="T9" fmla="*/ 41 h 47"/>
              <a:gd name="T10" fmla="*/ 0 w 167"/>
              <a:gd name="T11" fmla="*/ 24 h 47"/>
              <a:gd name="T12" fmla="*/ 15 w 167"/>
              <a:gd name="T13" fmla="*/ 11 h 47"/>
              <a:gd name="T14" fmla="*/ 91 w 167"/>
              <a:gd name="T15" fmla="*/ 8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7" h="47">
                <a:moveTo>
                  <a:pt x="91" y="8"/>
                </a:moveTo>
                <a:cubicBezTo>
                  <a:pt x="99" y="10"/>
                  <a:pt x="108" y="13"/>
                  <a:pt x="114" y="3"/>
                </a:cubicBezTo>
                <a:cubicBezTo>
                  <a:pt x="131" y="0"/>
                  <a:pt x="148" y="0"/>
                  <a:pt x="167" y="2"/>
                </a:cubicBezTo>
                <a:cubicBezTo>
                  <a:pt x="167" y="18"/>
                  <a:pt x="164" y="26"/>
                  <a:pt x="146" y="32"/>
                </a:cubicBezTo>
                <a:cubicBezTo>
                  <a:pt x="103" y="47"/>
                  <a:pt x="59" y="39"/>
                  <a:pt x="16" y="41"/>
                </a:cubicBezTo>
                <a:cubicBezTo>
                  <a:pt x="4" y="42"/>
                  <a:pt x="0" y="36"/>
                  <a:pt x="0" y="24"/>
                </a:cubicBezTo>
                <a:cubicBezTo>
                  <a:pt x="1" y="14"/>
                  <a:pt x="6" y="11"/>
                  <a:pt x="15" y="11"/>
                </a:cubicBezTo>
                <a:cubicBezTo>
                  <a:pt x="40" y="10"/>
                  <a:pt x="66" y="13"/>
                  <a:pt x="91" y="8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48">
            <a:extLst>
              <a:ext uri="{FF2B5EF4-FFF2-40B4-BE49-F238E27FC236}">
                <a16:creationId xmlns:a16="http://schemas.microsoft.com/office/drawing/2014/main" id="{F99CF226-E09F-41FD-9596-3E1637738828}"/>
              </a:ext>
            </a:extLst>
          </p:cNvPr>
          <p:cNvSpPr>
            <a:spLocks/>
          </p:cNvSpPr>
          <p:nvPr/>
        </p:nvSpPr>
        <p:spPr bwMode="auto">
          <a:xfrm>
            <a:off x="6761393" y="3978275"/>
            <a:ext cx="171450" cy="26988"/>
          </a:xfrm>
          <a:custGeom>
            <a:avLst/>
            <a:gdLst>
              <a:gd name="T0" fmla="*/ 97 w 201"/>
              <a:gd name="T1" fmla="*/ 1 h 30"/>
              <a:gd name="T2" fmla="*/ 181 w 201"/>
              <a:gd name="T3" fmla="*/ 1 h 30"/>
              <a:gd name="T4" fmla="*/ 201 w 201"/>
              <a:gd name="T5" fmla="*/ 15 h 30"/>
              <a:gd name="T6" fmla="*/ 183 w 201"/>
              <a:gd name="T7" fmla="*/ 30 h 30"/>
              <a:gd name="T8" fmla="*/ 23 w 201"/>
              <a:gd name="T9" fmla="*/ 28 h 30"/>
              <a:gd name="T10" fmla="*/ 15 w 201"/>
              <a:gd name="T11" fmla="*/ 27 h 30"/>
              <a:gd name="T12" fmla="*/ 1 w 201"/>
              <a:gd name="T13" fmla="*/ 11 h 30"/>
              <a:gd name="T14" fmla="*/ 18 w 201"/>
              <a:gd name="T15" fmla="*/ 0 h 30"/>
              <a:gd name="T16" fmla="*/ 97 w 201"/>
              <a:gd name="T17" fmla="*/ 0 h 30"/>
              <a:gd name="T18" fmla="*/ 97 w 201"/>
              <a:gd name="T19" fmla="*/ 1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1" h="30">
                <a:moveTo>
                  <a:pt x="97" y="1"/>
                </a:moveTo>
                <a:cubicBezTo>
                  <a:pt x="125" y="1"/>
                  <a:pt x="153" y="1"/>
                  <a:pt x="181" y="1"/>
                </a:cubicBezTo>
                <a:cubicBezTo>
                  <a:pt x="191" y="1"/>
                  <a:pt x="200" y="2"/>
                  <a:pt x="201" y="15"/>
                </a:cubicBezTo>
                <a:cubicBezTo>
                  <a:pt x="201" y="27"/>
                  <a:pt x="193" y="30"/>
                  <a:pt x="183" y="30"/>
                </a:cubicBezTo>
                <a:cubicBezTo>
                  <a:pt x="130" y="29"/>
                  <a:pt x="76" y="28"/>
                  <a:pt x="23" y="28"/>
                </a:cubicBezTo>
                <a:cubicBezTo>
                  <a:pt x="21" y="28"/>
                  <a:pt x="18" y="27"/>
                  <a:pt x="15" y="27"/>
                </a:cubicBezTo>
                <a:cubicBezTo>
                  <a:pt x="7" y="25"/>
                  <a:pt x="0" y="21"/>
                  <a:pt x="1" y="11"/>
                </a:cubicBezTo>
                <a:cubicBezTo>
                  <a:pt x="1" y="0"/>
                  <a:pt x="10" y="0"/>
                  <a:pt x="18" y="0"/>
                </a:cubicBezTo>
                <a:cubicBezTo>
                  <a:pt x="44" y="0"/>
                  <a:pt x="71" y="0"/>
                  <a:pt x="97" y="0"/>
                </a:cubicBezTo>
                <a:cubicBezTo>
                  <a:pt x="97" y="0"/>
                  <a:pt x="97" y="1"/>
                  <a:pt x="97" y="1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51">
            <a:extLst>
              <a:ext uri="{FF2B5EF4-FFF2-40B4-BE49-F238E27FC236}">
                <a16:creationId xmlns:a16="http://schemas.microsoft.com/office/drawing/2014/main" id="{FD3765DE-2C0B-47DE-9808-A83E05F35643}"/>
              </a:ext>
            </a:extLst>
          </p:cNvPr>
          <p:cNvSpPr>
            <a:spLocks/>
          </p:cNvSpPr>
          <p:nvPr/>
        </p:nvSpPr>
        <p:spPr bwMode="auto">
          <a:xfrm>
            <a:off x="6572480" y="3441700"/>
            <a:ext cx="68263" cy="80963"/>
          </a:xfrm>
          <a:custGeom>
            <a:avLst/>
            <a:gdLst>
              <a:gd name="T0" fmla="*/ 2 w 80"/>
              <a:gd name="T1" fmla="*/ 28 h 94"/>
              <a:gd name="T2" fmla="*/ 24 w 80"/>
              <a:gd name="T3" fmla="*/ 7 h 94"/>
              <a:gd name="T4" fmla="*/ 70 w 80"/>
              <a:gd name="T5" fmla="*/ 0 h 94"/>
              <a:gd name="T6" fmla="*/ 79 w 80"/>
              <a:gd name="T7" fmla="*/ 15 h 94"/>
              <a:gd name="T8" fmla="*/ 60 w 80"/>
              <a:gd name="T9" fmla="*/ 90 h 94"/>
              <a:gd name="T10" fmla="*/ 40 w 80"/>
              <a:gd name="T11" fmla="*/ 75 h 94"/>
              <a:gd name="T12" fmla="*/ 42 w 80"/>
              <a:gd name="T13" fmla="*/ 34 h 94"/>
              <a:gd name="T14" fmla="*/ 2 w 80"/>
              <a:gd name="T15" fmla="*/ 28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0" h="94">
                <a:moveTo>
                  <a:pt x="2" y="28"/>
                </a:moveTo>
                <a:cubicBezTo>
                  <a:pt x="0" y="11"/>
                  <a:pt x="15" y="10"/>
                  <a:pt x="24" y="7"/>
                </a:cubicBezTo>
                <a:cubicBezTo>
                  <a:pt x="39" y="2"/>
                  <a:pt x="55" y="0"/>
                  <a:pt x="70" y="0"/>
                </a:cubicBezTo>
                <a:cubicBezTo>
                  <a:pt x="77" y="0"/>
                  <a:pt x="80" y="9"/>
                  <a:pt x="79" y="15"/>
                </a:cubicBezTo>
                <a:cubicBezTo>
                  <a:pt x="75" y="41"/>
                  <a:pt x="76" y="68"/>
                  <a:pt x="60" y="90"/>
                </a:cubicBezTo>
                <a:cubicBezTo>
                  <a:pt x="47" y="94"/>
                  <a:pt x="40" y="90"/>
                  <a:pt x="40" y="75"/>
                </a:cubicBezTo>
                <a:cubicBezTo>
                  <a:pt x="40" y="61"/>
                  <a:pt x="52" y="46"/>
                  <a:pt x="42" y="34"/>
                </a:cubicBezTo>
                <a:cubicBezTo>
                  <a:pt x="32" y="21"/>
                  <a:pt x="14" y="40"/>
                  <a:pt x="2" y="28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53">
            <a:extLst>
              <a:ext uri="{FF2B5EF4-FFF2-40B4-BE49-F238E27FC236}">
                <a16:creationId xmlns:a16="http://schemas.microsoft.com/office/drawing/2014/main" id="{922A3A9E-6C80-4E3C-B3A2-186D42B0848B}"/>
              </a:ext>
            </a:extLst>
          </p:cNvPr>
          <p:cNvSpPr>
            <a:spLocks/>
          </p:cNvSpPr>
          <p:nvPr/>
        </p:nvSpPr>
        <p:spPr bwMode="auto">
          <a:xfrm>
            <a:off x="6864580" y="3208337"/>
            <a:ext cx="184150" cy="9525"/>
          </a:xfrm>
          <a:custGeom>
            <a:avLst/>
            <a:gdLst>
              <a:gd name="T0" fmla="*/ 216 w 216"/>
              <a:gd name="T1" fmla="*/ 3 h 12"/>
              <a:gd name="T2" fmla="*/ 0 w 216"/>
              <a:gd name="T3" fmla="*/ 7 h 12"/>
              <a:gd name="T4" fmla="*/ 26 w 216"/>
              <a:gd name="T5" fmla="*/ 0 h 12"/>
              <a:gd name="T6" fmla="*/ 125 w 216"/>
              <a:gd name="T7" fmla="*/ 4 h 12"/>
              <a:gd name="T8" fmla="*/ 216 w 216"/>
              <a:gd name="T9" fmla="*/ 3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6" h="12">
                <a:moveTo>
                  <a:pt x="216" y="3"/>
                </a:moveTo>
                <a:cubicBezTo>
                  <a:pt x="146" y="12"/>
                  <a:pt x="75" y="8"/>
                  <a:pt x="0" y="7"/>
                </a:cubicBezTo>
                <a:cubicBezTo>
                  <a:pt x="12" y="4"/>
                  <a:pt x="19" y="2"/>
                  <a:pt x="26" y="0"/>
                </a:cubicBezTo>
                <a:cubicBezTo>
                  <a:pt x="58" y="10"/>
                  <a:pt x="92" y="3"/>
                  <a:pt x="125" y="4"/>
                </a:cubicBezTo>
                <a:cubicBezTo>
                  <a:pt x="155" y="5"/>
                  <a:pt x="186" y="4"/>
                  <a:pt x="216" y="3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55">
            <a:extLst>
              <a:ext uri="{FF2B5EF4-FFF2-40B4-BE49-F238E27FC236}">
                <a16:creationId xmlns:a16="http://schemas.microsoft.com/office/drawing/2014/main" id="{5DB95AFB-52B8-4379-9C0B-F5350F60510C}"/>
              </a:ext>
            </a:extLst>
          </p:cNvPr>
          <p:cNvSpPr>
            <a:spLocks/>
          </p:cNvSpPr>
          <p:nvPr/>
        </p:nvSpPr>
        <p:spPr bwMode="auto">
          <a:xfrm>
            <a:off x="6575655" y="1014412"/>
            <a:ext cx="0" cy="0"/>
          </a:xfrm>
          <a:custGeom>
            <a:avLst/>
            <a:gdLst>
              <a:gd name="T0" fmla="*/ 1 w 1"/>
              <a:gd name="T1" fmla="*/ 1 h 1"/>
              <a:gd name="T2" fmla="*/ 0 w 1"/>
              <a:gd name="T3" fmla="*/ 0 h 1"/>
              <a:gd name="T4" fmla="*/ 1 w 1"/>
              <a:gd name="T5" fmla="*/ 1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">
                <a:moveTo>
                  <a:pt x="1" y="1"/>
                </a:moveTo>
                <a:cubicBezTo>
                  <a:pt x="1" y="1"/>
                  <a:pt x="0" y="0"/>
                  <a:pt x="0" y="0"/>
                </a:cubicBezTo>
                <a:cubicBezTo>
                  <a:pt x="0" y="0"/>
                  <a:pt x="1" y="1"/>
                  <a:pt x="1" y="1"/>
                </a:cubicBezTo>
                <a:close/>
              </a:path>
            </a:pathLst>
          </a:custGeom>
          <a:solidFill>
            <a:srgbClr val="01010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56">
            <a:extLst>
              <a:ext uri="{FF2B5EF4-FFF2-40B4-BE49-F238E27FC236}">
                <a16:creationId xmlns:a16="http://schemas.microsoft.com/office/drawing/2014/main" id="{CBBC6416-BB0D-496B-8596-42659A5DA28E}"/>
              </a:ext>
            </a:extLst>
          </p:cNvPr>
          <p:cNvSpPr>
            <a:spLocks noEditPoints="1"/>
          </p:cNvSpPr>
          <p:nvPr/>
        </p:nvSpPr>
        <p:spPr bwMode="auto">
          <a:xfrm>
            <a:off x="4989743" y="795337"/>
            <a:ext cx="1130300" cy="1339850"/>
          </a:xfrm>
          <a:custGeom>
            <a:avLst/>
            <a:gdLst>
              <a:gd name="T0" fmla="*/ 1125 w 1332"/>
              <a:gd name="T1" fmla="*/ 264 h 1576"/>
              <a:gd name="T2" fmla="*/ 1248 w 1332"/>
              <a:gd name="T3" fmla="*/ 253 h 1576"/>
              <a:gd name="T4" fmla="*/ 1310 w 1332"/>
              <a:gd name="T5" fmla="*/ 400 h 1576"/>
              <a:gd name="T6" fmla="*/ 1325 w 1332"/>
              <a:gd name="T7" fmla="*/ 594 h 1576"/>
              <a:gd name="T8" fmla="*/ 1273 w 1332"/>
              <a:gd name="T9" fmla="*/ 1062 h 1576"/>
              <a:gd name="T10" fmla="*/ 1243 w 1332"/>
              <a:gd name="T11" fmla="*/ 1311 h 1576"/>
              <a:gd name="T12" fmla="*/ 1058 w 1332"/>
              <a:gd name="T13" fmla="*/ 1412 h 1576"/>
              <a:gd name="T14" fmla="*/ 587 w 1332"/>
              <a:gd name="T15" fmla="*/ 1548 h 1576"/>
              <a:gd name="T16" fmla="*/ 89 w 1332"/>
              <a:gd name="T17" fmla="*/ 1294 h 1576"/>
              <a:gd name="T18" fmla="*/ 13 w 1332"/>
              <a:gd name="T19" fmla="*/ 624 h 1576"/>
              <a:gd name="T20" fmla="*/ 23 w 1332"/>
              <a:gd name="T21" fmla="*/ 414 h 1576"/>
              <a:gd name="T22" fmla="*/ 91 w 1332"/>
              <a:gd name="T23" fmla="*/ 205 h 1576"/>
              <a:gd name="T24" fmla="*/ 215 w 1332"/>
              <a:gd name="T25" fmla="*/ 120 h 1576"/>
              <a:gd name="T26" fmla="*/ 216 w 1332"/>
              <a:gd name="T27" fmla="*/ 293 h 1576"/>
              <a:gd name="T28" fmla="*/ 292 w 1332"/>
              <a:gd name="T29" fmla="*/ 910 h 1576"/>
              <a:gd name="T30" fmla="*/ 261 w 1332"/>
              <a:gd name="T31" fmla="*/ 128 h 1576"/>
              <a:gd name="T32" fmla="*/ 628 w 1332"/>
              <a:gd name="T33" fmla="*/ 7 h 1576"/>
              <a:gd name="T34" fmla="*/ 1035 w 1332"/>
              <a:gd name="T35" fmla="*/ 79 h 1576"/>
              <a:gd name="T36" fmla="*/ 1073 w 1332"/>
              <a:gd name="T37" fmla="*/ 206 h 1576"/>
              <a:gd name="T38" fmla="*/ 952 w 1332"/>
              <a:gd name="T39" fmla="*/ 226 h 1576"/>
              <a:gd name="T40" fmla="*/ 1066 w 1332"/>
              <a:gd name="T41" fmla="*/ 241 h 1576"/>
              <a:gd name="T42" fmla="*/ 1077 w 1332"/>
              <a:gd name="T43" fmla="*/ 346 h 1576"/>
              <a:gd name="T44" fmla="*/ 954 w 1332"/>
              <a:gd name="T45" fmla="*/ 347 h 1576"/>
              <a:gd name="T46" fmla="*/ 953 w 1332"/>
              <a:gd name="T47" fmla="*/ 388 h 1576"/>
              <a:gd name="T48" fmla="*/ 1082 w 1332"/>
              <a:gd name="T49" fmla="*/ 383 h 1576"/>
              <a:gd name="T50" fmla="*/ 1066 w 1332"/>
              <a:gd name="T51" fmla="*/ 784 h 1576"/>
              <a:gd name="T52" fmla="*/ 1093 w 1332"/>
              <a:gd name="T53" fmla="*/ 755 h 1576"/>
              <a:gd name="T54" fmla="*/ 1123 w 1332"/>
              <a:gd name="T55" fmla="*/ 382 h 1576"/>
              <a:gd name="T56" fmla="*/ 1161 w 1332"/>
              <a:gd name="T57" fmla="*/ 363 h 1576"/>
              <a:gd name="T58" fmla="*/ 1131 w 1332"/>
              <a:gd name="T59" fmla="*/ 347 h 1576"/>
              <a:gd name="T60" fmla="*/ 770 w 1332"/>
              <a:gd name="T61" fmla="*/ 1332 h 1576"/>
              <a:gd name="T62" fmla="*/ 993 w 1332"/>
              <a:gd name="T63" fmla="*/ 1272 h 1576"/>
              <a:gd name="T64" fmla="*/ 1015 w 1332"/>
              <a:gd name="T65" fmla="*/ 1312 h 1576"/>
              <a:gd name="T66" fmla="*/ 832 w 1332"/>
              <a:gd name="T67" fmla="*/ 1438 h 1576"/>
              <a:gd name="T68" fmla="*/ 817 w 1332"/>
              <a:gd name="T69" fmla="*/ 1474 h 1576"/>
              <a:gd name="T70" fmla="*/ 1174 w 1332"/>
              <a:gd name="T71" fmla="*/ 1324 h 1576"/>
              <a:gd name="T72" fmla="*/ 1236 w 1332"/>
              <a:gd name="T73" fmla="*/ 1157 h 1576"/>
              <a:gd name="T74" fmla="*/ 1278 w 1332"/>
              <a:gd name="T75" fmla="*/ 781 h 1576"/>
              <a:gd name="T76" fmla="*/ 1215 w 1332"/>
              <a:gd name="T77" fmla="*/ 914 h 1576"/>
              <a:gd name="T78" fmla="*/ 1184 w 1332"/>
              <a:gd name="T79" fmla="*/ 858 h 1576"/>
              <a:gd name="T80" fmla="*/ 1115 w 1332"/>
              <a:gd name="T81" fmla="*/ 1113 h 1576"/>
              <a:gd name="T82" fmla="*/ 776 w 1332"/>
              <a:gd name="T83" fmla="*/ 1304 h 1576"/>
              <a:gd name="T84" fmla="*/ 58 w 1332"/>
              <a:gd name="T85" fmla="*/ 673 h 1576"/>
              <a:gd name="T86" fmla="*/ 66 w 1332"/>
              <a:gd name="T87" fmla="*/ 908 h 1576"/>
              <a:gd name="T88" fmla="*/ 109 w 1332"/>
              <a:gd name="T89" fmla="*/ 1255 h 1576"/>
              <a:gd name="T90" fmla="*/ 319 w 1332"/>
              <a:gd name="T91" fmla="*/ 1391 h 1576"/>
              <a:gd name="T92" fmla="*/ 525 w 1332"/>
              <a:gd name="T93" fmla="*/ 1466 h 1576"/>
              <a:gd name="T94" fmla="*/ 355 w 1332"/>
              <a:gd name="T95" fmla="*/ 1345 h 1576"/>
              <a:gd name="T96" fmla="*/ 306 w 1332"/>
              <a:gd name="T97" fmla="*/ 1283 h 1576"/>
              <a:gd name="T98" fmla="*/ 373 w 1332"/>
              <a:gd name="T99" fmla="*/ 1281 h 1576"/>
              <a:gd name="T100" fmla="*/ 597 w 1332"/>
              <a:gd name="T101" fmla="*/ 1324 h 1576"/>
              <a:gd name="T102" fmla="*/ 239 w 1332"/>
              <a:gd name="T103" fmla="*/ 1132 h 1576"/>
              <a:gd name="T104" fmla="*/ 158 w 1332"/>
              <a:gd name="T105" fmla="*/ 893 h 1576"/>
              <a:gd name="T106" fmla="*/ 123 w 1332"/>
              <a:gd name="T107" fmla="*/ 925 h 1576"/>
              <a:gd name="T108" fmla="*/ 58 w 1332"/>
              <a:gd name="T109" fmla="*/ 673 h 1576"/>
              <a:gd name="T110" fmla="*/ 793 w 1332"/>
              <a:gd name="T111" fmla="*/ 1130 h 1576"/>
              <a:gd name="T112" fmla="*/ 625 w 1332"/>
              <a:gd name="T113" fmla="*/ 1153 h 1576"/>
              <a:gd name="T114" fmla="*/ 461 w 1332"/>
              <a:gd name="T115" fmla="*/ 1133 h 1576"/>
              <a:gd name="T116" fmla="*/ 697 w 1332"/>
              <a:gd name="T117" fmla="*/ 1198 h 1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332" h="1576">
                <a:moveTo>
                  <a:pt x="1131" y="347"/>
                </a:moveTo>
                <a:cubicBezTo>
                  <a:pt x="1109" y="321"/>
                  <a:pt x="1122" y="291"/>
                  <a:pt x="1125" y="264"/>
                </a:cubicBezTo>
                <a:cubicBezTo>
                  <a:pt x="1125" y="255"/>
                  <a:pt x="1136" y="254"/>
                  <a:pt x="1145" y="254"/>
                </a:cubicBezTo>
                <a:cubicBezTo>
                  <a:pt x="1179" y="254"/>
                  <a:pt x="1214" y="254"/>
                  <a:pt x="1248" y="253"/>
                </a:cubicBezTo>
                <a:cubicBezTo>
                  <a:pt x="1266" y="253"/>
                  <a:pt x="1275" y="262"/>
                  <a:pt x="1282" y="276"/>
                </a:cubicBezTo>
                <a:cubicBezTo>
                  <a:pt x="1301" y="315"/>
                  <a:pt x="1304" y="358"/>
                  <a:pt x="1310" y="400"/>
                </a:cubicBezTo>
                <a:cubicBezTo>
                  <a:pt x="1315" y="440"/>
                  <a:pt x="1302" y="483"/>
                  <a:pt x="1332" y="519"/>
                </a:cubicBezTo>
                <a:cubicBezTo>
                  <a:pt x="1330" y="544"/>
                  <a:pt x="1328" y="569"/>
                  <a:pt x="1325" y="594"/>
                </a:cubicBezTo>
                <a:cubicBezTo>
                  <a:pt x="1318" y="664"/>
                  <a:pt x="1307" y="734"/>
                  <a:pt x="1303" y="804"/>
                </a:cubicBezTo>
                <a:cubicBezTo>
                  <a:pt x="1297" y="891"/>
                  <a:pt x="1282" y="976"/>
                  <a:pt x="1273" y="1062"/>
                </a:cubicBezTo>
                <a:cubicBezTo>
                  <a:pt x="1267" y="1123"/>
                  <a:pt x="1259" y="1183"/>
                  <a:pt x="1252" y="1244"/>
                </a:cubicBezTo>
                <a:cubicBezTo>
                  <a:pt x="1249" y="1266"/>
                  <a:pt x="1245" y="1289"/>
                  <a:pt x="1243" y="1311"/>
                </a:cubicBezTo>
                <a:cubicBezTo>
                  <a:pt x="1241" y="1329"/>
                  <a:pt x="1228" y="1335"/>
                  <a:pt x="1215" y="1341"/>
                </a:cubicBezTo>
                <a:cubicBezTo>
                  <a:pt x="1162" y="1365"/>
                  <a:pt x="1110" y="1389"/>
                  <a:pt x="1058" y="1412"/>
                </a:cubicBezTo>
                <a:cubicBezTo>
                  <a:pt x="957" y="1456"/>
                  <a:pt x="854" y="1498"/>
                  <a:pt x="755" y="1546"/>
                </a:cubicBezTo>
                <a:cubicBezTo>
                  <a:pt x="697" y="1574"/>
                  <a:pt x="646" y="1576"/>
                  <a:pt x="587" y="1548"/>
                </a:cubicBezTo>
                <a:cubicBezTo>
                  <a:pt x="433" y="1474"/>
                  <a:pt x="273" y="1413"/>
                  <a:pt x="120" y="1339"/>
                </a:cubicBezTo>
                <a:cubicBezTo>
                  <a:pt x="100" y="1329"/>
                  <a:pt x="92" y="1317"/>
                  <a:pt x="89" y="1294"/>
                </a:cubicBezTo>
                <a:cubicBezTo>
                  <a:pt x="72" y="1175"/>
                  <a:pt x="63" y="1056"/>
                  <a:pt x="49" y="937"/>
                </a:cubicBezTo>
                <a:cubicBezTo>
                  <a:pt x="37" y="833"/>
                  <a:pt x="23" y="729"/>
                  <a:pt x="13" y="624"/>
                </a:cubicBezTo>
                <a:cubicBezTo>
                  <a:pt x="7" y="574"/>
                  <a:pt x="0" y="524"/>
                  <a:pt x="15" y="474"/>
                </a:cubicBezTo>
                <a:cubicBezTo>
                  <a:pt x="21" y="455"/>
                  <a:pt x="24" y="435"/>
                  <a:pt x="23" y="414"/>
                </a:cubicBezTo>
                <a:cubicBezTo>
                  <a:pt x="18" y="359"/>
                  <a:pt x="39" y="310"/>
                  <a:pt x="61" y="262"/>
                </a:cubicBezTo>
                <a:cubicBezTo>
                  <a:pt x="71" y="242"/>
                  <a:pt x="83" y="225"/>
                  <a:pt x="91" y="205"/>
                </a:cubicBezTo>
                <a:cubicBezTo>
                  <a:pt x="105" y="170"/>
                  <a:pt x="130" y="148"/>
                  <a:pt x="165" y="137"/>
                </a:cubicBezTo>
                <a:cubicBezTo>
                  <a:pt x="181" y="132"/>
                  <a:pt x="195" y="121"/>
                  <a:pt x="215" y="120"/>
                </a:cubicBezTo>
                <a:cubicBezTo>
                  <a:pt x="225" y="131"/>
                  <a:pt x="222" y="145"/>
                  <a:pt x="220" y="158"/>
                </a:cubicBezTo>
                <a:cubicBezTo>
                  <a:pt x="212" y="203"/>
                  <a:pt x="214" y="248"/>
                  <a:pt x="216" y="293"/>
                </a:cubicBezTo>
                <a:cubicBezTo>
                  <a:pt x="222" y="418"/>
                  <a:pt x="221" y="544"/>
                  <a:pt x="232" y="668"/>
                </a:cubicBezTo>
                <a:cubicBezTo>
                  <a:pt x="239" y="751"/>
                  <a:pt x="253" y="832"/>
                  <a:pt x="292" y="910"/>
                </a:cubicBezTo>
                <a:cubicBezTo>
                  <a:pt x="244" y="693"/>
                  <a:pt x="244" y="476"/>
                  <a:pt x="252" y="259"/>
                </a:cubicBezTo>
                <a:cubicBezTo>
                  <a:pt x="253" y="215"/>
                  <a:pt x="258" y="171"/>
                  <a:pt x="261" y="128"/>
                </a:cubicBezTo>
                <a:cubicBezTo>
                  <a:pt x="264" y="104"/>
                  <a:pt x="274" y="90"/>
                  <a:pt x="298" y="82"/>
                </a:cubicBezTo>
                <a:cubicBezTo>
                  <a:pt x="405" y="44"/>
                  <a:pt x="515" y="20"/>
                  <a:pt x="628" y="7"/>
                </a:cubicBezTo>
                <a:cubicBezTo>
                  <a:pt x="690" y="0"/>
                  <a:pt x="751" y="13"/>
                  <a:pt x="811" y="23"/>
                </a:cubicBezTo>
                <a:cubicBezTo>
                  <a:pt x="887" y="36"/>
                  <a:pt x="961" y="57"/>
                  <a:pt x="1035" y="79"/>
                </a:cubicBezTo>
                <a:cubicBezTo>
                  <a:pt x="1066" y="89"/>
                  <a:pt x="1080" y="106"/>
                  <a:pt x="1078" y="136"/>
                </a:cubicBezTo>
                <a:cubicBezTo>
                  <a:pt x="1077" y="160"/>
                  <a:pt x="1090" y="184"/>
                  <a:pt x="1073" y="206"/>
                </a:cubicBezTo>
                <a:cubicBezTo>
                  <a:pt x="1042" y="213"/>
                  <a:pt x="1010" y="210"/>
                  <a:pt x="979" y="208"/>
                </a:cubicBezTo>
                <a:cubicBezTo>
                  <a:pt x="964" y="207"/>
                  <a:pt x="951" y="208"/>
                  <a:pt x="952" y="226"/>
                </a:cubicBezTo>
                <a:cubicBezTo>
                  <a:pt x="952" y="243"/>
                  <a:pt x="964" y="248"/>
                  <a:pt x="980" y="245"/>
                </a:cubicBezTo>
                <a:cubicBezTo>
                  <a:pt x="1008" y="238"/>
                  <a:pt x="1037" y="240"/>
                  <a:pt x="1066" y="241"/>
                </a:cubicBezTo>
                <a:cubicBezTo>
                  <a:pt x="1071" y="245"/>
                  <a:pt x="1080" y="248"/>
                  <a:pt x="1081" y="253"/>
                </a:cubicBezTo>
                <a:cubicBezTo>
                  <a:pt x="1086" y="284"/>
                  <a:pt x="1096" y="316"/>
                  <a:pt x="1077" y="346"/>
                </a:cubicBezTo>
                <a:cubicBezTo>
                  <a:pt x="1052" y="352"/>
                  <a:pt x="1027" y="350"/>
                  <a:pt x="1002" y="348"/>
                </a:cubicBezTo>
                <a:cubicBezTo>
                  <a:pt x="986" y="346"/>
                  <a:pt x="970" y="347"/>
                  <a:pt x="954" y="347"/>
                </a:cubicBezTo>
                <a:cubicBezTo>
                  <a:pt x="941" y="347"/>
                  <a:pt x="931" y="353"/>
                  <a:pt x="930" y="367"/>
                </a:cubicBezTo>
                <a:cubicBezTo>
                  <a:pt x="930" y="383"/>
                  <a:pt x="940" y="389"/>
                  <a:pt x="953" y="388"/>
                </a:cubicBezTo>
                <a:cubicBezTo>
                  <a:pt x="972" y="388"/>
                  <a:pt x="990" y="390"/>
                  <a:pt x="1008" y="384"/>
                </a:cubicBezTo>
                <a:cubicBezTo>
                  <a:pt x="1032" y="376"/>
                  <a:pt x="1058" y="376"/>
                  <a:pt x="1082" y="383"/>
                </a:cubicBezTo>
                <a:cubicBezTo>
                  <a:pt x="1084" y="391"/>
                  <a:pt x="1088" y="399"/>
                  <a:pt x="1088" y="406"/>
                </a:cubicBezTo>
                <a:cubicBezTo>
                  <a:pt x="1088" y="533"/>
                  <a:pt x="1084" y="659"/>
                  <a:pt x="1066" y="784"/>
                </a:cubicBezTo>
                <a:cubicBezTo>
                  <a:pt x="1062" y="818"/>
                  <a:pt x="1055" y="852"/>
                  <a:pt x="1049" y="886"/>
                </a:cubicBezTo>
                <a:cubicBezTo>
                  <a:pt x="1074" y="845"/>
                  <a:pt x="1087" y="800"/>
                  <a:pt x="1093" y="755"/>
                </a:cubicBezTo>
                <a:cubicBezTo>
                  <a:pt x="1108" y="648"/>
                  <a:pt x="1117" y="540"/>
                  <a:pt x="1117" y="433"/>
                </a:cubicBezTo>
                <a:cubicBezTo>
                  <a:pt x="1117" y="415"/>
                  <a:pt x="1115" y="398"/>
                  <a:pt x="1123" y="382"/>
                </a:cubicBezTo>
                <a:cubicBezTo>
                  <a:pt x="1128" y="376"/>
                  <a:pt x="1135" y="376"/>
                  <a:pt x="1141" y="376"/>
                </a:cubicBezTo>
                <a:cubicBezTo>
                  <a:pt x="1150" y="375"/>
                  <a:pt x="1160" y="375"/>
                  <a:pt x="1161" y="363"/>
                </a:cubicBezTo>
                <a:cubicBezTo>
                  <a:pt x="1161" y="346"/>
                  <a:pt x="1148" y="351"/>
                  <a:pt x="1138" y="349"/>
                </a:cubicBezTo>
                <a:cubicBezTo>
                  <a:pt x="1136" y="349"/>
                  <a:pt x="1134" y="347"/>
                  <a:pt x="1131" y="347"/>
                </a:cubicBezTo>
                <a:close/>
                <a:moveTo>
                  <a:pt x="729" y="1331"/>
                </a:moveTo>
                <a:cubicBezTo>
                  <a:pt x="746" y="1336"/>
                  <a:pt x="758" y="1335"/>
                  <a:pt x="770" y="1332"/>
                </a:cubicBezTo>
                <a:cubicBezTo>
                  <a:pt x="810" y="1322"/>
                  <a:pt x="850" y="1311"/>
                  <a:pt x="889" y="1301"/>
                </a:cubicBezTo>
                <a:cubicBezTo>
                  <a:pt x="924" y="1291"/>
                  <a:pt x="958" y="1281"/>
                  <a:pt x="993" y="1272"/>
                </a:cubicBezTo>
                <a:cubicBezTo>
                  <a:pt x="1004" y="1269"/>
                  <a:pt x="1018" y="1267"/>
                  <a:pt x="1026" y="1280"/>
                </a:cubicBezTo>
                <a:cubicBezTo>
                  <a:pt x="1033" y="1292"/>
                  <a:pt x="1022" y="1302"/>
                  <a:pt x="1015" y="1312"/>
                </a:cubicBezTo>
                <a:cubicBezTo>
                  <a:pt x="1001" y="1330"/>
                  <a:pt x="983" y="1343"/>
                  <a:pt x="964" y="1355"/>
                </a:cubicBezTo>
                <a:cubicBezTo>
                  <a:pt x="920" y="1383"/>
                  <a:pt x="876" y="1410"/>
                  <a:pt x="832" y="1438"/>
                </a:cubicBezTo>
                <a:cubicBezTo>
                  <a:pt x="817" y="1447"/>
                  <a:pt x="803" y="1457"/>
                  <a:pt x="795" y="1474"/>
                </a:cubicBezTo>
                <a:cubicBezTo>
                  <a:pt x="805" y="1479"/>
                  <a:pt x="811" y="1476"/>
                  <a:pt x="817" y="1474"/>
                </a:cubicBezTo>
                <a:cubicBezTo>
                  <a:pt x="897" y="1451"/>
                  <a:pt x="970" y="1414"/>
                  <a:pt x="1045" y="1380"/>
                </a:cubicBezTo>
                <a:cubicBezTo>
                  <a:pt x="1088" y="1360"/>
                  <a:pt x="1130" y="1341"/>
                  <a:pt x="1174" y="1324"/>
                </a:cubicBezTo>
                <a:cubicBezTo>
                  <a:pt x="1209" y="1311"/>
                  <a:pt x="1220" y="1285"/>
                  <a:pt x="1224" y="1251"/>
                </a:cubicBezTo>
                <a:cubicBezTo>
                  <a:pt x="1227" y="1220"/>
                  <a:pt x="1232" y="1188"/>
                  <a:pt x="1236" y="1157"/>
                </a:cubicBezTo>
                <a:cubicBezTo>
                  <a:pt x="1248" y="1079"/>
                  <a:pt x="1262" y="1002"/>
                  <a:pt x="1266" y="924"/>
                </a:cubicBezTo>
                <a:cubicBezTo>
                  <a:pt x="1268" y="876"/>
                  <a:pt x="1268" y="828"/>
                  <a:pt x="1278" y="781"/>
                </a:cubicBezTo>
                <a:cubicBezTo>
                  <a:pt x="1283" y="759"/>
                  <a:pt x="1280" y="732"/>
                  <a:pt x="1272" y="705"/>
                </a:cubicBezTo>
                <a:cubicBezTo>
                  <a:pt x="1256" y="778"/>
                  <a:pt x="1242" y="848"/>
                  <a:pt x="1215" y="914"/>
                </a:cubicBezTo>
                <a:cubicBezTo>
                  <a:pt x="1203" y="868"/>
                  <a:pt x="1209" y="821"/>
                  <a:pt x="1203" y="775"/>
                </a:cubicBezTo>
                <a:cubicBezTo>
                  <a:pt x="1188" y="801"/>
                  <a:pt x="1191" y="830"/>
                  <a:pt x="1184" y="858"/>
                </a:cubicBezTo>
                <a:cubicBezTo>
                  <a:pt x="1168" y="927"/>
                  <a:pt x="1161" y="997"/>
                  <a:pt x="1141" y="1065"/>
                </a:cubicBezTo>
                <a:cubicBezTo>
                  <a:pt x="1136" y="1083"/>
                  <a:pt x="1130" y="1101"/>
                  <a:pt x="1115" y="1113"/>
                </a:cubicBezTo>
                <a:cubicBezTo>
                  <a:pt x="1076" y="1146"/>
                  <a:pt x="1039" y="1181"/>
                  <a:pt x="994" y="1205"/>
                </a:cubicBezTo>
                <a:cubicBezTo>
                  <a:pt x="923" y="1243"/>
                  <a:pt x="851" y="1276"/>
                  <a:pt x="776" y="1304"/>
                </a:cubicBezTo>
                <a:cubicBezTo>
                  <a:pt x="760" y="1310"/>
                  <a:pt x="743" y="1313"/>
                  <a:pt x="729" y="1331"/>
                </a:cubicBezTo>
                <a:close/>
                <a:moveTo>
                  <a:pt x="58" y="673"/>
                </a:moveTo>
                <a:cubicBezTo>
                  <a:pt x="55" y="673"/>
                  <a:pt x="53" y="674"/>
                  <a:pt x="50" y="675"/>
                </a:cubicBezTo>
                <a:cubicBezTo>
                  <a:pt x="55" y="752"/>
                  <a:pt x="58" y="830"/>
                  <a:pt x="66" y="908"/>
                </a:cubicBezTo>
                <a:cubicBezTo>
                  <a:pt x="69" y="937"/>
                  <a:pt x="68" y="966"/>
                  <a:pt x="72" y="995"/>
                </a:cubicBezTo>
                <a:cubicBezTo>
                  <a:pt x="86" y="1082"/>
                  <a:pt x="98" y="1168"/>
                  <a:pt x="109" y="1255"/>
                </a:cubicBezTo>
                <a:cubicBezTo>
                  <a:pt x="114" y="1287"/>
                  <a:pt x="127" y="1308"/>
                  <a:pt x="158" y="1321"/>
                </a:cubicBezTo>
                <a:cubicBezTo>
                  <a:pt x="212" y="1343"/>
                  <a:pt x="266" y="1366"/>
                  <a:pt x="319" y="1391"/>
                </a:cubicBezTo>
                <a:cubicBezTo>
                  <a:pt x="376" y="1419"/>
                  <a:pt x="436" y="1442"/>
                  <a:pt x="495" y="1467"/>
                </a:cubicBezTo>
                <a:cubicBezTo>
                  <a:pt x="504" y="1471"/>
                  <a:pt x="514" y="1473"/>
                  <a:pt x="525" y="1466"/>
                </a:cubicBezTo>
                <a:cubicBezTo>
                  <a:pt x="516" y="1451"/>
                  <a:pt x="504" y="1443"/>
                  <a:pt x="492" y="1435"/>
                </a:cubicBezTo>
                <a:cubicBezTo>
                  <a:pt x="446" y="1405"/>
                  <a:pt x="401" y="1374"/>
                  <a:pt x="355" y="1345"/>
                </a:cubicBezTo>
                <a:cubicBezTo>
                  <a:pt x="338" y="1334"/>
                  <a:pt x="324" y="1320"/>
                  <a:pt x="311" y="1305"/>
                </a:cubicBezTo>
                <a:cubicBezTo>
                  <a:pt x="305" y="1298"/>
                  <a:pt x="303" y="1291"/>
                  <a:pt x="306" y="1283"/>
                </a:cubicBezTo>
                <a:cubicBezTo>
                  <a:pt x="311" y="1273"/>
                  <a:pt x="320" y="1270"/>
                  <a:pt x="330" y="1271"/>
                </a:cubicBezTo>
                <a:cubicBezTo>
                  <a:pt x="344" y="1274"/>
                  <a:pt x="359" y="1277"/>
                  <a:pt x="373" y="1281"/>
                </a:cubicBezTo>
                <a:cubicBezTo>
                  <a:pt x="437" y="1300"/>
                  <a:pt x="502" y="1320"/>
                  <a:pt x="569" y="1331"/>
                </a:cubicBezTo>
                <a:cubicBezTo>
                  <a:pt x="579" y="1333"/>
                  <a:pt x="589" y="1338"/>
                  <a:pt x="597" y="1324"/>
                </a:cubicBezTo>
                <a:cubicBezTo>
                  <a:pt x="570" y="1313"/>
                  <a:pt x="545" y="1301"/>
                  <a:pt x="519" y="1290"/>
                </a:cubicBezTo>
                <a:cubicBezTo>
                  <a:pt x="419" y="1250"/>
                  <a:pt x="322" y="1205"/>
                  <a:pt x="239" y="1132"/>
                </a:cubicBezTo>
                <a:cubicBezTo>
                  <a:pt x="214" y="1109"/>
                  <a:pt x="196" y="1086"/>
                  <a:pt x="188" y="1054"/>
                </a:cubicBezTo>
                <a:cubicBezTo>
                  <a:pt x="174" y="1001"/>
                  <a:pt x="165" y="947"/>
                  <a:pt x="158" y="893"/>
                </a:cubicBezTo>
                <a:cubicBezTo>
                  <a:pt x="154" y="859"/>
                  <a:pt x="150" y="824"/>
                  <a:pt x="137" y="784"/>
                </a:cubicBezTo>
                <a:cubicBezTo>
                  <a:pt x="131" y="835"/>
                  <a:pt x="124" y="880"/>
                  <a:pt x="123" y="925"/>
                </a:cubicBezTo>
                <a:cubicBezTo>
                  <a:pt x="108" y="885"/>
                  <a:pt x="99" y="842"/>
                  <a:pt x="86" y="802"/>
                </a:cubicBezTo>
                <a:cubicBezTo>
                  <a:pt x="72" y="760"/>
                  <a:pt x="79" y="713"/>
                  <a:pt x="58" y="673"/>
                </a:cubicBezTo>
                <a:close/>
                <a:moveTo>
                  <a:pt x="876" y="1132"/>
                </a:moveTo>
                <a:cubicBezTo>
                  <a:pt x="848" y="1114"/>
                  <a:pt x="820" y="1122"/>
                  <a:pt x="793" y="1130"/>
                </a:cubicBezTo>
                <a:cubicBezTo>
                  <a:pt x="763" y="1139"/>
                  <a:pt x="733" y="1146"/>
                  <a:pt x="704" y="1154"/>
                </a:cubicBezTo>
                <a:cubicBezTo>
                  <a:pt x="678" y="1161"/>
                  <a:pt x="652" y="1161"/>
                  <a:pt x="625" y="1153"/>
                </a:cubicBezTo>
                <a:cubicBezTo>
                  <a:pt x="588" y="1143"/>
                  <a:pt x="550" y="1134"/>
                  <a:pt x="513" y="1124"/>
                </a:cubicBezTo>
                <a:cubicBezTo>
                  <a:pt x="495" y="1119"/>
                  <a:pt x="478" y="1116"/>
                  <a:pt x="461" y="1133"/>
                </a:cubicBezTo>
                <a:cubicBezTo>
                  <a:pt x="513" y="1157"/>
                  <a:pt x="565" y="1179"/>
                  <a:pt x="618" y="1194"/>
                </a:cubicBezTo>
                <a:cubicBezTo>
                  <a:pt x="644" y="1202"/>
                  <a:pt x="670" y="1205"/>
                  <a:pt x="697" y="1198"/>
                </a:cubicBezTo>
                <a:cubicBezTo>
                  <a:pt x="759" y="1182"/>
                  <a:pt x="817" y="1156"/>
                  <a:pt x="876" y="1132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57">
            <a:extLst>
              <a:ext uri="{FF2B5EF4-FFF2-40B4-BE49-F238E27FC236}">
                <a16:creationId xmlns:a16="http://schemas.microsoft.com/office/drawing/2014/main" id="{CB19CA58-6327-4422-8590-E1D055F09AB2}"/>
              </a:ext>
            </a:extLst>
          </p:cNvPr>
          <p:cNvSpPr>
            <a:spLocks noEditPoints="1"/>
          </p:cNvSpPr>
          <p:nvPr/>
        </p:nvSpPr>
        <p:spPr bwMode="auto">
          <a:xfrm>
            <a:off x="5664430" y="1412875"/>
            <a:ext cx="1052513" cy="1865313"/>
          </a:xfrm>
          <a:custGeom>
            <a:avLst/>
            <a:gdLst>
              <a:gd name="T0" fmla="*/ 771 w 1240"/>
              <a:gd name="T1" fmla="*/ 21 h 2193"/>
              <a:gd name="T2" fmla="*/ 828 w 1240"/>
              <a:gd name="T3" fmla="*/ 9 h 2193"/>
              <a:gd name="T4" fmla="*/ 867 w 1240"/>
              <a:gd name="T5" fmla="*/ 424 h 2193"/>
              <a:gd name="T6" fmla="*/ 913 w 1240"/>
              <a:gd name="T7" fmla="*/ 327 h 2193"/>
              <a:gd name="T8" fmla="*/ 938 w 1240"/>
              <a:gd name="T9" fmla="*/ 199 h 2193"/>
              <a:gd name="T10" fmla="*/ 1002 w 1240"/>
              <a:gd name="T11" fmla="*/ 0 h 2193"/>
              <a:gd name="T12" fmla="*/ 1079 w 1240"/>
              <a:gd name="T13" fmla="*/ 158 h 2193"/>
              <a:gd name="T14" fmla="*/ 939 w 1240"/>
              <a:gd name="T15" fmla="*/ 686 h 2193"/>
              <a:gd name="T16" fmla="*/ 781 w 1240"/>
              <a:gd name="T17" fmla="*/ 720 h 2193"/>
              <a:gd name="T18" fmla="*/ 599 w 1240"/>
              <a:gd name="T19" fmla="*/ 1097 h 2193"/>
              <a:gd name="T20" fmla="*/ 541 w 1240"/>
              <a:gd name="T21" fmla="*/ 1120 h 2193"/>
              <a:gd name="T22" fmla="*/ 368 w 1240"/>
              <a:gd name="T23" fmla="*/ 1244 h 2193"/>
              <a:gd name="T24" fmla="*/ 470 w 1240"/>
              <a:gd name="T25" fmla="*/ 1200 h 2193"/>
              <a:gd name="T26" fmla="*/ 491 w 1240"/>
              <a:gd name="T27" fmla="*/ 1231 h 2193"/>
              <a:gd name="T28" fmla="*/ 620 w 1240"/>
              <a:gd name="T29" fmla="*/ 1152 h 2193"/>
              <a:gd name="T30" fmla="*/ 810 w 1240"/>
              <a:gd name="T31" fmla="*/ 747 h 2193"/>
              <a:gd name="T32" fmla="*/ 1064 w 1240"/>
              <a:gd name="T33" fmla="*/ 721 h 2193"/>
              <a:gd name="T34" fmla="*/ 1196 w 1240"/>
              <a:gd name="T35" fmla="*/ 947 h 2193"/>
              <a:gd name="T36" fmla="*/ 1051 w 1240"/>
              <a:gd name="T37" fmla="*/ 769 h 2193"/>
              <a:gd name="T38" fmla="*/ 1126 w 1240"/>
              <a:gd name="T39" fmla="*/ 899 h 2193"/>
              <a:gd name="T40" fmla="*/ 1218 w 1240"/>
              <a:gd name="T41" fmla="*/ 1157 h 2193"/>
              <a:gd name="T42" fmla="*/ 1181 w 1240"/>
              <a:gd name="T43" fmla="*/ 1028 h 2193"/>
              <a:gd name="T44" fmla="*/ 1141 w 1240"/>
              <a:gd name="T45" fmla="*/ 1033 h 2193"/>
              <a:gd name="T46" fmla="*/ 1089 w 1240"/>
              <a:gd name="T47" fmla="*/ 1144 h 2193"/>
              <a:gd name="T48" fmla="*/ 968 w 1240"/>
              <a:gd name="T49" fmla="*/ 1157 h 2193"/>
              <a:gd name="T50" fmla="*/ 989 w 1240"/>
              <a:gd name="T51" fmla="*/ 1200 h 2193"/>
              <a:gd name="T52" fmla="*/ 1093 w 1240"/>
              <a:gd name="T53" fmla="*/ 1206 h 2193"/>
              <a:gd name="T54" fmla="*/ 1040 w 1240"/>
              <a:gd name="T55" fmla="*/ 1374 h 2193"/>
              <a:gd name="T56" fmla="*/ 935 w 1240"/>
              <a:gd name="T57" fmla="*/ 1495 h 2193"/>
              <a:gd name="T58" fmla="*/ 950 w 1240"/>
              <a:gd name="T59" fmla="*/ 1514 h 2193"/>
              <a:gd name="T60" fmla="*/ 788 w 1240"/>
              <a:gd name="T61" fmla="*/ 1612 h 2193"/>
              <a:gd name="T62" fmla="*/ 844 w 1240"/>
              <a:gd name="T63" fmla="*/ 1665 h 2193"/>
              <a:gd name="T64" fmla="*/ 826 w 1240"/>
              <a:gd name="T65" fmla="*/ 1967 h 2193"/>
              <a:gd name="T66" fmla="*/ 703 w 1240"/>
              <a:gd name="T67" fmla="*/ 2070 h 2193"/>
              <a:gd name="T68" fmla="*/ 780 w 1240"/>
              <a:gd name="T69" fmla="*/ 2056 h 2193"/>
              <a:gd name="T70" fmla="*/ 819 w 1240"/>
              <a:gd name="T71" fmla="*/ 2103 h 2193"/>
              <a:gd name="T72" fmla="*/ 500 w 1240"/>
              <a:gd name="T73" fmla="*/ 2190 h 2193"/>
              <a:gd name="T74" fmla="*/ 492 w 1240"/>
              <a:gd name="T75" fmla="*/ 2161 h 2193"/>
              <a:gd name="T76" fmla="*/ 524 w 1240"/>
              <a:gd name="T77" fmla="*/ 2126 h 2193"/>
              <a:gd name="T78" fmla="*/ 401 w 1240"/>
              <a:gd name="T79" fmla="*/ 2117 h 2193"/>
              <a:gd name="T80" fmla="*/ 226 w 1240"/>
              <a:gd name="T81" fmla="*/ 1959 h 2193"/>
              <a:gd name="T82" fmla="*/ 177 w 1240"/>
              <a:gd name="T83" fmla="*/ 1952 h 2193"/>
              <a:gd name="T84" fmla="*/ 15 w 1240"/>
              <a:gd name="T85" fmla="*/ 1895 h 2193"/>
              <a:gd name="T86" fmla="*/ 13 w 1240"/>
              <a:gd name="T87" fmla="*/ 1785 h 2193"/>
              <a:gd name="T88" fmla="*/ 75 w 1240"/>
              <a:gd name="T89" fmla="*/ 1633 h 2193"/>
              <a:gd name="T90" fmla="*/ 416 w 1240"/>
              <a:gd name="T91" fmla="*/ 1343 h 2193"/>
              <a:gd name="T92" fmla="*/ 524 w 1240"/>
              <a:gd name="T93" fmla="*/ 1240 h 2193"/>
              <a:gd name="T94" fmla="*/ 478 w 1240"/>
              <a:gd name="T95" fmla="*/ 1258 h 2193"/>
              <a:gd name="T96" fmla="*/ 300 w 1240"/>
              <a:gd name="T97" fmla="*/ 1379 h 2193"/>
              <a:gd name="T98" fmla="*/ 342 w 1240"/>
              <a:gd name="T99" fmla="*/ 1112 h 2193"/>
              <a:gd name="T100" fmla="*/ 264 w 1240"/>
              <a:gd name="T101" fmla="*/ 939 h 2193"/>
              <a:gd name="T102" fmla="*/ 296 w 1240"/>
              <a:gd name="T103" fmla="*/ 880 h 2193"/>
              <a:gd name="T104" fmla="*/ 614 w 1240"/>
              <a:gd name="T105" fmla="*/ 720 h 2193"/>
              <a:gd name="T106" fmla="*/ 728 w 1240"/>
              <a:gd name="T107" fmla="*/ 160 h 2193"/>
              <a:gd name="T108" fmla="*/ 735 w 1240"/>
              <a:gd name="T109" fmla="*/ 113 h 2193"/>
              <a:gd name="T110" fmla="*/ 291 w 1240"/>
              <a:gd name="T111" fmla="*/ 1956 h 2193"/>
              <a:gd name="T112" fmla="*/ 711 w 1240"/>
              <a:gd name="T113" fmla="*/ 1893 h 2193"/>
              <a:gd name="T114" fmla="*/ 893 w 1240"/>
              <a:gd name="T115" fmla="*/ 677 h 2193"/>
              <a:gd name="T116" fmla="*/ 1045 w 1240"/>
              <a:gd name="T117" fmla="*/ 165 h 2193"/>
              <a:gd name="T118" fmla="*/ 1030 w 1240"/>
              <a:gd name="T119" fmla="*/ 51 h 2193"/>
              <a:gd name="T120" fmla="*/ 1009 w 1240"/>
              <a:gd name="T121" fmla="*/ 92 h 2193"/>
              <a:gd name="T122" fmla="*/ 893 w 1240"/>
              <a:gd name="T123" fmla="*/ 677 h 2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240" h="2193">
                <a:moveTo>
                  <a:pt x="735" y="113"/>
                </a:moveTo>
                <a:cubicBezTo>
                  <a:pt x="742" y="81"/>
                  <a:pt x="752" y="50"/>
                  <a:pt x="771" y="21"/>
                </a:cubicBezTo>
                <a:cubicBezTo>
                  <a:pt x="780" y="83"/>
                  <a:pt x="758" y="143"/>
                  <a:pt x="759" y="212"/>
                </a:cubicBezTo>
                <a:cubicBezTo>
                  <a:pt x="788" y="142"/>
                  <a:pt x="798" y="73"/>
                  <a:pt x="828" y="9"/>
                </a:cubicBezTo>
                <a:cubicBezTo>
                  <a:pt x="858" y="75"/>
                  <a:pt x="872" y="145"/>
                  <a:pt x="881" y="215"/>
                </a:cubicBezTo>
                <a:cubicBezTo>
                  <a:pt x="891" y="284"/>
                  <a:pt x="869" y="354"/>
                  <a:pt x="867" y="424"/>
                </a:cubicBezTo>
                <a:cubicBezTo>
                  <a:pt x="878" y="425"/>
                  <a:pt x="880" y="418"/>
                  <a:pt x="882" y="412"/>
                </a:cubicBezTo>
                <a:cubicBezTo>
                  <a:pt x="890" y="383"/>
                  <a:pt x="901" y="355"/>
                  <a:pt x="913" y="327"/>
                </a:cubicBezTo>
                <a:cubicBezTo>
                  <a:pt x="927" y="296"/>
                  <a:pt x="927" y="260"/>
                  <a:pt x="933" y="226"/>
                </a:cubicBezTo>
                <a:cubicBezTo>
                  <a:pt x="935" y="217"/>
                  <a:pt x="935" y="207"/>
                  <a:pt x="938" y="199"/>
                </a:cubicBezTo>
                <a:cubicBezTo>
                  <a:pt x="959" y="141"/>
                  <a:pt x="975" y="82"/>
                  <a:pt x="990" y="22"/>
                </a:cubicBezTo>
                <a:cubicBezTo>
                  <a:pt x="992" y="15"/>
                  <a:pt x="993" y="7"/>
                  <a:pt x="1002" y="0"/>
                </a:cubicBezTo>
                <a:cubicBezTo>
                  <a:pt x="1022" y="7"/>
                  <a:pt x="1032" y="28"/>
                  <a:pt x="1048" y="41"/>
                </a:cubicBezTo>
                <a:cubicBezTo>
                  <a:pt x="1088" y="73"/>
                  <a:pt x="1088" y="111"/>
                  <a:pt x="1079" y="158"/>
                </a:cubicBezTo>
                <a:cubicBezTo>
                  <a:pt x="1044" y="321"/>
                  <a:pt x="1014" y="484"/>
                  <a:pt x="983" y="647"/>
                </a:cubicBezTo>
                <a:cubicBezTo>
                  <a:pt x="976" y="680"/>
                  <a:pt x="972" y="686"/>
                  <a:pt x="939" y="686"/>
                </a:cubicBezTo>
                <a:cubicBezTo>
                  <a:pt x="912" y="686"/>
                  <a:pt x="885" y="694"/>
                  <a:pt x="856" y="682"/>
                </a:cubicBezTo>
                <a:cubicBezTo>
                  <a:pt x="831" y="672"/>
                  <a:pt x="794" y="693"/>
                  <a:pt x="781" y="720"/>
                </a:cubicBezTo>
                <a:cubicBezTo>
                  <a:pt x="734" y="814"/>
                  <a:pt x="685" y="907"/>
                  <a:pt x="645" y="1004"/>
                </a:cubicBezTo>
                <a:cubicBezTo>
                  <a:pt x="632" y="1037"/>
                  <a:pt x="610" y="1064"/>
                  <a:pt x="599" y="1097"/>
                </a:cubicBezTo>
                <a:cubicBezTo>
                  <a:pt x="596" y="1104"/>
                  <a:pt x="592" y="1112"/>
                  <a:pt x="581" y="1108"/>
                </a:cubicBezTo>
                <a:cubicBezTo>
                  <a:pt x="565" y="1101"/>
                  <a:pt x="552" y="1112"/>
                  <a:pt x="541" y="1120"/>
                </a:cubicBezTo>
                <a:cubicBezTo>
                  <a:pt x="484" y="1157"/>
                  <a:pt x="429" y="1195"/>
                  <a:pt x="373" y="1234"/>
                </a:cubicBezTo>
                <a:cubicBezTo>
                  <a:pt x="371" y="1235"/>
                  <a:pt x="371" y="1238"/>
                  <a:pt x="368" y="1244"/>
                </a:cubicBezTo>
                <a:cubicBezTo>
                  <a:pt x="394" y="1238"/>
                  <a:pt x="418" y="1231"/>
                  <a:pt x="438" y="1216"/>
                </a:cubicBezTo>
                <a:cubicBezTo>
                  <a:pt x="448" y="1210"/>
                  <a:pt x="459" y="1203"/>
                  <a:pt x="470" y="1200"/>
                </a:cubicBezTo>
                <a:cubicBezTo>
                  <a:pt x="478" y="1196"/>
                  <a:pt x="489" y="1195"/>
                  <a:pt x="496" y="1203"/>
                </a:cubicBezTo>
                <a:cubicBezTo>
                  <a:pt x="504" y="1212"/>
                  <a:pt x="489" y="1218"/>
                  <a:pt x="491" y="1231"/>
                </a:cubicBezTo>
                <a:cubicBezTo>
                  <a:pt x="528" y="1223"/>
                  <a:pt x="561" y="1208"/>
                  <a:pt x="593" y="1190"/>
                </a:cubicBezTo>
                <a:cubicBezTo>
                  <a:pt x="608" y="1182"/>
                  <a:pt x="613" y="1166"/>
                  <a:pt x="620" y="1152"/>
                </a:cubicBezTo>
                <a:cubicBezTo>
                  <a:pt x="679" y="1025"/>
                  <a:pt x="738" y="898"/>
                  <a:pt x="797" y="772"/>
                </a:cubicBezTo>
                <a:cubicBezTo>
                  <a:pt x="801" y="763"/>
                  <a:pt x="806" y="755"/>
                  <a:pt x="810" y="747"/>
                </a:cubicBezTo>
                <a:cubicBezTo>
                  <a:pt x="815" y="735"/>
                  <a:pt x="823" y="728"/>
                  <a:pt x="837" y="726"/>
                </a:cubicBezTo>
                <a:cubicBezTo>
                  <a:pt x="913" y="717"/>
                  <a:pt x="988" y="716"/>
                  <a:pt x="1064" y="721"/>
                </a:cubicBezTo>
                <a:cubicBezTo>
                  <a:pt x="1082" y="722"/>
                  <a:pt x="1096" y="729"/>
                  <a:pt x="1105" y="743"/>
                </a:cubicBezTo>
                <a:cubicBezTo>
                  <a:pt x="1140" y="807"/>
                  <a:pt x="1169" y="873"/>
                  <a:pt x="1196" y="947"/>
                </a:cubicBezTo>
                <a:cubicBezTo>
                  <a:pt x="1174" y="941"/>
                  <a:pt x="1168" y="926"/>
                  <a:pt x="1162" y="914"/>
                </a:cubicBezTo>
                <a:cubicBezTo>
                  <a:pt x="1134" y="859"/>
                  <a:pt x="1090" y="815"/>
                  <a:pt x="1051" y="769"/>
                </a:cubicBezTo>
                <a:cubicBezTo>
                  <a:pt x="1042" y="759"/>
                  <a:pt x="1032" y="754"/>
                  <a:pt x="1020" y="751"/>
                </a:cubicBezTo>
                <a:cubicBezTo>
                  <a:pt x="1054" y="801"/>
                  <a:pt x="1095" y="846"/>
                  <a:pt x="1126" y="899"/>
                </a:cubicBezTo>
                <a:cubicBezTo>
                  <a:pt x="1157" y="952"/>
                  <a:pt x="1190" y="1005"/>
                  <a:pt x="1221" y="1059"/>
                </a:cubicBezTo>
                <a:cubicBezTo>
                  <a:pt x="1240" y="1091"/>
                  <a:pt x="1235" y="1124"/>
                  <a:pt x="1218" y="1157"/>
                </a:cubicBezTo>
                <a:cubicBezTo>
                  <a:pt x="1218" y="1157"/>
                  <a:pt x="1217" y="1157"/>
                  <a:pt x="1217" y="1157"/>
                </a:cubicBezTo>
                <a:cubicBezTo>
                  <a:pt x="1213" y="1111"/>
                  <a:pt x="1204" y="1068"/>
                  <a:pt x="1181" y="1028"/>
                </a:cubicBezTo>
                <a:cubicBezTo>
                  <a:pt x="1175" y="1019"/>
                  <a:pt x="1172" y="1007"/>
                  <a:pt x="1160" y="1008"/>
                </a:cubicBezTo>
                <a:cubicBezTo>
                  <a:pt x="1144" y="1008"/>
                  <a:pt x="1143" y="1021"/>
                  <a:pt x="1141" y="1033"/>
                </a:cubicBezTo>
                <a:cubicBezTo>
                  <a:pt x="1135" y="1062"/>
                  <a:pt x="1129" y="1090"/>
                  <a:pt x="1123" y="1119"/>
                </a:cubicBezTo>
                <a:cubicBezTo>
                  <a:pt x="1119" y="1137"/>
                  <a:pt x="1108" y="1146"/>
                  <a:pt x="1089" y="1144"/>
                </a:cubicBezTo>
                <a:cubicBezTo>
                  <a:pt x="1073" y="1143"/>
                  <a:pt x="1057" y="1143"/>
                  <a:pt x="1041" y="1145"/>
                </a:cubicBezTo>
                <a:cubicBezTo>
                  <a:pt x="1016" y="1147"/>
                  <a:pt x="991" y="1145"/>
                  <a:pt x="968" y="1157"/>
                </a:cubicBezTo>
                <a:cubicBezTo>
                  <a:pt x="966" y="1162"/>
                  <a:pt x="964" y="1166"/>
                  <a:pt x="961" y="1170"/>
                </a:cubicBezTo>
                <a:cubicBezTo>
                  <a:pt x="959" y="1191"/>
                  <a:pt x="971" y="1199"/>
                  <a:pt x="989" y="1200"/>
                </a:cubicBezTo>
                <a:cubicBezTo>
                  <a:pt x="1011" y="1200"/>
                  <a:pt x="1032" y="1201"/>
                  <a:pt x="1053" y="1201"/>
                </a:cubicBezTo>
                <a:cubicBezTo>
                  <a:pt x="1067" y="1201"/>
                  <a:pt x="1080" y="1202"/>
                  <a:pt x="1093" y="1206"/>
                </a:cubicBezTo>
                <a:cubicBezTo>
                  <a:pt x="1102" y="1208"/>
                  <a:pt x="1105" y="1213"/>
                  <a:pt x="1104" y="1223"/>
                </a:cubicBezTo>
                <a:cubicBezTo>
                  <a:pt x="1095" y="1279"/>
                  <a:pt x="1083" y="1333"/>
                  <a:pt x="1040" y="1374"/>
                </a:cubicBezTo>
                <a:cubicBezTo>
                  <a:pt x="1034" y="1380"/>
                  <a:pt x="1029" y="1385"/>
                  <a:pt x="1024" y="1392"/>
                </a:cubicBezTo>
                <a:cubicBezTo>
                  <a:pt x="999" y="1430"/>
                  <a:pt x="977" y="1472"/>
                  <a:pt x="935" y="1495"/>
                </a:cubicBezTo>
                <a:cubicBezTo>
                  <a:pt x="940" y="1507"/>
                  <a:pt x="951" y="1499"/>
                  <a:pt x="957" y="1507"/>
                </a:cubicBezTo>
                <a:cubicBezTo>
                  <a:pt x="955" y="1509"/>
                  <a:pt x="953" y="1512"/>
                  <a:pt x="950" y="1514"/>
                </a:cubicBezTo>
                <a:cubicBezTo>
                  <a:pt x="901" y="1542"/>
                  <a:pt x="851" y="1569"/>
                  <a:pt x="804" y="1601"/>
                </a:cubicBezTo>
                <a:cubicBezTo>
                  <a:pt x="799" y="1605"/>
                  <a:pt x="792" y="1607"/>
                  <a:pt x="788" y="1612"/>
                </a:cubicBezTo>
                <a:cubicBezTo>
                  <a:pt x="779" y="1621"/>
                  <a:pt x="778" y="1631"/>
                  <a:pt x="792" y="1637"/>
                </a:cubicBezTo>
                <a:cubicBezTo>
                  <a:pt x="810" y="1645"/>
                  <a:pt x="828" y="1652"/>
                  <a:pt x="844" y="1665"/>
                </a:cubicBezTo>
                <a:cubicBezTo>
                  <a:pt x="880" y="1695"/>
                  <a:pt x="887" y="1739"/>
                  <a:pt x="892" y="1780"/>
                </a:cubicBezTo>
                <a:cubicBezTo>
                  <a:pt x="901" y="1852"/>
                  <a:pt x="880" y="1916"/>
                  <a:pt x="826" y="1967"/>
                </a:cubicBezTo>
                <a:cubicBezTo>
                  <a:pt x="790" y="2002"/>
                  <a:pt x="755" y="2036"/>
                  <a:pt x="711" y="2060"/>
                </a:cubicBezTo>
                <a:cubicBezTo>
                  <a:pt x="708" y="2061"/>
                  <a:pt x="706" y="2065"/>
                  <a:pt x="703" y="2070"/>
                </a:cubicBezTo>
                <a:cubicBezTo>
                  <a:pt x="712" y="2080"/>
                  <a:pt x="722" y="2078"/>
                  <a:pt x="731" y="2072"/>
                </a:cubicBezTo>
                <a:cubicBezTo>
                  <a:pt x="746" y="2062"/>
                  <a:pt x="763" y="2061"/>
                  <a:pt x="780" y="2056"/>
                </a:cubicBezTo>
                <a:cubicBezTo>
                  <a:pt x="791" y="2053"/>
                  <a:pt x="804" y="2053"/>
                  <a:pt x="815" y="2059"/>
                </a:cubicBezTo>
                <a:cubicBezTo>
                  <a:pt x="838" y="2070"/>
                  <a:pt x="841" y="2090"/>
                  <a:pt x="819" y="2103"/>
                </a:cubicBezTo>
                <a:cubicBezTo>
                  <a:pt x="758" y="2138"/>
                  <a:pt x="696" y="2165"/>
                  <a:pt x="626" y="2177"/>
                </a:cubicBezTo>
                <a:cubicBezTo>
                  <a:pt x="584" y="2184"/>
                  <a:pt x="541" y="2177"/>
                  <a:pt x="500" y="2190"/>
                </a:cubicBezTo>
                <a:cubicBezTo>
                  <a:pt x="490" y="2193"/>
                  <a:pt x="481" y="2188"/>
                  <a:pt x="479" y="2177"/>
                </a:cubicBezTo>
                <a:cubicBezTo>
                  <a:pt x="477" y="2168"/>
                  <a:pt x="484" y="2163"/>
                  <a:pt x="492" y="2161"/>
                </a:cubicBezTo>
                <a:cubicBezTo>
                  <a:pt x="509" y="2155"/>
                  <a:pt x="526" y="2149"/>
                  <a:pt x="538" y="2136"/>
                </a:cubicBezTo>
                <a:cubicBezTo>
                  <a:pt x="535" y="2126"/>
                  <a:pt x="529" y="2125"/>
                  <a:pt x="524" y="2126"/>
                </a:cubicBezTo>
                <a:cubicBezTo>
                  <a:pt x="484" y="2129"/>
                  <a:pt x="445" y="2115"/>
                  <a:pt x="405" y="2118"/>
                </a:cubicBezTo>
                <a:cubicBezTo>
                  <a:pt x="404" y="2118"/>
                  <a:pt x="403" y="2118"/>
                  <a:pt x="401" y="2117"/>
                </a:cubicBezTo>
                <a:cubicBezTo>
                  <a:pt x="334" y="2101"/>
                  <a:pt x="276" y="2067"/>
                  <a:pt x="229" y="2016"/>
                </a:cubicBezTo>
                <a:cubicBezTo>
                  <a:pt x="215" y="2000"/>
                  <a:pt x="221" y="1979"/>
                  <a:pt x="226" y="1959"/>
                </a:cubicBezTo>
                <a:cubicBezTo>
                  <a:pt x="230" y="1937"/>
                  <a:pt x="227" y="1934"/>
                  <a:pt x="207" y="1940"/>
                </a:cubicBezTo>
                <a:cubicBezTo>
                  <a:pt x="197" y="1943"/>
                  <a:pt x="186" y="1946"/>
                  <a:pt x="177" y="1952"/>
                </a:cubicBezTo>
                <a:cubicBezTo>
                  <a:pt x="148" y="1972"/>
                  <a:pt x="122" y="1968"/>
                  <a:pt x="92" y="1951"/>
                </a:cubicBezTo>
                <a:cubicBezTo>
                  <a:pt x="64" y="1935"/>
                  <a:pt x="38" y="1917"/>
                  <a:pt x="15" y="1895"/>
                </a:cubicBezTo>
                <a:cubicBezTo>
                  <a:pt x="4" y="1885"/>
                  <a:pt x="0" y="1874"/>
                  <a:pt x="2" y="1860"/>
                </a:cubicBezTo>
                <a:cubicBezTo>
                  <a:pt x="7" y="1835"/>
                  <a:pt x="10" y="1810"/>
                  <a:pt x="13" y="1785"/>
                </a:cubicBezTo>
                <a:cubicBezTo>
                  <a:pt x="25" y="1783"/>
                  <a:pt x="27" y="1774"/>
                  <a:pt x="30" y="1765"/>
                </a:cubicBezTo>
                <a:cubicBezTo>
                  <a:pt x="45" y="1721"/>
                  <a:pt x="61" y="1677"/>
                  <a:pt x="75" y="1633"/>
                </a:cubicBezTo>
                <a:cubicBezTo>
                  <a:pt x="81" y="1613"/>
                  <a:pt x="92" y="1598"/>
                  <a:pt x="109" y="1586"/>
                </a:cubicBezTo>
                <a:cubicBezTo>
                  <a:pt x="216" y="1511"/>
                  <a:pt x="314" y="1424"/>
                  <a:pt x="416" y="1343"/>
                </a:cubicBezTo>
                <a:cubicBezTo>
                  <a:pt x="452" y="1315"/>
                  <a:pt x="492" y="1289"/>
                  <a:pt x="518" y="1250"/>
                </a:cubicBezTo>
                <a:cubicBezTo>
                  <a:pt x="522" y="1248"/>
                  <a:pt x="529" y="1247"/>
                  <a:pt x="524" y="1240"/>
                </a:cubicBezTo>
                <a:cubicBezTo>
                  <a:pt x="520" y="1234"/>
                  <a:pt x="516" y="1239"/>
                  <a:pt x="513" y="1243"/>
                </a:cubicBezTo>
                <a:cubicBezTo>
                  <a:pt x="498" y="1241"/>
                  <a:pt x="488" y="1251"/>
                  <a:pt x="478" y="1258"/>
                </a:cubicBezTo>
                <a:cubicBezTo>
                  <a:pt x="447" y="1278"/>
                  <a:pt x="417" y="1300"/>
                  <a:pt x="386" y="1319"/>
                </a:cubicBezTo>
                <a:cubicBezTo>
                  <a:pt x="356" y="1338"/>
                  <a:pt x="334" y="1367"/>
                  <a:pt x="300" y="1379"/>
                </a:cubicBezTo>
                <a:cubicBezTo>
                  <a:pt x="319" y="1352"/>
                  <a:pt x="320" y="1320"/>
                  <a:pt x="324" y="1289"/>
                </a:cubicBezTo>
                <a:cubicBezTo>
                  <a:pt x="333" y="1230"/>
                  <a:pt x="336" y="1171"/>
                  <a:pt x="342" y="1112"/>
                </a:cubicBezTo>
                <a:cubicBezTo>
                  <a:pt x="343" y="1099"/>
                  <a:pt x="338" y="1088"/>
                  <a:pt x="332" y="1078"/>
                </a:cubicBezTo>
                <a:cubicBezTo>
                  <a:pt x="309" y="1031"/>
                  <a:pt x="286" y="985"/>
                  <a:pt x="264" y="939"/>
                </a:cubicBezTo>
                <a:cubicBezTo>
                  <a:pt x="258" y="926"/>
                  <a:pt x="246" y="914"/>
                  <a:pt x="256" y="898"/>
                </a:cubicBezTo>
                <a:cubicBezTo>
                  <a:pt x="267" y="888"/>
                  <a:pt x="282" y="886"/>
                  <a:pt x="296" y="880"/>
                </a:cubicBezTo>
                <a:cubicBezTo>
                  <a:pt x="385" y="846"/>
                  <a:pt x="474" y="810"/>
                  <a:pt x="564" y="778"/>
                </a:cubicBezTo>
                <a:cubicBezTo>
                  <a:pt x="594" y="767"/>
                  <a:pt x="608" y="750"/>
                  <a:pt x="614" y="720"/>
                </a:cubicBezTo>
                <a:cubicBezTo>
                  <a:pt x="651" y="539"/>
                  <a:pt x="690" y="359"/>
                  <a:pt x="718" y="176"/>
                </a:cubicBezTo>
                <a:cubicBezTo>
                  <a:pt x="719" y="169"/>
                  <a:pt x="722" y="164"/>
                  <a:pt x="728" y="160"/>
                </a:cubicBezTo>
                <a:cubicBezTo>
                  <a:pt x="730" y="145"/>
                  <a:pt x="732" y="129"/>
                  <a:pt x="734" y="114"/>
                </a:cubicBezTo>
                <a:lnTo>
                  <a:pt x="735" y="113"/>
                </a:lnTo>
                <a:close/>
                <a:moveTo>
                  <a:pt x="799" y="1677"/>
                </a:moveTo>
                <a:cubicBezTo>
                  <a:pt x="623" y="1767"/>
                  <a:pt x="459" y="1861"/>
                  <a:pt x="291" y="1956"/>
                </a:cubicBezTo>
                <a:cubicBezTo>
                  <a:pt x="395" y="1981"/>
                  <a:pt x="528" y="1975"/>
                  <a:pt x="620" y="1953"/>
                </a:cubicBezTo>
                <a:cubicBezTo>
                  <a:pt x="659" y="1944"/>
                  <a:pt x="689" y="1924"/>
                  <a:pt x="711" y="1893"/>
                </a:cubicBezTo>
                <a:cubicBezTo>
                  <a:pt x="757" y="1830"/>
                  <a:pt x="776" y="1757"/>
                  <a:pt x="799" y="1677"/>
                </a:cubicBezTo>
                <a:close/>
                <a:moveTo>
                  <a:pt x="893" y="677"/>
                </a:moveTo>
                <a:cubicBezTo>
                  <a:pt x="940" y="684"/>
                  <a:pt x="942" y="683"/>
                  <a:pt x="950" y="641"/>
                </a:cubicBezTo>
                <a:cubicBezTo>
                  <a:pt x="982" y="482"/>
                  <a:pt x="1014" y="323"/>
                  <a:pt x="1045" y="165"/>
                </a:cubicBezTo>
                <a:cubicBezTo>
                  <a:pt x="1050" y="141"/>
                  <a:pt x="1054" y="118"/>
                  <a:pt x="1057" y="94"/>
                </a:cubicBezTo>
                <a:cubicBezTo>
                  <a:pt x="1059" y="77"/>
                  <a:pt x="1042" y="50"/>
                  <a:pt x="1030" y="51"/>
                </a:cubicBezTo>
                <a:cubicBezTo>
                  <a:pt x="1009" y="52"/>
                  <a:pt x="1015" y="72"/>
                  <a:pt x="1010" y="84"/>
                </a:cubicBezTo>
                <a:cubicBezTo>
                  <a:pt x="1009" y="87"/>
                  <a:pt x="1009" y="89"/>
                  <a:pt x="1009" y="92"/>
                </a:cubicBezTo>
                <a:cubicBezTo>
                  <a:pt x="981" y="233"/>
                  <a:pt x="952" y="373"/>
                  <a:pt x="924" y="514"/>
                </a:cubicBezTo>
                <a:cubicBezTo>
                  <a:pt x="913" y="568"/>
                  <a:pt x="898" y="622"/>
                  <a:pt x="893" y="677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58">
            <a:extLst>
              <a:ext uri="{FF2B5EF4-FFF2-40B4-BE49-F238E27FC236}">
                <a16:creationId xmlns:a16="http://schemas.microsoft.com/office/drawing/2014/main" id="{AE84F41F-9DE4-4FA8-9ADC-4C420B58FC26}"/>
              </a:ext>
            </a:extLst>
          </p:cNvPr>
          <p:cNvSpPr>
            <a:spLocks noEditPoints="1"/>
          </p:cNvSpPr>
          <p:nvPr/>
        </p:nvSpPr>
        <p:spPr bwMode="auto">
          <a:xfrm>
            <a:off x="5045305" y="3263900"/>
            <a:ext cx="1019175" cy="928688"/>
          </a:xfrm>
          <a:custGeom>
            <a:avLst/>
            <a:gdLst>
              <a:gd name="T0" fmla="*/ 352 w 1201"/>
              <a:gd name="T1" fmla="*/ 290 h 1091"/>
              <a:gd name="T2" fmla="*/ 300 w 1201"/>
              <a:gd name="T3" fmla="*/ 105 h 1091"/>
              <a:gd name="T4" fmla="*/ 361 w 1201"/>
              <a:gd name="T5" fmla="*/ 19 h 1091"/>
              <a:gd name="T6" fmla="*/ 573 w 1201"/>
              <a:gd name="T7" fmla="*/ 98 h 1091"/>
              <a:gd name="T8" fmla="*/ 794 w 1201"/>
              <a:gd name="T9" fmla="*/ 11 h 1091"/>
              <a:gd name="T10" fmla="*/ 868 w 1201"/>
              <a:gd name="T11" fmla="*/ 43 h 1091"/>
              <a:gd name="T12" fmla="*/ 825 w 1201"/>
              <a:gd name="T13" fmla="*/ 372 h 1091"/>
              <a:gd name="T14" fmla="*/ 850 w 1201"/>
              <a:gd name="T15" fmla="*/ 347 h 1091"/>
              <a:gd name="T16" fmla="*/ 968 w 1201"/>
              <a:gd name="T17" fmla="*/ 108 h 1091"/>
              <a:gd name="T18" fmla="*/ 1109 w 1201"/>
              <a:gd name="T19" fmla="*/ 188 h 1091"/>
              <a:gd name="T20" fmla="*/ 1172 w 1201"/>
              <a:gd name="T21" fmla="*/ 365 h 1091"/>
              <a:gd name="T22" fmla="*/ 1147 w 1201"/>
              <a:gd name="T23" fmla="*/ 639 h 1091"/>
              <a:gd name="T24" fmla="*/ 1103 w 1201"/>
              <a:gd name="T25" fmla="*/ 695 h 1091"/>
              <a:gd name="T26" fmla="*/ 1025 w 1201"/>
              <a:gd name="T27" fmla="*/ 772 h 1091"/>
              <a:gd name="T28" fmla="*/ 1009 w 1201"/>
              <a:gd name="T29" fmla="*/ 980 h 1091"/>
              <a:gd name="T30" fmla="*/ 1055 w 1201"/>
              <a:gd name="T31" fmla="*/ 852 h 1091"/>
              <a:gd name="T32" fmla="*/ 1067 w 1201"/>
              <a:gd name="T33" fmla="*/ 938 h 1091"/>
              <a:gd name="T34" fmla="*/ 937 w 1201"/>
              <a:gd name="T35" fmla="*/ 1041 h 1091"/>
              <a:gd name="T36" fmla="*/ 797 w 1201"/>
              <a:gd name="T37" fmla="*/ 756 h 1091"/>
              <a:gd name="T38" fmla="*/ 917 w 1201"/>
              <a:gd name="T39" fmla="*/ 1091 h 1091"/>
              <a:gd name="T40" fmla="*/ 804 w 1201"/>
              <a:gd name="T41" fmla="*/ 946 h 1091"/>
              <a:gd name="T42" fmla="*/ 476 w 1201"/>
              <a:gd name="T43" fmla="*/ 911 h 1091"/>
              <a:gd name="T44" fmla="*/ 333 w 1201"/>
              <a:gd name="T45" fmla="*/ 1042 h 1091"/>
              <a:gd name="T46" fmla="*/ 299 w 1201"/>
              <a:gd name="T47" fmla="*/ 1057 h 1091"/>
              <a:gd name="T48" fmla="*/ 389 w 1201"/>
              <a:gd name="T49" fmla="*/ 815 h 1091"/>
              <a:gd name="T50" fmla="*/ 392 w 1201"/>
              <a:gd name="T51" fmla="*/ 802 h 1091"/>
              <a:gd name="T52" fmla="*/ 350 w 1201"/>
              <a:gd name="T53" fmla="*/ 867 h 1091"/>
              <a:gd name="T54" fmla="*/ 224 w 1201"/>
              <a:gd name="T55" fmla="*/ 1049 h 1091"/>
              <a:gd name="T56" fmla="*/ 126 w 1201"/>
              <a:gd name="T57" fmla="*/ 882 h 1091"/>
              <a:gd name="T58" fmla="*/ 153 w 1201"/>
              <a:gd name="T59" fmla="*/ 880 h 1091"/>
              <a:gd name="T60" fmla="*/ 196 w 1201"/>
              <a:gd name="T61" fmla="*/ 987 h 1091"/>
              <a:gd name="T62" fmla="*/ 167 w 1201"/>
              <a:gd name="T63" fmla="*/ 803 h 1091"/>
              <a:gd name="T64" fmla="*/ 130 w 1201"/>
              <a:gd name="T65" fmla="*/ 705 h 1091"/>
              <a:gd name="T66" fmla="*/ 8 w 1201"/>
              <a:gd name="T67" fmla="*/ 447 h 1091"/>
              <a:gd name="T68" fmla="*/ 87 w 1201"/>
              <a:gd name="T69" fmla="*/ 221 h 1091"/>
              <a:gd name="T70" fmla="*/ 164 w 1201"/>
              <a:gd name="T71" fmla="*/ 120 h 1091"/>
              <a:gd name="T72" fmla="*/ 275 w 1201"/>
              <a:gd name="T73" fmla="*/ 126 h 1091"/>
              <a:gd name="T74" fmla="*/ 366 w 1201"/>
              <a:gd name="T75" fmla="*/ 381 h 1091"/>
              <a:gd name="T76" fmla="*/ 399 w 1201"/>
              <a:gd name="T77" fmla="*/ 458 h 1091"/>
              <a:gd name="T78" fmla="*/ 397 w 1201"/>
              <a:gd name="T79" fmla="*/ 455 h 1091"/>
              <a:gd name="T80" fmla="*/ 112 w 1201"/>
              <a:gd name="T81" fmla="*/ 661 h 1091"/>
              <a:gd name="T82" fmla="*/ 1166 w 1201"/>
              <a:gd name="T83" fmla="*/ 438 h 1091"/>
              <a:gd name="T84" fmla="*/ 1166 w 1201"/>
              <a:gd name="T85" fmla="*/ 438 h 10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201" h="1091">
                <a:moveTo>
                  <a:pt x="397" y="455"/>
                </a:moveTo>
                <a:cubicBezTo>
                  <a:pt x="387" y="399"/>
                  <a:pt x="376" y="343"/>
                  <a:pt x="352" y="290"/>
                </a:cubicBezTo>
                <a:cubicBezTo>
                  <a:pt x="340" y="265"/>
                  <a:pt x="333" y="236"/>
                  <a:pt x="328" y="208"/>
                </a:cubicBezTo>
                <a:cubicBezTo>
                  <a:pt x="322" y="173"/>
                  <a:pt x="312" y="139"/>
                  <a:pt x="300" y="105"/>
                </a:cubicBezTo>
                <a:cubicBezTo>
                  <a:pt x="293" y="83"/>
                  <a:pt x="298" y="70"/>
                  <a:pt x="315" y="57"/>
                </a:cubicBezTo>
                <a:cubicBezTo>
                  <a:pt x="331" y="46"/>
                  <a:pt x="347" y="33"/>
                  <a:pt x="361" y="19"/>
                </a:cubicBezTo>
                <a:cubicBezTo>
                  <a:pt x="377" y="3"/>
                  <a:pt x="391" y="1"/>
                  <a:pt x="410" y="14"/>
                </a:cubicBezTo>
                <a:cubicBezTo>
                  <a:pt x="461" y="48"/>
                  <a:pt x="520" y="68"/>
                  <a:pt x="573" y="98"/>
                </a:cubicBezTo>
                <a:cubicBezTo>
                  <a:pt x="592" y="109"/>
                  <a:pt x="609" y="110"/>
                  <a:pt x="629" y="99"/>
                </a:cubicBezTo>
                <a:cubicBezTo>
                  <a:pt x="684" y="70"/>
                  <a:pt x="741" y="45"/>
                  <a:pt x="794" y="11"/>
                </a:cubicBezTo>
                <a:cubicBezTo>
                  <a:pt x="811" y="0"/>
                  <a:pt x="825" y="0"/>
                  <a:pt x="840" y="15"/>
                </a:cubicBezTo>
                <a:cubicBezTo>
                  <a:pt x="849" y="25"/>
                  <a:pt x="858" y="35"/>
                  <a:pt x="868" y="43"/>
                </a:cubicBezTo>
                <a:cubicBezTo>
                  <a:pt x="920" y="81"/>
                  <a:pt x="913" y="75"/>
                  <a:pt x="893" y="135"/>
                </a:cubicBezTo>
                <a:cubicBezTo>
                  <a:pt x="868" y="214"/>
                  <a:pt x="844" y="292"/>
                  <a:pt x="825" y="372"/>
                </a:cubicBezTo>
                <a:cubicBezTo>
                  <a:pt x="823" y="382"/>
                  <a:pt x="818" y="392"/>
                  <a:pt x="824" y="405"/>
                </a:cubicBezTo>
                <a:cubicBezTo>
                  <a:pt x="839" y="388"/>
                  <a:pt x="846" y="368"/>
                  <a:pt x="850" y="347"/>
                </a:cubicBezTo>
                <a:cubicBezTo>
                  <a:pt x="863" y="270"/>
                  <a:pt x="905" y="203"/>
                  <a:pt x="929" y="129"/>
                </a:cubicBezTo>
                <a:cubicBezTo>
                  <a:pt x="935" y="109"/>
                  <a:pt x="947" y="102"/>
                  <a:pt x="968" y="108"/>
                </a:cubicBezTo>
                <a:cubicBezTo>
                  <a:pt x="985" y="112"/>
                  <a:pt x="1002" y="116"/>
                  <a:pt x="1019" y="116"/>
                </a:cubicBezTo>
                <a:cubicBezTo>
                  <a:pt x="1070" y="115"/>
                  <a:pt x="1095" y="143"/>
                  <a:pt x="1109" y="188"/>
                </a:cubicBezTo>
                <a:cubicBezTo>
                  <a:pt x="1125" y="239"/>
                  <a:pt x="1144" y="289"/>
                  <a:pt x="1162" y="339"/>
                </a:cubicBezTo>
                <a:cubicBezTo>
                  <a:pt x="1165" y="348"/>
                  <a:pt x="1167" y="358"/>
                  <a:pt x="1172" y="365"/>
                </a:cubicBezTo>
                <a:cubicBezTo>
                  <a:pt x="1201" y="404"/>
                  <a:pt x="1199" y="444"/>
                  <a:pt x="1185" y="488"/>
                </a:cubicBezTo>
                <a:cubicBezTo>
                  <a:pt x="1169" y="538"/>
                  <a:pt x="1159" y="589"/>
                  <a:pt x="1147" y="639"/>
                </a:cubicBezTo>
                <a:cubicBezTo>
                  <a:pt x="1144" y="651"/>
                  <a:pt x="1139" y="662"/>
                  <a:pt x="1135" y="673"/>
                </a:cubicBezTo>
                <a:cubicBezTo>
                  <a:pt x="1129" y="689"/>
                  <a:pt x="1121" y="697"/>
                  <a:pt x="1103" y="695"/>
                </a:cubicBezTo>
                <a:cubicBezTo>
                  <a:pt x="1088" y="693"/>
                  <a:pt x="1074" y="699"/>
                  <a:pt x="1061" y="703"/>
                </a:cubicBezTo>
                <a:cubicBezTo>
                  <a:pt x="1028" y="715"/>
                  <a:pt x="1009" y="742"/>
                  <a:pt x="1025" y="772"/>
                </a:cubicBezTo>
                <a:cubicBezTo>
                  <a:pt x="1057" y="829"/>
                  <a:pt x="1027" y="879"/>
                  <a:pt x="1015" y="931"/>
                </a:cubicBezTo>
                <a:cubicBezTo>
                  <a:pt x="1012" y="946"/>
                  <a:pt x="1000" y="960"/>
                  <a:pt x="1009" y="980"/>
                </a:cubicBezTo>
                <a:cubicBezTo>
                  <a:pt x="1026" y="962"/>
                  <a:pt x="1029" y="939"/>
                  <a:pt x="1036" y="918"/>
                </a:cubicBezTo>
                <a:cubicBezTo>
                  <a:pt x="1043" y="897"/>
                  <a:pt x="1053" y="876"/>
                  <a:pt x="1055" y="852"/>
                </a:cubicBezTo>
                <a:cubicBezTo>
                  <a:pt x="1076" y="860"/>
                  <a:pt x="1078" y="875"/>
                  <a:pt x="1076" y="891"/>
                </a:cubicBezTo>
                <a:cubicBezTo>
                  <a:pt x="1074" y="907"/>
                  <a:pt x="1070" y="923"/>
                  <a:pt x="1067" y="938"/>
                </a:cubicBezTo>
                <a:cubicBezTo>
                  <a:pt x="1052" y="1017"/>
                  <a:pt x="1038" y="1032"/>
                  <a:pt x="963" y="1056"/>
                </a:cubicBezTo>
                <a:cubicBezTo>
                  <a:pt x="947" y="1062"/>
                  <a:pt x="942" y="1052"/>
                  <a:pt x="937" y="1041"/>
                </a:cubicBezTo>
                <a:cubicBezTo>
                  <a:pt x="915" y="997"/>
                  <a:pt x="896" y="952"/>
                  <a:pt x="872" y="908"/>
                </a:cubicBezTo>
                <a:cubicBezTo>
                  <a:pt x="845" y="858"/>
                  <a:pt x="828" y="803"/>
                  <a:pt x="797" y="756"/>
                </a:cubicBezTo>
                <a:cubicBezTo>
                  <a:pt x="793" y="750"/>
                  <a:pt x="792" y="743"/>
                  <a:pt x="786" y="741"/>
                </a:cubicBezTo>
                <a:cubicBezTo>
                  <a:pt x="819" y="858"/>
                  <a:pt x="872" y="968"/>
                  <a:pt x="917" y="1091"/>
                </a:cubicBezTo>
                <a:cubicBezTo>
                  <a:pt x="894" y="1079"/>
                  <a:pt x="888" y="1065"/>
                  <a:pt x="880" y="1054"/>
                </a:cubicBezTo>
                <a:cubicBezTo>
                  <a:pt x="855" y="1018"/>
                  <a:pt x="831" y="980"/>
                  <a:pt x="804" y="946"/>
                </a:cubicBezTo>
                <a:cubicBezTo>
                  <a:pt x="783" y="921"/>
                  <a:pt x="758" y="909"/>
                  <a:pt x="724" y="910"/>
                </a:cubicBezTo>
                <a:cubicBezTo>
                  <a:pt x="641" y="912"/>
                  <a:pt x="559" y="912"/>
                  <a:pt x="476" y="911"/>
                </a:cubicBezTo>
                <a:cubicBezTo>
                  <a:pt x="448" y="910"/>
                  <a:pt x="427" y="920"/>
                  <a:pt x="409" y="940"/>
                </a:cubicBezTo>
                <a:cubicBezTo>
                  <a:pt x="381" y="972"/>
                  <a:pt x="356" y="1006"/>
                  <a:pt x="333" y="1042"/>
                </a:cubicBezTo>
                <a:cubicBezTo>
                  <a:pt x="324" y="1058"/>
                  <a:pt x="316" y="1075"/>
                  <a:pt x="300" y="1088"/>
                </a:cubicBezTo>
                <a:cubicBezTo>
                  <a:pt x="289" y="1075"/>
                  <a:pt x="296" y="1066"/>
                  <a:pt x="299" y="1057"/>
                </a:cubicBezTo>
                <a:cubicBezTo>
                  <a:pt x="327" y="989"/>
                  <a:pt x="354" y="921"/>
                  <a:pt x="381" y="853"/>
                </a:cubicBezTo>
                <a:cubicBezTo>
                  <a:pt x="386" y="841"/>
                  <a:pt x="394" y="829"/>
                  <a:pt x="389" y="815"/>
                </a:cubicBezTo>
                <a:cubicBezTo>
                  <a:pt x="395" y="814"/>
                  <a:pt x="397" y="810"/>
                  <a:pt x="395" y="804"/>
                </a:cubicBezTo>
                <a:cubicBezTo>
                  <a:pt x="395" y="803"/>
                  <a:pt x="393" y="802"/>
                  <a:pt x="392" y="802"/>
                </a:cubicBezTo>
                <a:cubicBezTo>
                  <a:pt x="387" y="805"/>
                  <a:pt x="386" y="810"/>
                  <a:pt x="389" y="815"/>
                </a:cubicBezTo>
                <a:cubicBezTo>
                  <a:pt x="366" y="825"/>
                  <a:pt x="359" y="848"/>
                  <a:pt x="350" y="867"/>
                </a:cubicBezTo>
                <a:cubicBezTo>
                  <a:pt x="323" y="921"/>
                  <a:pt x="298" y="975"/>
                  <a:pt x="273" y="1030"/>
                </a:cubicBezTo>
                <a:cubicBezTo>
                  <a:pt x="257" y="1064"/>
                  <a:pt x="257" y="1064"/>
                  <a:pt x="224" y="1049"/>
                </a:cubicBezTo>
                <a:cubicBezTo>
                  <a:pt x="156" y="1017"/>
                  <a:pt x="156" y="1017"/>
                  <a:pt x="135" y="945"/>
                </a:cubicBezTo>
                <a:cubicBezTo>
                  <a:pt x="129" y="924"/>
                  <a:pt x="124" y="903"/>
                  <a:pt x="126" y="882"/>
                </a:cubicBezTo>
                <a:cubicBezTo>
                  <a:pt x="127" y="874"/>
                  <a:pt x="131" y="866"/>
                  <a:pt x="141" y="866"/>
                </a:cubicBezTo>
                <a:cubicBezTo>
                  <a:pt x="149" y="866"/>
                  <a:pt x="151" y="874"/>
                  <a:pt x="153" y="880"/>
                </a:cubicBezTo>
                <a:cubicBezTo>
                  <a:pt x="162" y="906"/>
                  <a:pt x="169" y="933"/>
                  <a:pt x="178" y="960"/>
                </a:cubicBezTo>
                <a:cubicBezTo>
                  <a:pt x="181" y="969"/>
                  <a:pt x="180" y="982"/>
                  <a:pt x="196" y="987"/>
                </a:cubicBezTo>
                <a:cubicBezTo>
                  <a:pt x="189" y="942"/>
                  <a:pt x="178" y="900"/>
                  <a:pt x="164" y="859"/>
                </a:cubicBezTo>
                <a:cubicBezTo>
                  <a:pt x="157" y="838"/>
                  <a:pt x="156" y="821"/>
                  <a:pt x="167" y="803"/>
                </a:cubicBezTo>
                <a:cubicBezTo>
                  <a:pt x="170" y="798"/>
                  <a:pt x="172" y="793"/>
                  <a:pt x="174" y="788"/>
                </a:cubicBezTo>
                <a:cubicBezTo>
                  <a:pt x="191" y="746"/>
                  <a:pt x="174" y="708"/>
                  <a:pt x="130" y="705"/>
                </a:cubicBezTo>
                <a:cubicBezTo>
                  <a:pt x="83" y="701"/>
                  <a:pt x="68" y="680"/>
                  <a:pt x="57" y="636"/>
                </a:cubicBezTo>
                <a:cubicBezTo>
                  <a:pt x="41" y="573"/>
                  <a:pt x="25" y="510"/>
                  <a:pt x="8" y="447"/>
                </a:cubicBezTo>
                <a:cubicBezTo>
                  <a:pt x="5" y="436"/>
                  <a:pt x="0" y="425"/>
                  <a:pt x="8" y="412"/>
                </a:cubicBezTo>
                <a:cubicBezTo>
                  <a:pt x="45" y="353"/>
                  <a:pt x="60" y="284"/>
                  <a:pt x="87" y="221"/>
                </a:cubicBezTo>
                <a:cubicBezTo>
                  <a:pt x="94" y="204"/>
                  <a:pt x="103" y="187"/>
                  <a:pt x="106" y="169"/>
                </a:cubicBezTo>
                <a:cubicBezTo>
                  <a:pt x="113" y="136"/>
                  <a:pt x="133" y="123"/>
                  <a:pt x="164" y="120"/>
                </a:cubicBezTo>
                <a:cubicBezTo>
                  <a:pt x="190" y="117"/>
                  <a:pt x="217" y="113"/>
                  <a:pt x="243" y="107"/>
                </a:cubicBezTo>
                <a:cubicBezTo>
                  <a:pt x="262" y="102"/>
                  <a:pt x="270" y="110"/>
                  <a:pt x="275" y="126"/>
                </a:cubicBezTo>
                <a:cubicBezTo>
                  <a:pt x="278" y="135"/>
                  <a:pt x="282" y="144"/>
                  <a:pt x="285" y="153"/>
                </a:cubicBezTo>
                <a:cubicBezTo>
                  <a:pt x="312" y="229"/>
                  <a:pt x="339" y="305"/>
                  <a:pt x="366" y="381"/>
                </a:cubicBezTo>
                <a:cubicBezTo>
                  <a:pt x="375" y="406"/>
                  <a:pt x="384" y="431"/>
                  <a:pt x="397" y="454"/>
                </a:cubicBezTo>
                <a:cubicBezTo>
                  <a:pt x="398" y="455"/>
                  <a:pt x="399" y="457"/>
                  <a:pt x="399" y="458"/>
                </a:cubicBezTo>
                <a:cubicBezTo>
                  <a:pt x="399" y="461"/>
                  <a:pt x="400" y="462"/>
                  <a:pt x="400" y="461"/>
                </a:cubicBezTo>
                <a:cubicBezTo>
                  <a:pt x="400" y="459"/>
                  <a:pt x="398" y="457"/>
                  <a:pt x="397" y="455"/>
                </a:cubicBezTo>
                <a:close/>
                <a:moveTo>
                  <a:pt x="46" y="443"/>
                </a:moveTo>
                <a:cubicBezTo>
                  <a:pt x="43" y="505"/>
                  <a:pt x="84" y="638"/>
                  <a:pt x="112" y="661"/>
                </a:cubicBezTo>
                <a:cubicBezTo>
                  <a:pt x="97" y="582"/>
                  <a:pt x="74" y="512"/>
                  <a:pt x="46" y="443"/>
                </a:cubicBezTo>
                <a:close/>
                <a:moveTo>
                  <a:pt x="1166" y="438"/>
                </a:moveTo>
                <a:cubicBezTo>
                  <a:pt x="1138" y="471"/>
                  <a:pt x="1094" y="628"/>
                  <a:pt x="1103" y="666"/>
                </a:cubicBezTo>
                <a:cubicBezTo>
                  <a:pt x="1123" y="586"/>
                  <a:pt x="1159" y="521"/>
                  <a:pt x="1166" y="438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59">
            <a:extLst>
              <a:ext uri="{FF2B5EF4-FFF2-40B4-BE49-F238E27FC236}">
                <a16:creationId xmlns:a16="http://schemas.microsoft.com/office/drawing/2014/main" id="{4E36B935-FBD4-48BD-937B-44F668E47D5F}"/>
              </a:ext>
            </a:extLst>
          </p:cNvPr>
          <p:cNvSpPr>
            <a:spLocks noEditPoints="1"/>
          </p:cNvSpPr>
          <p:nvPr/>
        </p:nvSpPr>
        <p:spPr bwMode="auto">
          <a:xfrm>
            <a:off x="4399193" y="2019300"/>
            <a:ext cx="1050925" cy="1287463"/>
          </a:xfrm>
          <a:custGeom>
            <a:avLst/>
            <a:gdLst>
              <a:gd name="T0" fmla="*/ 1236 w 1238"/>
              <a:gd name="T1" fmla="*/ 1157 h 1513"/>
              <a:gd name="T2" fmla="*/ 1133 w 1238"/>
              <a:gd name="T3" fmla="*/ 1245 h 1513"/>
              <a:gd name="T4" fmla="*/ 1049 w 1238"/>
              <a:gd name="T5" fmla="*/ 1233 h 1513"/>
              <a:gd name="T6" fmla="*/ 929 w 1238"/>
              <a:gd name="T7" fmla="*/ 1376 h 1513"/>
              <a:gd name="T8" fmla="*/ 680 w 1238"/>
              <a:gd name="T9" fmla="*/ 1412 h 1513"/>
              <a:gd name="T10" fmla="*/ 828 w 1238"/>
              <a:gd name="T11" fmla="*/ 1484 h 1513"/>
              <a:gd name="T12" fmla="*/ 820 w 1238"/>
              <a:gd name="T13" fmla="*/ 1510 h 1513"/>
              <a:gd name="T14" fmla="*/ 451 w 1238"/>
              <a:gd name="T15" fmla="*/ 1407 h 1513"/>
              <a:gd name="T16" fmla="*/ 470 w 1238"/>
              <a:gd name="T17" fmla="*/ 1331 h 1513"/>
              <a:gd name="T18" fmla="*/ 364 w 1238"/>
              <a:gd name="T19" fmla="*/ 1180 h 1513"/>
              <a:gd name="T20" fmla="*/ 365 w 1238"/>
              <a:gd name="T21" fmla="*/ 991 h 1513"/>
              <a:gd name="T22" fmla="*/ 307 w 1238"/>
              <a:gd name="T23" fmla="*/ 814 h 1513"/>
              <a:gd name="T24" fmla="*/ 224 w 1238"/>
              <a:gd name="T25" fmla="*/ 695 h 1513"/>
              <a:gd name="T26" fmla="*/ 143 w 1238"/>
              <a:gd name="T27" fmla="*/ 574 h 1513"/>
              <a:gd name="T28" fmla="*/ 96 w 1238"/>
              <a:gd name="T29" fmla="*/ 312 h 1513"/>
              <a:gd name="T30" fmla="*/ 64 w 1238"/>
              <a:gd name="T31" fmla="*/ 308 h 1513"/>
              <a:gd name="T32" fmla="*/ 37 w 1238"/>
              <a:gd name="T33" fmla="*/ 671 h 1513"/>
              <a:gd name="T34" fmla="*/ 234 w 1238"/>
              <a:gd name="T35" fmla="*/ 799 h 1513"/>
              <a:gd name="T36" fmla="*/ 223 w 1238"/>
              <a:gd name="T37" fmla="*/ 810 h 1513"/>
              <a:gd name="T38" fmla="*/ 17 w 1238"/>
              <a:gd name="T39" fmla="*/ 692 h 1513"/>
              <a:gd name="T40" fmla="*/ 37 w 1238"/>
              <a:gd name="T41" fmla="*/ 313 h 1513"/>
              <a:gd name="T42" fmla="*/ 211 w 1238"/>
              <a:gd name="T43" fmla="*/ 42 h 1513"/>
              <a:gd name="T44" fmla="*/ 43 w 1238"/>
              <a:gd name="T45" fmla="*/ 238 h 1513"/>
              <a:gd name="T46" fmla="*/ 125 w 1238"/>
              <a:gd name="T47" fmla="*/ 40 h 1513"/>
              <a:gd name="T48" fmla="*/ 402 w 1238"/>
              <a:gd name="T49" fmla="*/ 14 h 1513"/>
              <a:gd name="T50" fmla="*/ 488 w 1238"/>
              <a:gd name="T51" fmla="*/ 156 h 1513"/>
              <a:gd name="T52" fmla="*/ 666 w 1238"/>
              <a:gd name="T53" fmla="*/ 491 h 1513"/>
              <a:gd name="T54" fmla="*/ 753 w 1238"/>
              <a:gd name="T55" fmla="*/ 483 h 1513"/>
              <a:gd name="T56" fmla="*/ 894 w 1238"/>
              <a:gd name="T57" fmla="*/ 565 h 1513"/>
              <a:gd name="T58" fmla="*/ 927 w 1238"/>
              <a:gd name="T59" fmla="*/ 652 h 1513"/>
              <a:gd name="T60" fmla="*/ 784 w 1238"/>
              <a:gd name="T61" fmla="*/ 555 h 1513"/>
              <a:gd name="T62" fmla="*/ 754 w 1238"/>
              <a:gd name="T63" fmla="*/ 576 h 1513"/>
              <a:gd name="T64" fmla="*/ 1119 w 1238"/>
              <a:gd name="T65" fmla="*/ 865 h 1513"/>
              <a:gd name="T66" fmla="*/ 1151 w 1238"/>
              <a:gd name="T67" fmla="*/ 870 h 1513"/>
              <a:gd name="T68" fmla="*/ 1196 w 1238"/>
              <a:gd name="T69" fmla="*/ 1025 h 1513"/>
              <a:gd name="T70" fmla="*/ 943 w 1238"/>
              <a:gd name="T71" fmla="*/ 1242 h 1513"/>
              <a:gd name="T72" fmla="*/ 518 w 1238"/>
              <a:gd name="T73" fmla="*/ 1165 h 1513"/>
              <a:gd name="T74" fmla="*/ 928 w 1238"/>
              <a:gd name="T75" fmla="*/ 1252 h 15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238" h="1513">
                <a:moveTo>
                  <a:pt x="1214" y="1065"/>
                </a:moveTo>
                <a:cubicBezTo>
                  <a:pt x="1231" y="1093"/>
                  <a:pt x="1228" y="1126"/>
                  <a:pt x="1236" y="1157"/>
                </a:cubicBezTo>
                <a:cubicBezTo>
                  <a:pt x="1238" y="1165"/>
                  <a:pt x="1234" y="1172"/>
                  <a:pt x="1227" y="1178"/>
                </a:cubicBezTo>
                <a:cubicBezTo>
                  <a:pt x="1197" y="1202"/>
                  <a:pt x="1168" y="1227"/>
                  <a:pt x="1133" y="1245"/>
                </a:cubicBezTo>
                <a:cubicBezTo>
                  <a:pt x="1112" y="1257"/>
                  <a:pt x="1091" y="1260"/>
                  <a:pt x="1070" y="1244"/>
                </a:cubicBezTo>
                <a:cubicBezTo>
                  <a:pt x="1064" y="1239"/>
                  <a:pt x="1056" y="1236"/>
                  <a:pt x="1049" y="1233"/>
                </a:cubicBezTo>
                <a:cubicBezTo>
                  <a:pt x="1028" y="1227"/>
                  <a:pt x="1013" y="1235"/>
                  <a:pt x="1016" y="1254"/>
                </a:cubicBezTo>
                <a:cubicBezTo>
                  <a:pt x="1024" y="1323"/>
                  <a:pt x="973" y="1349"/>
                  <a:pt x="929" y="1376"/>
                </a:cubicBezTo>
                <a:cubicBezTo>
                  <a:pt x="869" y="1412"/>
                  <a:pt x="801" y="1424"/>
                  <a:pt x="729" y="1409"/>
                </a:cubicBezTo>
                <a:cubicBezTo>
                  <a:pt x="714" y="1405"/>
                  <a:pt x="698" y="1404"/>
                  <a:pt x="680" y="1412"/>
                </a:cubicBezTo>
                <a:cubicBezTo>
                  <a:pt x="701" y="1439"/>
                  <a:pt x="729" y="1450"/>
                  <a:pt x="759" y="1454"/>
                </a:cubicBezTo>
                <a:cubicBezTo>
                  <a:pt x="785" y="1458"/>
                  <a:pt x="806" y="1471"/>
                  <a:pt x="828" y="1484"/>
                </a:cubicBezTo>
                <a:cubicBezTo>
                  <a:pt x="834" y="1488"/>
                  <a:pt x="837" y="1494"/>
                  <a:pt x="836" y="1501"/>
                </a:cubicBezTo>
                <a:cubicBezTo>
                  <a:pt x="834" y="1509"/>
                  <a:pt x="827" y="1510"/>
                  <a:pt x="820" y="1510"/>
                </a:cubicBezTo>
                <a:cubicBezTo>
                  <a:pt x="773" y="1510"/>
                  <a:pt x="728" y="1513"/>
                  <a:pt x="682" y="1495"/>
                </a:cubicBezTo>
                <a:cubicBezTo>
                  <a:pt x="605" y="1465"/>
                  <a:pt x="527" y="1439"/>
                  <a:pt x="451" y="1407"/>
                </a:cubicBezTo>
                <a:cubicBezTo>
                  <a:pt x="430" y="1398"/>
                  <a:pt x="410" y="1388"/>
                  <a:pt x="387" y="1378"/>
                </a:cubicBezTo>
                <a:cubicBezTo>
                  <a:pt x="405" y="1345"/>
                  <a:pt x="433" y="1332"/>
                  <a:pt x="470" y="1331"/>
                </a:cubicBezTo>
                <a:cubicBezTo>
                  <a:pt x="464" y="1311"/>
                  <a:pt x="450" y="1302"/>
                  <a:pt x="439" y="1292"/>
                </a:cubicBezTo>
                <a:cubicBezTo>
                  <a:pt x="403" y="1261"/>
                  <a:pt x="381" y="1221"/>
                  <a:pt x="364" y="1180"/>
                </a:cubicBezTo>
                <a:cubicBezTo>
                  <a:pt x="352" y="1147"/>
                  <a:pt x="339" y="1112"/>
                  <a:pt x="337" y="1077"/>
                </a:cubicBezTo>
                <a:cubicBezTo>
                  <a:pt x="336" y="1047"/>
                  <a:pt x="347" y="1016"/>
                  <a:pt x="365" y="991"/>
                </a:cubicBezTo>
                <a:cubicBezTo>
                  <a:pt x="389" y="957"/>
                  <a:pt x="416" y="921"/>
                  <a:pt x="468" y="923"/>
                </a:cubicBezTo>
                <a:cubicBezTo>
                  <a:pt x="421" y="874"/>
                  <a:pt x="359" y="851"/>
                  <a:pt x="307" y="814"/>
                </a:cubicBezTo>
                <a:cubicBezTo>
                  <a:pt x="308" y="804"/>
                  <a:pt x="319" y="808"/>
                  <a:pt x="324" y="797"/>
                </a:cubicBezTo>
                <a:cubicBezTo>
                  <a:pt x="272" y="782"/>
                  <a:pt x="253" y="733"/>
                  <a:pt x="224" y="695"/>
                </a:cubicBezTo>
                <a:cubicBezTo>
                  <a:pt x="206" y="672"/>
                  <a:pt x="184" y="652"/>
                  <a:pt x="167" y="628"/>
                </a:cubicBezTo>
                <a:cubicBezTo>
                  <a:pt x="155" y="611"/>
                  <a:pt x="146" y="594"/>
                  <a:pt x="143" y="574"/>
                </a:cubicBezTo>
                <a:cubicBezTo>
                  <a:pt x="135" y="520"/>
                  <a:pt x="128" y="466"/>
                  <a:pt x="119" y="412"/>
                </a:cubicBezTo>
                <a:cubicBezTo>
                  <a:pt x="114" y="378"/>
                  <a:pt x="99" y="346"/>
                  <a:pt x="96" y="312"/>
                </a:cubicBezTo>
                <a:cubicBezTo>
                  <a:pt x="95" y="304"/>
                  <a:pt x="93" y="295"/>
                  <a:pt x="82" y="295"/>
                </a:cubicBezTo>
                <a:cubicBezTo>
                  <a:pt x="73" y="294"/>
                  <a:pt x="68" y="301"/>
                  <a:pt x="64" y="308"/>
                </a:cubicBezTo>
                <a:cubicBezTo>
                  <a:pt x="46" y="346"/>
                  <a:pt x="26" y="382"/>
                  <a:pt x="28" y="428"/>
                </a:cubicBezTo>
                <a:cubicBezTo>
                  <a:pt x="31" y="509"/>
                  <a:pt x="30" y="590"/>
                  <a:pt x="37" y="671"/>
                </a:cubicBezTo>
                <a:cubicBezTo>
                  <a:pt x="40" y="698"/>
                  <a:pt x="54" y="711"/>
                  <a:pt x="76" y="721"/>
                </a:cubicBezTo>
                <a:cubicBezTo>
                  <a:pt x="129" y="746"/>
                  <a:pt x="181" y="773"/>
                  <a:pt x="234" y="799"/>
                </a:cubicBezTo>
                <a:cubicBezTo>
                  <a:pt x="238" y="802"/>
                  <a:pt x="244" y="803"/>
                  <a:pt x="245" y="810"/>
                </a:cubicBezTo>
                <a:cubicBezTo>
                  <a:pt x="238" y="813"/>
                  <a:pt x="229" y="814"/>
                  <a:pt x="223" y="810"/>
                </a:cubicBezTo>
                <a:cubicBezTo>
                  <a:pt x="170" y="776"/>
                  <a:pt x="108" y="761"/>
                  <a:pt x="50" y="738"/>
                </a:cubicBezTo>
                <a:cubicBezTo>
                  <a:pt x="27" y="728"/>
                  <a:pt x="18" y="717"/>
                  <a:pt x="17" y="692"/>
                </a:cubicBezTo>
                <a:cubicBezTo>
                  <a:pt x="15" y="608"/>
                  <a:pt x="10" y="524"/>
                  <a:pt x="4" y="441"/>
                </a:cubicBezTo>
                <a:cubicBezTo>
                  <a:pt x="0" y="393"/>
                  <a:pt x="10" y="353"/>
                  <a:pt x="37" y="313"/>
                </a:cubicBezTo>
                <a:cubicBezTo>
                  <a:pt x="87" y="237"/>
                  <a:pt x="127" y="155"/>
                  <a:pt x="180" y="82"/>
                </a:cubicBezTo>
                <a:cubicBezTo>
                  <a:pt x="190" y="68"/>
                  <a:pt x="199" y="53"/>
                  <a:pt x="211" y="42"/>
                </a:cubicBezTo>
                <a:cubicBezTo>
                  <a:pt x="188" y="55"/>
                  <a:pt x="138" y="103"/>
                  <a:pt x="120" y="133"/>
                </a:cubicBezTo>
                <a:cubicBezTo>
                  <a:pt x="98" y="171"/>
                  <a:pt x="69" y="203"/>
                  <a:pt x="43" y="238"/>
                </a:cubicBezTo>
                <a:cubicBezTo>
                  <a:pt x="51" y="208"/>
                  <a:pt x="59" y="179"/>
                  <a:pt x="72" y="152"/>
                </a:cubicBezTo>
                <a:cubicBezTo>
                  <a:pt x="91" y="115"/>
                  <a:pt x="108" y="77"/>
                  <a:pt x="125" y="40"/>
                </a:cubicBezTo>
                <a:cubicBezTo>
                  <a:pt x="135" y="18"/>
                  <a:pt x="150" y="8"/>
                  <a:pt x="175" y="6"/>
                </a:cubicBezTo>
                <a:cubicBezTo>
                  <a:pt x="251" y="0"/>
                  <a:pt x="326" y="6"/>
                  <a:pt x="402" y="14"/>
                </a:cubicBezTo>
                <a:cubicBezTo>
                  <a:pt x="418" y="15"/>
                  <a:pt x="425" y="24"/>
                  <a:pt x="431" y="37"/>
                </a:cubicBezTo>
                <a:cubicBezTo>
                  <a:pt x="450" y="77"/>
                  <a:pt x="470" y="116"/>
                  <a:pt x="488" y="156"/>
                </a:cubicBezTo>
                <a:cubicBezTo>
                  <a:pt x="534" y="257"/>
                  <a:pt x="581" y="357"/>
                  <a:pt x="625" y="458"/>
                </a:cubicBezTo>
                <a:cubicBezTo>
                  <a:pt x="634" y="478"/>
                  <a:pt x="648" y="486"/>
                  <a:pt x="666" y="491"/>
                </a:cubicBezTo>
                <a:cubicBezTo>
                  <a:pt x="684" y="496"/>
                  <a:pt x="701" y="505"/>
                  <a:pt x="716" y="483"/>
                </a:cubicBezTo>
                <a:cubicBezTo>
                  <a:pt x="724" y="471"/>
                  <a:pt x="741" y="477"/>
                  <a:pt x="753" y="483"/>
                </a:cubicBezTo>
                <a:cubicBezTo>
                  <a:pt x="775" y="493"/>
                  <a:pt x="796" y="503"/>
                  <a:pt x="817" y="516"/>
                </a:cubicBezTo>
                <a:cubicBezTo>
                  <a:pt x="843" y="532"/>
                  <a:pt x="865" y="553"/>
                  <a:pt x="894" y="565"/>
                </a:cubicBezTo>
                <a:cubicBezTo>
                  <a:pt x="909" y="572"/>
                  <a:pt x="919" y="587"/>
                  <a:pt x="915" y="600"/>
                </a:cubicBezTo>
                <a:cubicBezTo>
                  <a:pt x="907" y="622"/>
                  <a:pt x="919" y="636"/>
                  <a:pt x="927" y="652"/>
                </a:cubicBezTo>
                <a:cubicBezTo>
                  <a:pt x="909" y="656"/>
                  <a:pt x="901" y="641"/>
                  <a:pt x="890" y="633"/>
                </a:cubicBezTo>
                <a:cubicBezTo>
                  <a:pt x="855" y="607"/>
                  <a:pt x="820" y="580"/>
                  <a:pt x="784" y="555"/>
                </a:cubicBezTo>
                <a:cubicBezTo>
                  <a:pt x="765" y="542"/>
                  <a:pt x="745" y="528"/>
                  <a:pt x="717" y="534"/>
                </a:cubicBezTo>
                <a:cubicBezTo>
                  <a:pt x="724" y="555"/>
                  <a:pt x="741" y="564"/>
                  <a:pt x="754" y="576"/>
                </a:cubicBezTo>
                <a:cubicBezTo>
                  <a:pt x="814" y="626"/>
                  <a:pt x="875" y="676"/>
                  <a:pt x="935" y="726"/>
                </a:cubicBezTo>
                <a:cubicBezTo>
                  <a:pt x="994" y="775"/>
                  <a:pt x="1056" y="821"/>
                  <a:pt x="1119" y="865"/>
                </a:cubicBezTo>
                <a:cubicBezTo>
                  <a:pt x="1128" y="871"/>
                  <a:pt x="1137" y="887"/>
                  <a:pt x="1151" y="871"/>
                </a:cubicBezTo>
                <a:cubicBezTo>
                  <a:pt x="1151" y="871"/>
                  <a:pt x="1151" y="870"/>
                  <a:pt x="1151" y="870"/>
                </a:cubicBezTo>
                <a:cubicBezTo>
                  <a:pt x="1151" y="870"/>
                  <a:pt x="1163" y="937"/>
                  <a:pt x="1163" y="937"/>
                </a:cubicBezTo>
                <a:cubicBezTo>
                  <a:pt x="1174" y="966"/>
                  <a:pt x="1185" y="995"/>
                  <a:pt x="1196" y="1025"/>
                </a:cubicBezTo>
                <a:cubicBezTo>
                  <a:pt x="1201" y="1039"/>
                  <a:pt x="1204" y="1053"/>
                  <a:pt x="1214" y="1065"/>
                </a:cubicBezTo>
                <a:close/>
                <a:moveTo>
                  <a:pt x="943" y="1242"/>
                </a:moveTo>
                <a:cubicBezTo>
                  <a:pt x="781" y="1148"/>
                  <a:pt x="618" y="1054"/>
                  <a:pt x="443" y="968"/>
                </a:cubicBezTo>
                <a:cubicBezTo>
                  <a:pt x="462" y="1043"/>
                  <a:pt x="481" y="1107"/>
                  <a:pt x="518" y="1165"/>
                </a:cubicBezTo>
                <a:cubicBezTo>
                  <a:pt x="545" y="1206"/>
                  <a:pt x="581" y="1231"/>
                  <a:pt x="630" y="1241"/>
                </a:cubicBezTo>
                <a:cubicBezTo>
                  <a:pt x="729" y="1262"/>
                  <a:pt x="828" y="1265"/>
                  <a:pt x="928" y="1252"/>
                </a:cubicBezTo>
                <a:cubicBezTo>
                  <a:pt x="933" y="1252"/>
                  <a:pt x="938" y="1250"/>
                  <a:pt x="943" y="1242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60">
            <a:extLst>
              <a:ext uri="{FF2B5EF4-FFF2-40B4-BE49-F238E27FC236}">
                <a16:creationId xmlns:a16="http://schemas.microsoft.com/office/drawing/2014/main" id="{508FC6D7-6FBD-421A-BBFD-9C7F7DD837D5}"/>
              </a:ext>
            </a:extLst>
          </p:cNvPr>
          <p:cNvSpPr>
            <a:spLocks/>
          </p:cNvSpPr>
          <p:nvPr/>
        </p:nvSpPr>
        <p:spPr bwMode="auto">
          <a:xfrm>
            <a:off x="5185005" y="2200275"/>
            <a:ext cx="741363" cy="979488"/>
          </a:xfrm>
          <a:custGeom>
            <a:avLst/>
            <a:gdLst>
              <a:gd name="T0" fmla="*/ 603 w 873"/>
              <a:gd name="T1" fmla="*/ 1071 h 1153"/>
              <a:gd name="T2" fmla="*/ 534 w 873"/>
              <a:gd name="T3" fmla="*/ 1105 h 1153"/>
              <a:gd name="T4" fmla="*/ 476 w 873"/>
              <a:gd name="T5" fmla="*/ 1131 h 1153"/>
              <a:gd name="T6" fmla="*/ 383 w 873"/>
              <a:gd name="T7" fmla="*/ 1126 h 1153"/>
              <a:gd name="T8" fmla="*/ 311 w 873"/>
              <a:gd name="T9" fmla="*/ 1093 h 1153"/>
              <a:gd name="T10" fmla="*/ 266 w 873"/>
              <a:gd name="T11" fmla="*/ 1073 h 1153"/>
              <a:gd name="T12" fmla="*/ 337 w 873"/>
              <a:gd name="T13" fmla="*/ 1005 h 1153"/>
              <a:gd name="T14" fmla="*/ 354 w 873"/>
              <a:gd name="T15" fmla="*/ 955 h 1153"/>
              <a:gd name="T16" fmla="*/ 295 w 873"/>
              <a:gd name="T17" fmla="*/ 678 h 1153"/>
              <a:gd name="T18" fmla="*/ 264 w 873"/>
              <a:gd name="T19" fmla="*/ 624 h 1153"/>
              <a:gd name="T20" fmla="*/ 127 w 873"/>
              <a:gd name="T21" fmla="*/ 502 h 1153"/>
              <a:gd name="T22" fmla="*/ 17 w 873"/>
              <a:gd name="T23" fmla="*/ 303 h 1153"/>
              <a:gd name="T24" fmla="*/ 14 w 873"/>
              <a:gd name="T25" fmla="*/ 275 h 1153"/>
              <a:gd name="T26" fmla="*/ 41 w 873"/>
              <a:gd name="T27" fmla="*/ 100 h 1153"/>
              <a:gd name="T28" fmla="*/ 75 w 873"/>
              <a:gd name="T29" fmla="*/ 29 h 1153"/>
              <a:gd name="T30" fmla="*/ 121 w 873"/>
              <a:gd name="T31" fmla="*/ 8 h 1153"/>
              <a:gd name="T32" fmla="*/ 400 w 873"/>
              <a:gd name="T33" fmla="*/ 117 h 1153"/>
              <a:gd name="T34" fmla="*/ 475 w 873"/>
              <a:gd name="T35" fmla="*/ 117 h 1153"/>
              <a:gd name="T36" fmla="*/ 755 w 873"/>
              <a:gd name="T37" fmla="*/ 10 h 1153"/>
              <a:gd name="T38" fmla="*/ 795 w 873"/>
              <a:gd name="T39" fmla="*/ 24 h 1153"/>
              <a:gd name="T40" fmla="*/ 864 w 873"/>
              <a:gd name="T41" fmla="*/ 167 h 1153"/>
              <a:gd name="T42" fmla="*/ 871 w 873"/>
              <a:gd name="T43" fmla="*/ 213 h 1153"/>
              <a:gd name="T44" fmla="*/ 848 w 873"/>
              <a:gd name="T45" fmla="*/ 375 h 1153"/>
              <a:gd name="T46" fmla="*/ 803 w 873"/>
              <a:gd name="T47" fmla="*/ 455 h 1153"/>
              <a:gd name="T48" fmla="*/ 614 w 873"/>
              <a:gd name="T49" fmla="*/ 621 h 1153"/>
              <a:gd name="T50" fmla="*/ 579 w 873"/>
              <a:gd name="T51" fmla="*/ 682 h 1153"/>
              <a:gd name="T52" fmla="*/ 522 w 873"/>
              <a:gd name="T53" fmla="*/ 943 h 1153"/>
              <a:gd name="T54" fmla="*/ 540 w 873"/>
              <a:gd name="T55" fmla="*/ 1007 h 1153"/>
              <a:gd name="T56" fmla="*/ 603 w 873"/>
              <a:gd name="T57" fmla="*/ 1071 h 1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73" h="1153">
                <a:moveTo>
                  <a:pt x="603" y="1071"/>
                </a:moveTo>
                <a:cubicBezTo>
                  <a:pt x="582" y="1089"/>
                  <a:pt x="556" y="1094"/>
                  <a:pt x="534" y="1105"/>
                </a:cubicBezTo>
                <a:cubicBezTo>
                  <a:pt x="514" y="1114"/>
                  <a:pt x="493" y="1120"/>
                  <a:pt x="476" y="1131"/>
                </a:cubicBezTo>
                <a:cubicBezTo>
                  <a:pt x="442" y="1153"/>
                  <a:pt x="413" y="1146"/>
                  <a:pt x="383" y="1126"/>
                </a:cubicBezTo>
                <a:cubicBezTo>
                  <a:pt x="361" y="1110"/>
                  <a:pt x="336" y="1103"/>
                  <a:pt x="311" y="1093"/>
                </a:cubicBezTo>
                <a:cubicBezTo>
                  <a:pt x="297" y="1088"/>
                  <a:pt x="284" y="1081"/>
                  <a:pt x="266" y="1073"/>
                </a:cubicBezTo>
                <a:cubicBezTo>
                  <a:pt x="291" y="1048"/>
                  <a:pt x="313" y="1026"/>
                  <a:pt x="337" y="1005"/>
                </a:cubicBezTo>
                <a:cubicBezTo>
                  <a:pt x="352" y="991"/>
                  <a:pt x="358" y="975"/>
                  <a:pt x="354" y="955"/>
                </a:cubicBezTo>
                <a:cubicBezTo>
                  <a:pt x="334" y="863"/>
                  <a:pt x="314" y="771"/>
                  <a:pt x="295" y="678"/>
                </a:cubicBezTo>
                <a:cubicBezTo>
                  <a:pt x="290" y="656"/>
                  <a:pt x="280" y="639"/>
                  <a:pt x="264" y="624"/>
                </a:cubicBezTo>
                <a:cubicBezTo>
                  <a:pt x="218" y="584"/>
                  <a:pt x="173" y="541"/>
                  <a:pt x="127" y="502"/>
                </a:cubicBezTo>
                <a:cubicBezTo>
                  <a:pt x="33" y="424"/>
                  <a:pt x="32" y="423"/>
                  <a:pt x="17" y="303"/>
                </a:cubicBezTo>
                <a:cubicBezTo>
                  <a:pt x="16" y="294"/>
                  <a:pt x="16" y="284"/>
                  <a:pt x="14" y="275"/>
                </a:cubicBezTo>
                <a:cubicBezTo>
                  <a:pt x="0" y="183"/>
                  <a:pt x="1" y="183"/>
                  <a:pt x="41" y="100"/>
                </a:cubicBezTo>
                <a:cubicBezTo>
                  <a:pt x="52" y="77"/>
                  <a:pt x="66" y="54"/>
                  <a:pt x="75" y="29"/>
                </a:cubicBezTo>
                <a:cubicBezTo>
                  <a:pt x="82" y="5"/>
                  <a:pt x="97" y="0"/>
                  <a:pt x="121" y="8"/>
                </a:cubicBezTo>
                <a:cubicBezTo>
                  <a:pt x="215" y="40"/>
                  <a:pt x="308" y="77"/>
                  <a:pt x="400" y="117"/>
                </a:cubicBezTo>
                <a:cubicBezTo>
                  <a:pt x="426" y="128"/>
                  <a:pt x="448" y="128"/>
                  <a:pt x="475" y="117"/>
                </a:cubicBezTo>
                <a:cubicBezTo>
                  <a:pt x="568" y="80"/>
                  <a:pt x="661" y="45"/>
                  <a:pt x="755" y="10"/>
                </a:cubicBezTo>
                <a:cubicBezTo>
                  <a:pt x="781" y="0"/>
                  <a:pt x="786" y="0"/>
                  <a:pt x="795" y="24"/>
                </a:cubicBezTo>
                <a:cubicBezTo>
                  <a:pt x="813" y="74"/>
                  <a:pt x="845" y="117"/>
                  <a:pt x="864" y="167"/>
                </a:cubicBezTo>
                <a:cubicBezTo>
                  <a:pt x="869" y="182"/>
                  <a:pt x="873" y="196"/>
                  <a:pt x="871" y="213"/>
                </a:cubicBezTo>
                <a:cubicBezTo>
                  <a:pt x="863" y="267"/>
                  <a:pt x="855" y="321"/>
                  <a:pt x="848" y="375"/>
                </a:cubicBezTo>
                <a:cubicBezTo>
                  <a:pt x="844" y="408"/>
                  <a:pt x="830" y="434"/>
                  <a:pt x="803" y="455"/>
                </a:cubicBezTo>
                <a:cubicBezTo>
                  <a:pt x="739" y="509"/>
                  <a:pt x="674" y="563"/>
                  <a:pt x="614" y="621"/>
                </a:cubicBezTo>
                <a:cubicBezTo>
                  <a:pt x="596" y="638"/>
                  <a:pt x="584" y="657"/>
                  <a:pt x="579" y="682"/>
                </a:cubicBezTo>
                <a:cubicBezTo>
                  <a:pt x="561" y="769"/>
                  <a:pt x="542" y="856"/>
                  <a:pt x="522" y="943"/>
                </a:cubicBezTo>
                <a:cubicBezTo>
                  <a:pt x="516" y="969"/>
                  <a:pt x="520" y="989"/>
                  <a:pt x="540" y="1007"/>
                </a:cubicBezTo>
                <a:cubicBezTo>
                  <a:pt x="562" y="1027"/>
                  <a:pt x="581" y="1049"/>
                  <a:pt x="603" y="1071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61">
            <a:extLst>
              <a:ext uri="{FF2B5EF4-FFF2-40B4-BE49-F238E27FC236}">
                <a16:creationId xmlns:a16="http://schemas.microsoft.com/office/drawing/2014/main" id="{96F3320B-1743-4F29-8CCC-94A65FDC5199}"/>
              </a:ext>
            </a:extLst>
          </p:cNvPr>
          <p:cNvSpPr>
            <a:spLocks/>
          </p:cNvSpPr>
          <p:nvPr/>
        </p:nvSpPr>
        <p:spPr bwMode="auto">
          <a:xfrm>
            <a:off x="4781780" y="1166812"/>
            <a:ext cx="1552575" cy="1123950"/>
          </a:xfrm>
          <a:custGeom>
            <a:avLst/>
            <a:gdLst>
              <a:gd name="T0" fmla="*/ 1768 w 1830"/>
              <a:gd name="T1" fmla="*/ 450 h 1321"/>
              <a:gd name="T2" fmla="*/ 1758 w 1830"/>
              <a:gd name="T3" fmla="*/ 466 h 1321"/>
              <a:gd name="T4" fmla="*/ 1654 w 1830"/>
              <a:gd name="T5" fmla="*/ 1010 h 1321"/>
              <a:gd name="T6" fmla="*/ 1604 w 1830"/>
              <a:gd name="T7" fmla="*/ 1068 h 1321"/>
              <a:gd name="T8" fmla="*/ 1336 w 1830"/>
              <a:gd name="T9" fmla="*/ 1170 h 1321"/>
              <a:gd name="T10" fmla="*/ 1296 w 1830"/>
              <a:gd name="T11" fmla="*/ 1188 h 1321"/>
              <a:gd name="T12" fmla="*/ 1250 w 1830"/>
              <a:gd name="T13" fmla="*/ 1199 h 1321"/>
              <a:gd name="T14" fmla="*/ 952 w 1830"/>
              <a:gd name="T15" fmla="*/ 1310 h 1321"/>
              <a:gd name="T16" fmla="*/ 876 w 1830"/>
              <a:gd name="T17" fmla="*/ 1311 h 1321"/>
              <a:gd name="T18" fmla="*/ 570 w 1830"/>
              <a:gd name="T19" fmla="*/ 1196 h 1321"/>
              <a:gd name="T20" fmla="*/ 531 w 1830"/>
              <a:gd name="T21" fmla="*/ 1194 h 1321"/>
              <a:gd name="T22" fmla="*/ 498 w 1830"/>
              <a:gd name="T23" fmla="*/ 1174 h 1321"/>
              <a:gd name="T24" fmla="*/ 219 w 1830"/>
              <a:gd name="T25" fmla="*/ 1067 h 1321"/>
              <a:gd name="T26" fmla="*/ 176 w 1830"/>
              <a:gd name="T27" fmla="*/ 1015 h 1321"/>
              <a:gd name="T28" fmla="*/ 90 w 1830"/>
              <a:gd name="T29" fmla="*/ 577 h 1321"/>
              <a:gd name="T30" fmla="*/ 51 w 1830"/>
              <a:gd name="T31" fmla="*/ 373 h 1321"/>
              <a:gd name="T32" fmla="*/ 50 w 1830"/>
              <a:gd name="T33" fmla="*/ 341 h 1321"/>
              <a:gd name="T34" fmla="*/ 47 w 1830"/>
              <a:gd name="T35" fmla="*/ 337 h 1321"/>
              <a:gd name="T36" fmla="*/ 42 w 1830"/>
              <a:gd name="T37" fmla="*/ 301 h 1321"/>
              <a:gd name="T38" fmla="*/ 40 w 1830"/>
              <a:gd name="T39" fmla="*/ 300 h 1321"/>
              <a:gd name="T40" fmla="*/ 8 w 1830"/>
              <a:gd name="T41" fmla="*/ 108 h 1321"/>
              <a:gd name="T42" fmla="*/ 41 w 1830"/>
              <a:gd name="T43" fmla="*/ 29 h 1321"/>
              <a:gd name="T44" fmla="*/ 81 w 1830"/>
              <a:gd name="T45" fmla="*/ 6 h 1321"/>
              <a:gd name="T46" fmla="*/ 114 w 1830"/>
              <a:gd name="T47" fmla="*/ 165 h 1321"/>
              <a:gd name="T48" fmla="*/ 246 w 1830"/>
              <a:gd name="T49" fmla="*/ 859 h 1321"/>
              <a:gd name="T50" fmla="*/ 258 w 1830"/>
              <a:gd name="T51" fmla="*/ 930 h 1321"/>
              <a:gd name="T52" fmla="*/ 312 w 1830"/>
              <a:gd name="T53" fmla="*/ 994 h 1321"/>
              <a:gd name="T54" fmla="*/ 715 w 1830"/>
              <a:gd name="T55" fmla="*/ 1145 h 1321"/>
              <a:gd name="T56" fmla="*/ 883 w 1830"/>
              <a:gd name="T57" fmla="*/ 1210 h 1321"/>
              <a:gd name="T58" fmla="*/ 936 w 1830"/>
              <a:gd name="T59" fmla="*/ 1213 h 1321"/>
              <a:gd name="T60" fmla="*/ 1515 w 1830"/>
              <a:gd name="T61" fmla="*/ 993 h 1321"/>
              <a:gd name="T62" fmla="*/ 1537 w 1830"/>
              <a:gd name="T63" fmla="*/ 984 h 1321"/>
              <a:gd name="T64" fmla="*/ 1566 w 1830"/>
              <a:gd name="T65" fmla="*/ 946 h 1321"/>
              <a:gd name="T66" fmla="*/ 1629 w 1830"/>
              <a:gd name="T67" fmla="*/ 609 h 1321"/>
              <a:gd name="T68" fmla="*/ 1742 w 1830"/>
              <a:gd name="T69" fmla="*/ 21 h 1321"/>
              <a:gd name="T70" fmla="*/ 1753 w 1830"/>
              <a:gd name="T71" fmla="*/ 0 h 1321"/>
              <a:gd name="T72" fmla="*/ 1819 w 1830"/>
              <a:gd name="T73" fmla="*/ 56 h 1321"/>
              <a:gd name="T74" fmla="*/ 1823 w 1830"/>
              <a:gd name="T75" fmla="*/ 89 h 1321"/>
              <a:gd name="T76" fmla="*/ 1784 w 1830"/>
              <a:gd name="T77" fmla="*/ 313 h 1321"/>
              <a:gd name="T78" fmla="*/ 1775 w 1830"/>
              <a:gd name="T79" fmla="*/ 403 h 1321"/>
              <a:gd name="T80" fmla="*/ 1774 w 1830"/>
              <a:gd name="T81" fmla="*/ 404 h 1321"/>
              <a:gd name="T82" fmla="*/ 1768 w 1830"/>
              <a:gd name="T83" fmla="*/ 450 h 1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830" h="1321">
                <a:moveTo>
                  <a:pt x="1768" y="450"/>
                </a:moveTo>
                <a:cubicBezTo>
                  <a:pt x="1762" y="454"/>
                  <a:pt x="1759" y="459"/>
                  <a:pt x="1758" y="466"/>
                </a:cubicBezTo>
                <a:cubicBezTo>
                  <a:pt x="1730" y="649"/>
                  <a:pt x="1691" y="829"/>
                  <a:pt x="1654" y="1010"/>
                </a:cubicBezTo>
                <a:cubicBezTo>
                  <a:pt x="1648" y="1040"/>
                  <a:pt x="1634" y="1057"/>
                  <a:pt x="1604" y="1068"/>
                </a:cubicBezTo>
                <a:cubicBezTo>
                  <a:pt x="1514" y="1100"/>
                  <a:pt x="1425" y="1136"/>
                  <a:pt x="1336" y="1170"/>
                </a:cubicBezTo>
                <a:cubicBezTo>
                  <a:pt x="1322" y="1176"/>
                  <a:pt x="1307" y="1178"/>
                  <a:pt x="1296" y="1188"/>
                </a:cubicBezTo>
                <a:cubicBezTo>
                  <a:pt x="1279" y="1184"/>
                  <a:pt x="1265" y="1193"/>
                  <a:pt x="1250" y="1199"/>
                </a:cubicBezTo>
                <a:cubicBezTo>
                  <a:pt x="1151" y="1236"/>
                  <a:pt x="1051" y="1272"/>
                  <a:pt x="952" y="1310"/>
                </a:cubicBezTo>
                <a:cubicBezTo>
                  <a:pt x="926" y="1321"/>
                  <a:pt x="902" y="1321"/>
                  <a:pt x="876" y="1311"/>
                </a:cubicBezTo>
                <a:cubicBezTo>
                  <a:pt x="774" y="1272"/>
                  <a:pt x="672" y="1234"/>
                  <a:pt x="570" y="1196"/>
                </a:cubicBezTo>
                <a:cubicBezTo>
                  <a:pt x="558" y="1191"/>
                  <a:pt x="545" y="1178"/>
                  <a:pt x="531" y="1194"/>
                </a:cubicBezTo>
                <a:cubicBezTo>
                  <a:pt x="526" y="1178"/>
                  <a:pt x="510" y="1179"/>
                  <a:pt x="498" y="1174"/>
                </a:cubicBezTo>
                <a:cubicBezTo>
                  <a:pt x="405" y="1139"/>
                  <a:pt x="311" y="1105"/>
                  <a:pt x="219" y="1067"/>
                </a:cubicBezTo>
                <a:cubicBezTo>
                  <a:pt x="194" y="1056"/>
                  <a:pt x="182" y="1042"/>
                  <a:pt x="176" y="1015"/>
                </a:cubicBezTo>
                <a:cubicBezTo>
                  <a:pt x="144" y="870"/>
                  <a:pt x="119" y="723"/>
                  <a:pt x="90" y="577"/>
                </a:cubicBezTo>
                <a:cubicBezTo>
                  <a:pt x="76" y="509"/>
                  <a:pt x="69" y="440"/>
                  <a:pt x="51" y="373"/>
                </a:cubicBezTo>
                <a:cubicBezTo>
                  <a:pt x="55" y="362"/>
                  <a:pt x="53" y="352"/>
                  <a:pt x="50" y="341"/>
                </a:cubicBezTo>
                <a:cubicBezTo>
                  <a:pt x="49" y="340"/>
                  <a:pt x="48" y="339"/>
                  <a:pt x="47" y="337"/>
                </a:cubicBezTo>
                <a:cubicBezTo>
                  <a:pt x="45" y="325"/>
                  <a:pt x="44" y="313"/>
                  <a:pt x="42" y="301"/>
                </a:cubicBezTo>
                <a:cubicBezTo>
                  <a:pt x="40" y="300"/>
                  <a:pt x="40" y="300"/>
                  <a:pt x="40" y="300"/>
                </a:cubicBezTo>
                <a:cubicBezTo>
                  <a:pt x="36" y="235"/>
                  <a:pt x="22" y="171"/>
                  <a:pt x="8" y="108"/>
                </a:cubicBezTo>
                <a:cubicBezTo>
                  <a:pt x="0" y="71"/>
                  <a:pt x="7" y="46"/>
                  <a:pt x="41" y="29"/>
                </a:cubicBezTo>
                <a:cubicBezTo>
                  <a:pt x="53" y="22"/>
                  <a:pt x="62" y="9"/>
                  <a:pt x="81" y="6"/>
                </a:cubicBezTo>
                <a:cubicBezTo>
                  <a:pt x="92" y="59"/>
                  <a:pt x="103" y="112"/>
                  <a:pt x="114" y="165"/>
                </a:cubicBezTo>
                <a:cubicBezTo>
                  <a:pt x="158" y="396"/>
                  <a:pt x="202" y="628"/>
                  <a:pt x="246" y="859"/>
                </a:cubicBezTo>
                <a:cubicBezTo>
                  <a:pt x="250" y="883"/>
                  <a:pt x="257" y="906"/>
                  <a:pt x="258" y="930"/>
                </a:cubicBezTo>
                <a:cubicBezTo>
                  <a:pt x="260" y="966"/>
                  <a:pt x="279" y="982"/>
                  <a:pt x="312" y="994"/>
                </a:cubicBezTo>
                <a:cubicBezTo>
                  <a:pt x="447" y="1043"/>
                  <a:pt x="581" y="1094"/>
                  <a:pt x="715" y="1145"/>
                </a:cubicBezTo>
                <a:cubicBezTo>
                  <a:pt x="771" y="1166"/>
                  <a:pt x="827" y="1188"/>
                  <a:pt x="883" y="1210"/>
                </a:cubicBezTo>
                <a:cubicBezTo>
                  <a:pt x="901" y="1217"/>
                  <a:pt x="917" y="1221"/>
                  <a:pt x="936" y="1213"/>
                </a:cubicBezTo>
                <a:cubicBezTo>
                  <a:pt x="1129" y="1139"/>
                  <a:pt x="1322" y="1067"/>
                  <a:pt x="1515" y="993"/>
                </a:cubicBezTo>
                <a:cubicBezTo>
                  <a:pt x="1522" y="991"/>
                  <a:pt x="1529" y="987"/>
                  <a:pt x="1537" y="984"/>
                </a:cubicBezTo>
                <a:cubicBezTo>
                  <a:pt x="1555" y="978"/>
                  <a:pt x="1563" y="966"/>
                  <a:pt x="1566" y="946"/>
                </a:cubicBezTo>
                <a:cubicBezTo>
                  <a:pt x="1586" y="834"/>
                  <a:pt x="1608" y="721"/>
                  <a:pt x="1629" y="609"/>
                </a:cubicBezTo>
                <a:cubicBezTo>
                  <a:pt x="1667" y="413"/>
                  <a:pt x="1704" y="217"/>
                  <a:pt x="1742" y="21"/>
                </a:cubicBezTo>
                <a:cubicBezTo>
                  <a:pt x="1743" y="14"/>
                  <a:pt x="1744" y="8"/>
                  <a:pt x="1753" y="0"/>
                </a:cubicBezTo>
                <a:cubicBezTo>
                  <a:pt x="1775" y="18"/>
                  <a:pt x="1797" y="37"/>
                  <a:pt x="1819" y="56"/>
                </a:cubicBezTo>
                <a:cubicBezTo>
                  <a:pt x="1830" y="65"/>
                  <a:pt x="1825" y="77"/>
                  <a:pt x="1823" y="89"/>
                </a:cubicBezTo>
                <a:cubicBezTo>
                  <a:pt x="1810" y="164"/>
                  <a:pt x="1795" y="238"/>
                  <a:pt x="1784" y="313"/>
                </a:cubicBezTo>
                <a:cubicBezTo>
                  <a:pt x="1779" y="343"/>
                  <a:pt x="1765" y="372"/>
                  <a:pt x="1775" y="403"/>
                </a:cubicBezTo>
                <a:cubicBezTo>
                  <a:pt x="1775" y="403"/>
                  <a:pt x="1774" y="404"/>
                  <a:pt x="1774" y="404"/>
                </a:cubicBezTo>
                <a:cubicBezTo>
                  <a:pt x="1758" y="417"/>
                  <a:pt x="1762" y="434"/>
                  <a:pt x="1768" y="450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62">
            <a:extLst>
              <a:ext uri="{FF2B5EF4-FFF2-40B4-BE49-F238E27FC236}">
                <a16:creationId xmlns:a16="http://schemas.microsoft.com/office/drawing/2014/main" id="{2487C897-E3AD-4491-9146-19DBC8FEE40C}"/>
              </a:ext>
            </a:extLst>
          </p:cNvPr>
          <p:cNvSpPr>
            <a:spLocks/>
          </p:cNvSpPr>
          <p:nvPr/>
        </p:nvSpPr>
        <p:spPr bwMode="auto">
          <a:xfrm>
            <a:off x="4524605" y="1303337"/>
            <a:ext cx="714375" cy="1181100"/>
          </a:xfrm>
          <a:custGeom>
            <a:avLst/>
            <a:gdLst>
              <a:gd name="T0" fmla="*/ 349 w 841"/>
              <a:gd name="T1" fmla="*/ 177 h 1389"/>
              <a:gd name="T2" fmla="*/ 352 w 841"/>
              <a:gd name="T3" fmla="*/ 181 h 1389"/>
              <a:gd name="T4" fmla="*/ 353 w 841"/>
              <a:gd name="T5" fmla="*/ 213 h 1389"/>
              <a:gd name="T6" fmla="*/ 392 w 841"/>
              <a:gd name="T7" fmla="*/ 417 h 1389"/>
              <a:gd name="T8" fmla="*/ 478 w 841"/>
              <a:gd name="T9" fmla="*/ 855 h 1389"/>
              <a:gd name="T10" fmla="*/ 521 w 841"/>
              <a:gd name="T11" fmla="*/ 907 h 1389"/>
              <a:gd name="T12" fmla="*/ 800 w 841"/>
              <a:gd name="T13" fmla="*/ 1014 h 1389"/>
              <a:gd name="T14" fmla="*/ 833 w 841"/>
              <a:gd name="T15" fmla="*/ 1034 h 1389"/>
              <a:gd name="T16" fmla="*/ 827 w 841"/>
              <a:gd name="T17" fmla="*/ 1067 h 1389"/>
              <a:gd name="T18" fmla="*/ 747 w 841"/>
              <a:gd name="T19" fmla="*/ 1219 h 1389"/>
              <a:gd name="T20" fmla="*/ 742 w 841"/>
              <a:gd name="T21" fmla="*/ 1264 h 1389"/>
              <a:gd name="T22" fmla="*/ 754 w 841"/>
              <a:gd name="T23" fmla="*/ 1350 h 1389"/>
              <a:gd name="T24" fmla="*/ 749 w 841"/>
              <a:gd name="T25" fmla="*/ 1380 h 1389"/>
              <a:gd name="T26" fmla="*/ 722 w 841"/>
              <a:gd name="T27" fmla="*/ 1370 h 1389"/>
              <a:gd name="T28" fmla="*/ 636 w 841"/>
              <a:gd name="T29" fmla="*/ 1312 h 1389"/>
              <a:gd name="T30" fmla="*/ 494 w 841"/>
              <a:gd name="T31" fmla="*/ 1216 h 1389"/>
              <a:gd name="T32" fmla="*/ 463 w 841"/>
              <a:gd name="T33" fmla="*/ 1176 h 1389"/>
              <a:gd name="T34" fmla="*/ 322 w 841"/>
              <a:gd name="T35" fmla="*/ 877 h 1389"/>
              <a:gd name="T36" fmla="*/ 251 w 841"/>
              <a:gd name="T37" fmla="*/ 814 h 1389"/>
              <a:gd name="T38" fmla="*/ 234 w 841"/>
              <a:gd name="T39" fmla="*/ 800 h 1389"/>
              <a:gd name="T40" fmla="*/ 226 w 841"/>
              <a:gd name="T41" fmla="*/ 800 h 1389"/>
              <a:gd name="T42" fmla="*/ 180 w 841"/>
              <a:gd name="T43" fmla="*/ 812 h 1389"/>
              <a:gd name="T44" fmla="*/ 193 w 841"/>
              <a:gd name="T45" fmla="*/ 790 h 1389"/>
              <a:gd name="T46" fmla="*/ 124 w 841"/>
              <a:gd name="T47" fmla="*/ 435 h 1389"/>
              <a:gd name="T48" fmla="*/ 77 w 841"/>
              <a:gd name="T49" fmla="*/ 210 h 1389"/>
              <a:gd name="T50" fmla="*/ 43 w 841"/>
              <a:gd name="T51" fmla="*/ 200 h 1389"/>
              <a:gd name="T52" fmla="*/ 35 w 841"/>
              <a:gd name="T53" fmla="*/ 232 h 1389"/>
              <a:gd name="T54" fmla="*/ 76 w 841"/>
              <a:gd name="T55" fmla="*/ 451 h 1389"/>
              <a:gd name="T56" fmla="*/ 144 w 841"/>
              <a:gd name="T57" fmla="*/ 808 h 1389"/>
              <a:gd name="T58" fmla="*/ 106 w 841"/>
              <a:gd name="T59" fmla="*/ 782 h 1389"/>
              <a:gd name="T60" fmla="*/ 4 w 841"/>
              <a:gd name="T61" fmla="*/ 249 h 1389"/>
              <a:gd name="T62" fmla="*/ 11 w 841"/>
              <a:gd name="T63" fmla="*/ 207 h 1389"/>
              <a:gd name="T64" fmla="*/ 72 w 841"/>
              <a:gd name="T65" fmla="*/ 144 h 1389"/>
              <a:gd name="T66" fmla="*/ 94 w 841"/>
              <a:gd name="T67" fmla="*/ 148 h 1389"/>
              <a:gd name="T68" fmla="*/ 100 w 841"/>
              <a:gd name="T69" fmla="*/ 171 h 1389"/>
              <a:gd name="T70" fmla="*/ 172 w 841"/>
              <a:gd name="T71" fmla="*/ 486 h 1389"/>
              <a:gd name="T72" fmla="*/ 183 w 841"/>
              <a:gd name="T73" fmla="*/ 533 h 1389"/>
              <a:gd name="T74" fmla="*/ 198 w 841"/>
              <a:gd name="T75" fmla="*/ 501 h 1389"/>
              <a:gd name="T76" fmla="*/ 224 w 841"/>
              <a:gd name="T77" fmla="*/ 570 h 1389"/>
              <a:gd name="T78" fmla="*/ 215 w 841"/>
              <a:gd name="T79" fmla="*/ 456 h 1389"/>
              <a:gd name="T80" fmla="*/ 224 w 841"/>
              <a:gd name="T81" fmla="*/ 250 h 1389"/>
              <a:gd name="T82" fmla="*/ 287 w 841"/>
              <a:gd name="T83" fmla="*/ 0 h 1389"/>
              <a:gd name="T84" fmla="*/ 302 w 841"/>
              <a:gd name="T85" fmla="*/ 17 h 1389"/>
              <a:gd name="T86" fmla="*/ 325 w 841"/>
              <a:gd name="T87" fmla="*/ 118 h 1389"/>
              <a:gd name="T88" fmla="*/ 342 w 841"/>
              <a:gd name="T89" fmla="*/ 140 h 1389"/>
              <a:gd name="T90" fmla="*/ 344 w 841"/>
              <a:gd name="T91" fmla="*/ 141 h 1389"/>
              <a:gd name="T92" fmla="*/ 349 w 841"/>
              <a:gd name="T93" fmla="*/ 177 h 1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841" h="1389">
                <a:moveTo>
                  <a:pt x="349" y="177"/>
                </a:moveTo>
                <a:cubicBezTo>
                  <a:pt x="350" y="179"/>
                  <a:pt x="351" y="180"/>
                  <a:pt x="352" y="181"/>
                </a:cubicBezTo>
                <a:cubicBezTo>
                  <a:pt x="337" y="193"/>
                  <a:pt x="342" y="203"/>
                  <a:pt x="353" y="213"/>
                </a:cubicBezTo>
                <a:cubicBezTo>
                  <a:pt x="371" y="280"/>
                  <a:pt x="378" y="349"/>
                  <a:pt x="392" y="417"/>
                </a:cubicBezTo>
                <a:cubicBezTo>
                  <a:pt x="421" y="563"/>
                  <a:pt x="446" y="710"/>
                  <a:pt x="478" y="855"/>
                </a:cubicBezTo>
                <a:cubicBezTo>
                  <a:pt x="484" y="882"/>
                  <a:pt x="496" y="896"/>
                  <a:pt x="521" y="907"/>
                </a:cubicBezTo>
                <a:cubicBezTo>
                  <a:pt x="613" y="945"/>
                  <a:pt x="707" y="979"/>
                  <a:pt x="800" y="1014"/>
                </a:cubicBezTo>
                <a:cubicBezTo>
                  <a:pt x="812" y="1019"/>
                  <a:pt x="828" y="1018"/>
                  <a:pt x="833" y="1034"/>
                </a:cubicBezTo>
                <a:cubicBezTo>
                  <a:pt x="841" y="1047"/>
                  <a:pt x="832" y="1057"/>
                  <a:pt x="827" y="1067"/>
                </a:cubicBezTo>
                <a:cubicBezTo>
                  <a:pt x="799" y="1117"/>
                  <a:pt x="778" y="1170"/>
                  <a:pt x="747" y="1219"/>
                </a:cubicBezTo>
                <a:cubicBezTo>
                  <a:pt x="739" y="1232"/>
                  <a:pt x="737" y="1246"/>
                  <a:pt x="742" y="1264"/>
                </a:cubicBezTo>
                <a:cubicBezTo>
                  <a:pt x="750" y="1292"/>
                  <a:pt x="751" y="1321"/>
                  <a:pt x="754" y="1350"/>
                </a:cubicBezTo>
                <a:cubicBezTo>
                  <a:pt x="755" y="1360"/>
                  <a:pt x="759" y="1373"/>
                  <a:pt x="749" y="1380"/>
                </a:cubicBezTo>
                <a:cubicBezTo>
                  <a:pt x="738" y="1389"/>
                  <a:pt x="730" y="1375"/>
                  <a:pt x="722" y="1370"/>
                </a:cubicBezTo>
                <a:cubicBezTo>
                  <a:pt x="693" y="1351"/>
                  <a:pt x="663" y="1333"/>
                  <a:pt x="636" y="1312"/>
                </a:cubicBezTo>
                <a:cubicBezTo>
                  <a:pt x="590" y="1277"/>
                  <a:pt x="541" y="1249"/>
                  <a:pt x="494" y="1216"/>
                </a:cubicBezTo>
                <a:cubicBezTo>
                  <a:pt x="480" y="1206"/>
                  <a:pt x="471" y="1193"/>
                  <a:pt x="463" y="1176"/>
                </a:cubicBezTo>
                <a:cubicBezTo>
                  <a:pt x="419" y="1075"/>
                  <a:pt x="373" y="975"/>
                  <a:pt x="322" y="877"/>
                </a:cubicBezTo>
                <a:cubicBezTo>
                  <a:pt x="307" y="846"/>
                  <a:pt x="290" y="817"/>
                  <a:pt x="251" y="814"/>
                </a:cubicBezTo>
                <a:cubicBezTo>
                  <a:pt x="243" y="813"/>
                  <a:pt x="237" y="808"/>
                  <a:pt x="234" y="800"/>
                </a:cubicBezTo>
                <a:cubicBezTo>
                  <a:pt x="231" y="791"/>
                  <a:pt x="229" y="792"/>
                  <a:pt x="226" y="800"/>
                </a:cubicBezTo>
                <a:cubicBezTo>
                  <a:pt x="216" y="825"/>
                  <a:pt x="198" y="818"/>
                  <a:pt x="180" y="812"/>
                </a:cubicBezTo>
                <a:cubicBezTo>
                  <a:pt x="192" y="810"/>
                  <a:pt x="197" y="804"/>
                  <a:pt x="193" y="790"/>
                </a:cubicBezTo>
                <a:cubicBezTo>
                  <a:pt x="165" y="673"/>
                  <a:pt x="149" y="553"/>
                  <a:pt x="124" y="435"/>
                </a:cubicBezTo>
                <a:cubicBezTo>
                  <a:pt x="109" y="360"/>
                  <a:pt x="94" y="285"/>
                  <a:pt x="77" y="210"/>
                </a:cubicBezTo>
                <a:cubicBezTo>
                  <a:pt x="72" y="184"/>
                  <a:pt x="61" y="182"/>
                  <a:pt x="43" y="200"/>
                </a:cubicBezTo>
                <a:cubicBezTo>
                  <a:pt x="33" y="209"/>
                  <a:pt x="32" y="219"/>
                  <a:pt x="35" y="232"/>
                </a:cubicBezTo>
                <a:cubicBezTo>
                  <a:pt x="49" y="305"/>
                  <a:pt x="63" y="378"/>
                  <a:pt x="76" y="451"/>
                </a:cubicBezTo>
                <a:cubicBezTo>
                  <a:pt x="99" y="570"/>
                  <a:pt x="121" y="689"/>
                  <a:pt x="144" y="808"/>
                </a:cubicBezTo>
                <a:cubicBezTo>
                  <a:pt x="112" y="808"/>
                  <a:pt x="111" y="808"/>
                  <a:pt x="106" y="782"/>
                </a:cubicBezTo>
                <a:cubicBezTo>
                  <a:pt x="67" y="605"/>
                  <a:pt x="35" y="427"/>
                  <a:pt x="4" y="249"/>
                </a:cubicBezTo>
                <a:cubicBezTo>
                  <a:pt x="1" y="234"/>
                  <a:pt x="0" y="219"/>
                  <a:pt x="11" y="207"/>
                </a:cubicBezTo>
                <a:cubicBezTo>
                  <a:pt x="31" y="186"/>
                  <a:pt x="52" y="165"/>
                  <a:pt x="72" y="144"/>
                </a:cubicBezTo>
                <a:cubicBezTo>
                  <a:pt x="81" y="135"/>
                  <a:pt x="89" y="137"/>
                  <a:pt x="94" y="148"/>
                </a:cubicBezTo>
                <a:cubicBezTo>
                  <a:pt x="97" y="156"/>
                  <a:pt x="98" y="164"/>
                  <a:pt x="100" y="171"/>
                </a:cubicBezTo>
                <a:cubicBezTo>
                  <a:pt x="129" y="275"/>
                  <a:pt x="158" y="379"/>
                  <a:pt x="172" y="486"/>
                </a:cubicBezTo>
                <a:cubicBezTo>
                  <a:pt x="173" y="500"/>
                  <a:pt x="179" y="514"/>
                  <a:pt x="183" y="533"/>
                </a:cubicBezTo>
                <a:cubicBezTo>
                  <a:pt x="195" y="523"/>
                  <a:pt x="189" y="510"/>
                  <a:pt x="198" y="501"/>
                </a:cubicBezTo>
                <a:cubicBezTo>
                  <a:pt x="212" y="519"/>
                  <a:pt x="214" y="541"/>
                  <a:pt x="224" y="570"/>
                </a:cubicBezTo>
                <a:cubicBezTo>
                  <a:pt x="229" y="525"/>
                  <a:pt x="219" y="490"/>
                  <a:pt x="215" y="456"/>
                </a:cubicBezTo>
                <a:cubicBezTo>
                  <a:pt x="208" y="387"/>
                  <a:pt x="208" y="318"/>
                  <a:pt x="224" y="250"/>
                </a:cubicBezTo>
                <a:cubicBezTo>
                  <a:pt x="243" y="166"/>
                  <a:pt x="265" y="83"/>
                  <a:pt x="287" y="0"/>
                </a:cubicBezTo>
                <a:cubicBezTo>
                  <a:pt x="300" y="0"/>
                  <a:pt x="300" y="9"/>
                  <a:pt x="302" y="17"/>
                </a:cubicBezTo>
                <a:cubicBezTo>
                  <a:pt x="309" y="51"/>
                  <a:pt x="317" y="84"/>
                  <a:pt x="325" y="118"/>
                </a:cubicBezTo>
                <a:cubicBezTo>
                  <a:pt x="327" y="128"/>
                  <a:pt x="327" y="140"/>
                  <a:pt x="342" y="140"/>
                </a:cubicBezTo>
                <a:cubicBezTo>
                  <a:pt x="342" y="140"/>
                  <a:pt x="344" y="141"/>
                  <a:pt x="344" y="141"/>
                </a:cubicBezTo>
                <a:cubicBezTo>
                  <a:pt x="329" y="159"/>
                  <a:pt x="331" y="167"/>
                  <a:pt x="349" y="177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63">
            <a:extLst>
              <a:ext uri="{FF2B5EF4-FFF2-40B4-BE49-F238E27FC236}">
                <a16:creationId xmlns:a16="http://schemas.microsoft.com/office/drawing/2014/main" id="{7D79C260-C194-4EA9-B4B7-E9DEC4B90AD7}"/>
              </a:ext>
            </a:extLst>
          </p:cNvPr>
          <p:cNvSpPr>
            <a:spLocks noEditPoints="1"/>
          </p:cNvSpPr>
          <p:nvPr/>
        </p:nvSpPr>
        <p:spPr bwMode="auto">
          <a:xfrm>
            <a:off x="4057880" y="3463925"/>
            <a:ext cx="666750" cy="981075"/>
          </a:xfrm>
          <a:custGeom>
            <a:avLst/>
            <a:gdLst>
              <a:gd name="T0" fmla="*/ 598 w 784"/>
              <a:gd name="T1" fmla="*/ 595 h 1153"/>
              <a:gd name="T2" fmla="*/ 686 w 784"/>
              <a:gd name="T3" fmla="*/ 849 h 1153"/>
              <a:gd name="T4" fmla="*/ 726 w 784"/>
              <a:gd name="T5" fmla="*/ 911 h 1153"/>
              <a:gd name="T6" fmla="*/ 784 w 784"/>
              <a:gd name="T7" fmla="*/ 1082 h 1153"/>
              <a:gd name="T8" fmla="*/ 765 w 784"/>
              <a:gd name="T9" fmla="*/ 1121 h 1153"/>
              <a:gd name="T10" fmla="*/ 744 w 784"/>
              <a:gd name="T11" fmla="*/ 1143 h 1153"/>
              <a:gd name="T12" fmla="*/ 596 w 784"/>
              <a:gd name="T13" fmla="*/ 1035 h 1153"/>
              <a:gd name="T14" fmla="*/ 510 w 784"/>
              <a:gd name="T15" fmla="*/ 938 h 1153"/>
              <a:gd name="T16" fmla="*/ 421 w 784"/>
              <a:gd name="T17" fmla="*/ 953 h 1153"/>
              <a:gd name="T18" fmla="*/ 265 w 784"/>
              <a:gd name="T19" fmla="*/ 962 h 1153"/>
              <a:gd name="T20" fmla="*/ 266 w 784"/>
              <a:gd name="T21" fmla="*/ 909 h 1153"/>
              <a:gd name="T22" fmla="*/ 336 w 784"/>
              <a:gd name="T23" fmla="*/ 930 h 1153"/>
              <a:gd name="T24" fmla="*/ 405 w 784"/>
              <a:gd name="T25" fmla="*/ 936 h 1153"/>
              <a:gd name="T26" fmla="*/ 409 w 784"/>
              <a:gd name="T27" fmla="*/ 883 h 1153"/>
              <a:gd name="T28" fmla="*/ 505 w 784"/>
              <a:gd name="T29" fmla="*/ 841 h 1153"/>
              <a:gd name="T30" fmla="*/ 479 w 784"/>
              <a:gd name="T31" fmla="*/ 664 h 1153"/>
              <a:gd name="T32" fmla="*/ 474 w 784"/>
              <a:gd name="T33" fmla="*/ 587 h 1153"/>
              <a:gd name="T34" fmla="*/ 46 w 784"/>
              <a:gd name="T35" fmla="*/ 586 h 1153"/>
              <a:gd name="T36" fmla="*/ 0 w 784"/>
              <a:gd name="T37" fmla="*/ 569 h 1153"/>
              <a:gd name="T38" fmla="*/ 48 w 784"/>
              <a:gd name="T39" fmla="*/ 551 h 1153"/>
              <a:gd name="T40" fmla="*/ 459 w 784"/>
              <a:gd name="T41" fmla="*/ 525 h 1153"/>
              <a:gd name="T42" fmla="*/ 501 w 784"/>
              <a:gd name="T43" fmla="*/ 486 h 1153"/>
              <a:gd name="T44" fmla="*/ 524 w 784"/>
              <a:gd name="T45" fmla="*/ 501 h 1153"/>
              <a:gd name="T46" fmla="*/ 542 w 784"/>
              <a:gd name="T47" fmla="*/ 497 h 1153"/>
              <a:gd name="T48" fmla="*/ 511 w 784"/>
              <a:gd name="T49" fmla="*/ 325 h 1153"/>
              <a:gd name="T50" fmla="*/ 568 w 784"/>
              <a:gd name="T51" fmla="*/ 406 h 1153"/>
              <a:gd name="T52" fmla="*/ 489 w 784"/>
              <a:gd name="T53" fmla="*/ 20 h 1153"/>
              <a:gd name="T54" fmla="*/ 528 w 784"/>
              <a:gd name="T55" fmla="*/ 17 h 1153"/>
              <a:gd name="T56" fmla="*/ 614 w 784"/>
              <a:gd name="T57" fmla="*/ 456 h 1153"/>
              <a:gd name="T58" fmla="*/ 672 w 784"/>
              <a:gd name="T59" fmla="*/ 561 h 1153"/>
              <a:gd name="T60" fmla="*/ 669 w 784"/>
              <a:gd name="T61" fmla="*/ 497 h 1153"/>
              <a:gd name="T62" fmla="*/ 548 w 784"/>
              <a:gd name="T63" fmla="*/ 21 h 1153"/>
              <a:gd name="T64" fmla="*/ 622 w 784"/>
              <a:gd name="T65" fmla="*/ 60 h 1153"/>
              <a:gd name="T66" fmla="*/ 707 w 784"/>
              <a:gd name="T67" fmla="*/ 438 h 1153"/>
              <a:gd name="T68" fmla="*/ 756 w 784"/>
              <a:gd name="T69" fmla="*/ 550 h 1153"/>
              <a:gd name="T70" fmla="*/ 757 w 784"/>
              <a:gd name="T71" fmla="*/ 584 h 1153"/>
              <a:gd name="T72" fmla="*/ 695 w 784"/>
              <a:gd name="T73" fmla="*/ 601 h 1153"/>
              <a:gd name="T74" fmla="*/ 652 w 784"/>
              <a:gd name="T75" fmla="*/ 596 h 1153"/>
              <a:gd name="T76" fmla="*/ 577 w 784"/>
              <a:gd name="T77" fmla="*/ 668 h 1153"/>
              <a:gd name="T78" fmla="*/ 552 w 784"/>
              <a:gd name="T79" fmla="*/ 589 h 1153"/>
              <a:gd name="T80" fmla="*/ 570 w 784"/>
              <a:gd name="T81" fmla="*/ 669 h 1153"/>
              <a:gd name="T82" fmla="*/ 584 w 784"/>
              <a:gd name="T83" fmla="*/ 510 h 1153"/>
              <a:gd name="T84" fmla="*/ 583 w 784"/>
              <a:gd name="T85" fmla="*/ 513 h 1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784" h="1153">
                <a:moveTo>
                  <a:pt x="652" y="596"/>
                </a:moveTo>
                <a:cubicBezTo>
                  <a:pt x="634" y="612"/>
                  <a:pt x="618" y="582"/>
                  <a:pt x="598" y="595"/>
                </a:cubicBezTo>
                <a:cubicBezTo>
                  <a:pt x="601" y="623"/>
                  <a:pt x="613" y="650"/>
                  <a:pt x="622" y="677"/>
                </a:cubicBezTo>
                <a:cubicBezTo>
                  <a:pt x="643" y="735"/>
                  <a:pt x="664" y="792"/>
                  <a:pt x="686" y="849"/>
                </a:cubicBezTo>
                <a:cubicBezTo>
                  <a:pt x="693" y="867"/>
                  <a:pt x="694" y="890"/>
                  <a:pt x="719" y="895"/>
                </a:cubicBezTo>
                <a:cubicBezTo>
                  <a:pt x="728" y="896"/>
                  <a:pt x="727" y="904"/>
                  <a:pt x="726" y="911"/>
                </a:cubicBezTo>
                <a:cubicBezTo>
                  <a:pt x="721" y="945"/>
                  <a:pt x="737" y="973"/>
                  <a:pt x="751" y="1002"/>
                </a:cubicBezTo>
                <a:cubicBezTo>
                  <a:pt x="763" y="1027"/>
                  <a:pt x="780" y="1051"/>
                  <a:pt x="784" y="1082"/>
                </a:cubicBezTo>
                <a:cubicBezTo>
                  <a:pt x="762" y="1083"/>
                  <a:pt x="752" y="1062"/>
                  <a:pt x="728" y="1064"/>
                </a:cubicBezTo>
                <a:cubicBezTo>
                  <a:pt x="742" y="1085"/>
                  <a:pt x="754" y="1103"/>
                  <a:pt x="765" y="1121"/>
                </a:cubicBezTo>
                <a:cubicBezTo>
                  <a:pt x="770" y="1129"/>
                  <a:pt x="779" y="1137"/>
                  <a:pt x="769" y="1146"/>
                </a:cubicBezTo>
                <a:cubicBezTo>
                  <a:pt x="761" y="1153"/>
                  <a:pt x="751" y="1149"/>
                  <a:pt x="744" y="1143"/>
                </a:cubicBezTo>
                <a:cubicBezTo>
                  <a:pt x="715" y="1117"/>
                  <a:pt x="679" y="1100"/>
                  <a:pt x="651" y="1075"/>
                </a:cubicBezTo>
                <a:cubicBezTo>
                  <a:pt x="634" y="1059"/>
                  <a:pt x="616" y="1045"/>
                  <a:pt x="596" y="1035"/>
                </a:cubicBezTo>
                <a:cubicBezTo>
                  <a:pt x="569" y="1020"/>
                  <a:pt x="560" y="992"/>
                  <a:pt x="551" y="967"/>
                </a:cubicBezTo>
                <a:cubicBezTo>
                  <a:pt x="543" y="945"/>
                  <a:pt x="531" y="937"/>
                  <a:pt x="510" y="938"/>
                </a:cubicBezTo>
                <a:cubicBezTo>
                  <a:pt x="490" y="940"/>
                  <a:pt x="470" y="938"/>
                  <a:pt x="450" y="938"/>
                </a:cubicBezTo>
                <a:cubicBezTo>
                  <a:pt x="438" y="938"/>
                  <a:pt x="426" y="938"/>
                  <a:pt x="421" y="953"/>
                </a:cubicBezTo>
                <a:cubicBezTo>
                  <a:pt x="417" y="964"/>
                  <a:pt x="406" y="962"/>
                  <a:pt x="396" y="962"/>
                </a:cubicBezTo>
                <a:cubicBezTo>
                  <a:pt x="353" y="962"/>
                  <a:pt x="309" y="962"/>
                  <a:pt x="265" y="962"/>
                </a:cubicBezTo>
                <a:cubicBezTo>
                  <a:pt x="244" y="962"/>
                  <a:pt x="241" y="952"/>
                  <a:pt x="240" y="934"/>
                </a:cubicBezTo>
                <a:cubicBezTo>
                  <a:pt x="239" y="915"/>
                  <a:pt x="247" y="908"/>
                  <a:pt x="266" y="909"/>
                </a:cubicBezTo>
                <a:cubicBezTo>
                  <a:pt x="279" y="910"/>
                  <a:pt x="292" y="909"/>
                  <a:pt x="306" y="909"/>
                </a:cubicBezTo>
                <a:cubicBezTo>
                  <a:pt x="321" y="908"/>
                  <a:pt x="336" y="908"/>
                  <a:pt x="336" y="930"/>
                </a:cubicBezTo>
                <a:cubicBezTo>
                  <a:pt x="336" y="940"/>
                  <a:pt x="343" y="944"/>
                  <a:pt x="352" y="944"/>
                </a:cubicBezTo>
                <a:cubicBezTo>
                  <a:pt x="370" y="943"/>
                  <a:pt x="393" y="952"/>
                  <a:pt x="405" y="936"/>
                </a:cubicBezTo>
                <a:cubicBezTo>
                  <a:pt x="421" y="916"/>
                  <a:pt x="392" y="905"/>
                  <a:pt x="386" y="890"/>
                </a:cubicBezTo>
                <a:cubicBezTo>
                  <a:pt x="393" y="881"/>
                  <a:pt x="401" y="883"/>
                  <a:pt x="409" y="883"/>
                </a:cubicBezTo>
                <a:cubicBezTo>
                  <a:pt x="430" y="882"/>
                  <a:pt x="452" y="883"/>
                  <a:pt x="473" y="883"/>
                </a:cubicBezTo>
                <a:cubicBezTo>
                  <a:pt x="518" y="883"/>
                  <a:pt x="518" y="883"/>
                  <a:pt x="505" y="841"/>
                </a:cubicBezTo>
                <a:cubicBezTo>
                  <a:pt x="497" y="816"/>
                  <a:pt x="491" y="790"/>
                  <a:pt x="481" y="765"/>
                </a:cubicBezTo>
                <a:cubicBezTo>
                  <a:pt x="467" y="731"/>
                  <a:pt x="470" y="698"/>
                  <a:pt x="479" y="664"/>
                </a:cubicBezTo>
                <a:cubicBezTo>
                  <a:pt x="485" y="646"/>
                  <a:pt x="489" y="628"/>
                  <a:pt x="493" y="610"/>
                </a:cubicBezTo>
                <a:cubicBezTo>
                  <a:pt x="496" y="595"/>
                  <a:pt x="489" y="587"/>
                  <a:pt x="474" y="587"/>
                </a:cubicBezTo>
                <a:cubicBezTo>
                  <a:pt x="463" y="587"/>
                  <a:pt x="453" y="587"/>
                  <a:pt x="442" y="587"/>
                </a:cubicBezTo>
                <a:cubicBezTo>
                  <a:pt x="310" y="586"/>
                  <a:pt x="178" y="586"/>
                  <a:pt x="46" y="586"/>
                </a:cubicBezTo>
                <a:cubicBezTo>
                  <a:pt x="37" y="586"/>
                  <a:pt x="27" y="586"/>
                  <a:pt x="18" y="586"/>
                </a:cubicBezTo>
                <a:cubicBezTo>
                  <a:pt x="7" y="585"/>
                  <a:pt x="0" y="581"/>
                  <a:pt x="0" y="569"/>
                </a:cubicBezTo>
                <a:cubicBezTo>
                  <a:pt x="0" y="558"/>
                  <a:pt x="5" y="552"/>
                  <a:pt x="16" y="551"/>
                </a:cubicBezTo>
                <a:cubicBezTo>
                  <a:pt x="27" y="551"/>
                  <a:pt x="38" y="551"/>
                  <a:pt x="48" y="551"/>
                </a:cubicBezTo>
                <a:cubicBezTo>
                  <a:pt x="170" y="551"/>
                  <a:pt x="291" y="551"/>
                  <a:pt x="412" y="550"/>
                </a:cubicBezTo>
                <a:cubicBezTo>
                  <a:pt x="432" y="550"/>
                  <a:pt x="457" y="559"/>
                  <a:pt x="459" y="525"/>
                </a:cubicBezTo>
                <a:cubicBezTo>
                  <a:pt x="460" y="518"/>
                  <a:pt x="469" y="516"/>
                  <a:pt x="476" y="517"/>
                </a:cubicBezTo>
                <a:cubicBezTo>
                  <a:pt x="499" y="518"/>
                  <a:pt x="502" y="504"/>
                  <a:pt x="501" y="486"/>
                </a:cubicBezTo>
                <a:cubicBezTo>
                  <a:pt x="501" y="470"/>
                  <a:pt x="501" y="454"/>
                  <a:pt x="501" y="430"/>
                </a:cubicBezTo>
                <a:cubicBezTo>
                  <a:pt x="516" y="458"/>
                  <a:pt x="518" y="480"/>
                  <a:pt x="524" y="501"/>
                </a:cubicBezTo>
                <a:cubicBezTo>
                  <a:pt x="527" y="507"/>
                  <a:pt x="529" y="515"/>
                  <a:pt x="537" y="513"/>
                </a:cubicBezTo>
                <a:cubicBezTo>
                  <a:pt x="545" y="511"/>
                  <a:pt x="544" y="504"/>
                  <a:pt x="542" y="497"/>
                </a:cubicBezTo>
                <a:cubicBezTo>
                  <a:pt x="532" y="453"/>
                  <a:pt x="523" y="409"/>
                  <a:pt x="512" y="365"/>
                </a:cubicBezTo>
                <a:cubicBezTo>
                  <a:pt x="508" y="352"/>
                  <a:pt x="507" y="339"/>
                  <a:pt x="511" y="325"/>
                </a:cubicBezTo>
                <a:cubicBezTo>
                  <a:pt x="539" y="377"/>
                  <a:pt x="556" y="435"/>
                  <a:pt x="582" y="489"/>
                </a:cubicBezTo>
                <a:cubicBezTo>
                  <a:pt x="585" y="460"/>
                  <a:pt x="574" y="433"/>
                  <a:pt x="568" y="406"/>
                </a:cubicBezTo>
                <a:cubicBezTo>
                  <a:pt x="547" y="303"/>
                  <a:pt x="524" y="201"/>
                  <a:pt x="500" y="98"/>
                </a:cubicBezTo>
                <a:cubicBezTo>
                  <a:pt x="493" y="72"/>
                  <a:pt x="498" y="45"/>
                  <a:pt x="489" y="20"/>
                </a:cubicBezTo>
                <a:cubicBezTo>
                  <a:pt x="485" y="5"/>
                  <a:pt x="494" y="0"/>
                  <a:pt x="507" y="5"/>
                </a:cubicBezTo>
                <a:cubicBezTo>
                  <a:pt x="515" y="8"/>
                  <a:pt x="521" y="13"/>
                  <a:pt x="528" y="17"/>
                </a:cubicBezTo>
                <a:cubicBezTo>
                  <a:pt x="519" y="31"/>
                  <a:pt x="524" y="45"/>
                  <a:pt x="527" y="59"/>
                </a:cubicBezTo>
                <a:cubicBezTo>
                  <a:pt x="555" y="192"/>
                  <a:pt x="585" y="324"/>
                  <a:pt x="614" y="456"/>
                </a:cubicBezTo>
                <a:cubicBezTo>
                  <a:pt x="621" y="486"/>
                  <a:pt x="630" y="516"/>
                  <a:pt x="637" y="545"/>
                </a:cubicBezTo>
                <a:cubicBezTo>
                  <a:pt x="642" y="566"/>
                  <a:pt x="657" y="564"/>
                  <a:pt x="672" y="561"/>
                </a:cubicBezTo>
                <a:cubicBezTo>
                  <a:pt x="687" y="558"/>
                  <a:pt x="682" y="545"/>
                  <a:pt x="680" y="535"/>
                </a:cubicBezTo>
                <a:cubicBezTo>
                  <a:pt x="677" y="522"/>
                  <a:pt x="672" y="510"/>
                  <a:pt x="669" y="497"/>
                </a:cubicBezTo>
                <a:cubicBezTo>
                  <a:pt x="642" y="353"/>
                  <a:pt x="604" y="212"/>
                  <a:pt x="578" y="68"/>
                </a:cubicBezTo>
                <a:cubicBezTo>
                  <a:pt x="575" y="49"/>
                  <a:pt x="571" y="28"/>
                  <a:pt x="548" y="21"/>
                </a:cubicBezTo>
                <a:cubicBezTo>
                  <a:pt x="559" y="14"/>
                  <a:pt x="571" y="17"/>
                  <a:pt x="582" y="19"/>
                </a:cubicBezTo>
                <a:cubicBezTo>
                  <a:pt x="609" y="22"/>
                  <a:pt x="618" y="31"/>
                  <a:pt x="622" y="60"/>
                </a:cubicBezTo>
                <a:cubicBezTo>
                  <a:pt x="633" y="135"/>
                  <a:pt x="645" y="211"/>
                  <a:pt x="663" y="286"/>
                </a:cubicBezTo>
                <a:cubicBezTo>
                  <a:pt x="676" y="337"/>
                  <a:pt x="699" y="385"/>
                  <a:pt x="707" y="438"/>
                </a:cubicBezTo>
                <a:cubicBezTo>
                  <a:pt x="710" y="461"/>
                  <a:pt x="715" y="485"/>
                  <a:pt x="718" y="508"/>
                </a:cubicBezTo>
                <a:cubicBezTo>
                  <a:pt x="722" y="543"/>
                  <a:pt x="722" y="543"/>
                  <a:pt x="756" y="550"/>
                </a:cubicBezTo>
                <a:cubicBezTo>
                  <a:pt x="774" y="553"/>
                  <a:pt x="782" y="565"/>
                  <a:pt x="775" y="575"/>
                </a:cubicBezTo>
                <a:cubicBezTo>
                  <a:pt x="770" y="581"/>
                  <a:pt x="764" y="583"/>
                  <a:pt x="757" y="584"/>
                </a:cubicBezTo>
                <a:cubicBezTo>
                  <a:pt x="742" y="586"/>
                  <a:pt x="726" y="583"/>
                  <a:pt x="719" y="604"/>
                </a:cubicBezTo>
                <a:cubicBezTo>
                  <a:pt x="716" y="615"/>
                  <a:pt x="702" y="613"/>
                  <a:pt x="695" y="601"/>
                </a:cubicBezTo>
                <a:cubicBezTo>
                  <a:pt x="697" y="585"/>
                  <a:pt x="690" y="577"/>
                  <a:pt x="673" y="578"/>
                </a:cubicBezTo>
                <a:cubicBezTo>
                  <a:pt x="662" y="579"/>
                  <a:pt x="649" y="577"/>
                  <a:pt x="652" y="596"/>
                </a:cubicBezTo>
                <a:close/>
                <a:moveTo>
                  <a:pt x="570" y="669"/>
                </a:moveTo>
                <a:cubicBezTo>
                  <a:pt x="572" y="668"/>
                  <a:pt x="574" y="668"/>
                  <a:pt x="577" y="668"/>
                </a:cubicBezTo>
                <a:cubicBezTo>
                  <a:pt x="572" y="644"/>
                  <a:pt x="568" y="621"/>
                  <a:pt x="564" y="598"/>
                </a:cubicBezTo>
                <a:cubicBezTo>
                  <a:pt x="563" y="593"/>
                  <a:pt x="559" y="588"/>
                  <a:pt x="552" y="589"/>
                </a:cubicBezTo>
                <a:cubicBezTo>
                  <a:pt x="546" y="591"/>
                  <a:pt x="546" y="597"/>
                  <a:pt x="547" y="602"/>
                </a:cubicBezTo>
                <a:cubicBezTo>
                  <a:pt x="555" y="624"/>
                  <a:pt x="562" y="646"/>
                  <a:pt x="570" y="669"/>
                </a:cubicBezTo>
                <a:close/>
                <a:moveTo>
                  <a:pt x="586" y="512"/>
                </a:moveTo>
                <a:cubicBezTo>
                  <a:pt x="585" y="511"/>
                  <a:pt x="584" y="510"/>
                  <a:pt x="584" y="510"/>
                </a:cubicBezTo>
                <a:cubicBezTo>
                  <a:pt x="583" y="510"/>
                  <a:pt x="582" y="511"/>
                  <a:pt x="581" y="511"/>
                </a:cubicBezTo>
                <a:cubicBezTo>
                  <a:pt x="582" y="512"/>
                  <a:pt x="582" y="513"/>
                  <a:pt x="583" y="513"/>
                </a:cubicBezTo>
                <a:cubicBezTo>
                  <a:pt x="584" y="513"/>
                  <a:pt x="585" y="512"/>
                  <a:pt x="586" y="512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64">
            <a:extLst>
              <a:ext uri="{FF2B5EF4-FFF2-40B4-BE49-F238E27FC236}">
                <a16:creationId xmlns:a16="http://schemas.microsoft.com/office/drawing/2014/main" id="{2E54DD62-E624-479A-A504-EB8A0AAFC867}"/>
              </a:ext>
            </a:extLst>
          </p:cNvPr>
          <p:cNvSpPr>
            <a:spLocks/>
          </p:cNvSpPr>
          <p:nvPr/>
        </p:nvSpPr>
        <p:spPr bwMode="auto">
          <a:xfrm>
            <a:off x="4448405" y="2820987"/>
            <a:ext cx="557213" cy="677863"/>
          </a:xfrm>
          <a:custGeom>
            <a:avLst/>
            <a:gdLst>
              <a:gd name="T0" fmla="*/ 97 w 655"/>
              <a:gd name="T1" fmla="*/ 0 h 798"/>
              <a:gd name="T2" fmla="*/ 108 w 655"/>
              <a:gd name="T3" fmla="*/ 134 h 798"/>
              <a:gd name="T4" fmla="*/ 179 w 655"/>
              <a:gd name="T5" fmla="*/ 344 h 798"/>
              <a:gd name="T6" fmla="*/ 274 w 655"/>
              <a:gd name="T7" fmla="*/ 433 h 798"/>
              <a:gd name="T8" fmla="*/ 578 w 655"/>
              <a:gd name="T9" fmla="*/ 562 h 798"/>
              <a:gd name="T10" fmla="*/ 630 w 655"/>
              <a:gd name="T11" fmla="*/ 581 h 798"/>
              <a:gd name="T12" fmla="*/ 644 w 655"/>
              <a:gd name="T13" fmla="*/ 614 h 798"/>
              <a:gd name="T14" fmla="*/ 566 w 655"/>
              <a:gd name="T15" fmla="*/ 768 h 798"/>
              <a:gd name="T16" fmla="*/ 523 w 655"/>
              <a:gd name="T17" fmla="*/ 780 h 798"/>
              <a:gd name="T18" fmla="*/ 279 w 655"/>
              <a:gd name="T19" fmla="*/ 646 h 798"/>
              <a:gd name="T20" fmla="*/ 246 w 655"/>
              <a:gd name="T21" fmla="*/ 643 h 798"/>
              <a:gd name="T22" fmla="*/ 221 w 655"/>
              <a:gd name="T23" fmla="*/ 637 h 798"/>
              <a:gd name="T24" fmla="*/ 120 w 655"/>
              <a:gd name="T25" fmla="*/ 580 h 798"/>
              <a:gd name="T26" fmla="*/ 52 w 655"/>
              <a:gd name="T27" fmla="*/ 486 h 798"/>
              <a:gd name="T28" fmla="*/ 14 w 655"/>
              <a:gd name="T29" fmla="*/ 250 h 798"/>
              <a:gd name="T30" fmla="*/ 11 w 655"/>
              <a:gd name="T31" fmla="*/ 226 h 798"/>
              <a:gd name="T32" fmla="*/ 97 w 655"/>
              <a:gd name="T33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55" h="798">
                <a:moveTo>
                  <a:pt x="97" y="0"/>
                </a:moveTo>
                <a:cubicBezTo>
                  <a:pt x="101" y="46"/>
                  <a:pt x="104" y="90"/>
                  <a:pt x="108" y="134"/>
                </a:cubicBezTo>
                <a:cubicBezTo>
                  <a:pt x="116" y="210"/>
                  <a:pt x="137" y="280"/>
                  <a:pt x="179" y="344"/>
                </a:cubicBezTo>
                <a:cubicBezTo>
                  <a:pt x="204" y="381"/>
                  <a:pt x="234" y="411"/>
                  <a:pt x="274" y="433"/>
                </a:cubicBezTo>
                <a:cubicBezTo>
                  <a:pt x="371" y="487"/>
                  <a:pt x="474" y="524"/>
                  <a:pt x="578" y="562"/>
                </a:cubicBezTo>
                <a:cubicBezTo>
                  <a:pt x="595" y="568"/>
                  <a:pt x="613" y="574"/>
                  <a:pt x="630" y="581"/>
                </a:cubicBezTo>
                <a:cubicBezTo>
                  <a:pt x="655" y="591"/>
                  <a:pt x="655" y="591"/>
                  <a:pt x="644" y="614"/>
                </a:cubicBezTo>
                <a:cubicBezTo>
                  <a:pt x="618" y="666"/>
                  <a:pt x="592" y="717"/>
                  <a:pt x="566" y="768"/>
                </a:cubicBezTo>
                <a:cubicBezTo>
                  <a:pt x="551" y="798"/>
                  <a:pt x="551" y="797"/>
                  <a:pt x="523" y="780"/>
                </a:cubicBezTo>
                <a:cubicBezTo>
                  <a:pt x="443" y="733"/>
                  <a:pt x="363" y="686"/>
                  <a:pt x="279" y="646"/>
                </a:cubicBezTo>
                <a:cubicBezTo>
                  <a:pt x="269" y="641"/>
                  <a:pt x="259" y="632"/>
                  <a:pt x="246" y="643"/>
                </a:cubicBezTo>
                <a:cubicBezTo>
                  <a:pt x="238" y="650"/>
                  <a:pt x="228" y="641"/>
                  <a:pt x="221" y="637"/>
                </a:cubicBezTo>
                <a:cubicBezTo>
                  <a:pt x="187" y="618"/>
                  <a:pt x="154" y="599"/>
                  <a:pt x="120" y="580"/>
                </a:cubicBezTo>
                <a:cubicBezTo>
                  <a:pt x="83" y="559"/>
                  <a:pt x="61" y="527"/>
                  <a:pt x="52" y="486"/>
                </a:cubicBezTo>
                <a:cubicBezTo>
                  <a:pt x="35" y="408"/>
                  <a:pt x="23" y="329"/>
                  <a:pt x="14" y="250"/>
                </a:cubicBezTo>
                <a:cubicBezTo>
                  <a:pt x="13" y="242"/>
                  <a:pt x="13" y="234"/>
                  <a:pt x="11" y="226"/>
                </a:cubicBezTo>
                <a:cubicBezTo>
                  <a:pt x="0" y="149"/>
                  <a:pt x="34" y="58"/>
                  <a:pt x="97" y="0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65">
            <a:extLst>
              <a:ext uri="{FF2B5EF4-FFF2-40B4-BE49-F238E27FC236}">
                <a16:creationId xmlns:a16="http://schemas.microsoft.com/office/drawing/2014/main" id="{ACED205F-86B1-4ADF-8557-7C4B86890AFC}"/>
              </a:ext>
            </a:extLst>
          </p:cNvPr>
          <p:cNvSpPr>
            <a:spLocks/>
          </p:cNvSpPr>
          <p:nvPr/>
        </p:nvSpPr>
        <p:spPr bwMode="auto">
          <a:xfrm>
            <a:off x="6480405" y="2062162"/>
            <a:ext cx="752475" cy="481013"/>
          </a:xfrm>
          <a:custGeom>
            <a:avLst/>
            <a:gdLst>
              <a:gd name="T0" fmla="*/ 256 w 887"/>
              <a:gd name="T1" fmla="*/ 395 h 566"/>
              <a:gd name="T2" fmla="*/ 257 w 887"/>
              <a:gd name="T3" fmla="*/ 395 h 566"/>
              <a:gd name="T4" fmla="*/ 373 w 887"/>
              <a:gd name="T5" fmla="*/ 396 h 566"/>
              <a:gd name="T6" fmla="*/ 400 w 887"/>
              <a:gd name="T7" fmla="*/ 370 h 566"/>
              <a:gd name="T8" fmla="*/ 419 w 887"/>
              <a:gd name="T9" fmla="*/ 342 h 566"/>
              <a:gd name="T10" fmla="*/ 434 w 887"/>
              <a:gd name="T11" fmla="*/ 325 h 566"/>
              <a:gd name="T12" fmla="*/ 543 w 887"/>
              <a:gd name="T13" fmla="*/ 0 h 566"/>
              <a:gd name="T14" fmla="*/ 596 w 887"/>
              <a:gd name="T15" fmla="*/ 139 h 566"/>
              <a:gd name="T16" fmla="*/ 590 w 887"/>
              <a:gd name="T17" fmla="*/ 186 h 566"/>
              <a:gd name="T18" fmla="*/ 537 w 887"/>
              <a:gd name="T19" fmla="*/ 320 h 566"/>
              <a:gd name="T20" fmla="*/ 555 w 887"/>
              <a:gd name="T21" fmla="*/ 348 h 566"/>
              <a:gd name="T22" fmla="*/ 635 w 887"/>
              <a:gd name="T23" fmla="*/ 349 h 566"/>
              <a:gd name="T24" fmla="*/ 660 w 887"/>
              <a:gd name="T25" fmla="*/ 371 h 566"/>
              <a:gd name="T26" fmla="*/ 691 w 887"/>
              <a:gd name="T27" fmla="*/ 396 h 566"/>
              <a:gd name="T28" fmla="*/ 855 w 887"/>
              <a:gd name="T29" fmla="*/ 396 h 566"/>
              <a:gd name="T30" fmla="*/ 887 w 887"/>
              <a:gd name="T31" fmla="*/ 413 h 566"/>
              <a:gd name="T32" fmla="*/ 853 w 887"/>
              <a:gd name="T33" fmla="*/ 433 h 566"/>
              <a:gd name="T34" fmla="*/ 725 w 887"/>
              <a:gd name="T35" fmla="*/ 433 h 566"/>
              <a:gd name="T36" fmla="*/ 693 w 887"/>
              <a:gd name="T37" fmla="*/ 452 h 566"/>
              <a:gd name="T38" fmla="*/ 669 w 887"/>
              <a:gd name="T39" fmla="*/ 460 h 566"/>
              <a:gd name="T40" fmla="*/ 501 w 887"/>
              <a:gd name="T41" fmla="*/ 462 h 566"/>
              <a:gd name="T42" fmla="*/ 459 w 887"/>
              <a:gd name="T43" fmla="*/ 489 h 566"/>
              <a:gd name="T44" fmla="*/ 406 w 887"/>
              <a:gd name="T45" fmla="*/ 566 h 566"/>
              <a:gd name="T46" fmla="*/ 362 w 887"/>
              <a:gd name="T47" fmla="*/ 455 h 566"/>
              <a:gd name="T48" fmla="*/ 335 w 887"/>
              <a:gd name="T49" fmla="*/ 426 h 566"/>
              <a:gd name="T50" fmla="*/ 39 w 887"/>
              <a:gd name="T51" fmla="*/ 426 h 566"/>
              <a:gd name="T52" fmla="*/ 0 w 887"/>
              <a:gd name="T53" fmla="*/ 408 h 566"/>
              <a:gd name="T54" fmla="*/ 7 w 887"/>
              <a:gd name="T55" fmla="*/ 395 h 566"/>
              <a:gd name="T56" fmla="*/ 256 w 887"/>
              <a:gd name="T57" fmla="*/ 395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87" h="566">
                <a:moveTo>
                  <a:pt x="256" y="395"/>
                </a:moveTo>
                <a:cubicBezTo>
                  <a:pt x="256" y="395"/>
                  <a:pt x="257" y="395"/>
                  <a:pt x="257" y="395"/>
                </a:cubicBezTo>
                <a:cubicBezTo>
                  <a:pt x="296" y="401"/>
                  <a:pt x="334" y="397"/>
                  <a:pt x="373" y="396"/>
                </a:cubicBezTo>
                <a:cubicBezTo>
                  <a:pt x="390" y="396"/>
                  <a:pt x="401" y="390"/>
                  <a:pt x="400" y="370"/>
                </a:cubicBezTo>
                <a:cubicBezTo>
                  <a:pt x="400" y="357"/>
                  <a:pt x="399" y="343"/>
                  <a:pt x="419" y="342"/>
                </a:cubicBezTo>
                <a:cubicBezTo>
                  <a:pt x="428" y="341"/>
                  <a:pt x="431" y="332"/>
                  <a:pt x="434" y="325"/>
                </a:cubicBezTo>
                <a:cubicBezTo>
                  <a:pt x="476" y="220"/>
                  <a:pt x="523" y="117"/>
                  <a:pt x="543" y="0"/>
                </a:cubicBezTo>
                <a:cubicBezTo>
                  <a:pt x="565" y="46"/>
                  <a:pt x="584" y="91"/>
                  <a:pt x="596" y="139"/>
                </a:cubicBezTo>
                <a:cubicBezTo>
                  <a:pt x="601" y="155"/>
                  <a:pt x="594" y="170"/>
                  <a:pt x="590" y="186"/>
                </a:cubicBezTo>
                <a:cubicBezTo>
                  <a:pt x="576" y="232"/>
                  <a:pt x="556" y="275"/>
                  <a:pt x="537" y="320"/>
                </a:cubicBezTo>
                <a:cubicBezTo>
                  <a:pt x="527" y="344"/>
                  <a:pt x="528" y="346"/>
                  <a:pt x="555" y="348"/>
                </a:cubicBezTo>
                <a:cubicBezTo>
                  <a:pt x="582" y="349"/>
                  <a:pt x="609" y="350"/>
                  <a:pt x="635" y="349"/>
                </a:cubicBezTo>
                <a:cubicBezTo>
                  <a:pt x="651" y="349"/>
                  <a:pt x="661" y="352"/>
                  <a:pt x="660" y="371"/>
                </a:cubicBezTo>
                <a:cubicBezTo>
                  <a:pt x="658" y="393"/>
                  <a:pt x="673" y="396"/>
                  <a:pt x="691" y="396"/>
                </a:cubicBezTo>
                <a:cubicBezTo>
                  <a:pt x="746" y="396"/>
                  <a:pt x="801" y="396"/>
                  <a:pt x="855" y="396"/>
                </a:cubicBezTo>
                <a:cubicBezTo>
                  <a:pt x="868" y="397"/>
                  <a:pt x="886" y="387"/>
                  <a:pt x="887" y="413"/>
                </a:cubicBezTo>
                <a:cubicBezTo>
                  <a:pt x="887" y="441"/>
                  <a:pt x="867" y="433"/>
                  <a:pt x="853" y="433"/>
                </a:cubicBezTo>
                <a:cubicBezTo>
                  <a:pt x="811" y="433"/>
                  <a:pt x="768" y="433"/>
                  <a:pt x="725" y="433"/>
                </a:cubicBezTo>
                <a:cubicBezTo>
                  <a:pt x="711" y="433"/>
                  <a:pt x="696" y="430"/>
                  <a:pt x="693" y="452"/>
                </a:cubicBezTo>
                <a:cubicBezTo>
                  <a:pt x="691" y="464"/>
                  <a:pt x="678" y="460"/>
                  <a:pt x="669" y="460"/>
                </a:cubicBezTo>
                <a:cubicBezTo>
                  <a:pt x="613" y="461"/>
                  <a:pt x="557" y="462"/>
                  <a:pt x="501" y="462"/>
                </a:cubicBezTo>
                <a:cubicBezTo>
                  <a:pt x="481" y="462"/>
                  <a:pt x="469" y="468"/>
                  <a:pt x="459" y="489"/>
                </a:cubicBezTo>
                <a:cubicBezTo>
                  <a:pt x="447" y="516"/>
                  <a:pt x="425" y="539"/>
                  <a:pt x="406" y="566"/>
                </a:cubicBezTo>
                <a:cubicBezTo>
                  <a:pt x="369" y="537"/>
                  <a:pt x="355" y="501"/>
                  <a:pt x="362" y="455"/>
                </a:cubicBezTo>
                <a:cubicBezTo>
                  <a:pt x="366" y="428"/>
                  <a:pt x="364" y="426"/>
                  <a:pt x="335" y="426"/>
                </a:cubicBezTo>
                <a:cubicBezTo>
                  <a:pt x="236" y="426"/>
                  <a:pt x="138" y="426"/>
                  <a:pt x="39" y="426"/>
                </a:cubicBezTo>
                <a:cubicBezTo>
                  <a:pt x="24" y="426"/>
                  <a:pt x="6" y="431"/>
                  <a:pt x="0" y="408"/>
                </a:cubicBezTo>
                <a:cubicBezTo>
                  <a:pt x="3" y="404"/>
                  <a:pt x="5" y="400"/>
                  <a:pt x="7" y="395"/>
                </a:cubicBezTo>
                <a:cubicBezTo>
                  <a:pt x="90" y="397"/>
                  <a:pt x="173" y="402"/>
                  <a:pt x="256" y="395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66">
            <a:extLst>
              <a:ext uri="{FF2B5EF4-FFF2-40B4-BE49-F238E27FC236}">
                <a16:creationId xmlns:a16="http://schemas.microsoft.com/office/drawing/2014/main" id="{7B117BF1-E995-48FF-B0E4-71B816026938}"/>
              </a:ext>
            </a:extLst>
          </p:cNvPr>
          <p:cNvSpPr>
            <a:spLocks/>
          </p:cNvSpPr>
          <p:nvPr/>
        </p:nvSpPr>
        <p:spPr bwMode="auto">
          <a:xfrm>
            <a:off x="4118205" y="2498725"/>
            <a:ext cx="231775" cy="517525"/>
          </a:xfrm>
          <a:custGeom>
            <a:avLst/>
            <a:gdLst>
              <a:gd name="T0" fmla="*/ 273 w 273"/>
              <a:gd name="T1" fmla="*/ 352 h 610"/>
              <a:gd name="T2" fmla="*/ 253 w 273"/>
              <a:gd name="T3" fmla="*/ 405 h 610"/>
              <a:gd name="T4" fmla="*/ 225 w 273"/>
              <a:gd name="T5" fmla="*/ 433 h 610"/>
              <a:gd name="T6" fmla="*/ 225 w 273"/>
              <a:gd name="T7" fmla="*/ 473 h 610"/>
              <a:gd name="T8" fmla="*/ 240 w 273"/>
              <a:gd name="T9" fmla="*/ 500 h 610"/>
              <a:gd name="T10" fmla="*/ 239 w 273"/>
              <a:gd name="T11" fmla="*/ 576 h 610"/>
              <a:gd name="T12" fmla="*/ 211 w 273"/>
              <a:gd name="T13" fmla="*/ 609 h 610"/>
              <a:gd name="T14" fmla="*/ 178 w 273"/>
              <a:gd name="T15" fmla="*/ 574 h 610"/>
              <a:gd name="T16" fmla="*/ 175 w 273"/>
              <a:gd name="T17" fmla="*/ 526 h 610"/>
              <a:gd name="T18" fmla="*/ 139 w 273"/>
              <a:gd name="T19" fmla="*/ 393 h 610"/>
              <a:gd name="T20" fmla="*/ 113 w 273"/>
              <a:gd name="T21" fmla="*/ 301 h 610"/>
              <a:gd name="T22" fmla="*/ 50 w 273"/>
              <a:gd name="T23" fmla="*/ 168 h 610"/>
              <a:gd name="T24" fmla="*/ 34 w 273"/>
              <a:gd name="T25" fmla="*/ 145 h 610"/>
              <a:gd name="T26" fmla="*/ 5 w 273"/>
              <a:gd name="T27" fmla="*/ 106 h 610"/>
              <a:gd name="T28" fmla="*/ 37 w 273"/>
              <a:gd name="T29" fmla="*/ 66 h 610"/>
              <a:gd name="T30" fmla="*/ 69 w 273"/>
              <a:gd name="T31" fmla="*/ 30 h 610"/>
              <a:gd name="T32" fmla="*/ 118 w 273"/>
              <a:gd name="T33" fmla="*/ 34 h 610"/>
              <a:gd name="T34" fmla="*/ 184 w 273"/>
              <a:gd name="T35" fmla="*/ 143 h 610"/>
              <a:gd name="T36" fmla="*/ 236 w 273"/>
              <a:gd name="T37" fmla="*/ 237 h 610"/>
              <a:gd name="T38" fmla="*/ 273 w 273"/>
              <a:gd name="T39" fmla="*/ 352 h 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73" h="610">
                <a:moveTo>
                  <a:pt x="273" y="352"/>
                </a:moveTo>
                <a:cubicBezTo>
                  <a:pt x="270" y="373"/>
                  <a:pt x="268" y="391"/>
                  <a:pt x="253" y="405"/>
                </a:cubicBezTo>
                <a:cubicBezTo>
                  <a:pt x="244" y="415"/>
                  <a:pt x="234" y="424"/>
                  <a:pt x="225" y="433"/>
                </a:cubicBezTo>
                <a:cubicBezTo>
                  <a:pt x="207" y="452"/>
                  <a:pt x="207" y="452"/>
                  <a:pt x="225" y="473"/>
                </a:cubicBezTo>
                <a:cubicBezTo>
                  <a:pt x="233" y="481"/>
                  <a:pt x="238" y="490"/>
                  <a:pt x="240" y="500"/>
                </a:cubicBezTo>
                <a:cubicBezTo>
                  <a:pt x="243" y="525"/>
                  <a:pt x="244" y="551"/>
                  <a:pt x="239" y="576"/>
                </a:cubicBezTo>
                <a:cubicBezTo>
                  <a:pt x="237" y="591"/>
                  <a:pt x="232" y="608"/>
                  <a:pt x="211" y="609"/>
                </a:cubicBezTo>
                <a:cubicBezTo>
                  <a:pt x="198" y="610"/>
                  <a:pt x="181" y="591"/>
                  <a:pt x="178" y="574"/>
                </a:cubicBezTo>
                <a:cubicBezTo>
                  <a:pt x="176" y="558"/>
                  <a:pt x="175" y="542"/>
                  <a:pt x="175" y="526"/>
                </a:cubicBezTo>
                <a:cubicBezTo>
                  <a:pt x="174" y="479"/>
                  <a:pt x="146" y="439"/>
                  <a:pt x="139" y="393"/>
                </a:cubicBezTo>
                <a:cubicBezTo>
                  <a:pt x="134" y="361"/>
                  <a:pt x="123" y="331"/>
                  <a:pt x="113" y="301"/>
                </a:cubicBezTo>
                <a:cubicBezTo>
                  <a:pt x="97" y="254"/>
                  <a:pt x="75" y="210"/>
                  <a:pt x="50" y="168"/>
                </a:cubicBezTo>
                <a:cubicBezTo>
                  <a:pt x="45" y="160"/>
                  <a:pt x="39" y="153"/>
                  <a:pt x="34" y="145"/>
                </a:cubicBezTo>
                <a:cubicBezTo>
                  <a:pt x="26" y="130"/>
                  <a:pt x="0" y="125"/>
                  <a:pt x="5" y="106"/>
                </a:cubicBezTo>
                <a:cubicBezTo>
                  <a:pt x="9" y="91"/>
                  <a:pt x="25" y="79"/>
                  <a:pt x="37" y="66"/>
                </a:cubicBezTo>
                <a:cubicBezTo>
                  <a:pt x="47" y="54"/>
                  <a:pt x="58" y="42"/>
                  <a:pt x="69" y="30"/>
                </a:cubicBezTo>
                <a:cubicBezTo>
                  <a:pt x="97" y="0"/>
                  <a:pt x="98" y="0"/>
                  <a:pt x="118" y="34"/>
                </a:cubicBezTo>
                <a:cubicBezTo>
                  <a:pt x="141" y="70"/>
                  <a:pt x="163" y="106"/>
                  <a:pt x="184" y="143"/>
                </a:cubicBezTo>
                <a:cubicBezTo>
                  <a:pt x="202" y="174"/>
                  <a:pt x="220" y="205"/>
                  <a:pt x="236" y="237"/>
                </a:cubicBezTo>
                <a:cubicBezTo>
                  <a:pt x="254" y="274"/>
                  <a:pt x="261" y="315"/>
                  <a:pt x="273" y="352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67">
            <a:extLst>
              <a:ext uri="{FF2B5EF4-FFF2-40B4-BE49-F238E27FC236}">
                <a16:creationId xmlns:a16="http://schemas.microsoft.com/office/drawing/2014/main" id="{E6A04870-DB74-4C84-90B5-F98F73A1100E}"/>
              </a:ext>
            </a:extLst>
          </p:cNvPr>
          <p:cNvSpPr>
            <a:spLocks/>
          </p:cNvSpPr>
          <p:nvPr/>
        </p:nvSpPr>
        <p:spPr bwMode="auto">
          <a:xfrm>
            <a:off x="4646843" y="3465512"/>
            <a:ext cx="331788" cy="228600"/>
          </a:xfrm>
          <a:custGeom>
            <a:avLst/>
            <a:gdLst>
              <a:gd name="T0" fmla="*/ 0 w 391"/>
              <a:gd name="T1" fmla="*/ 22 h 268"/>
              <a:gd name="T2" fmla="*/ 112 w 391"/>
              <a:gd name="T3" fmla="*/ 4 h 268"/>
              <a:gd name="T4" fmla="*/ 137 w 391"/>
              <a:gd name="T5" fmla="*/ 14 h 268"/>
              <a:gd name="T6" fmla="*/ 373 w 391"/>
              <a:gd name="T7" fmla="*/ 183 h 268"/>
              <a:gd name="T8" fmla="*/ 377 w 391"/>
              <a:gd name="T9" fmla="*/ 219 h 268"/>
              <a:gd name="T10" fmla="*/ 335 w 391"/>
              <a:gd name="T11" fmla="*/ 261 h 268"/>
              <a:gd name="T12" fmla="*/ 290 w 391"/>
              <a:gd name="T13" fmla="*/ 230 h 268"/>
              <a:gd name="T14" fmla="*/ 24 w 391"/>
              <a:gd name="T15" fmla="*/ 41 h 268"/>
              <a:gd name="T16" fmla="*/ 0 w 391"/>
              <a:gd name="T17" fmla="*/ 22 h 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1" h="268">
                <a:moveTo>
                  <a:pt x="0" y="22"/>
                </a:moveTo>
                <a:cubicBezTo>
                  <a:pt x="36" y="9"/>
                  <a:pt x="76" y="20"/>
                  <a:pt x="112" y="4"/>
                </a:cubicBezTo>
                <a:cubicBezTo>
                  <a:pt x="121" y="0"/>
                  <a:pt x="129" y="9"/>
                  <a:pt x="137" y="14"/>
                </a:cubicBezTo>
                <a:cubicBezTo>
                  <a:pt x="219" y="66"/>
                  <a:pt x="296" y="125"/>
                  <a:pt x="373" y="183"/>
                </a:cubicBezTo>
                <a:cubicBezTo>
                  <a:pt x="388" y="195"/>
                  <a:pt x="391" y="205"/>
                  <a:pt x="377" y="219"/>
                </a:cubicBezTo>
                <a:cubicBezTo>
                  <a:pt x="363" y="233"/>
                  <a:pt x="354" y="255"/>
                  <a:pt x="335" y="261"/>
                </a:cubicBezTo>
                <a:cubicBezTo>
                  <a:pt x="314" y="268"/>
                  <a:pt x="305" y="241"/>
                  <a:pt x="290" y="230"/>
                </a:cubicBezTo>
                <a:cubicBezTo>
                  <a:pt x="202" y="167"/>
                  <a:pt x="116" y="99"/>
                  <a:pt x="24" y="41"/>
                </a:cubicBezTo>
                <a:cubicBezTo>
                  <a:pt x="15" y="35"/>
                  <a:pt x="5" y="32"/>
                  <a:pt x="0" y="22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68">
            <a:extLst>
              <a:ext uri="{FF2B5EF4-FFF2-40B4-BE49-F238E27FC236}">
                <a16:creationId xmlns:a16="http://schemas.microsoft.com/office/drawing/2014/main" id="{639AB102-F4B8-4350-B9D7-4114A26A311E}"/>
              </a:ext>
            </a:extLst>
          </p:cNvPr>
          <p:cNvSpPr>
            <a:spLocks/>
          </p:cNvSpPr>
          <p:nvPr/>
        </p:nvSpPr>
        <p:spPr bwMode="auto">
          <a:xfrm>
            <a:off x="4388080" y="3097212"/>
            <a:ext cx="314325" cy="346075"/>
          </a:xfrm>
          <a:custGeom>
            <a:avLst/>
            <a:gdLst>
              <a:gd name="T0" fmla="*/ 115 w 369"/>
              <a:gd name="T1" fmla="*/ 332 h 407"/>
              <a:gd name="T2" fmla="*/ 105 w 369"/>
              <a:gd name="T3" fmla="*/ 313 h 407"/>
              <a:gd name="T4" fmla="*/ 21 w 369"/>
              <a:gd name="T5" fmla="*/ 252 h 407"/>
              <a:gd name="T6" fmla="*/ 2 w 369"/>
              <a:gd name="T7" fmla="*/ 212 h 407"/>
              <a:gd name="T8" fmla="*/ 22 w 369"/>
              <a:gd name="T9" fmla="*/ 82 h 407"/>
              <a:gd name="T10" fmla="*/ 38 w 369"/>
              <a:gd name="T11" fmla="*/ 0 h 407"/>
              <a:gd name="T12" fmla="*/ 50 w 369"/>
              <a:gd name="T13" fmla="*/ 20 h 407"/>
              <a:gd name="T14" fmla="*/ 73 w 369"/>
              <a:gd name="T15" fmla="*/ 162 h 407"/>
              <a:gd name="T16" fmla="*/ 100 w 369"/>
              <a:gd name="T17" fmla="*/ 207 h 407"/>
              <a:gd name="T18" fmla="*/ 336 w 369"/>
              <a:gd name="T19" fmla="*/ 370 h 407"/>
              <a:gd name="T20" fmla="*/ 369 w 369"/>
              <a:gd name="T21" fmla="*/ 398 h 407"/>
              <a:gd name="T22" fmla="*/ 231 w 369"/>
              <a:gd name="T23" fmla="*/ 400 h 407"/>
              <a:gd name="T24" fmla="*/ 203 w 369"/>
              <a:gd name="T25" fmla="*/ 384 h 407"/>
              <a:gd name="T26" fmla="*/ 167 w 369"/>
              <a:gd name="T27" fmla="*/ 368 h 407"/>
              <a:gd name="T28" fmla="*/ 221 w 369"/>
              <a:gd name="T29" fmla="*/ 348 h 407"/>
              <a:gd name="T30" fmla="*/ 115 w 369"/>
              <a:gd name="T31" fmla="*/ 332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69" h="407">
                <a:moveTo>
                  <a:pt x="115" y="332"/>
                </a:moveTo>
                <a:cubicBezTo>
                  <a:pt x="124" y="319"/>
                  <a:pt x="111" y="317"/>
                  <a:pt x="105" y="313"/>
                </a:cubicBezTo>
                <a:cubicBezTo>
                  <a:pt x="78" y="292"/>
                  <a:pt x="50" y="271"/>
                  <a:pt x="21" y="252"/>
                </a:cubicBezTo>
                <a:cubicBezTo>
                  <a:pt x="6" y="242"/>
                  <a:pt x="0" y="230"/>
                  <a:pt x="2" y="212"/>
                </a:cubicBezTo>
                <a:cubicBezTo>
                  <a:pt x="6" y="168"/>
                  <a:pt x="13" y="125"/>
                  <a:pt x="22" y="82"/>
                </a:cubicBezTo>
                <a:cubicBezTo>
                  <a:pt x="27" y="54"/>
                  <a:pt x="33" y="27"/>
                  <a:pt x="38" y="0"/>
                </a:cubicBezTo>
                <a:cubicBezTo>
                  <a:pt x="52" y="0"/>
                  <a:pt x="49" y="12"/>
                  <a:pt x="50" y="20"/>
                </a:cubicBezTo>
                <a:cubicBezTo>
                  <a:pt x="58" y="67"/>
                  <a:pt x="67" y="114"/>
                  <a:pt x="73" y="162"/>
                </a:cubicBezTo>
                <a:cubicBezTo>
                  <a:pt x="75" y="183"/>
                  <a:pt x="83" y="195"/>
                  <a:pt x="100" y="207"/>
                </a:cubicBezTo>
                <a:cubicBezTo>
                  <a:pt x="179" y="261"/>
                  <a:pt x="257" y="316"/>
                  <a:pt x="336" y="370"/>
                </a:cubicBezTo>
                <a:cubicBezTo>
                  <a:pt x="347" y="378"/>
                  <a:pt x="359" y="383"/>
                  <a:pt x="369" y="398"/>
                </a:cubicBezTo>
                <a:cubicBezTo>
                  <a:pt x="322" y="407"/>
                  <a:pt x="276" y="404"/>
                  <a:pt x="231" y="400"/>
                </a:cubicBezTo>
                <a:cubicBezTo>
                  <a:pt x="221" y="399"/>
                  <a:pt x="212" y="390"/>
                  <a:pt x="203" y="384"/>
                </a:cubicBezTo>
                <a:cubicBezTo>
                  <a:pt x="192" y="377"/>
                  <a:pt x="182" y="368"/>
                  <a:pt x="167" y="368"/>
                </a:cubicBezTo>
                <a:cubicBezTo>
                  <a:pt x="181" y="354"/>
                  <a:pt x="200" y="356"/>
                  <a:pt x="221" y="348"/>
                </a:cubicBezTo>
                <a:cubicBezTo>
                  <a:pt x="184" y="331"/>
                  <a:pt x="148" y="342"/>
                  <a:pt x="115" y="332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69">
            <a:extLst>
              <a:ext uri="{FF2B5EF4-FFF2-40B4-BE49-F238E27FC236}">
                <a16:creationId xmlns:a16="http://schemas.microsoft.com/office/drawing/2014/main" id="{AA20F3F4-2D82-40F6-9FF1-5F721BE2022F}"/>
              </a:ext>
            </a:extLst>
          </p:cNvPr>
          <p:cNvSpPr>
            <a:spLocks/>
          </p:cNvSpPr>
          <p:nvPr/>
        </p:nvSpPr>
        <p:spPr bwMode="auto">
          <a:xfrm>
            <a:off x="5181830" y="4141787"/>
            <a:ext cx="755650" cy="150813"/>
          </a:xfrm>
          <a:custGeom>
            <a:avLst/>
            <a:gdLst>
              <a:gd name="T0" fmla="*/ 889 w 890"/>
              <a:gd name="T1" fmla="*/ 53 h 178"/>
              <a:gd name="T2" fmla="*/ 878 w 890"/>
              <a:gd name="T3" fmla="*/ 72 h 178"/>
              <a:gd name="T4" fmla="*/ 716 w 890"/>
              <a:gd name="T5" fmla="*/ 168 h 178"/>
              <a:gd name="T6" fmla="*/ 691 w 890"/>
              <a:gd name="T7" fmla="*/ 159 h 178"/>
              <a:gd name="T8" fmla="*/ 633 w 890"/>
              <a:gd name="T9" fmla="*/ 64 h 178"/>
              <a:gd name="T10" fmla="*/ 585 w 890"/>
              <a:gd name="T11" fmla="*/ 37 h 178"/>
              <a:gd name="T12" fmla="*/ 302 w 890"/>
              <a:gd name="T13" fmla="*/ 37 h 178"/>
              <a:gd name="T14" fmla="*/ 250 w 890"/>
              <a:gd name="T15" fmla="*/ 65 h 178"/>
              <a:gd name="T16" fmla="*/ 180 w 890"/>
              <a:gd name="T17" fmla="*/ 178 h 178"/>
              <a:gd name="T18" fmla="*/ 10 w 890"/>
              <a:gd name="T19" fmla="*/ 77 h 178"/>
              <a:gd name="T20" fmla="*/ 0 w 890"/>
              <a:gd name="T21" fmla="*/ 61 h 178"/>
              <a:gd name="T22" fmla="*/ 29 w 890"/>
              <a:gd name="T23" fmla="*/ 66 h 178"/>
              <a:gd name="T24" fmla="*/ 136 w 890"/>
              <a:gd name="T25" fmla="*/ 128 h 178"/>
              <a:gd name="T26" fmla="*/ 195 w 890"/>
              <a:gd name="T27" fmla="*/ 114 h 178"/>
              <a:gd name="T28" fmla="*/ 247 w 890"/>
              <a:gd name="T29" fmla="*/ 25 h 178"/>
              <a:gd name="T30" fmla="*/ 284 w 890"/>
              <a:gd name="T31" fmla="*/ 0 h 178"/>
              <a:gd name="T32" fmla="*/ 599 w 890"/>
              <a:gd name="T33" fmla="*/ 1 h 178"/>
              <a:gd name="T34" fmla="*/ 630 w 890"/>
              <a:gd name="T35" fmla="*/ 20 h 178"/>
              <a:gd name="T36" fmla="*/ 669 w 890"/>
              <a:gd name="T37" fmla="*/ 85 h 178"/>
              <a:gd name="T38" fmla="*/ 770 w 890"/>
              <a:gd name="T39" fmla="*/ 113 h 178"/>
              <a:gd name="T40" fmla="*/ 777 w 890"/>
              <a:gd name="T41" fmla="*/ 109 h 178"/>
              <a:gd name="T42" fmla="*/ 889 w 890"/>
              <a:gd name="T43" fmla="*/ 53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890" h="178">
                <a:moveTo>
                  <a:pt x="889" y="53"/>
                </a:moveTo>
                <a:cubicBezTo>
                  <a:pt x="890" y="63"/>
                  <a:pt x="885" y="68"/>
                  <a:pt x="878" y="72"/>
                </a:cubicBezTo>
                <a:cubicBezTo>
                  <a:pt x="824" y="104"/>
                  <a:pt x="770" y="135"/>
                  <a:pt x="716" y="168"/>
                </a:cubicBezTo>
                <a:cubicBezTo>
                  <a:pt x="703" y="176"/>
                  <a:pt x="697" y="169"/>
                  <a:pt x="691" y="159"/>
                </a:cubicBezTo>
                <a:cubicBezTo>
                  <a:pt x="672" y="128"/>
                  <a:pt x="651" y="97"/>
                  <a:pt x="633" y="64"/>
                </a:cubicBezTo>
                <a:cubicBezTo>
                  <a:pt x="622" y="44"/>
                  <a:pt x="608" y="36"/>
                  <a:pt x="585" y="37"/>
                </a:cubicBezTo>
                <a:cubicBezTo>
                  <a:pt x="491" y="38"/>
                  <a:pt x="396" y="38"/>
                  <a:pt x="302" y="37"/>
                </a:cubicBezTo>
                <a:cubicBezTo>
                  <a:pt x="278" y="36"/>
                  <a:pt x="262" y="44"/>
                  <a:pt x="250" y="65"/>
                </a:cubicBezTo>
                <a:cubicBezTo>
                  <a:pt x="228" y="103"/>
                  <a:pt x="204" y="139"/>
                  <a:pt x="180" y="178"/>
                </a:cubicBezTo>
                <a:cubicBezTo>
                  <a:pt x="122" y="143"/>
                  <a:pt x="66" y="110"/>
                  <a:pt x="10" y="77"/>
                </a:cubicBezTo>
                <a:cubicBezTo>
                  <a:pt x="5" y="73"/>
                  <a:pt x="0" y="68"/>
                  <a:pt x="0" y="61"/>
                </a:cubicBezTo>
                <a:cubicBezTo>
                  <a:pt x="12" y="52"/>
                  <a:pt x="21" y="61"/>
                  <a:pt x="29" y="66"/>
                </a:cubicBezTo>
                <a:cubicBezTo>
                  <a:pt x="65" y="86"/>
                  <a:pt x="100" y="107"/>
                  <a:pt x="136" y="128"/>
                </a:cubicBezTo>
                <a:cubicBezTo>
                  <a:pt x="171" y="149"/>
                  <a:pt x="171" y="149"/>
                  <a:pt x="195" y="114"/>
                </a:cubicBezTo>
                <a:cubicBezTo>
                  <a:pt x="215" y="86"/>
                  <a:pt x="232" y="56"/>
                  <a:pt x="247" y="25"/>
                </a:cubicBezTo>
                <a:cubicBezTo>
                  <a:pt x="255" y="10"/>
                  <a:pt x="264" y="0"/>
                  <a:pt x="284" y="0"/>
                </a:cubicBezTo>
                <a:cubicBezTo>
                  <a:pt x="389" y="1"/>
                  <a:pt x="494" y="2"/>
                  <a:pt x="599" y="1"/>
                </a:cubicBezTo>
                <a:cubicBezTo>
                  <a:pt x="614" y="1"/>
                  <a:pt x="623" y="6"/>
                  <a:pt x="630" y="20"/>
                </a:cubicBezTo>
                <a:cubicBezTo>
                  <a:pt x="642" y="42"/>
                  <a:pt x="656" y="63"/>
                  <a:pt x="669" y="85"/>
                </a:cubicBezTo>
                <a:cubicBezTo>
                  <a:pt x="712" y="155"/>
                  <a:pt x="702" y="150"/>
                  <a:pt x="770" y="113"/>
                </a:cubicBezTo>
                <a:cubicBezTo>
                  <a:pt x="772" y="112"/>
                  <a:pt x="774" y="110"/>
                  <a:pt x="777" y="109"/>
                </a:cubicBezTo>
                <a:cubicBezTo>
                  <a:pt x="815" y="93"/>
                  <a:pt x="847" y="62"/>
                  <a:pt x="889" y="53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70">
            <a:extLst>
              <a:ext uri="{FF2B5EF4-FFF2-40B4-BE49-F238E27FC236}">
                <a16:creationId xmlns:a16="http://schemas.microsoft.com/office/drawing/2014/main" id="{EFD98C7E-DA38-4E1C-A734-D7316297242C}"/>
              </a:ext>
            </a:extLst>
          </p:cNvPr>
          <p:cNvSpPr>
            <a:spLocks/>
          </p:cNvSpPr>
          <p:nvPr/>
        </p:nvSpPr>
        <p:spPr bwMode="auto">
          <a:xfrm>
            <a:off x="4081693" y="2617787"/>
            <a:ext cx="152400" cy="490538"/>
          </a:xfrm>
          <a:custGeom>
            <a:avLst/>
            <a:gdLst>
              <a:gd name="T0" fmla="*/ 180 w 180"/>
              <a:gd name="T1" fmla="*/ 388 h 578"/>
              <a:gd name="T2" fmla="*/ 180 w 180"/>
              <a:gd name="T3" fmla="*/ 412 h 578"/>
              <a:gd name="T4" fmla="*/ 165 w 180"/>
              <a:gd name="T5" fmla="*/ 431 h 578"/>
              <a:gd name="T6" fmla="*/ 141 w 180"/>
              <a:gd name="T7" fmla="*/ 463 h 578"/>
              <a:gd name="T8" fmla="*/ 119 w 180"/>
              <a:gd name="T9" fmla="*/ 562 h 578"/>
              <a:gd name="T10" fmla="*/ 101 w 180"/>
              <a:gd name="T11" fmla="*/ 572 h 578"/>
              <a:gd name="T12" fmla="*/ 101 w 180"/>
              <a:gd name="T13" fmla="*/ 550 h 578"/>
              <a:gd name="T14" fmla="*/ 125 w 180"/>
              <a:gd name="T15" fmla="*/ 448 h 578"/>
              <a:gd name="T16" fmla="*/ 55 w 180"/>
              <a:gd name="T17" fmla="*/ 155 h 578"/>
              <a:gd name="T18" fmla="*/ 11 w 180"/>
              <a:gd name="T19" fmla="*/ 95 h 578"/>
              <a:gd name="T20" fmla="*/ 3 w 180"/>
              <a:gd name="T21" fmla="*/ 71 h 578"/>
              <a:gd name="T22" fmla="*/ 17 w 180"/>
              <a:gd name="T23" fmla="*/ 21 h 578"/>
              <a:gd name="T24" fmla="*/ 50 w 180"/>
              <a:gd name="T25" fmla="*/ 13 h 578"/>
              <a:gd name="T26" fmla="*/ 81 w 180"/>
              <a:gd name="T27" fmla="*/ 54 h 578"/>
              <a:gd name="T28" fmla="*/ 140 w 180"/>
              <a:gd name="T29" fmla="*/ 198 h 578"/>
              <a:gd name="T30" fmla="*/ 180 w 180"/>
              <a:gd name="T31" fmla="*/ 388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80" h="578">
                <a:moveTo>
                  <a:pt x="180" y="388"/>
                </a:moveTo>
                <a:cubicBezTo>
                  <a:pt x="180" y="396"/>
                  <a:pt x="180" y="404"/>
                  <a:pt x="180" y="412"/>
                </a:cubicBezTo>
                <a:cubicBezTo>
                  <a:pt x="180" y="423"/>
                  <a:pt x="178" y="432"/>
                  <a:pt x="165" y="431"/>
                </a:cubicBezTo>
                <a:cubicBezTo>
                  <a:pt x="140" y="430"/>
                  <a:pt x="141" y="446"/>
                  <a:pt x="141" y="463"/>
                </a:cubicBezTo>
                <a:cubicBezTo>
                  <a:pt x="143" y="498"/>
                  <a:pt x="139" y="532"/>
                  <a:pt x="119" y="562"/>
                </a:cubicBezTo>
                <a:cubicBezTo>
                  <a:pt x="115" y="569"/>
                  <a:pt x="110" y="578"/>
                  <a:pt x="101" y="572"/>
                </a:cubicBezTo>
                <a:cubicBezTo>
                  <a:pt x="91" y="566"/>
                  <a:pt x="93" y="559"/>
                  <a:pt x="101" y="550"/>
                </a:cubicBezTo>
                <a:cubicBezTo>
                  <a:pt x="125" y="520"/>
                  <a:pt x="127" y="483"/>
                  <a:pt x="125" y="448"/>
                </a:cubicBezTo>
                <a:cubicBezTo>
                  <a:pt x="119" y="346"/>
                  <a:pt x="99" y="247"/>
                  <a:pt x="55" y="155"/>
                </a:cubicBezTo>
                <a:cubicBezTo>
                  <a:pt x="44" y="132"/>
                  <a:pt x="35" y="108"/>
                  <a:pt x="11" y="95"/>
                </a:cubicBezTo>
                <a:cubicBezTo>
                  <a:pt x="0" y="89"/>
                  <a:pt x="1" y="80"/>
                  <a:pt x="3" y="71"/>
                </a:cubicBezTo>
                <a:cubicBezTo>
                  <a:pt x="8" y="54"/>
                  <a:pt x="11" y="37"/>
                  <a:pt x="17" y="21"/>
                </a:cubicBezTo>
                <a:cubicBezTo>
                  <a:pt x="24" y="2"/>
                  <a:pt x="35" y="0"/>
                  <a:pt x="50" y="13"/>
                </a:cubicBezTo>
                <a:cubicBezTo>
                  <a:pt x="64" y="24"/>
                  <a:pt x="72" y="39"/>
                  <a:pt x="81" y="54"/>
                </a:cubicBezTo>
                <a:cubicBezTo>
                  <a:pt x="106" y="100"/>
                  <a:pt x="125" y="148"/>
                  <a:pt x="140" y="198"/>
                </a:cubicBezTo>
                <a:cubicBezTo>
                  <a:pt x="159" y="260"/>
                  <a:pt x="177" y="323"/>
                  <a:pt x="180" y="388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71">
            <a:extLst>
              <a:ext uri="{FF2B5EF4-FFF2-40B4-BE49-F238E27FC236}">
                <a16:creationId xmlns:a16="http://schemas.microsoft.com/office/drawing/2014/main" id="{63F53D5D-59CB-4AF7-8621-521689908808}"/>
              </a:ext>
            </a:extLst>
          </p:cNvPr>
          <p:cNvSpPr>
            <a:spLocks/>
          </p:cNvSpPr>
          <p:nvPr/>
        </p:nvSpPr>
        <p:spPr bwMode="auto">
          <a:xfrm>
            <a:off x="4007080" y="3435350"/>
            <a:ext cx="303213" cy="79375"/>
          </a:xfrm>
          <a:custGeom>
            <a:avLst/>
            <a:gdLst>
              <a:gd name="T0" fmla="*/ 180 w 357"/>
              <a:gd name="T1" fmla="*/ 0 h 93"/>
              <a:gd name="T2" fmla="*/ 319 w 357"/>
              <a:gd name="T3" fmla="*/ 0 h 93"/>
              <a:gd name="T4" fmla="*/ 354 w 357"/>
              <a:gd name="T5" fmla="*/ 34 h 93"/>
              <a:gd name="T6" fmla="*/ 308 w 357"/>
              <a:gd name="T7" fmla="*/ 85 h 93"/>
              <a:gd name="T8" fmla="*/ 41 w 357"/>
              <a:gd name="T9" fmla="*/ 92 h 93"/>
              <a:gd name="T10" fmla="*/ 5 w 357"/>
              <a:gd name="T11" fmla="*/ 56 h 93"/>
              <a:gd name="T12" fmla="*/ 56 w 357"/>
              <a:gd name="T13" fmla="*/ 4 h 93"/>
              <a:gd name="T14" fmla="*/ 180 w 357"/>
              <a:gd name="T15" fmla="*/ 4 h 93"/>
              <a:gd name="T16" fmla="*/ 180 w 357"/>
              <a:gd name="T17" fmla="*/ 0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7" h="93">
                <a:moveTo>
                  <a:pt x="180" y="0"/>
                </a:moveTo>
                <a:cubicBezTo>
                  <a:pt x="226" y="0"/>
                  <a:pt x="273" y="0"/>
                  <a:pt x="319" y="0"/>
                </a:cubicBezTo>
                <a:cubicBezTo>
                  <a:pt x="352" y="1"/>
                  <a:pt x="353" y="2"/>
                  <a:pt x="354" y="34"/>
                </a:cubicBezTo>
                <a:cubicBezTo>
                  <a:pt x="357" y="82"/>
                  <a:pt x="357" y="81"/>
                  <a:pt x="308" y="85"/>
                </a:cubicBezTo>
                <a:cubicBezTo>
                  <a:pt x="219" y="92"/>
                  <a:pt x="130" y="93"/>
                  <a:pt x="41" y="92"/>
                </a:cubicBezTo>
                <a:cubicBezTo>
                  <a:pt x="6" y="92"/>
                  <a:pt x="5" y="92"/>
                  <a:pt x="5" y="56"/>
                </a:cubicBezTo>
                <a:cubicBezTo>
                  <a:pt x="6" y="0"/>
                  <a:pt x="0" y="4"/>
                  <a:pt x="56" y="4"/>
                </a:cubicBezTo>
                <a:cubicBezTo>
                  <a:pt x="97" y="4"/>
                  <a:pt x="138" y="4"/>
                  <a:pt x="180" y="4"/>
                </a:cubicBezTo>
                <a:cubicBezTo>
                  <a:pt x="180" y="3"/>
                  <a:pt x="180" y="2"/>
                  <a:pt x="180" y="0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72">
            <a:extLst>
              <a:ext uri="{FF2B5EF4-FFF2-40B4-BE49-F238E27FC236}">
                <a16:creationId xmlns:a16="http://schemas.microsoft.com/office/drawing/2014/main" id="{EDFF0659-533B-42D3-81AD-D69150E2037B}"/>
              </a:ext>
            </a:extLst>
          </p:cNvPr>
          <p:cNvSpPr>
            <a:spLocks/>
          </p:cNvSpPr>
          <p:nvPr/>
        </p:nvSpPr>
        <p:spPr bwMode="auto">
          <a:xfrm>
            <a:off x="5173893" y="4116387"/>
            <a:ext cx="766763" cy="157163"/>
          </a:xfrm>
          <a:custGeom>
            <a:avLst/>
            <a:gdLst>
              <a:gd name="T0" fmla="*/ 898 w 903"/>
              <a:gd name="T1" fmla="*/ 82 h 184"/>
              <a:gd name="T2" fmla="*/ 786 w 903"/>
              <a:gd name="T3" fmla="*/ 138 h 184"/>
              <a:gd name="T4" fmla="*/ 779 w 903"/>
              <a:gd name="T5" fmla="*/ 142 h 184"/>
              <a:gd name="T6" fmla="*/ 678 w 903"/>
              <a:gd name="T7" fmla="*/ 114 h 184"/>
              <a:gd name="T8" fmla="*/ 639 w 903"/>
              <a:gd name="T9" fmla="*/ 49 h 184"/>
              <a:gd name="T10" fmla="*/ 608 w 903"/>
              <a:gd name="T11" fmla="*/ 30 h 184"/>
              <a:gd name="T12" fmla="*/ 293 w 903"/>
              <a:gd name="T13" fmla="*/ 29 h 184"/>
              <a:gd name="T14" fmla="*/ 256 w 903"/>
              <a:gd name="T15" fmla="*/ 54 h 184"/>
              <a:gd name="T16" fmla="*/ 204 w 903"/>
              <a:gd name="T17" fmla="*/ 143 h 184"/>
              <a:gd name="T18" fmla="*/ 145 w 903"/>
              <a:gd name="T19" fmla="*/ 157 h 184"/>
              <a:gd name="T20" fmla="*/ 38 w 903"/>
              <a:gd name="T21" fmla="*/ 95 h 184"/>
              <a:gd name="T22" fmla="*/ 9 w 903"/>
              <a:gd name="T23" fmla="*/ 90 h 184"/>
              <a:gd name="T24" fmla="*/ 2 w 903"/>
              <a:gd name="T25" fmla="*/ 73 h 184"/>
              <a:gd name="T26" fmla="*/ 3 w 903"/>
              <a:gd name="T27" fmla="*/ 72 h 184"/>
              <a:gd name="T28" fmla="*/ 2 w 903"/>
              <a:gd name="T29" fmla="*/ 73 h 184"/>
              <a:gd name="T30" fmla="*/ 11 w 903"/>
              <a:gd name="T31" fmla="*/ 65 h 184"/>
              <a:gd name="T32" fmla="*/ 119 w 903"/>
              <a:gd name="T33" fmla="*/ 123 h 184"/>
              <a:gd name="T34" fmla="*/ 198 w 903"/>
              <a:gd name="T35" fmla="*/ 103 h 184"/>
              <a:gd name="T36" fmla="*/ 249 w 903"/>
              <a:gd name="T37" fmla="*/ 22 h 184"/>
              <a:gd name="T38" fmla="*/ 288 w 903"/>
              <a:gd name="T39" fmla="*/ 0 h 184"/>
              <a:gd name="T40" fmla="*/ 622 w 903"/>
              <a:gd name="T41" fmla="*/ 1 h 184"/>
              <a:gd name="T42" fmla="*/ 654 w 903"/>
              <a:gd name="T43" fmla="*/ 21 h 184"/>
              <a:gd name="T44" fmla="*/ 717 w 903"/>
              <a:gd name="T45" fmla="*/ 122 h 184"/>
              <a:gd name="T46" fmla="*/ 761 w 903"/>
              <a:gd name="T47" fmla="*/ 135 h 184"/>
              <a:gd name="T48" fmla="*/ 903 w 903"/>
              <a:gd name="T49" fmla="*/ 61 h 184"/>
              <a:gd name="T50" fmla="*/ 898 w 903"/>
              <a:gd name="T51" fmla="*/ 82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903" h="184">
                <a:moveTo>
                  <a:pt x="898" y="82"/>
                </a:moveTo>
                <a:cubicBezTo>
                  <a:pt x="856" y="91"/>
                  <a:pt x="824" y="122"/>
                  <a:pt x="786" y="138"/>
                </a:cubicBezTo>
                <a:cubicBezTo>
                  <a:pt x="783" y="139"/>
                  <a:pt x="781" y="141"/>
                  <a:pt x="779" y="142"/>
                </a:cubicBezTo>
                <a:cubicBezTo>
                  <a:pt x="711" y="179"/>
                  <a:pt x="721" y="184"/>
                  <a:pt x="678" y="114"/>
                </a:cubicBezTo>
                <a:cubicBezTo>
                  <a:pt x="665" y="92"/>
                  <a:pt x="651" y="71"/>
                  <a:pt x="639" y="49"/>
                </a:cubicBezTo>
                <a:cubicBezTo>
                  <a:pt x="632" y="35"/>
                  <a:pt x="623" y="30"/>
                  <a:pt x="608" y="30"/>
                </a:cubicBezTo>
                <a:cubicBezTo>
                  <a:pt x="503" y="31"/>
                  <a:pt x="398" y="30"/>
                  <a:pt x="293" y="29"/>
                </a:cubicBezTo>
                <a:cubicBezTo>
                  <a:pt x="273" y="29"/>
                  <a:pt x="264" y="39"/>
                  <a:pt x="256" y="54"/>
                </a:cubicBezTo>
                <a:cubicBezTo>
                  <a:pt x="241" y="85"/>
                  <a:pt x="224" y="115"/>
                  <a:pt x="204" y="143"/>
                </a:cubicBezTo>
                <a:cubicBezTo>
                  <a:pt x="180" y="178"/>
                  <a:pt x="180" y="178"/>
                  <a:pt x="145" y="157"/>
                </a:cubicBezTo>
                <a:cubicBezTo>
                  <a:pt x="109" y="136"/>
                  <a:pt x="74" y="115"/>
                  <a:pt x="38" y="95"/>
                </a:cubicBezTo>
                <a:cubicBezTo>
                  <a:pt x="30" y="90"/>
                  <a:pt x="21" y="81"/>
                  <a:pt x="9" y="90"/>
                </a:cubicBezTo>
                <a:cubicBezTo>
                  <a:pt x="7" y="84"/>
                  <a:pt x="4" y="78"/>
                  <a:pt x="2" y="73"/>
                </a:cubicBezTo>
                <a:cubicBezTo>
                  <a:pt x="2" y="73"/>
                  <a:pt x="3" y="72"/>
                  <a:pt x="3" y="72"/>
                </a:cubicBezTo>
                <a:cubicBezTo>
                  <a:pt x="2" y="73"/>
                  <a:pt x="2" y="73"/>
                  <a:pt x="2" y="73"/>
                </a:cubicBezTo>
                <a:cubicBezTo>
                  <a:pt x="0" y="65"/>
                  <a:pt x="1" y="60"/>
                  <a:pt x="11" y="65"/>
                </a:cubicBezTo>
                <a:cubicBezTo>
                  <a:pt x="47" y="84"/>
                  <a:pt x="83" y="105"/>
                  <a:pt x="119" y="123"/>
                </a:cubicBezTo>
                <a:cubicBezTo>
                  <a:pt x="178" y="153"/>
                  <a:pt x="164" y="154"/>
                  <a:pt x="198" y="103"/>
                </a:cubicBezTo>
                <a:cubicBezTo>
                  <a:pt x="215" y="77"/>
                  <a:pt x="232" y="50"/>
                  <a:pt x="249" y="22"/>
                </a:cubicBezTo>
                <a:cubicBezTo>
                  <a:pt x="258" y="8"/>
                  <a:pt x="269" y="0"/>
                  <a:pt x="288" y="0"/>
                </a:cubicBezTo>
                <a:cubicBezTo>
                  <a:pt x="399" y="2"/>
                  <a:pt x="511" y="2"/>
                  <a:pt x="622" y="1"/>
                </a:cubicBezTo>
                <a:cubicBezTo>
                  <a:pt x="638" y="1"/>
                  <a:pt x="646" y="9"/>
                  <a:pt x="654" y="21"/>
                </a:cubicBezTo>
                <a:cubicBezTo>
                  <a:pt x="675" y="55"/>
                  <a:pt x="696" y="88"/>
                  <a:pt x="717" y="122"/>
                </a:cubicBezTo>
                <a:cubicBezTo>
                  <a:pt x="733" y="148"/>
                  <a:pt x="733" y="149"/>
                  <a:pt x="761" y="135"/>
                </a:cubicBezTo>
                <a:cubicBezTo>
                  <a:pt x="808" y="111"/>
                  <a:pt x="854" y="86"/>
                  <a:pt x="903" y="61"/>
                </a:cubicBezTo>
                <a:cubicBezTo>
                  <a:pt x="901" y="70"/>
                  <a:pt x="899" y="76"/>
                  <a:pt x="898" y="82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73">
            <a:extLst>
              <a:ext uri="{FF2B5EF4-FFF2-40B4-BE49-F238E27FC236}">
                <a16:creationId xmlns:a16="http://schemas.microsoft.com/office/drawing/2014/main" id="{1FD45A4F-8725-4421-84BB-D210A719DD85}"/>
              </a:ext>
            </a:extLst>
          </p:cNvPr>
          <p:cNvSpPr>
            <a:spLocks/>
          </p:cNvSpPr>
          <p:nvPr/>
        </p:nvSpPr>
        <p:spPr bwMode="auto">
          <a:xfrm>
            <a:off x="5881918" y="4151312"/>
            <a:ext cx="446088" cy="428625"/>
          </a:xfrm>
          <a:custGeom>
            <a:avLst/>
            <a:gdLst>
              <a:gd name="T0" fmla="*/ 0 w 526"/>
              <a:gd name="T1" fmla="*/ 469 h 504"/>
              <a:gd name="T2" fmla="*/ 117 w 526"/>
              <a:gd name="T3" fmla="*/ 355 h 504"/>
              <a:gd name="T4" fmla="*/ 462 w 526"/>
              <a:gd name="T5" fmla="*/ 35 h 504"/>
              <a:gd name="T6" fmla="*/ 477 w 526"/>
              <a:gd name="T7" fmla="*/ 21 h 504"/>
              <a:gd name="T8" fmla="*/ 510 w 526"/>
              <a:gd name="T9" fmla="*/ 14 h 504"/>
              <a:gd name="T10" fmla="*/ 511 w 526"/>
              <a:gd name="T11" fmla="*/ 58 h 504"/>
              <a:gd name="T12" fmla="*/ 420 w 526"/>
              <a:gd name="T13" fmla="*/ 142 h 504"/>
              <a:gd name="T14" fmla="*/ 43 w 526"/>
              <a:gd name="T15" fmla="*/ 493 h 504"/>
              <a:gd name="T16" fmla="*/ 27 w 526"/>
              <a:gd name="T17" fmla="*/ 504 h 504"/>
              <a:gd name="T18" fmla="*/ 0 w 526"/>
              <a:gd name="T19" fmla="*/ 469 h 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26" h="504">
                <a:moveTo>
                  <a:pt x="0" y="469"/>
                </a:moveTo>
                <a:cubicBezTo>
                  <a:pt x="34" y="425"/>
                  <a:pt x="77" y="392"/>
                  <a:pt x="117" y="355"/>
                </a:cubicBezTo>
                <a:cubicBezTo>
                  <a:pt x="231" y="247"/>
                  <a:pt x="347" y="142"/>
                  <a:pt x="462" y="35"/>
                </a:cubicBezTo>
                <a:cubicBezTo>
                  <a:pt x="467" y="31"/>
                  <a:pt x="471" y="25"/>
                  <a:pt x="477" y="21"/>
                </a:cubicBezTo>
                <a:cubicBezTo>
                  <a:pt x="487" y="15"/>
                  <a:pt x="496" y="0"/>
                  <a:pt x="510" y="14"/>
                </a:cubicBezTo>
                <a:cubicBezTo>
                  <a:pt x="526" y="29"/>
                  <a:pt x="526" y="43"/>
                  <a:pt x="511" y="58"/>
                </a:cubicBezTo>
                <a:cubicBezTo>
                  <a:pt x="481" y="86"/>
                  <a:pt x="450" y="114"/>
                  <a:pt x="420" y="142"/>
                </a:cubicBezTo>
                <a:cubicBezTo>
                  <a:pt x="294" y="259"/>
                  <a:pt x="169" y="376"/>
                  <a:pt x="43" y="493"/>
                </a:cubicBezTo>
                <a:cubicBezTo>
                  <a:pt x="39" y="497"/>
                  <a:pt x="33" y="500"/>
                  <a:pt x="27" y="504"/>
                </a:cubicBezTo>
                <a:cubicBezTo>
                  <a:pt x="15" y="495"/>
                  <a:pt x="6" y="483"/>
                  <a:pt x="0" y="469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74">
            <a:extLst>
              <a:ext uri="{FF2B5EF4-FFF2-40B4-BE49-F238E27FC236}">
                <a16:creationId xmlns:a16="http://schemas.microsoft.com/office/drawing/2014/main" id="{854DBE12-B2AA-4486-BAEA-7D8CA9AA0DF9}"/>
              </a:ext>
            </a:extLst>
          </p:cNvPr>
          <p:cNvSpPr>
            <a:spLocks/>
          </p:cNvSpPr>
          <p:nvPr/>
        </p:nvSpPr>
        <p:spPr bwMode="auto">
          <a:xfrm>
            <a:off x="4742093" y="4165600"/>
            <a:ext cx="479425" cy="442913"/>
          </a:xfrm>
          <a:custGeom>
            <a:avLst/>
            <a:gdLst>
              <a:gd name="T0" fmla="*/ 555 w 564"/>
              <a:gd name="T1" fmla="*/ 487 h 521"/>
              <a:gd name="T2" fmla="*/ 547 w 564"/>
              <a:gd name="T3" fmla="*/ 513 h 521"/>
              <a:gd name="T4" fmla="*/ 523 w 564"/>
              <a:gd name="T5" fmla="*/ 506 h 521"/>
              <a:gd name="T6" fmla="*/ 411 w 564"/>
              <a:gd name="T7" fmla="*/ 404 h 521"/>
              <a:gd name="T8" fmla="*/ 114 w 564"/>
              <a:gd name="T9" fmla="*/ 133 h 521"/>
              <a:gd name="T10" fmla="*/ 111 w 564"/>
              <a:gd name="T11" fmla="*/ 130 h 521"/>
              <a:gd name="T12" fmla="*/ 74 w 564"/>
              <a:gd name="T13" fmla="*/ 147 h 521"/>
              <a:gd name="T14" fmla="*/ 9 w 564"/>
              <a:gd name="T15" fmla="*/ 57 h 521"/>
              <a:gd name="T16" fmla="*/ 6 w 564"/>
              <a:gd name="T17" fmla="*/ 29 h 521"/>
              <a:gd name="T18" fmla="*/ 7 w 564"/>
              <a:gd name="T19" fmla="*/ 7 h 521"/>
              <a:gd name="T20" fmla="*/ 27 w 564"/>
              <a:gd name="T21" fmla="*/ 14 h 521"/>
              <a:gd name="T22" fmla="*/ 56 w 564"/>
              <a:gd name="T23" fmla="*/ 6 h 521"/>
              <a:gd name="T24" fmla="*/ 79 w 564"/>
              <a:gd name="T25" fmla="*/ 56 h 521"/>
              <a:gd name="T26" fmla="*/ 429 w 564"/>
              <a:gd name="T27" fmla="*/ 376 h 521"/>
              <a:gd name="T28" fmla="*/ 555 w 564"/>
              <a:gd name="T29" fmla="*/ 487 h 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64" h="521">
                <a:moveTo>
                  <a:pt x="555" y="487"/>
                </a:moveTo>
                <a:cubicBezTo>
                  <a:pt x="564" y="499"/>
                  <a:pt x="555" y="507"/>
                  <a:pt x="547" y="513"/>
                </a:cubicBezTo>
                <a:cubicBezTo>
                  <a:pt x="537" y="521"/>
                  <a:pt x="529" y="512"/>
                  <a:pt x="523" y="506"/>
                </a:cubicBezTo>
                <a:cubicBezTo>
                  <a:pt x="485" y="473"/>
                  <a:pt x="447" y="439"/>
                  <a:pt x="411" y="404"/>
                </a:cubicBezTo>
                <a:cubicBezTo>
                  <a:pt x="314" y="311"/>
                  <a:pt x="213" y="224"/>
                  <a:pt x="114" y="133"/>
                </a:cubicBezTo>
                <a:cubicBezTo>
                  <a:pt x="113" y="132"/>
                  <a:pt x="112" y="131"/>
                  <a:pt x="111" y="130"/>
                </a:cubicBezTo>
                <a:cubicBezTo>
                  <a:pt x="88" y="111"/>
                  <a:pt x="88" y="111"/>
                  <a:pt x="74" y="147"/>
                </a:cubicBezTo>
                <a:cubicBezTo>
                  <a:pt x="43" y="122"/>
                  <a:pt x="17" y="96"/>
                  <a:pt x="9" y="57"/>
                </a:cubicBezTo>
                <a:cubicBezTo>
                  <a:pt x="7" y="48"/>
                  <a:pt x="8" y="38"/>
                  <a:pt x="6" y="29"/>
                </a:cubicBezTo>
                <a:cubicBezTo>
                  <a:pt x="4" y="21"/>
                  <a:pt x="0" y="13"/>
                  <a:pt x="7" y="7"/>
                </a:cubicBezTo>
                <a:cubicBezTo>
                  <a:pt x="16" y="0"/>
                  <a:pt x="21" y="9"/>
                  <a:pt x="27" y="14"/>
                </a:cubicBezTo>
                <a:cubicBezTo>
                  <a:pt x="41" y="28"/>
                  <a:pt x="46" y="10"/>
                  <a:pt x="56" y="6"/>
                </a:cubicBezTo>
                <a:cubicBezTo>
                  <a:pt x="50" y="28"/>
                  <a:pt x="63" y="42"/>
                  <a:pt x="79" y="56"/>
                </a:cubicBezTo>
                <a:cubicBezTo>
                  <a:pt x="199" y="158"/>
                  <a:pt x="314" y="268"/>
                  <a:pt x="429" y="376"/>
                </a:cubicBezTo>
                <a:cubicBezTo>
                  <a:pt x="470" y="414"/>
                  <a:pt x="510" y="454"/>
                  <a:pt x="555" y="487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75">
            <a:extLst>
              <a:ext uri="{FF2B5EF4-FFF2-40B4-BE49-F238E27FC236}">
                <a16:creationId xmlns:a16="http://schemas.microsoft.com/office/drawing/2014/main" id="{BDD61F5A-60AD-4446-956B-93063D15CBCC}"/>
              </a:ext>
            </a:extLst>
          </p:cNvPr>
          <p:cNvSpPr>
            <a:spLocks/>
          </p:cNvSpPr>
          <p:nvPr/>
        </p:nvSpPr>
        <p:spPr bwMode="auto">
          <a:xfrm>
            <a:off x="4784955" y="4157662"/>
            <a:ext cx="455613" cy="422275"/>
          </a:xfrm>
          <a:custGeom>
            <a:avLst/>
            <a:gdLst>
              <a:gd name="T0" fmla="*/ 505 w 537"/>
              <a:gd name="T1" fmla="*/ 497 h 497"/>
              <a:gd name="T2" fmla="*/ 379 w 537"/>
              <a:gd name="T3" fmla="*/ 386 h 497"/>
              <a:gd name="T4" fmla="*/ 29 w 537"/>
              <a:gd name="T5" fmla="*/ 66 h 497"/>
              <a:gd name="T6" fmla="*/ 6 w 537"/>
              <a:gd name="T7" fmla="*/ 16 h 497"/>
              <a:gd name="T8" fmla="*/ 17 w 537"/>
              <a:gd name="T9" fmla="*/ 0 h 497"/>
              <a:gd name="T10" fmla="*/ 54 w 537"/>
              <a:gd name="T11" fmla="*/ 21 h 497"/>
              <a:gd name="T12" fmla="*/ 125 w 537"/>
              <a:gd name="T13" fmla="*/ 85 h 497"/>
              <a:gd name="T14" fmla="*/ 537 w 537"/>
              <a:gd name="T15" fmla="*/ 462 h 497"/>
              <a:gd name="T16" fmla="*/ 505 w 537"/>
              <a:gd name="T17" fmla="*/ 497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37" h="497">
                <a:moveTo>
                  <a:pt x="505" y="497"/>
                </a:moveTo>
                <a:cubicBezTo>
                  <a:pt x="460" y="464"/>
                  <a:pt x="420" y="424"/>
                  <a:pt x="379" y="386"/>
                </a:cubicBezTo>
                <a:cubicBezTo>
                  <a:pt x="264" y="278"/>
                  <a:pt x="149" y="168"/>
                  <a:pt x="29" y="66"/>
                </a:cubicBezTo>
                <a:cubicBezTo>
                  <a:pt x="13" y="52"/>
                  <a:pt x="0" y="38"/>
                  <a:pt x="6" y="16"/>
                </a:cubicBezTo>
                <a:cubicBezTo>
                  <a:pt x="10" y="10"/>
                  <a:pt x="13" y="5"/>
                  <a:pt x="17" y="0"/>
                </a:cubicBezTo>
                <a:cubicBezTo>
                  <a:pt x="34" y="0"/>
                  <a:pt x="44" y="11"/>
                  <a:pt x="54" y="21"/>
                </a:cubicBezTo>
                <a:cubicBezTo>
                  <a:pt x="78" y="42"/>
                  <a:pt x="101" y="64"/>
                  <a:pt x="125" y="85"/>
                </a:cubicBezTo>
                <a:cubicBezTo>
                  <a:pt x="265" y="208"/>
                  <a:pt x="400" y="336"/>
                  <a:pt x="537" y="462"/>
                </a:cubicBezTo>
                <a:cubicBezTo>
                  <a:pt x="525" y="473"/>
                  <a:pt x="520" y="489"/>
                  <a:pt x="505" y="497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76">
            <a:extLst>
              <a:ext uri="{FF2B5EF4-FFF2-40B4-BE49-F238E27FC236}">
                <a16:creationId xmlns:a16="http://schemas.microsoft.com/office/drawing/2014/main" id="{11C98C47-B186-413B-8BDF-E174FA2C7AD1}"/>
              </a:ext>
            </a:extLst>
          </p:cNvPr>
          <p:cNvSpPr>
            <a:spLocks/>
          </p:cNvSpPr>
          <p:nvPr/>
        </p:nvSpPr>
        <p:spPr bwMode="auto">
          <a:xfrm>
            <a:off x="4799243" y="4125912"/>
            <a:ext cx="460375" cy="425450"/>
          </a:xfrm>
          <a:custGeom>
            <a:avLst/>
            <a:gdLst>
              <a:gd name="T0" fmla="*/ 520 w 542"/>
              <a:gd name="T1" fmla="*/ 499 h 499"/>
              <a:gd name="T2" fmla="*/ 108 w 542"/>
              <a:gd name="T3" fmla="*/ 122 h 499"/>
              <a:gd name="T4" fmla="*/ 37 w 542"/>
              <a:gd name="T5" fmla="*/ 58 h 499"/>
              <a:gd name="T6" fmla="*/ 0 w 542"/>
              <a:gd name="T7" fmla="*/ 37 h 499"/>
              <a:gd name="T8" fmla="*/ 47 w 542"/>
              <a:gd name="T9" fmla="*/ 20 h 499"/>
              <a:gd name="T10" fmla="*/ 151 w 542"/>
              <a:gd name="T11" fmla="*/ 113 h 499"/>
              <a:gd name="T12" fmla="*/ 221 w 542"/>
              <a:gd name="T13" fmla="*/ 164 h 499"/>
              <a:gd name="T14" fmla="*/ 333 w 542"/>
              <a:gd name="T15" fmla="*/ 261 h 499"/>
              <a:gd name="T16" fmla="*/ 347 w 542"/>
              <a:gd name="T17" fmla="*/ 266 h 499"/>
              <a:gd name="T18" fmla="*/ 350 w 542"/>
              <a:gd name="T19" fmla="*/ 298 h 499"/>
              <a:gd name="T20" fmla="*/ 452 w 542"/>
              <a:gd name="T21" fmla="*/ 386 h 499"/>
              <a:gd name="T22" fmla="*/ 524 w 542"/>
              <a:gd name="T23" fmla="*/ 456 h 499"/>
              <a:gd name="T24" fmla="*/ 520 w 542"/>
              <a:gd name="T25" fmla="*/ 499 h 4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42" h="499">
                <a:moveTo>
                  <a:pt x="520" y="499"/>
                </a:moveTo>
                <a:cubicBezTo>
                  <a:pt x="383" y="373"/>
                  <a:pt x="248" y="245"/>
                  <a:pt x="108" y="122"/>
                </a:cubicBezTo>
                <a:cubicBezTo>
                  <a:pt x="84" y="101"/>
                  <a:pt x="61" y="79"/>
                  <a:pt x="37" y="58"/>
                </a:cubicBezTo>
                <a:cubicBezTo>
                  <a:pt x="27" y="48"/>
                  <a:pt x="17" y="37"/>
                  <a:pt x="0" y="37"/>
                </a:cubicBezTo>
                <a:cubicBezTo>
                  <a:pt x="15" y="3"/>
                  <a:pt x="22" y="0"/>
                  <a:pt x="47" y="20"/>
                </a:cubicBezTo>
                <a:cubicBezTo>
                  <a:pt x="82" y="50"/>
                  <a:pt x="116" y="83"/>
                  <a:pt x="151" y="113"/>
                </a:cubicBezTo>
                <a:cubicBezTo>
                  <a:pt x="173" y="132"/>
                  <a:pt x="193" y="154"/>
                  <a:pt x="221" y="164"/>
                </a:cubicBezTo>
                <a:cubicBezTo>
                  <a:pt x="258" y="197"/>
                  <a:pt x="295" y="229"/>
                  <a:pt x="333" y="261"/>
                </a:cubicBezTo>
                <a:cubicBezTo>
                  <a:pt x="336" y="264"/>
                  <a:pt x="342" y="265"/>
                  <a:pt x="347" y="266"/>
                </a:cubicBezTo>
                <a:cubicBezTo>
                  <a:pt x="343" y="277"/>
                  <a:pt x="335" y="288"/>
                  <a:pt x="350" y="298"/>
                </a:cubicBezTo>
                <a:cubicBezTo>
                  <a:pt x="388" y="323"/>
                  <a:pt x="418" y="357"/>
                  <a:pt x="452" y="386"/>
                </a:cubicBezTo>
                <a:cubicBezTo>
                  <a:pt x="477" y="408"/>
                  <a:pt x="500" y="432"/>
                  <a:pt x="524" y="456"/>
                </a:cubicBezTo>
                <a:cubicBezTo>
                  <a:pt x="542" y="474"/>
                  <a:pt x="542" y="475"/>
                  <a:pt x="520" y="499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77">
            <a:extLst>
              <a:ext uri="{FF2B5EF4-FFF2-40B4-BE49-F238E27FC236}">
                <a16:creationId xmlns:a16="http://schemas.microsoft.com/office/drawing/2014/main" id="{BCCCC215-E69A-441A-A506-5BBB67790A21}"/>
              </a:ext>
            </a:extLst>
          </p:cNvPr>
          <p:cNvSpPr>
            <a:spLocks/>
          </p:cNvSpPr>
          <p:nvPr/>
        </p:nvSpPr>
        <p:spPr bwMode="auto">
          <a:xfrm>
            <a:off x="4553180" y="1457325"/>
            <a:ext cx="139700" cy="536575"/>
          </a:xfrm>
          <a:custGeom>
            <a:avLst/>
            <a:gdLst>
              <a:gd name="T0" fmla="*/ 112 w 165"/>
              <a:gd name="T1" fmla="*/ 626 h 630"/>
              <a:gd name="T2" fmla="*/ 44 w 165"/>
              <a:gd name="T3" fmla="*/ 269 h 630"/>
              <a:gd name="T4" fmla="*/ 3 w 165"/>
              <a:gd name="T5" fmla="*/ 50 h 630"/>
              <a:gd name="T6" fmla="*/ 11 w 165"/>
              <a:gd name="T7" fmla="*/ 18 h 630"/>
              <a:gd name="T8" fmla="*/ 45 w 165"/>
              <a:gd name="T9" fmla="*/ 28 h 630"/>
              <a:gd name="T10" fmla="*/ 92 w 165"/>
              <a:gd name="T11" fmla="*/ 253 h 630"/>
              <a:gd name="T12" fmla="*/ 161 w 165"/>
              <a:gd name="T13" fmla="*/ 608 h 630"/>
              <a:gd name="T14" fmla="*/ 148 w 165"/>
              <a:gd name="T15" fmla="*/ 630 h 630"/>
              <a:gd name="T16" fmla="*/ 112 w 165"/>
              <a:gd name="T17" fmla="*/ 626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5" h="630">
                <a:moveTo>
                  <a:pt x="112" y="626"/>
                </a:moveTo>
                <a:cubicBezTo>
                  <a:pt x="89" y="507"/>
                  <a:pt x="67" y="388"/>
                  <a:pt x="44" y="269"/>
                </a:cubicBezTo>
                <a:cubicBezTo>
                  <a:pt x="31" y="196"/>
                  <a:pt x="17" y="123"/>
                  <a:pt x="3" y="50"/>
                </a:cubicBezTo>
                <a:cubicBezTo>
                  <a:pt x="0" y="37"/>
                  <a:pt x="1" y="27"/>
                  <a:pt x="11" y="18"/>
                </a:cubicBezTo>
                <a:cubicBezTo>
                  <a:pt x="29" y="0"/>
                  <a:pt x="40" y="2"/>
                  <a:pt x="45" y="28"/>
                </a:cubicBezTo>
                <a:cubicBezTo>
                  <a:pt x="62" y="103"/>
                  <a:pt x="77" y="178"/>
                  <a:pt x="92" y="253"/>
                </a:cubicBezTo>
                <a:cubicBezTo>
                  <a:pt x="117" y="371"/>
                  <a:pt x="133" y="491"/>
                  <a:pt x="161" y="608"/>
                </a:cubicBezTo>
                <a:cubicBezTo>
                  <a:pt x="165" y="622"/>
                  <a:pt x="160" y="628"/>
                  <a:pt x="148" y="630"/>
                </a:cubicBezTo>
                <a:cubicBezTo>
                  <a:pt x="136" y="628"/>
                  <a:pt x="124" y="627"/>
                  <a:pt x="112" y="626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78">
            <a:extLst>
              <a:ext uri="{FF2B5EF4-FFF2-40B4-BE49-F238E27FC236}">
                <a16:creationId xmlns:a16="http://schemas.microsoft.com/office/drawing/2014/main" id="{B6C8938F-7AE8-4001-A62F-DCB7E88C3FDB}"/>
              </a:ext>
            </a:extLst>
          </p:cNvPr>
          <p:cNvSpPr>
            <a:spLocks/>
          </p:cNvSpPr>
          <p:nvPr/>
        </p:nvSpPr>
        <p:spPr bwMode="auto">
          <a:xfrm>
            <a:off x="4499205" y="3475037"/>
            <a:ext cx="142875" cy="469900"/>
          </a:xfrm>
          <a:custGeom>
            <a:avLst/>
            <a:gdLst>
              <a:gd name="T0" fmla="*/ 29 w 168"/>
              <a:gd name="T1" fmla="*/ 7 h 552"/>
              <a:gd name="T2" fmla="*/ 59 w 168"/>
              <a:gd name="T3" fmla="*/ 54 h 552"/>
              <a:gd name="T4" fmla="*/ 150 w 168"/>
              <a:gd name="T5" fmla="*/ 483 h 552"/>
              <a:gd name="T6" fmla="*/ 161 w 168"/>
              <a:gd name="T7" fmla="*/ 521 h 552"/>
              <a:gd name="T8" fmla="*/ 153 w 168"/>
              <a:gd name="T9" fmla="*/ 547 h 552"/>
              <a:gd name="T10" fmla="*/ 118 w 168"/>
              <a:gd name="T11" fmla="*/ 531 h 552"/>
              <a:gd name="T12" fmla="*/ 95 w 168"/>
              <a:gd name="T13" fmla="*/ 442 h 552"/>
              <a:gd name="T14" fmla="*/ 8 w 168"/>
              <a:gd name="T15" fmla="*/ 45 h 552"/>
              <a:gd name="T16" fmla="*/ 9 w 168"/>
              <a:gd name="T17" fmla="*/ 3 h 552"/>
              <a:gd name="T18" fmla="*/ 29 w 168"/>
              <a:gd name="T19" fmla="*/ 7 h 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8" h="552">
                <a:moveTo>
                  <a:pt x="29" y="7"/>
                </a:moveTo>
                <a:cubicBezTo>
                  <a:pt x="52" y="14"/>
                  <a:pt x="56" y="35"/>
                  <a:pt x="59" y="54"/>
                </a:cubicBezTo>
                <a:cubicBezTo>
                  <a:pt x="85" y="198"/>
                  <a:pt x="123" y="339"/>
                  <a:pt x="150" y="483"/>
                </a:cubicBezTo>
                <a:cubicBezTo>
                  <a:pt x="153" y="496"/>
                  <a:pt x="158" y="508"/>
                  <a:pt x="161" y="521"/>
                </a:cubicBezTo>
                <a:cubicBezTo>
                  <a:pt x="163" y="531"/>
                  <a:pt x="168" y="544"/>
                  <a:pt x="153" y="547"/>
                </a:cubicBezTo>
                <a:cubicBezTo>
                  <a:pt x="138" y="550"/>
                  <a:pt x="123" y="552"/>
                  <a:pt x="118" y="531"/>
                </a:cubicBezTo>
                <a:cubicBezTo>
                  <a:pt x="111" y="502"/>
                  <a:pt x="102" y="472"/>
                  <a:pt x="95" y="442"/>
                </a:cubicBezTo>
                <a:cubicBezTo>
                  <a:pt x="66" y="310"/>
                  <a:pt x="36" y="178"/>
                  <a:pt x="8" y="45"/>
                </a:cubicBezTo>
                <a:cubicBezTo>
                  <a:pt x="5" y="31"/>
                  <a:pt x="0" y="17"/>
                  <a:pt x="9" y="3"/>
                </a:cubicBezTo>
                <a:cubicBezTo>
                  <a:pt x="16" y="2"/>
                  <a:pt x="23" y="0"/>
                  <a:pt x="29" y="7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Freeform 79">
            <a:extLst>
              <a:ext uri="{FF2B5EF4-FFF2-40B4-BE49-F238E27FC236}">
                <a16:creationId xmlns:a16="http://schemas.microsoft.com/office/drawing/2014/main" id="{A31F63F4-9C8E-4612-92B8-3AE85FBAED15}"/>
              </a:ext>
            </a:extLst>
          </p:cNvPr>
          <p:cNvSpPr>
            <a:spLocks/>
          </p:cNvSpPr>
          <p:nvPr/>
        </p:nvSpPr>
        <p:spPr bwMode="auto">
          <a:xfrm>
            <a:off x="4127730" y="3378200"/>
            <a:ext cx="449263" cy="38100"/>
          </a:xfrm>
          <a:custGeom>
            <a:avLst/>
            <a:gdLst>
              <a:gd name="T0" fmla="*/ 422 w 528"/>
              <a:gd name="T1" fmla="*/ 2 h 44"/>
              <a:gd name="T2" fmla="*/ 528 w 528"/>
              <a:gd name="T3" fmla="*/ 18 h 44"/>
              <a:gd name="T4" fmla="*/ 474 w 528"/>
              <a:gd name="T5" fmla="*/ 38 h 44"/>
              <a:gd name="T6" fmla="*/ 403 w 528"/>
              <a:gd name="T7" fmla="*/ 39 h 44"/>
              <a:gd name="T8" fmla="*/ 47 w 528"/>
              <a:gd name="T9" fmla="*/ 38 h 44"/>
              <a:gd name="T10" fmla="*/ 15 w 528"/>
              <a:gd name="T11" fmla="*/ 37 h 44"/>
              <a:gd name="T12" fmla="*/ 0 w 528"/>
              <a:gd name="T13" fmla="*/ 16 h 44"/>
              <a:gd name="T14" fmla="*/ 19 w 528"/>
              <a:gd name="T15" fmla="*/ 1 h 44"/>
              <a:gd name="T16" fmla="*/ 71 w 528"/>
              <a:gd name="T17" fmla="*/ 0 h 44"/>
              <a:gd name="T18" fmla="*/ 422 w 528"/>
              <a:gd name="T19" fmla="*/ 2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28" h="44">
                <a:moveTo>
                  <a:pt x="422" y="2"/>
                </a:moveTo>
                <a:cubicBezTo>
                  <a:pt x="455" y="12"/>
                  <a:pt x="491" y="1"/>
                  <a:pt x="528" y="18"/>
                </a:cubicBezTo>
                <a:cubicBezTo>
                  <a:pt x="507" y="26"/>
                  <a:pt x="488" y="24"/>
                  <a:pt x="474" y="38"/>
                </a:cubicBezTo>
                <a:cubicBezTo>
                  <a:pt x="451" y="44"/>
                  <a:pt x="427" y="39"/>
                  <a:pt x="403" y="39"/>
                </a:cubicBezTo>
                <a:cubicBezTo>
                  <a:pt x="284" y="39"/>
                  <a:pt x="166" y="39"/>
                  <a:pt x="47" y="38"/>
                </a:cubicBezTo>
                <a:cubicBezTo>
                  <a:pt x="36" y="38"/>
                  <a:pt x="26" y="38"/>
                  <a:pt x="15" y="37"/>
                </a:cubicBezTo>
                <a:cubicBezTo>
                  <a:pt x="4" y="35"/>
                  <a:pt x="0" y="27"/>
                  <a:pt x="0" y="16"/>
                </a:cubicBezTo>
                <a:cubicBezTo>
                  <a:pt x="1" y="4"/>
                  <a:pt x="8" y="1"/>
                  <a:pt x="19" y="1"/>
                </a:cubicBezTo>
                <a:cubicBezTo>
                  <a:pt x="36" y="0"/>
                  <a:pt x="53" y="0"/>
                  <a:pt x="71" y="0"/>
                </a:cubicBezTo>
                <a:cubicBezTo>
                  <a:pt x="188" y="1"/>
                  <a:pt x="305" y="1"/>
                  <a:pt x="422" y="2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80">
            <a:extLst>
              <a:ext uri="{FF2B5EF4-FFF2-40B4-BE49-F238E27FC236}">
                <a16:creationId xmlns:a16="http://schemas.microsoft.com/office/drawing/2014/main" id="{B8D34DDC-6206-42C6-9CB4-0124FA61AD5A}"/>
              </a:ext>
            </a:extLst>
          </p:cNvPr>
          <p:cNvSpPr>
            <a:spLocks/>
          </p:cNvSpPr>
          <p:nvPr/>
        </p:nvSpPr>
        <p:spPr bwMode="auto">
          <a:xfrm>
            <a:off x="4194405" y="1843087"/>
            <a:ext cx="193675" cy="309563"/>
          </a:xfrm>
          <a:custGeom>
            <a:avLst/>
            <a:gdLst>
              <a:gd name="T0" fmla="*/ 121 w 229"/>
              <a:gd name="T1" fmla="*/ 252 h 364"/>
              <a:gd name="T2" fmla="*/ 125 w 229"/>
              <a:gd name="T3" fmla="*/ 170 h 364"/>
              <a:gd name="T4" fmla="*/ 163 w 229"/>
              <a:gd name="T5" fmla="*/ 216 h 364"/>
              <a:gd name="T6" fmla="*/ 216 w 229"/>
              <a:gd name="T7" fmla="*/ 323 h 364"/>
              <a:gd name="T8" fmla="*/ 197 w 229"/>
              <a:gd name="T9" fmla="*/ 359 h 364"/>
              <a:gd name="T10" fmla="*/ 193 w 229"/>
              <a:gd name="T11" fmla="*/ 359 h 364"/>
              <a:gd name="T12" fmla="*/ 100 w 229"/>
              <a:gd name="T13" fmla="*/ 298 h 364"/>
              <a:gd name="T14" fmla="*/ 12 w 229"/>
              <a:gd name="T15" fmla="*/ 46 h 364"/>
              <a:gd name="T16" fmla="*/ 5 w 229"/>
              <a:gd name="T17" fmla="*/ 0 h 364"/>
              <a:gd name="T18" fmla="*/ 121 w 229"/>
              <a:gd name="T19" fmla="*/ 252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9" h="364">
                <a:moveTo>
                  <a:pt x="121" y="252"/>
                </a:moveTo>
                <a:cubicBezTo>
                  <a:pt x="122" y="224"/>
                  <a:pt x="118" y="198"/>
                  <a:pt x="125" y="170"/>
                </a:cubicBezTo>
                <a:cubicBezTo>
                  <a:pt x="149" y="179"/>
                  <a:pt x="156" y="198"/>
                  <a:pt x="163" y="216"/>
                </a:cubicBezTo>
                <a:cubicBezTo>
                  <a:pt x="178" y="253"/>
                  <a:pt x="196" y="288"/>
                  <a:pt x="216" y="323"/>
                </a:cubicBezTo>
                <a:cubicBezTo>
                  <a:pt x="229" y="345"/>
                  <a:pt x="223" y="357"/>
                  <a:pt x="197" y="359"/>
                </a:cubicBezTo>
                <a:cubicBezTo>
                  <a:pt x="196" y="359"/>
                  <a:pt x="194" y="359"/>
                  <a:pt x="193" y="359"/>
                </a:cubicBezTo>
                <a:cubicBezTo>
                  <a:pt x="125" y="364"/>
                  <a:pt x="122" y="362"/>
                  <a:pt x="100" y="298"/>
                </a:cubicBezTo>
                <a:cubicBezTo>
                  <a:pt x="70" y="214"/>
                  <a:pt x="41" y="130"/>
                  <a:pt x="12" y="46"/>
                </a:cubicBezTo>
                <a:cubicBezTo>
                  <a:pt x="8" y="34"/>
                  <a:pt x="0" y="22"/>
                  <a:pt x="5" y="0"/>
                </a:cubicBezTo>
                <a:cubicBezTo>
                  <a:pt x="49" y="86"/>
                  <a:pt x="72" y="175"/>
                  <a:pt x="121" y="252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Freeform 81">
            <a:extLst>
              <a:ext uri="{FF2B5EF4-FFF2-40B4-BE49-F238E27FC236}">
                <a16:creationId xmlns:a16="http://schemas.microsoft.com/office/drawing/2014/main" id="{DDCBE7C3-40AE-4BE1-AE50-808B4D5AAE7C}"/>
              </a:ext>
            </a:extLst>
          </p:cNvPr>
          <p:cNvSpPr>
            <a:spLocks/>
          </p:cNvSpPr>
          <p:nvPr/>
        </p:nvSpPr>
        <p:spPr bwMode="auto">
          <a:xfrm>
            <a:off x="5675543" y="2468562"/>
            <a:ext cx="428625" cy="463550"/>
          </a:xfrm>
          <a:custGeom>
            <a:avLst/>
            <a:gdLst>
              <a:gd name="T0" fmla="*/ 505 w 505"/>
              <a:gd name="T1" fmla="*/ 9 h 544"/>
              <a:gd name="T2" fmla="*/ 403 w 505"/>
              <a:gd name="T3" fmla="*/ 102 h 544"/>
              <a:gd name="T4" fmla="*/ 96 w 505"/>
              <a:gd name="T5" fmla="*/ 345 h 544"/>
              <a:gd name="T6" fmla="*/ 62 w 505"/>
              <a:gd name="T7" fmla="*/ 392 h 544"/>
              <a:gd name="T8" fmla="*/ 17 w 505"/>
              <a:gd name="T9" fmla="*/ 524 h 544"/>
              <a:gd name="T10" fmla="*/ 0 w 505"/>
              <a:gd name="T11" fmla="*/ 544 h 544"/>
              <a:gd name="T12" fmla="*/ 23 w 505"/>
              <a:gd name="T13" fmla="*/ 444 h 544"/>
              <a:gd name="T14" fmla="*/ 26 w 505"/>
              <a:gd name="T15" fmla="*/ 421 h 544"/>
              <a:gd name="T16" fmla="*/ 88 w 505"/>
              <a:gd name="T17" fmla="*/ 319 h 544"/>
              <a:gd name="T18" fmla="*/ 262 w 505"/>
              <a:gd name="T19" fmla="*/ 163 h 544"/>
              <a:gd name="T20" fmla="*/ 266 w 505"/>
              <a:gd name="T21" fmla="*/ 162 h 544"/>
              <a:gd name="T22" fmla="*/ 264 w 505"/>
              <a:gd name="T23" fmla="*/ 161 h 544"/>
              <a:gd name="T24" fmla="*/ 274 w 505"/>
              <a:gd name="T25" fmla="*/ 151 h 544"/>
              <a:gd name="T26" fmla="*/ 281 w 505"/>
              <a:gd name="T27" fmla="*/ 144 h 544"/>
              <a:gd name="T28" fmla="*/ 287 w 505"/>
              <a:gd name="T29" fmla="*/ 138 h 544"/>
              <a:gd name="T30" fmla="*/ 373 w 505"/>
              <a:gd name="T31" fmla="*/ 78 h 544"/>
              <a:gd name="T32" fmla="*/ 465 w 505"/>
              <a:gd name="T33" fmla="*/ 17 h 544"/>
              <a:gd name="T34" fmla="*/ 500 w 505"/>
              <a:gd name="T35" fmla="*/ 2 h 544"/>
              <a:gd name="T36" fmla="*/ 505 w 505"/>
              <a:gd name="T37" fmla="*/ 9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05" h="544">
                <a:moveTo>
                  <a:pt x="505" y="9"/>
                </a:moveTo>
                <a:cubicBezTo>
                  <a:pt x="479" y="48"/>
                  <a:pt x="439" y="74"/>
                  <a:pt x="403" y="102"/>
                </a:cubicBezTo>
                <a:cubicBezTo>
                  <a:pt x="301" y="183"/>
                  <a:pt x="203" y="270"/>
                  <a:pt x="96" y="345"/>
                </a:cubicBezTo>
                <a:cubicBezTo>
                  <a:pt x="79" y="357"/>
                  <a:pt x="68" y="372"/>
                  <a:pt x="62" y="392"/>
                </a:cubicBezTo>
                <a:cubicBezTo>
                  <a:pt x="48" y="436"/>
                  <a:pt x="32" y="480"/>
                  <a:pt x="17" y="524"/>
                </a:cubicBezTo>
                <a:cubicBezTo>
                  <a:pt x="14" y="533"/>
                  <a:pt x="12" y="542"/>
                  <a:pt x="0" y="544"/>
                </a:cubicBezTo>
                <a:cubicBezTo>
                  <a:pt x="12" y="511"/>
                  <a:pt x="17" y="478"/>
                  <a:pt x="23" y="444"/>
                </a:cubicBezTo>
                <a:cubicBezTo>
                  <a:pt x="24" y="436"/>
                  <a:pt x="24" y="429"/>
                  <a:pt x="26" y="421"/>
                </a:cubicBezTo>
                <a:cubicBezTo>
                  <a:pt x="34" y="379"/>
                  <a:pt x="57" y="348"/>
                  <a:pt x="88" y="319"/>
                </a:cubicBezTo>
                <a:cubicBezTo>
                  <a:pt x="144" y="265"/>
                  <a:pt x="205" y="216"/>
                  <a:pt x="262" y="163"/>
                </a:cubicBezTo>
                <a:cubicBezTo>
                  <a:pt x="263" y="163"/>
                  <a:pt x="266" y="162"/>
                  <a:pt x="266" y="162"/>
                </a:cubicBezTo>
                <a:cubicBezTo>
                  <a:pt x="266" y="157"/>
                  <a:pt x="268" y="164"/>
                  <a:pt x="264" y="161"/>
                </a:cubicBezTo>
                <a:cubicBezTo>
                  <a:pt x="268" y="157"/>
                  <a:pt x="271" y="154"/>
                  <a:pt x="274" y="151"/>
                </a:cubicBezTo>
                <a:cubicBezTo>
                  <a:pt x="281" y="151"/>
                  <a:pt x="281" y="151"/>
                  <a:pt x="281" y="144"/>
                </a:cubicBezTo>
                <a:cubicBezTo>
                  <a:pt x="283" y="142"/>
                  <a:pt x="285" y="140"/>
                  <a:pt x="287" y="138"/>
                </a:cubicBezTo>
                <a:cubicBezTo>
                  <a:pt x="321" y="126"/>
                  <a:pt x="343" y="97"/>
                  <a:pt x="373" y="78"/>
                </a:cubicBezTo>
                <a:cubicBezTo>
                  <a:pt x="404" y="59"/>
                  <a:pt x="434" y="37"/>
                  <a:pt x="465" y="17"/>
                </a:cubicBezTo>
                <a:cubicBezTo>
                  <a:pt x="475" y="10"/>
                  <a:pt x="485" y="0"/>
                  <a:pt x="500" y="2"/>
                </a:cubicBezTo>
                <a:cubicBezTo>
                  <a:pt x="502" y="4"/>
                  <a:pt x="503" y="6"/>
                  <a:pt x="505" y="9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82">
            <a:extLst>
              <a:ext uri="{FF2B5EF4-FFF2-40B4-BE49-F238E27FC236}">
                <a16:creationId xmlns:a16="http://schemas.microsoft.com/office/drawing/2014/main" id="{AD046204-1A94-4E19-9C4A-605E1534701E}"/>
              </a:ext>
            </a:extLst>
          </p:cNvPr>
          <p:cNvSpPr>
            <a:spLocks/>
          </p:cNvSpPr>
          <p:nvPr/>
        </p:nvSpPr>
        <p:spPr bwMode="auto">
          <a:xfrm>
            <a:off x="4062643" y="2728912"/>
            <a:ext cx="109538" cy="327025"/>
          </a:xfrm>
          <a:custGeom>
            <a:avLst/>
            <a:gdLst>
              <a:gd name="T0" fmla="*/ 106 w 129"/>
              <a:gd name="T1" fmla="*/ 383 h 383"/>
              <a:gd name="T2" fmla="*/ 31 w 129"/>
              <a:gd name="T3" fmla="*/ 0 h 383"/>
              <a:gd name="T4" fmla="*/ 76 w 129"/>
              <a:gd name="T5" fmla="*/ 78 h 383"/>
              <a:gd name="T6" fmla="*/ 72 w 129"/>
              <a:gd name="T7" fmla="*/ 96 h 383"/>
              <a:gd name="T8" fmla="*/ 61 w 129"/>
              <a:gd name="T9" fmla="*/ 136 h 383"/>
              <a:gd name="T10" fmla="*/ 83 w 129"/>
              <a:gd name="T11" fmla="*/ 253 h 383"/>
              <a:gd name="T12" fmla="*/ 100 w 129"/>
              <a:gd name="T13" fmla="*/ 284 h 383"/>
              <a:gd name="T14" fmla="*/ 125 w 129"/>
              <a:gd name="T15" fmla="*/ 315 h 383"/>
              <a:gd name="T16" fmla="*/ 106 w 129"/>
              <a:gd name="T17" fmla="*/ 383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" h="383">
                <a:moveTo>
                  <a:pt x="106" y="383"/>
                </a:moveTo>
                <a:cubicBezTo>
                  <a:pt x="43" y="296"/>
                  <a:pt x="0" y="73"/>
                  <a:pt x="31" y="0"/>
                </a:cubicBezTo>
                <a:cubicBezTo>
                  <a:pt x="57" y="20"/>
                  <a:pt x="64" y="50"/>
                  <a:pt x="76" y="78"/>
                </a:cubicBezTo>
                <a:cubicBezTo>
                  <a:pt x="79" y="85"/>
                  <a:pt x="78" y="90"/>
                  <a:pt x="72" y="96"/>
                </a:cubicBezTo>
                <a:cubicBezTo>
                  <a:pt x="60" y="107"/>
                  <a:pt x="61" y="122"/>
                  <a:pt x="61" y="136"/>
                </a:cubicBezTo>
                <a:cubicBezTo>
                  <a:pt x="60" y="177"/>
                  <a:pt x="69" y="215"/>
                  <a:pt x="83" y="253"/>
                </a:cubicBezTo>
                <a:cubicBezTo>
                  <a:pt x="86" y="264"/>
                  <a:pt x="93" y="274"/>
                  <a:pt x="100" y="284"/>
                </a:cubicBezTo>
                <a:cubicBezTo>
                  <a:pt x="108" y="295"/>
                  <a:pt x="129" y="293"/>
                  <a:pt x="125" y="315"/>
                </a:cubicBezTo>
                <a:cubicBezTo>
                  <a:pt x="121" y="337"/>
                  <a:pt x="129" y="363"/>
                  <a:pt x="106" y="383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Freeform 83">
            <a:extLst>
              <a:ext uri="{FF2B5EF4-FFF2-40B4-BE49-F238E27FC236}">
                <a16:creationId xmlns:a16="http://schemas.microsoft.com/office/drawing/2014/main" id="{6FA3DC0B-D5AD-4A15-91E9-F4E51FDEA2A4}"/>
              </a:ext>
            </a:extLst>
          </p:cNvPr>
          <p:cNvSpPr>
            <a:spLocks/>
          </p:cNvSpPr>
          <p:nvPr/>
        </p:nvSpPr>
        <p:spPr bwMode="auto">
          <a:xfrm>
            <a:off x="5007205" y="2468562"/>
            <a:ext cx="368300" cy="304800"/>
          </a:xfrm>
          <a:custGeom>
            <a:avLst/>
            <a:gdLst>
              <a:gd name="T0" fmla="*/ 434 w 434"/>
              <a:gd name="T1" fmla="*/ 343 h 359"/>
              <a:gd name="T2" fmla="*/ 402 w 434"/>
              <a:gd name="T3" fmla="*/ 337 h 359"/>
              <a:gd name="T4" fmla="*/ 218 w 434"/>
              <a:gd name="T5" fmla="*/ 198 h 359"/>
              <a:gd name="T6" fmla="*/ 37 w 434"/>
              <a:gd name="T7" fmla="*/ 48 h 359"/>
              <a:gd name="T8" fmla="*/ 0 w 434"/>
              <a:gd name="T9" fmla="*/ 6 h 359"/>
              <a:gd name="T10" fmla="*/ 67 w 434"/>
              <a:gd name="T11" fmla="*/ 27 h 359"/>
              <a:gd name="T12" fmla="*/ 173 w 434"/>
              <a:gd name="T13" fmla="*/ 105 h 359"/>
              <a:gd name="T14" fmla="*/ 210 w 434"/>
              <a:gd name="T15" fmla="*/ 124 h 359"/>
              <a:gd name="T16" fmla="*/ 214 w 434"/>
              <a:gd name="T17" fmla="*/ 128 h 359"/>
              <a:gd name="T18" fmla="*/ 211 w 434"/>
              <a:gd name="T19" fmla="*/ 130 h 359"/>
              <a:gd name="T20" fmla="*/ 214 w 434"/>
              <a:gd name="T21" fmla="*/ 133 h 359"/>
              <a:gd name="T22" fmla="*/ 216 w 434"/>
              <a:gd name="T23" fmla="*/ 130 h 359"/>
              <a:gd name="T24" fmla="*/ 222 w 434"/>
              <a:gd name="T25" fmla="*/ 136 h 359"/>
              <a:gd name="T26" fmla="*/ 220 w 434"/>
              <a:gd name="T27" fmla="*/ 138 h 359"/>
              <a:gd name="T28" fmla="*/ 222 w 434"/>
              <a:gd name="T29" fmla="*/ 140 h 359"/>
              <a:gd name="T30" fmla="*/ 224 w 434"/>
              <a:gd name="T31" fmla="*/ 138 h 359"/>
              <a:gd name="T32" fmla="*/ 402 w 434"/>
              <a:gd name="T33" fmla="*/ 304 h 359"/>
              <a:gd name="T34" fmla="*/ 434 w 434"/>
              <a:gd name="T35" fmla="*/ 343 h 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34" h="359">
                <a:moveTo>
                  <a:pt x="434" y="343"/>
                </a:moveTo>
                <a:cubicBezTo>
                  <a:pt x="420" y="359"/>
                  <a:pt x="411" y="343"/>
                  <a:pt x="402" y="337"/>
                </a:cubicBezTo>
                <a:cubicBezTo>
                  <a:pt x="339" y="293"/>
                  <a:pt x="277" y="247"/>
                  <a:pt x="218" y="198"/>
                </a:cubicBezTo>
                <a:cubicBezTo>
                  <a:pt x="158" y="148"/>
                  <a:pt x="97" y="98"/>
                  <a:pt x="37" y="48"/>
                </a:cubicBezTo>
                <a:cubicBezTo>
                  <a:pt x="24" y="36"/>
                  <a:pt x="7" y="27"/>
                  <a:pt x="0" y="6"/>
                </a:cubicBezTo>
                <a:cubicBezTo>
                  <a:pt x="28" y="0"/>
                  <a:pt x="48" y="14"/>
                  <a:pt x="67" y="27"/>
                </a:cubicBezTo>
                <a:cubicBezTo>
                  <a:pt x="103" y="52"/>
                  <a:pt x="138" y="79"/>
                  <a:pt x="173" y="105"/>
                </a:cubicBezTo>
                <a:cubicBezTo>
                  <a:pt x="184" y="113"/>
                  <a:pt x="192" y="128"/>
                  <a:pt x="210" y="124"/>
                </a:cubicBezTo>
                <a:cubicBezTo>
                  <a:pt x="210" y="126"/>
                  <a:pt x="211" y="128"/>
                  <a:pt x="214" y="128"/>
                </a:cubicBezTo>
                <a:cubicBezTo>
                  <a:pt x="213" y="129"/>
                  <a:pt x="212" y="130"/>
                  <a:pt x="211" y="130"/>
                </a:cubicBezTo>
                <a:cubicBezTo>
                  <a:pt x="212" y="131"/>
                  <a:pt x="213" y="133"/>
                  <a:pt x="214" y="133"/>
                </a:cubicBezTo>
                <a:cubicBezTo>
                  <a:pt x="215" y="133"/>
                  <a:pt x="215" y="131"/>
                  <a:pt x="216" y="130"/>
                </a:cubicBezTo>
                <a:cubicBezTo>
                  <a:pt x="218" y="132"/>
                  <a:pt x="220" y="134"/>
                  <a:pt x="222" y="136"/>
                </a:cubicBezTo>
                <a:cubicBezTo>
                  <a:pt x="221" y="137"/>
                  <a:pt x="221" y="138"/>
                  <a:pt x="220" y="138"/>
                </a:cubicBezTo>
                <a:cubicBezTo>
                  <a:pt x="220" y="139"/>
                  <a:pt x="221" y="140"/>
                  <a:pt x="222" y="140"/>
                </a:cubicBezTo>
                <a:cubicBezTo>
                  <a:pt x="223" y="140"/>
                  <a:pt x="223" y="139"/>
                  <a:pt x="224" y="138"/>
                </a:cubicBezTo>
                <a:cubicBezTo>
                  <a:pt x="283" y="193"/>
                  <a:pt x="343" y="248"/>
                  <a:pt x="402" y="304"/>
                </a:cubicBezTo>
                <a:cubicBezTo>
                  <a:pt x="414" y="315"/>
                  <a:pt x="430" y="324"/>
                  <a:pt x="434" y="343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84">
            <a:extLst>
              <a:ext uri="{FF2B5EF4-FFF2-40B4-BE49-F238E27FC236}">
                <a16:creationId xmlns:a16="http://schemas.microsoft.com/office/drawing/2014/main" id="{CB4C615D-7B0A-443D-8E40-2223098F47A1}"/>
              </a:ext>
            </a:extLst>
          </p:cNvPr>
          <p:cNvSpPr>
            <a:spLocks/>
          </p:cNvSpPr>
          <p:nvPr/>
        </p:nvSpPr>
        <p:spPr bwMode="auto">
          <a:xfrm>
            <a:off x="4600805" y="2822575"/>
            <a:ext cx="90488" cy="285750"/>
          </a:xfrm>
          <a:custGeom>
            <a:avLst/>
            <a:gdLst>
              <a:gd name="T0" fmla="*/ 73 w 106"/>
              <a:gd name="T1" fmla="*/ 88 h 335"/>
              <a:gd name="T2" fmla="*/ 100 w 106"/>
              <a:gd name="T3" fmla="*/ 296 h 335"/>
              <a:gd name="T4" fmla="*/ 104 w 106"/>
              <a:gd name="T5" fmla="*/ 311 h 335"/>
              <a:gd name="T6" fmla="*/ 101 w 106"/>
              <a:gd name="T7" fmla="*/ 330 h 335"/>
              <a:gd name="T8" fmla="*/ 80 w 106"/>
              <a:gd name="T9" fmla="*/ 323 h 335"/>
              <a:gd name="T10" fmla="*/ 58 w 106"/>
              <a:gd name="T11" fmla="*/ 290 h 335"/>
              <a:gd name="T12" fmla="*/ 10 w 106"/>
              <a:gd name="T13" fmla="*/ 131 h 335"/>
              <a:gd name="T14" fmla="*/ 54 w 106"/>
              <a:gd name="T15" fmla="*/ 5 h 335"/>
              <a:gd name="T16" fmla="*/ 65 w 106"/>
              <a:gd name="T17" fmla="*/ 1 h 335"/>
              <a:gd name="T18" fmla="*/ 73 w 106"/>
              <a:gd name="T19" fmla="*/ 13 h 335"/>
              <a:gd name="T20" fmla="*/ 73 w 106"/>
              <a:gd name="T21" fmla="*/ 88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6" h="335">
                <a:moveTo>
                  <a:pt x="73" y="88"/>
                </a:moveTo>
                <a:cubicBezTo>
                  <a:pt x="70" y="159"/>
                  <a:pt x="87" y="227"/>
                  <a:pt x="100" y="296"/>
                </a:cubicBezTo>
                <a:cubicBezTo>
                  <a:pt x="101" y="301"/>
                  <a:pt x="103" y="306"/>
                  <a:pt x="104" y="311"/>
                </a:cubicBezTo>
                <a:cubicBezTo>
                  <a:pt x="106" y="318"/>
                  <a:pt x="106" y="326"/>
                  <a:pt x="101" y="330"/>
                </a:cubicBezTo>
                <a:cubicBezTo>
                  <a:pt x="92" y="335"/>
                  <a:pt x="86" y="328"/>
                  <a:pt x="80" y="323"/>
                </a:cubicBezTo>
                <a:cubicBezTo>
                  <a:pt x="70" y="314"/>
                  <a:pt x="64" y="302"/>
                  <a:pt x="58" y="290"/>
                </a:cubicBezTo>
                <a:cubicBezTo>
                  <a:pt x="34" y="239"/>
                  <a:pt x="20" y="186"/>
                  <a:pt x="10" y="131"/>
                </a:cubicBezTo>
                <a:cubicBezTo>
                  <a:pt x="0" y="80"/>
                  <a:pt x="23" y="41"/>
                  <a:pt x="54" y="5"/>
                </a:cubicBezTo>
                <a:cubicBezTo>
                  <a:pt x="57" y="3"/>
                  <a:pt x="61" y="0"/>
                  <a:pt x="65" y="1"/>
                </a:cubicBezTo>
                <a:cubicBezTo>
                  <a:pt x="70" y="2"/>
                  <a:pt x="73" y="7"/>
                  <a:pt x="73" y="13"/>
                </a:cubicBezTo>
                <a:cubicBezTo>
                  <a:pt x="73" y="38"/>
                  <a:pt x="73" y="63"/>
                  <a:pt x="73" y="88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85">
            <a:extLst>
              <a:ext uri="{FF2B5EF4-FFF2-40B4-BE49-F238E27FC236}">
                <a16:creationId xmlns:a16="http://schemas.microsoft.com/office/drawing/2014/main" id="{B2A542C3-75CE-4E90-B71A-B3C83BA138F2}"/>
              </a:ext>
            </a:extLst>
          </p:cNvPr>
          <p:cNvSpPr>
            <a:spLocks/>
          </p:cNvSpPr>
          <p:nvPr/>
        </p:nvSpPr>
        <p:spPr bwMode="auto">
          <a:xfrm>
            <a:off x="6181955" y="3927475"/>
            <a:ext cx="165100" cy="103188"/>
          </a:xfrm>
          <a:custGeom>
            <a:avLst/>
            <a:gdLst>
              <a:gd name="T0" fmla="*/ 189 w 194"/>
              <a:gd name="T1" fmla="*/ 0 h 122"/>
              <a:gd name="T2" fmla="*/ 112 w 194"/>
              <a:gd name="T3" fmla="*/ 96 h 122"/>
              <a:gd name="T4" fmla="*/ 2 w 194"/>
              <a:gd name="T5" fmla="*/ 122 h 122"/>
              <a:gd name="T6" fmla="*/ 15 w 194"/>
              <a:gd name="T7" fmla="*/ 51 h 122"/>
              <a:gd name="T8" fmla="*/ 30 w 194"/>
              <a:gd name="T9" fmla="*/ 35 h 122"/>
              <a:gd name="T10" fmla="*/ 189 w 194"/>
              <a:gd name="T1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4" h="122">
                <a:moveTo>
                  <a:pt x="189" y="0"/>
                </a:moveTo>
                <a:cubicBezTo>
                  <a:pt x="194" y="59"/>
                  <a:pt x="166" y="86"/>
                  <a:pt x="112" y="96"/>
                </a:cubicBezTo>
                <a:cubicBezTo>
                  <a:pt x="76" y="102"/>
                  <a:pt x="42" y="117"/>
                  <a:pt x="2" y="122"/>
                </a:cubicBezTo>
                <a:cubicBezTo>
                  <a:pt x="0" y="96"/>
                  <a:pt x="10" y="74"/>
                  <a:pt x="15" y="51"/>
                </a:cubicBezTo>
                <a:cubicBezTo>
                  <a:pt x="17" y="44"/>
                  <a:pt x="22" y="38"/>
                  <a:pt x="30" y="35"/>
                </a:cubicBezTo>
                <a:cubicBezTo>
                  <a:pt x="53" y="24"/>
                  <a:pt x="160" y="0"/>
                  <a:pt x="189" y="0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86">
            <a:extLst>
              <a:ext uri="{FF2B5EF4-FFF2-40B4-BE49-F238E27FC236}">
                <a16:creationId xmlns:a16="http://schemas.microsoft.com/office/drawing/2014/main" id="{8F79AC0D-CDAA-47EA-BCD6-207AE65D7482}"/>
              </a:ext>
            </a:extLst>
          </p:cNvPr>
          <p:cNvSpPr>
            <a:spLocks/>
          </p:cNvSpPr>
          <p:nvPr/>
        </p:nvSpPr>
        <p:spPr bwMode="auto">
          <a:xfrm>
            <a:off x="6413730" y="2836862"/>
            <a:ext cx="85725" cy="295275"/>
          </a:xfrm>
          <a:custGeom>
            <a:avLst/>
            <a:gdLst>
              <a:gd name="T0" fmla="*/ 52 w 101"/>
              <a:gd name="T1" fmla="*/ 1 h 347"/>
              <a:gd name="T2" fmla="*/ 65 w 101"/>
              <a:gd name="T3" fmla="*/ 5 h 347"/>
              <a:gd name="T4" fmla="*/ 97 w 101"/>
              <a:gd name="T5" fmla="*/ 139 h 347"/>
              <a:gd name="T6" fmla="*/ 51 w 101"/>
              <a:gd name="T7" fmla="*/ 308 h 347"/>
              <a:gd name="T8" fmla="*/ 18 w 101"/>
              <a:gd name="T9" fmla="*/ 339 h 347"/>
              <a:gd name="T10" fmla="*/ 10 w 101"/>
              <a:gd name="T11" fmla="*/ 296 h 347"/>
              <a:gd name="T12" fmla="*/ 43 w 101"/>
              <a:gd name="T13" fmla="*/ 112 h 347"/>
              <a:gd name="T14" fmla="*/ 48 w 101"/>
              <a:gd name="T15" fmla="*/ 37 h 347"/>
              <a:gd name="T16" fmla="*/ 52 w 101"/>
              <a:gd name="T17" fmla="*/ 1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1" h="347">
                <a:moveTo>
                  <a:pt x="52" y="1"/>
                </a:moveTo>
                <a:cubicBezTo>
                  <a:pt x="60" y="0"/>
                  <a:pt x="64" y="2"/>
                  <a:pt x="65" y="5"/>
                </a:cubicBezTo>
                <a:cubicBezTo>
                  <a:pt x="81" y="49"/>
                  <a:pt x="101" y="92"/>
                  <a:pt x="97" y="139"/>
                </a:cubicBezTo>
                <a:cubicBezTo>
                  <a:pt x="91" y="197"/>
                  <a:pt x="73" y="253"/>
                  <a:pt x="51" y="308"/>
                </a:cubicBezTo>
                <a:cubicBezTo>
                  <a:pt x="45" y="322"/>
                  <a:pt x="40" y="347"/>
                  <a:pt x="18" y="339"/>
                </a:cubicBezTo>
                <a:cubicBezTo>
                  <a:pt x="0" y="333"/>
                  <a:pt x="6" y="310"/>
                  <a:pt x="10" y="296"/>
                </a:cubicBezTo>
                <a:cubicBezTo>
                  <a:pt x="24" y="235"/>
                  <a:pt x="30" y="173"/>
                  <a:pt x="43" y="112"/>
                </a:cubicBezTo>
                <a:cubicBezTo>
                  <a:pt x="48" y="87"/>
                  <a:pt x="46" y="62"/>
                  <a:pt x="48" y="37"/>
                </a:cubicBezTo>
                <a:cubicBezTo>
                  <a:pt x="49" y="25"/>
                  <a:pt x="45" y="11"/>
                  <a:pt x="52" y="1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Freeform 87">
            <a:extLst>
              <a:ext uri="{FF2B5EF4-FFF2-40B4-BE49-F238E27FC236}">
                <a16:creationId xmlns:a16="http://schemas.microsoft.com/office/drawing/2014/main" id="{C7E53DAE-0EB8-4D99-B530-F4DEFCDF2E70}"/>
              </a:ext>
            </a:extLst>
          </p:cNvPr>
          <p:cNvSpPr>
            <a:spLocks/>
          </p:cNvSpPr>
          <p:nvPr/>
        </p:nvSpPr>
        <p:spPr bwMode="auto">
          <a:xfrm>
            <a:off x="6250218" y="3670300"/>
            <a:ext cx="160338" cy="104775"/>
          </a:xfrm>
          <a:custGeom>
            <a:avLst/>
            <a:gdLst>
              <a:gd name="T0" fmla="*/ 190 w 190"/>
              <a:gd name="T1" fmla="*/ 0 h 123"/>
              <a:gd name="T2" fmla="*/ 183 w 190"/>
              <a:gd name="T3" fmla="*/ 46 h 123"/>
              <a:gd name="T4" fmla="*/ 139 w 190"/>
              <a:gd name="T5" fmla="*/ 90 h 123"/>
              <a:gd name="T6" fmla="*/ 7 w 190"/>
              <a:gd name="T7" fmla="*/ 123 h 123"/>
              <a:gd name="T8" fmla="*/ 22 w 190"/>
              <a:gd name="T9" fmla="*/ 42 h 123"/>
              <a:gd name="T10" fmla="*/ 37 w 190"/>
              <a:gd name="T11" fmla="*/ 32 h 123"/>
              <a:gd name="T12" fmla="*/ 190 w 190"/>
              <a:gd name="T13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0" h="123">
                <a:moveTo>
                  <a:pt x="190" y="0"/>
                </a:moveTo>
                <a:cubicBezTo>
                  <a:pt x="187" y="20"/>
                  <a:pt x="185" y="33"/>
                  <a:pt x="183" y="46"/>
                </a:cubicBezTo>
                <a:cubicBezTo>
                  <a:pt x="179" y="71"/>
                  <a:pt x="165" y="84"/>
                  <a:pt x="139" y="90"/>
                </a:cubicBezTo>
                <a:cubicBezTo>
                  <a:pt x="95" y="99"/>
                  <a:pt x="54" y="117"/>
                  <a:pt x="7" y="123"/>
                </a:cubicBezTo>
                <a:cubicBezTo>
                  <a:pt x="0" y="93"/>
                  <a:pt x="16" y="68"/>
                  <a:pt x="22" y="42"/>
                </a:cubicBezTo>
                <a:cubicBezTo>
                  <a:pt x="23" y="35"/>
                  <a:pt x="31" y="34"/>
                  <a:pt x="37" y="32"/>
                </a:cubicBezTo>
                <a:cubicBezTo>
                  <a:pt x="85" y="17"/>
                  <a:pt x="135" y="9"/>
                  <a:pt x="190" y="0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88">
            <a:extLst>
              <a:ext uri="{FF2B5EF4-FFF2-40B4-BE49-F238E27FC236}">
                <a16:creationId xmlns:a16="http://schemas.microsoft.com/office/drawing/2014/main" id="{81428053-E925-4C6B-B2C3-A15251DFE4E3}"/>
              </a:ext>
            </a:extLst>
          </p:cNvPr>
          <p:cNvSpPr>
            <a:spLocks/>
          </p:cNvSpPr>
          <p:nvPr/>
        </p:nvSpPr>
        <p:spPr bwMode="auto">
          <a:xfrm>
            <a:off x="6212118" y="3794125"/>
            <a:ext cx="163513" cy="107950"/>
          </a:xfrm>
          <a:custGeom>
            <a:avLst/>
            <a:gdLst>
              <a:gd name="T0" fmla="*/ 187 w 193"/>
              <a:gd name="T1" fmla="*/ 0 h 126"/>
              <a:gd name="T2" fmla="*/ 187 w 193"/>
              <a:gd name="T3" fmla="*/ 48 h 126"/>
              <a:gd name="T4" fmla="*/ 159 w 193"/>
              <a:gd name="T5" fmla="*/ 85 h 126"/>
              <a:gd name="T6" fmla="*/ 2 w 193"/>
              <a:gd name="T7" fmla="*/ 126 h 126"/>
              <a:gd name="T8" fmla="*/ 19 w 193"/>
              <a:gd name="T9" fmla="*/ 51 h 126"/>
              <a:gd name="T10" fmla="*/ 35 w 193"/>
              <a:gd name="T11" fmla="*/ 40 h 126"/>
              <a:gd name="T12" fmla="*/ 187 w 193"/>
              <a:gd name="T13" fmla="*/ 0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3" h="126">
                <a:moveTo>
                  <a:pt x="187" y="0"/>
                </a:moveTo>
                <a:cubicBezTo>
                  <a:pt x="193" y="19"/>
                  <a:pt x="187" y="34"/>
                  <a:pt x="187" y="48"/>
                </a:cubicBezTo>
                <a:cubicBezTo>
                  <a:pt x="188" y="66"/>
                  <a:pt x="176" y="80"/>
                  <a:pt x="159" y="85"/>
                </a:cubicBezTo>
                <a:cubicBezTo>
                  <a:pt x="108" y="100"/>
                  <a:pt x="58" y="120"/>
                  <a:pt x="2" y="126"/>
                </a:cubicBezTo>
                <a:cubicBezTo>
                  <a:pt x="0" y="99"/>
                  <a:pt x="11" y="75"/>
                  <a:pt x="19" y="51"/>
                </a:cubicBezTo>
                <a:cubicBezTo>
                  <a:pt x="21" y="44"/>
                  <a:pt x="28" y="42"/>
                  <a:pt x="35" y="40"/>
                </a:cubicBezTo>
                <a:cubicBezTo>
                  <a:pt x="85" y="27"/>
                  <a:pt x="134" y="10"/>
                  <a:pt x="187" y="0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89">
            <a:extLst>
              <a:ext uri="{FF2B5EF4-FFF2-40B4-BE49-F238E27FC236}">
                <a16:creationId xmlns:a16="http://schemas.microsoft.com/office/drawing/2014/main" id="{901B7928-E6AB-43CE-8C01-1E93CEBC0DFE}"/>
              </a:ext>
            </a:extLst>
          </p:cNvPr>
          <p:cNvSpPr>
            <a:spLocks/>
          </p:cNvSpPr>
          <p:nvPr/>
        </p:nvSpPr>
        <p:spPr bwMode="auto">
          <a:xfrm>
            <a:off x="5796193" y="969962"/>
            <a:ext cx="361950" cy="36513"/>
          </a:xfrm>
          <a:custGeom>
            <a:avLst/>
            <a:gdLst>
              <a:gd name="T0" fmla="*/ 115 w 426"/>
              <a:gd name="T1" fmla="*/ 35 h 42"/>
              <a:gd name="T2" fmla="*/ 29 w 426"/>
              <a:gd name="T3" fmla="*/ 39 h 42"/>
              <a:gd name="T4" fmla="*/ 1 w 426"/>
              <a:gd name="T5" fmla="*/ 20 h 42"/>
              <a:gd name="T6" fmla="*/ 28 w 426"/>
              <a:gd name="T7" fmla="*/ 2 h 42"/>
              <a:gd name="T8" fmla="*/ 122 w 426"/>
              <a:gd name="T9" fmla="*/ 0 h 42"/>
              <a:gd name="T10" fmla="*/ 169 w 426"/>
              <a:gd name="T11" fmla="*/ 6 h 42"/>
              <a:gd name="T12" fmla="*/ 400 w 426"/>
              <a:gd name="T13" fmla="*/ 6 h 42"/>
              <a:gd name="T14" fmla="*/ 412 w 426"/>
              <a:gd name="T15" fmla="*/ 6 h 42"/>
              <a:gd name="T16" fmla="*/ 426 w 426"/>
              <a:gd name="T17" fmla="*/ 17 h 42"/>
              <a:gd name="T18" fmla="*/ 413 w 426"/>
              <a:gd name="T19" fmla="*/ 28 h 42"/>
              <a:gd name="T20" fmla="*/ 374 w 426"/>
              <a:gd name="T21" fmla="*/ 29 h 42"/>
              <a:gd name="T22" fmla="*/ 166 w 426"/>
              <a:gd name="T23" fmla="*/ 30 h 42"/>
              <a:gd name="T24" fmla="*/ 115 w 426"/>
              <a:gd name="T25" fmla="*/ 35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26" h="42">
                <a:moveTo>
                  <a:pt x="115" y="35"/>
                </a:moveTo>
                <a:cubicBezTo>
                  <a:pt x="86" y="34"/>
                  <a:pt x="57" y="32"/>
                  <a:pt x="29" y="39"/>
                </a:cubicBezTo>
                <a:cubicBezTo>
                  <a:pt x="13" y="42"/>
                  <a:pt x="1" y="37"/>
                  <a:pt x="1" y="20"/>
                </a:cubicBezTo>
                <a:cubicBezTo>
                  <a:pt x="0" y="2"/>
                  <a:pt x="13" y="1"/>
                  <a:pt x="28" y="2"/>
                </a:cubicBezTo>
                <a:cubicBezTo>
                  <a:pt x="59" y="4"/>
                  <a:pt x="91" y="7"/>
                  <a:pt x="122" y="0"/>
                </a:cubicBezTo>
                <a:cubicBezTo>
                  <a:pt x="137" y="8"/>
                  <a:pt x="153" y="6"/>
                  <a:pt x="169" y="6"/>
                </a:cubicBezTo>
                <a:cubicBezTo>
                  <a:pt x="246" y="5"/>
                  <a:pt x="323" y="6"/>
                  <a:pt x="400" y="6"/>
                </a:cubicBezTo>
                <a:cubicBezTo>
                  <a:pt x="404" y="6"/>
                  <a:pt x="408" y="6"/>
                  <a:pt x="412" y="6"/>
                </a:cubicBezTo>
                <a:cubicBezTo>
                  <a:pt x="418" y="7"/>
                  <a:pt x="426" y="8"/>
                  <a:pt x="426" y="17"/>
                </a:cubicBezTo>
                <a:cubicBezTo>
                  <a:pt x="426" y="24"/>
                  <a:pt x="421" y="28"/>
                  <a:pt x="413" y="28"/>
                </a:cubicBezTo>
                <a:cubicBezTo>
                  <a:pt x="400" y="29"/>
                  <a:pt x="387" y="29"/>
                  <a:pt x="374" y="29"/>
                </a:cubicBezTo>
                <a:cubicBezTo>
                  <a:pt x="304" y="30"/>
                  <a:pt x="235" y="30"/>
                  <a:pt x="166" y="30"/>
                </a:cubicBezTo>
                <a:cubicBezTo>
                  <a:pt x="149" y="30"/>
                  <a:pt x="132" y="31"/>
                  <a:pt x="115" y="35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90">
            <a:extLst>
              <a:ext uri="{FF2B5EF4-FFF2-40B4-BE49-F238E27FC236}">
                <a16:creationId xmlns:a16="http://schemas.microsoft.com/office/drawing/2014/main" id="{768DA781-4C58-4118-843B-178261BAD3DF}"/>
              </a:ext>
            </a:extLst>
          </p:cNvPr>
          <p:cNvSpPr>
            <a:spLocks/>
          </p:cNvSpPr>
          <p:nvPr/>
        </p:nvSpPr>
        <p:spPr bwMode="auto">
          <a:xfrm>
            <a:off x="4986568" y="4119562"/>
            <a:ext cx="107950" cy="233363"/>
          </a:xfrm>
          <a:custGeom>
            <a:avLst/>
            <a:gdLst>
              <a:gd name="T0" fmla="*/ 126 w 126"/>
              <a:gd name="T1" fmla="*/ 273 h 273"/>
              <a:gd name="T2" fmla="*/ 112 w 126"/>
              <a:gd name="T3" fmla="*/ 268 h 273"/>
              <a:gd name="T4" fmla="*/ 0 w 126"/>
              <a:gd name="T5" fmla="*/ 171 h 273"/>
              <a:gd name="T6" fmla="*/ 4 w 126"/>
              <a:gd name="T7" fmla="*/ 83 h 273"/>
              <a:gd name="T8" fmla="*/ 45 w 126"/>
              <a:gd name="T9" fmla="*/ 93 h 273"/>
              <a:gd name="T10" fmla="*/ 50 w 126"/>
              <a:gd name="T11" fmla="*/ 152 h 273"/>
              <a:gd name="T12" fmla="*/ 56 w 126"/>
              <a:gd name="T13" fmla="*/ 0 h 273"/>
              <a:gd name="T14" fmla="*/ 126 w 126"/>
              <a:gd name="T15" fmla="*/ 273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6" h="273">
                <a:moveTo>
                  <a:pt x="126" y="273"/>
                </a:moveTo>
                <a:cubicBezTo>
                  <a:pt x="121" y="272"/>
                  <a:pt x="115" y="271"/>
                  <a:pt x="112" y="268"/>
                </a:cubicBezTo>
                <a:cubicBezTo>
                  <a:pt x="74" y="236"/>
                  <a:pt x="37" y="204"/>
                  <a:pt x="0" y="171"/>
                </a:cubicBezTo>
                <a:cubicBezTo>
                  <a:pt x="2" y="142"/>
                  <a:pt x="3" y="112"/>
                  <a:pt x="4" y="83"/>
                </a:cubicBezTo>
                <a:cubicBezTo>
                  <a:pt x="20" y="100"/>
                  <a:pt x="31" y="103"/>
                  <a:pt x="45" y="93"/>
                </a:cubicBezTo>
                <a:cubicBezTo>
                  <a:pt x="47" y="113"/>
                  <a:pt x="49" y="132"/>
                  <a:pt x="50" y="152"/>
                </a:cubicBezTo>
                <a:cubicBezTo>
                  <a:pt x="65" y="102"/>
                  <a:pt x="54" y="51"/>
                  <a:pt x="56" y="0"/>
                </a:cubicBezTo>
                <a:cubicBezTo>
                  <a:pt x="90" y="89"/>
                  <a:pt x="101" y="183"/>
                  <a:pt x="126" y="273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Freeform 91">
            <a:extLst>
              <a:ext uri="{FF2B5EF4-FFF2-40B4-BE49-F238E27FC236}">
                <a16:creationId xmlns:a16="http://schemas.microsoft.com/office/drawing/2014/main" id="{185DB768-65DD-436D-AEDF-348522776BC1}"/>
              </a:ext>
            </a:extLst>
          </p:cNvPr>
          <p:cNvSpPr>
            <a:spLocks/>
          </p:cNvSpPr>
          <p:nvPr/>
        </p:nvSpPr>
        <p:spPr bwMode="auto">
          <a:xfrm>
            <a:off x="4735743" y="3795712"/>
            <a:ext cx="161925" cy="104775"/>
          </a:xfrm>
          <a:custGeom>
            <a:avLst/>
            <a:gdLst>
              <a:gd name="T0" fmla="*/ 3 w 191"/>
              <a:gd name="T1" fmla="*/ 0 h 123"/>
              <a:gd name="T2" fmla="*/ 67 w 191"/>
              <a:gd name="T3" fmla="*/ 13 h 123"/>
              <a:gd name="T4" fmla="*/ 109 w 191"/>
              <a:gd name="T5" fmla="*/ 24 h 123"/>
              <a:gd name="T6" fmla="*/ 191 w 191"/>
              <a:gd name="T7" fmla="*/ 123 h 123"/>
              <a:gd name="T8" fmla="*/ 34 w 191"/>
              <a:gd name="T9" fmla="*/ 82 h 123"/>
              <a:gd name="T10" fmla="*/ 16 w 191"/>
              <a:gd name="T11" fmla="*/ 67 h 123"/>
              <a:gd name="T12" fmla="*/ 3 w 191"/>
              <a:gd name="T13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1" h="123">
                <a:moveTo>
                  <a:pt x="3" y="0"/>
                </a:moveTo>
                <a:cubicBezTo>
                  <a:pt x="27" y="0"/>
                  <a:pt x="47" y="7"/>
                  <a:pt x="67" y="13"/>
                </a:cubicBezTo>
                <a:cubicBezTo>
                  <a:pt x="81" y="16"/>
                  <a:pt x="95" y="20"/>
                  <a:pt x="109" y="24"/>
                </a:cubicBezTo>
                <a:cubicBezTo>
                  <a:pt x="179" y="44"/>
                  <a:pt x="179" y="44"/>
                  <a:pt x="191" y="123"/>
                </a:cubicBezTo>
                <a:cubicBezTo>
                  <a:pt x="136" y="114"/>
                  <a:pt x="85" y="99"/>
                  <a:pt x="34" y="82"/>
                </a:cubicBezTo>
                <a:cubicBezTo>
                  <a:pt x="26" y="79"/>
                  <a:pt x="19" y="76"/>
                  <a:pt x="16" y="67"/>
                </a:cubicBezTo>
                <a:cubicBezTo>
                  <a:pt x="10" y="46"/>
                  <a:pt x="0" y="25"/>
                  <a:pt x="3" y="0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92">
            <a:extLst>
              <a:ext uri="{FF2B5EF4-FFF2-40B4-BE49-F238E27FC236}">
                <a16:creationId xmlns:a16="http://schemas.microsoft.com/office/drawing/2014/main" id="{6C99C11F-EA66-40ED-A06B-1D70638BCD0B}"/>
              </a:ext>
            </a:extLst>
          </p:cNvPr>
          <p:cNvSpPr>
            <a:spLocks/>
          </p:cNvSpPr>
          <p:nvPr/>
        </p:nvSpPr>
        <p:spPr bwMode="auto">
          <a:xfrm>
            <a:off x="4699230" y="3667125"/>
            <a:ext cx="160338" cy="106363"/>
          </a:xfrm>
          <a:custGeom>
            <a:avLst/>
            <a:gdLst>
              <a:gd name="T0" fmla="*/ 189 w 189"/>
              <a:gd name="T1" fmla="*/ 125 h 125"/>
              <a:gd name="T2" fmla="*/ 31 w 189"/>
              <a:gd name="T3" fmla="*/ 86 h 125"/>
              <a:gd name="T4" fmla="*/ 14 w 189"/>
              <a:gd name="T5" fmla="*/ 66 h 125"/>
              <a:gd name="T6" fmla="*/ 0 w 189"/>
              <a:gd name="T7" fmla="*/ 8 h 125"/>
              <a:gd name="T8" fmla="*/ 60 w 189"/>
              <a:gd name="T9" fmla="*/ 14 h 125"/>
              <a:gd name="T10" fmla="*/ 110 w 189"/>
              <a:gd name="T11" fmla="*/ 26 h 125"/>
              <a:gd name="T12" fmla="*/ 189 w 189"/>
              <a:gd name="T13" fmla="*/ 125 h 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9" h="125">
                <a:moveTo>
                  <a:pt x="189" y="125"/>
                </a:moveTo>
                <a:cubicBezTo>
                  <a:pt x="132" y="117"/>
                  <a:pt x="82" y="101"/>
                  <a:pt x="31" y="86"/>
                </a:cubicBezTo>
                <a:cubicBezTo>
                  <a:pt x="20" y="83"/>
                  <a:pt x="17" y="76"/>
                  <a:pt x="14" y="66"/>
                </a:cubicBezTo>
                <a:cubicBezTo>
                  <a:pt x="9" y="47"/>
                  <a:pt x="5" y="28"/>
                  <a:pt x="0" y="8"/>
                </a:cubicBezTo>
                <a:cubicBezTo>
                  <a:pt x="22" y="0"/>
                  <a:pt x="41" y="11"/>
                  <a:pt x="60" y="14"/>
                </a:cubicBezTo>
                <a:cubicBezTo>
                  <a:pt x="77" y="16"/>
                  <a:pt x="94" y="21"/>
                  <a:pt x="110" y="26"/>
                </a:cubicBezTo>
                <a:cubicBezTo>
                  <a:pt x="176" y="43"/>
                  <a:pt x="181" y="48"/>
                  <a:pt x="189" y="125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93">
            <a:extLst>
              <a:ext uri="{FF2B5EF4-FFF2-40B4-BE49-F238E27FC236}">
                <a16:creationId xmlns:a16="http://schemas.microsoft.com/office/drawing/2014/main" id="{4F99339C-EE02-4DAE-B32F-BC9C6155FB10}"/>
              </a:ext>
            </a:extLst>
          </p:cNvPr>
          <p:cNvSpPr>
            <a:spLocks/>
          </p:cNvSpPr>
          <p:nvPr/>
        </p:nvSpPr>
        <p:spPr bwMode="auto">
          <a:xfrm>
            <a:off x="6012093" y="4124325"/>
            <a:ext cx="112713" cy="236538"/>
          </a:xfrm>
          <a:custGeom>
            <a:avLst/>
            <a:gdLst>
              <a:gd name="T0" fmla="*/ 133 w 133"/>
              <a:gd name="T1" fmla="*/ 166 h 279"/>
              <a:gd name="T2" fmla="*/ 23 w 133"/>
              <a:gd name="T3" fmla="*/ 264 h 279"/>
              <a:gd name="T4" fmla="*/ 0 w 133"/>
              <a:gd name="T5" fmla="*/ 279 h 279"/>
              <a:gd name="T6" fmla="*/ 75 w 133"/>
              <a:gd name="T7" fmla="*/ 0 h 279"/>
              <a:gd name="T8" fmla="*/ 76 w 133"/>
              <a:gd name="T9" fmla="*/ 129 h 279"/>
              <a:gd name="T10" fmla="*/ 79 w 133"/>
              <a:gd name="T11" fmla="*/ 182 h 279"/>
              <a:gd name="T12" fmla="*/ 131 w 133"/>
              <a:gd name="T13" fmla="*/ 122 h 279"/>
              <a:gd name="T14" fmla="*/ 133 w 133"/>
              <a:gd name="T15" fmla="*/ 166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3" h="279">
                <a:moveTo>
                  <a:pt x="133" y="166"/>
                </a:moveTo>
                <a:cubicBezTo>
                  <a:pt x="96" y="199"/>
                  <a:pt x="60" y="232"/>
                  <a:pt x="23" y="264"/>
                </a:cubicBezTo>
                <a:cubicBezTo>
                  <a:pt x="16" y="270"/>
                  <a:pt x="10" y="278"/>
                  <a:pt x="0" y="279"/>
                </a:cubicBezTo>
                <a:cubicBezTo>
                  <a:pt x="25" y="186"/>
                  <a:pt x="50" y="93"/>
                  <a:pt x="75" y="0"/>
                </a:cubicBezTo>
                <a:cubicBezTo>
                  <a:pt x="84" y="44"/>
                  <a:pt x="77" y="87"/>
                  <a:pt x="76" y="129"/>
                </a:cubicBezTo>
                <a:cubicBezTo>
                  <a:pt x="72" y="146"/>
                  <a:pt x="74" y="163"/>
                  <a:pt x="79" y="182"/>
                </a:cubicBezTo>
                <a:cubicBezTo>
                  <a:pt x="82" y="148"/>
                  <a:pt x="102" y="131"/>
                  <a:pt x="131" y="122"/>
                </a:cubicBezTo>
                <a:cubicBezTo>
                  <a:pt x="128" y="137"/>
                  <a:pt x="131" y="152"/>
                  <a:pt x="133" y="166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94">
            <a:extLst>
              <a:ext uri="{FF2B5EF4-FFF2-40B4-BE49-F238E27FC236}">
                <a16:creationId xmlns:a16="http://schemas.microsoft.com/office/drawing/2014/main" id="{7CBF9920-F9B4-425C-8C8A-B381EAF4B951}"/>
              </a:ext>
            </a:extLst>
          </p:cNvPr>
          <p:cNvSpPr>
            <a:spLocks/>
          </p:cNvSpPr>
          <p:nvPr/>
        </p:nvSpPr>
        <p:spPr bwMode="auto">
          <a:xfrm>
            <a:off x="4775430" y="3921125"/>
            <a:ext cx="157163" cy="106363"/>
          </a:xfrm>
          <a:custGeom>
            <a:avLst/>
            <a:gdLst>
              <a:gd name="T0" fmla="*/ 184 w 184"/>
              <a:gd name="T1" fmla="*/ 125 h 125"/>
              <a:gd name="T2" fmla="*/ 29 w 184"/>
              <a:gd name="T3" fmla="*/ 89 h 125"/>
              <a:gd name="T4" fmla="*/ 14 w 184"/>
              <a:gd name="T5" fmla="*/ 72 h 125"/>
              <a:gd name="T6" fmla="*/ 1 w 184"/>
              <a:gd name="T7" fmla="*/ 5 h 125"/>
              <a:gd name="T8" fmla="*/ 59 w 184"/>
              <a:gd name="T9" fmla="*/ 14 h 125"/>
              <a:gd name="T10" fmla="*/ 125 w 184"/>
              <a:gd name="T11" fmla="*/ 31 h 125"/>
              <a:gd name="T12" fmla="*/ 175 w 184"/>
              <a:gd name="T13" fmla="*/ 83 h 125"/>
              <a:gd name="T14" fmla="*/ 184 w 184"/>
              <a:gd name="T15" fmla="*/ 125 h 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84" h="125">
                <a:moveTo>
                  <a:pt x="184" y="125"/>
                </a:moveTo>
                <a:cubicBezTo>
                  <a:pt x="127" y="118"/>
                  <a:pt x="79" y="101"/>
                  <a:pt x="29" y="89"/>
                </a:cubicBezTo>
                <a:cubicBezTo>
                  <a:pt x="20" y="87"/>
                  <a:pt x="16" y="79"/>
                  <a:pt x="14" y="72"/>
                </a:cubicBezTo>
                <a:cubicBezTo>
                  <a:pt x="8" y="51"/>
                  <a:pt x="0" y="29"/>
                  <a:pt x="1" y="5"/>
                </a:cubicBezTo>
                <a:cubicBezTo>
                  <a:pt x="22" y="0"/>
                  <a:pt x="41" y="10"/>
                  <a:pt x="59" y="14"/>
                </a:cubicBezTo>
                <a:cubicBezTo>
                  <a:pt x="81" y="19"/>
                  <a:pt x="103" y="28"/>
                  <a:pt x="125" y="31"/>
                </a:cubicBezTo>
                <a:cubicBezTo>
                  <a:pt x="156" y="36"/>
                  <a:pt x="171" y="53"/>
                  <a:pt x="175" y="83"/>
                </a:cubicBezTo>
                <a:cubicBezTo>
                  <a:pt x="176" y="95"/>
                  <a:pt x="180" y="106"/>
                  <a:pt x="184" y="125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95">
            <a:extLst>
              <a:ext uri="{FF2B5EF4-FFF2-40B4-BE49-F238E27FC236}">
                <a16:creationId xmlns:a16="http://schemas.microsoft.com/office/drawing/2014/main" id="{043721F6-20E6-49F4-AC91-7B882BFA7AE8}"/>
              </a:ext>
            </a:extLst>
          </p:cNvPr>
          <p:cNvSpPr>
            <a:spLocks/>
          </p:cNvSpPr>
          <p:nvPr/>
        </p:nvSpPr>
        <p:spPr bwMode="auto">
          <a:xfrm>
            <a:off x="6491518" y="2438400"/>
            <a:ext cx="212725" cy="276225"/>
          </a:xfrm>
          <a:custGeom>
            <a:avLst/>
            <a:gdLst>
              <a:gd name="T0" fmla="*/ 0 w 251"/>
              <a:gd name="T1" fmla="*/ 326 h 326"/>
              <a:gd name="T2" fmla="*/ 155 w 251"/>
              <a:gd name="T3" fmla="*/ 244 h 326"/>
              <a:gd name="T4" fmla="*/ 180 w 251"/>
              <a:gd name="T5" fmla="*/ 232 h 326"/>
              <a:gd name="T6" fmla="*/ 222 w 251"/>
              <a:gd name="T7" fmla="*/ 171 h 326"/>
              <a:gd name="T8" fmla="*/ 231 w 251"/>
              <a:gd name="T9" fmla="*/ 32 h 326"/>
              <a:gd name="T10" fmla="*/ 234 w 251"/>
              <a:gd name="T11" fmla="*/ 8 h 326"/>
              <a:gd name="T12" fmla="*/ 242 w 251"/>
              <a:gd name="T13" fmla="*/ 1 h 326"/>
              <a:gd name="T14" fmla="*/ 251 w 251"/>
              <a:gd name="T15" fmla="*/ 11 h 326"/>
              <a:gd name="T16" fmla="*/ 247 w 251"/>
              <a:gd name="T17" fmla="*/ 99 h 326"/>
              <a:gd name="T18" fmla="*/ 242 w 251"/>
              <a:gd name="T19" fmla="*/ 206 h 326"/>
              <a:gd name="T20" fmla="*/ 213 w 251"/>
              <a:gd name="T21" fmla="*/ 247 h 326"/>
              <a:gd name="T22" fmla="*/ 0 w 251"/>
              <a:gd name="T23" fmla="*/ 326 h 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51" h="326">
                <a:moveTo>
                  <a:pt x="0" y="326"/>
                </a:moveTo>
                <a:cubicBezTo>
                  <a:pt x="46" y="287"/>
                  <a:pt x="102" y="269"/>
                  <a:pt x="155" y="244"/>
                </a:cubicBezTo>
                <a:cubicBezTo>
                  <a:pt x="163" y="239"/>
                  <a:pt x="171" y="236"/>
                  <a:pt x="180" y="232"/>
                </a:cubicBezTo>
                <a:cubicBezTo>
                  <a:pt x="209" y="222"/>
                  <a:pt x="221" y="200"/>
                  <a:pt x="222" y="171"/>
                </a:cubicBezTo>
                <a:cubicBezTo>
                  <a:pt x="224" y="124"/>
                  <a:pt x="233" y="78"/>
                  <a:pt x="231" y="32"/>
                </a:cubicBezTo>
                <a:cubicBezTo>
                  <a:pt x="230" y="24"/>
                  <a:pt x="232" y="16"/>
                  <a:pt x="234" y="8"/>
                </a:cubicBezTo>
                <a:cubicBezTo>
                  <a:pt x="234" y="5"/>
                  <a:pt x="239" y="1"/>
                  <a:pt x="242" y="1"/>
                </a:cubicBezTo>
                <a:cubicBezTo>
                  <a:pt x="248" y="0"/>
                  <a:pt x="251" y="5"/>
                  <a:pt x="251" y="11"/>
                </a:cubicBezTo>
                <a:cubicBezTo>
                  <a:pt x="250" y="40"/>
                  <a:pt x="251" y="70"/>
                  <a:pt x="247" y="99"/>
                </a:cubicBezTo>
                <a:cubicBezTo>
                  <a:pt x="243" y="135"/>
                  <a:pt x="241" y="170"/>
                  <a:pt x="242" y="206"/>
                </a:cubicBezTo>
                <a:cubicBezTo>
                  <a:pt x="243" y="229"/>
                  <a:pt x="233" y="240"/>
                  <a:pt x="213" y="247"/>
                </a:cubicBezTo>
                <a:cubicBezTo>
                  <a:pt x="142" y="273"/>
                  <a:pt x="71" y="300"/>
                  <a:pt x="0" y="326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96">
            <a:extLst>
              <a:ext uri="{FF2B5EF4-FFF2-40B4-BE49-F238E27FC236}">
                <a16:creationId xmlns:a16="http://schemas.microsoft.com/office/drawing/2014/main" id="{4FDB407C-3CB3-4EAA-8D21-2033F85EC150}"/>
              </a:ext>
            </a:extLst>
          </p:cNvPr>
          <p:cNvSpPr>
            <a:spLocks/>
          </p:cNvSpPr>
          <p:nvPr/>
        </p:nvSpPr>
        <p:spPr bwMode="auto">
          <a:xfrm>
            <a:off x="5778730" y="1089025"/>
            <a:ext cx="196850" cy="38100"/>
          </a:xfrm>
          <a:custGeom>
            <a:avLst/>
            <a:gdLst>
              <a:gd name="T0" fmla="*/ 201 w 231"/>
              <a:gd name="T1" fmla="*/ 1 h 44"/>
              <a:gd name="T2" fmla="*/ 208 w 231"/>
              <a:gd name="T3" fmla="*/ 3 h 44"/>
              <a:gd name="T4" fmla="*/ 231 w 231"/>
              <a:gd name="T5" fmla="*/ 17 h 44"/>
              <a:gd name="T6" fmla="*/ 211 w 231"/>
              <a:gd name="T7" fmla="*/ 30 h 44"/>
              <a:gd name="T8" fmla="*/ 193 w 231"/>
              <a:gd name="T9" fmla="*/ 36 h 44"/>
              <a:gd name="T10" fmla="*/ 152 w 231"/>
              <a:gd name="T11" fmla="*/ 37 h 44"/>
              <a:gd name="T12" fmla="*/ 78 w 231"/>
              <a:gd name="T13" fmla="*/ 38 h 44"/>
              <a:gd name="T14" fmla="*/ 23 w 231"/>
              <a:gd name="T15" fmla="*/ 42 h 44"/>
              <a:gd name="T16" fmla="*/ 0 w 231"/>
              <a:gd name="T17" fmla="*/ 21 h 44"/>
              <a:gd name="T18" fmla="*/ 24 w 231"/>
              <a:gd name="T19" fmla="*/ 1 h 44"/>
              <a:gd name="T20" fmla="*/ 72 w 231"/>
              <a:gd name="T21" fmla="*/ 2 h 44"/>
              <a:gd name="T22" fmla="*/ 147 w 231"/>
              <a:gd name="T23" fmla="*/ 0 h 44"/>
              <a:gd name="T24" fmla="*/ 201 w 231"/>
              <a:gd name="T25" fmla="*/ 1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31" h="44">
                <a:moveTo>
                  <a:pt x="201" y="1"/>
                </a:moveTo>
                <a:cubicBezTo>
                  <a:pt x="204" y="1"/>
                  <a:pt x="206" y="3"/>
                  <a:pt x="208" y="3"/>
                </a:cubicBezTo>
                <a:cubicBezTo>
                  <a:pt x="218" y="5"/>
                  <a:pt x="231" y="0"/>
                  <a:pt x="231" y="17"/>
                </a:cubicBezTo>
                <a:cubicBezTo>
                  <a:pt x="230" y="29"/>
                  <a:pt x="220" y="29"/>
                  <a:pt x="211" y="30"/>
                </a:cubicBezTo>
                <a:cubicBezTo>
                  <a:pt x="205" y="30"/>
                  <a:pt x="198" y="30"/>
                  <a:pt x="193" y="36"/>
                </a:cubicBezTo>
                <a:cubicBezTo>
                  <a:pt x="179" y="26"/>
                  <a:pt x="166" y="27"/>
                  <a:pt x="152" y="37"/>
                </a:cubicBezTo>
                <a:cubicBezTo>
                  <a:pt x="128" y="30"/>
                  <a:pt x="102" y="30"/>
                  <a:pt x="78" y="38"/>
                </a:cubicBezTo>
                <a:cubicBezTo>
                  <a:pt x="60" y="44"/>
                  <a:pt x="42" y="42"/>
                  <a:pt x="23" y="42"/>
                </a:cubicBezTo>
                <a:cubicBezTo>
                  <a:pt x="10" y="43"/>
                  <a:pt x="0" y="37"/>
                  <a:pt x="0" y="21"/>
                </a:cubicBezTo>
                <a:cubicBezTo>
                  <a:pt x="1" y="7"/>
                  <a:pt x="11" y="1"/>
                  <a:pt x="24" y="1"/>
                </a:cubicBezTo>
                <a:cubicBezTo>
                  <a:pt x="40" y="1"/>
                  <a:pt x="56" y="0"/>
                  <a:pt x="72" y="2"/>
                </a:cubicBezTo>
                <a:cubicBezTo>
                  <a:pt x="97" y="4"/>
                  <a:pt x="122" y="6"/>
                  <a:pt x="147" y="0"/>
                </a:cubicBezTo>
                <a:cubicBezTo>
                  <a:pt x="165" y="8"/>
                  <a:pt x="183" y="8"/>
                  <a:pt x="201" y="1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97">
            <a:extLst>
              <a:ext uri="{FF2B5EF4-FFF2-40B4-BE49-F238E27FC236}">
                <a16:creationId xmlns:a16="http://schemas.microsoft.com/office/drawing/2014/main" id="{4E86F45D-4990-4BA0-911F-95817C0048AB}"/>
              </a:ext>
            </a:extLst>
          </p:cNvPr>
          <p:cNvSpPr>
            <a:spLocks/>
          </p:cNvSpPr>
          <p:nvPr/>
        </p:nvSpPr>
        <p:spPr bwMode="auto">
          <a:xfrm>
            <a:off x="6074005" y="4070350"/>
            <a:ext cx="49213" cy="207963"/>
          </a:xfrm>
          <a:custGeom>
            <a:avLst/>
            <a:gdLst>
              <a:gd name="T0" fmla="*/ 59 w 59"/>
              <a:gd name="T1" fmla="*/ 184 h 244"/>
              <a:gd name="T2" fmla="*/ 7 w 59"/>
              <a:gd name="T3" fmla="*/ 244 h 244"/>
              <a:gd name="T4" fmla="*/ 4 w 59"/>
              <a:gd name="T5" fmla="*/ 191 h 244"/>
              <a:gd name="T6" fmla="*/ 19 w 59"/>
              <a:gd name="T7" fmla="*/ 156 h 244"/>
              <a:gd name="T8" fmla="*/ 26 w 59"/>
              <a:gd name="T9" fmla="*/ 89 h 244"/>
              <a:gd name="T10" fmla="*/ 59 w 59"/>
              <a:gd name="T11" fmla="*/ 0 h 244"/>
              <a:gd name="T12" fmla="*/ 59 w 59"/>
              <a:gd name="T13" fmla="*/ 184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" h="244">
                <a:moveTo>
                  <a:pt x="59" y="184"/>
                </a:moveTo>
                <a:cubicBezTo>
                  <a:pt x="30" y="193"/>
                  <a:pt x="10" y="210"/>
                  <a:pt x="7" y="244"/>
                </a:cubicBezTo>
                <a:cubicBezTo>
                  <a:pt x="2" y="225"/>
                  <a:pt x="0" y="208"/>
                  <a:pt x="4" y="191"/>
                </a:cubicBezTo>
                <a:cubicBezTo>
                  <a:pt x="11" y="180"/>
                  <a:pt x="20" y="170"/>
                  <a:pt x="19" y="156"/>
                </a:cubicBezTo>
                <a:cubicBezTo>
                  <a:pt x="18" y="133"/>
                  <a:pt x="26" y="111"/>
                  <a:pt x="26" y="89"/>
                </a:cubicBezTo>
                <a:cubicBezTo>
                  <a:pt x="26" y="54"/>
                  <a:pt x="36" y="25"/>
                  <a:pt x="59" y="0"/>
                </a:cubicBezTo>
                <a:cubicBezTo>
                  <a:pt x="59" y="61"/>
                  <a:pt x="59" y="123"/>
                  <a:pt x="59" y="184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98">
            <a:extLst>
              <a:ext uri="{FF2B5EF4-FFF2-40B4-BE49-F238E27FC236}">
                <a16:creationId xmlns:a16="http://schemas.microsoft.com/office/drawing/2014/main" id="{B7C666BC-D220-4899-9957-2D0134D66336}"/>
              </a:ext>
            </a:extLst>
          </p:cNvPr>
          <p:cNvSpPr>
            <a:spLocks/>
          </p:cNvSpPr>
          <p:nvPr/>
        </p:nvSpPr>
        <p:spPr bwMode="auto">
          <a:xfrm>
            <a:off x="5700943" y="3165475"/>
            <a:ext cx="163513" cy="153988"/>
          </a:xfrm>
          <a:custGeom>
            <a:avLst/>
            <a:gdLst>
              <a:gd name="T0" fmla="*/ 163 w 192"/>
              <a:gd name="T1" fmla="*/ 128 h 182"/>
              <a:gd name="T2" fmla="*/ 192 w 192"/>
              <a:gd name="T3" fmla="*/ 175 h 182"/>
              <a:gd name="T4" fmla="*/ 168 w 192"/>
              <a:gd name="T5" fmla="*/ 167 h 182"/>
              <a:gd name="T6" fmla="*/ 80 w 192"/>
              <a:gd name="T7" fmla="*/ 100 h 182"/>
              <a:gd name="T8" fmla="*/ 10 w 192"/>
              <a:gd name="T9" fmla="*/ 94 h 182"/>
              <a:gd name="T10" fmla="*/ 4 w 192"/>
              <a:gd name="T11" fmla="*/ 36 h 182"/>
              <a:gd name="T12" fmla="*/ 36 w 192"/>
              <a:gd name="T13" fmla="*/ 6 h 182"/>
              <a:gd name="T14" fmla="*/ 49 w 192"/>
              <a:gd name="T15" fmla="*/ 15 h 182"/>
              <a:gd name="T16" fmla="*/ 60 w 192"/>
              <a:gd name="T17" fmla="*/ 49 h 182"/>
              <a:gd name="T18" fmla="*/ 116 w 192"/>
              <a:gd name="T19" fmla="*/ 98 h 182"/>
              <a:gd name="T20" fmla="*/ 163 w 192"/>
              <a:gd name="T21" fmla="*/ 128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2" h="182">
                <a:moveTo>
                  <a:pt x="163" y="128"/>
                </a:moveTo>
                <a:cubicBezTo>
                  <a:pt x="168" y="147"/>
                  <a:pt x="183" y="159"/>
                  <a:pt x="192" y="175"/>
                </a:cubicBezTo>
                <a:cubicBezTo>
                  <a:pt x="181" y="182"/>
                  <a:pt x="175" y="172"/>
                  <a:pt x="168" y="167"/>
                </a:cubicBezTo>
                <a:cubicBezTo>
                  <a:pt x="138" y="145"/>
                  <a:pt x="108" y="123"/>
                  <a:pt x="80" y="100"/>
                </a:cubicBezTo>
                <a:cubicBezTo>
                  <a:pt x="58" y="82"/>
                  <a:pt x="37" y="67"/>
                  <a:pt x="10" y="94"/>
                </a:cubicBezTo>
                <a:cubicBezTo>
                  <a:pt x="8" y="72"/>
                  <a:pt x="7" y="54"/>
                  <a:pt x="4" y="36"/>
                </a:cubicBezTo>
                <a:cubicBezTo>
                  <a:pt x="0" y="10"/>
                  <a:pt x="9" y="0"/>
                  <a:pt x="36" y="6"/>
                </a:cubicBezTo>
                <a:cubicBezTo>
                  <a:pt x="41" y="7"/>
                  <a:pt x="44" y="12"/>
                  <a:pt x="49" y="15"/>
                </a:cubicBezTo>
                <a:cubicBezTo>
                  <a:pt x="37" y="31"/>
                  <a:pt x="51" y="42"/>
                  <a:pt x="60" y="49"/>
                </a:cubicBezTo>
                <a:cubicBezTo>
                  <a:pt x="81" y="63"/>
                  <a:pt x="96" y="83"/>
                  <a:pt x="116" y="98"/>
                </a:cubicBezTo>
                <a:cubicBezTo>
                  <a:pt x="131" y="109"/>
                  <a:pt x="143" y="125"/>
                  <a:pt x="163" y="128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Freeform 99">
            <a:extLst>
              <a:ext uri="{FF2B5EF4-FFF2-40B4-BE49-F238E27FC236}">
                <a16:creationId xmlns:a16="http://schemas.microsoft.com/office/drawing/2014/main" id="{6E9FB490-6AEE-42AB-A157-5508337D9BA2}"/>
              </a:ext>
            </a:extLst>
          </p:cNvPr>
          <p:cNvSpPr>
            <a:spLocks/>
          </p:cNvSpPr>
          <p:nvPr/>
        </p:nvSpPr>
        <p:spPr bwMode="auto">
          <a:xfrm>
            <a:off x="5246918" y="3175000"/>
            <a:ext cx="165100" cy="141288"/>
          </a:xfrm>
          <a:custGeom>
            <a:avLst/>
            <a:gdLst>
              <a:gd name="T0" fmla="*/ 179 w 194"/>
              <a:gd name="T1" fmla="*/ 0 h 167"/>
              <a:gd name="T2" fmla="*/ 191 w 194"/>
              <a:gd name="T3" fmla="*/ 35 h 167"/>
              <a:gd name="T4" fmla="*/ 181 w 194"/>
              <a:gd name="T5" fmla="*/ 80 h 167"/>
              <a:gd name="T6" fmla="*/ 113 w 194"/>
              <a:gd name="T7" fmla="*/ 88 h 167"/>
              <a:gd name="T8" fmla="*/ 38 w 194"/>
              <a:gd name="T9" fmla="*/ 148 h 167"/>
              <a:gd name="T10" fmla="*/ 0 w 194"/>
              <a:gd name="T11" fmla="*/ 165 h 167"/>
              <a:gd name="T12" fmla="*/ 28 w 194"/>
              <a:gd name="T13" fmla="*/ 122 h 167"/>
              <a:gd name="T14" fmla="*/ 67 w 194"/>
              <a:gd name="T15" fmla="*/ 101 h 167"/>
              <a:gd name="T16" fmla="*/ 105 w 194"/>
              <a:gd name="T17" fmla="*/ 73 h 167"/>
              <a:gd name="T18" fmla="*/ 103 w 194"/>
              <a:gd name="T19" fmla="*/ 35 h 167"/>
              <a:gd name="T20" fmla="*/ 135 w 194"/>
              <a:gd name="T21" fmla="*/ 11 h 167"/>
              <a:gd name="T22" fmla="*/ 151 w 194"/>
              <a:gd name="T23" fmla="*/ 37 h 167"/>
              <a:gd name="T24" fmla="*/ 179 w 194"/>
              <a:gd name="T25" fmla="*/ 0 h 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94" h="167">
                <a:moveTo>
                  <a:pt x="179" y="0"/>
                </a:moveTo>
                <a:cubicBezTo>
                  <a:pt x="192" y="8"/>
                  <a:pt x="194" y="21"/>
                  <a:pt x="191" y="35"/>
                </a:cubicBezTo>
                <a:cubicBezTo>
                  <a:pt x="188" y="49"/>
                  <a:pt x="185" y="63"/>
                  <a:pt x="181" y="80"/>
                </a:cubicBezTo>
                <a:cubicBezTo>
                  <a:pt x="155" y="60"/>
                  <a:pt x="134" y="72"/>
                  <a:pt x="113" y="88"/>
                </a:cubicBezTo>
                <a:cubicBezTo>
                  <a:pt x="88" y="108"/>
                  <a:pt x="63" y="128"/>
                  <a:pt x="38" y="148"/>
                </a:cubicBezTo>
                <a:cubicBezTo>
                  <a:pt x="28" y="155"/>
                  <a:pt x="20" y="167"/>
                  <a:pt x="0" y="165"/>
                </a:cubicBezTo>
                <a:cubicBezTo>
                  <a:pt x="10" y="150"/>
                  <a:pt x="19" y="136"/>
                  <a:pt x="28" y="122"/>
                </a:cubicBezTo>
                <a:cubicBezTo>
                  <a:pt x="41" y="115"/>
                  <a:pt x="54" y="108"/>
                  <a:pt x="67" y="101"/>
                </a:cubicBezTo>
                <a:cubicBezTo>
                  <a:pt x="81" y="94"/>
                  <a:pt x="94" y="85"/>
                  <a:pt x="105" y="73"/>
                </a:cubicBezTo>
                <a:cubicBezTo>
                  <a:pt x="119" y="59"/>
                  <a:pt x="118" y="47"/>
                  <a:pt x="103" y="35"/>
                </a:cubicBezTo>
                <a:cubicBezTo>
                  <a:pt x="114" y="27"/>
                  <a:pt x="125" y="19"/>
                  <a:pt x="135" y="11"/>
                </a:cubicBezTo>
                <a:cubicBezTo>
                  <a:pt x="129" y="27"/>
                  <a:pt x="145" y="28"/>
                  <a:pt x="151" y="37"/>
                </a:cubicBezTo>
                <a:cubicBezTo>
                  <a:pt x="161" y="24"/>
                  <a:pt x="170" y="12"/>
                  <a:pt x="179" y="0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Freeform 100">
            <a:extLst>
              <a:ext uri="{FF2B5EF4-FFF2-40B4-BE49-F238E27FC236}">
                <a16:creationId xmlns:a16="http://schemas.microsoft.com/office/drawing/2014/main" id="{D8B20DA0-0D87-484C-A7C1-327966530349}"/>
              </a:ext>
            </a:extLst>
          </p:cNvPr>
          <p:cNvSpPr>
            <a:spLocks/>
          </p:cNvSpPr>
          <p:nvPr/>
        </p:nvSpPr>
        <p:spPr bwMode="auto">
          <a:xfrm>
            <a:off x="4989743" y="4073525"/>
            <a:ext cx="34925" cy="134938"/>
          </a:xfrm>
          <a:custGeom>
            <a:avLst/>
            <a:gdLst>
              <a:gd name="T0" fmla="*/ 41 w 41"/>
              <a:gd name="T1" fmla="*/ 147 h 157"/>
              <a:gd name="T2" fmla="*/ 0 w 41"/>
              <a:gd name="T3" fmla="*/ 137 h 157"/>
              <a:gd name="T4" fmla="*/ 0 w 41"/>
              <a:gd name="T5" fmla="*/ 0 h 157"/>
              <a:gd name="T6" fmla="*/ 35 w 41"/>
              <a:gd name="T7" fmla="*/ 88 h 157"/>
              <a:gd name="T8" fmla="*/ 41 w 41"/>
              <a:gd name="T9" fmla="*/ 147 h 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" h="157">
                <a:moveTo>
                  <a:pt x="41" y="147"/>
                </a:moveTo>
                <a:cubicBezTo>
                  <a:pt x="27" y="157"/>
                  <a:pt x="16" y="154"/>
                  <a:pt x="0" y="137"/>
                </a:cubicBezTo>
                <a:cubicBezTo>
                  <a:pt x="0" y="92"/>
                  <a:pt x="0" y="47"/>
                  <a:pt x="0" y="0"/>
                </a:cubicBezTo>
                <a:cubicBezTo>
                  <a:pt x="32" y="23"/>
                  <a:pt x="31" y="57"/>
                  <a:pt x="35" y="88"/>
                </a:cubicBezTo>
                <a:cubicBezTo>
                  <a:pt x="38" y="108"/>
                  <a:pt x="36" y="128"/>
                  <a:pt x="41" y="147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Freeform 101">
            <a:extLst>
              <a:ext uri="{FF2B5EF4-FFF2-40B4-BE49-F238E27FC236}">
                <a16:creationId xmlns:a16="http://schemas.microsoft.com/office/drawing/2014/main" id="{87FF2385-CF78-46D4-ADDB-73F4D0CF6BFB}"/>
              </a:ext>
            </a:extLst>
          </p:cNvPr>
          <p:cNvSpPr>
            <a:spLocks/>
          </p:cNvSpPr>
          <p:nvPr/>
        </p:nvSpPr>
        <p:spPr bwMode="auto">
          <a:xfrm>
            <a:off x="5732693" y="3178175"/>
            <a:ext cx="127000" cy="95250"/>
          </a:xfrm>
          <a:custGeom>
            <a:avLst/>
            <a:gdLst>
              <a:gd name="T0" fmla="*/ 126 w 150"/>
              <a:gd name="T1" fmla="*/ 113 h 113"/>
              <a:gd name="T2" fmla="*/ 79 w 150"/>
              <a:gd name="T3" fmla="*/ 83 h 113"/>
              <a:gd name="T4" fmla="*/ 23 w 150"/>
              <a:gd name="T5" fmla="*/ 34 h 113"/>
              <a:gd name="T6" fmla="*/ 12 w 150"/>
              <a:gd name="T7" fmla="*/ 0 h 113"/>
              <a:gd name="T8" fmla="*/ 133 w 150"/>
              <a:gd name="T9" fmla="*/ 90 h 113"/>
              <a:gd name="T10" fmla="*/ 126 w 150"/>
              <a:gd name="T11" fmla="*/ 113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0" h="113">
                <a:moveTo>
                  <a:pt x="126" y="113"/>
                </a:moveTo>
                <a:cubicBezTo>
                  <a:pt x="106" y="110"/>
                  <a:pt x="94" y="94"/>
                  <a:pt x="79" y="83"/>
                </a:cubicBezTo>
                <a:cubicBezTo>
                  <a:pt x="59" y="68"/>
                  <a:pt x="44" y="48"/>
                  <a:pt x="23" y="34"/>
                </a:cubicBezTo>
                <a:cubicBezTo>
                  <a:pt x="14" y="27"/>
                  <a:pt x="0" y="16"/>
                  <a:pt x="12" y="0"/>
                </a:cubicBezTo>
                <a:cubicBezTo>
                  <a:pt x="52" y="30"/>
                  <a:pt x="93" y="60"/>
                  <a:pt x="133" y="90"/>
                </a:cubicBezTo>
                <a:cubicBezTo>
                  <a:pt x="150" y="103"/>
                  <a:pt x="145" y="111"/>
                  <a:pt x="126" y="113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Freeform 102">
            <a:extLst>
              <a:ext uri="{FF2B5EF4-FFF2-40B4-BE49-F238E27FC236}">
                <a16:creationId xmlns:a16="http://schemas.microsoft.com/office/drawing/2014/main" id="{D3B45E07-6DA9-4573-A800-67C04A5098A1}"/>
              </a:ext>
            </a:extLst>
          </p:cNvPr>
          <p:cNvSpPr>
            <a:spLocks/>
          </p:cNvSpPr>
          <p:nvPr/>
        </p:nvSpPr>
        <p:spPr bwMode="auto">
          <a:xfrm>
            <a:off x="7366230" y="1762125"/>
            <a:ext cx="58738" cy="55563"/>
          </a:xfrm>
          <a:custGeom>
            <a:avLst/>
            <a:gdLst>
              <a:gd name="T0" fmla="*/ 69 w 69"/>
              <a:gd name="T1" fmla="*/ 31 h 65"/>
              <a:gd name="T2" fmla="*/ 24 w 69"/>
              <a:gd name="T3" fmla="*/ 63 h 65"/>
              <a:gd name="T4" fmla="*/ 0 w 69"/>
              <a:gd name="T5" fmla="*/ 31 h 65"/>
              <a:gd name="T6" fmla="*/ 36 w 69"/>
              <a:gd name="T7" fmla="*/ 1 h 65"/>
              <a:gd name="T8" fmla="*/ 69 w 69"/>
              <a:gd name="T9" fmla="*/ 31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" h="65">
                <a:moveTo>
                  <a:pt x="69" y="31"/>
                </a:moveTo>
                <a:cubicBezTo>
                  <a:pt x="69" y="65"/>
                  <a:pt x="65" y="60"/>
                  <a:pt x="24" y="63"/>
                </a:cubicBezTo>
                <a:cubicBezTo>
                  <a:pt x="3" y="64"/>
                  <a:pt x="1" y="60"/>
                  <a:pt x="0" y="31"/>
                </a:cubicBezTo>
                <a:cubicBezTo>
                  <a:pt x="0" y="1"/>
                  <a:pt x="1" y="0"/>
                  <a:pt x="36" y="1"/>
                </a:cubicBezTo>
                <a:cubicBezTo>
                  <a:pt x="68" y="1"/>
                  <a:pt x="69" y="3"/>
                  <a:pt x="69" y="31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Freeform 103">
            <a:extLst>
              <a:ext uri="{FF2B5EF4-FFF2-40B4-BE49-F238E27FC236}">
                <a16:creationId xmlns:a16="http://schemas.microsoft.com/office/drawing/2014/main" id="{CBF964D3-B9E9-4D9D-8300-8E0EACA22773}"/>
              </a:ext>
            </a:extLst>
          </p:cNvPr>
          <p:cNvSpPr>
            <a:spLocks/>
          </p:cNvSpPr>
          <p:nvPr/>
        </p:nvSpPr>
        <p:spPr bwMode="auto">
          <a:xfrm>
            <a:off x="5254855" y="3203575"/>
            <a:ext cx="93663" cy="74613"/>
          </a:xfrm>
          <a:custGeom>
            <a:avLst/>
            <a:gdLst>
              <a:gd name="T0" fmla="*/ 94 w 110"/>
              <a:gd name="T1" fmla="*/ 0 h 87"/>
              <a:gd name="T2" fmla="*/ 96 w 110"/>
              <a:gd name="T3" fmla="*/ 38 h 87"/>
              <a:gd name="T4" fmla="*/ 58 w 110"/>
              <a:gd name="T5" fmla="*/ 66 h 87"/>
              <a:gd name="T6" fmla="*/ 19 w 110"/>
              <a:gd name="T7" fmla="*/ 87 h 87"/>
              <a:gd name="T8" fmla="*/ 18 w 110"/>
              <a:gd name="T9" fmla="*/ 55 h 87"/>
              <a:gd name="T10" fmla="*/ 94 w 110"/>
              <a:gd name="T11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0" h="87">
                <a:moveTo>
                  <a:pt x="94" y="0"/>
                </a:moveTo>
                <a:cubicBezTo>
                  <a:pt x="109" y="12"/>
                  <a:pt x="110" y="24"/>
                  <a:pt x="96" y="38"/>
                </a:cubicBezTo>
                <a:cubicBezTo>
                  <a:pt x="85" y="50"/>
                  <a:pt x="72" y="59"/>
                  <a:pt x="58" y="66"/>
                </a:cubicBezTo>
                <a:cubicBezTo>
                  <a:pt x="45" y="73"/>
                  <a:pt x="32" y="80"/>
                  <a:pt x="19" y="87"/>
                </a:cubicBezTo>
                <a:cubicBezTo>
                  <a:pt x="2" y="77"/>
                  <a:pt x="0" y="67"/>
                  <a:pt x="18" y="55"/>
                </a:cubicBezTo>
                <a:cubicBezTo>
                  <a:pt x="43" y="37"/>
                  <a:pt x="68" y="19"/>
                  <a:pt x="94" y="0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Freeform 104">
            <a:extLst>
              <a:ext uri="{FF2B5EF4-FFF2-40B4-BE49-F238E27FC236}">
                <a16:creationId xmlns:a16="http://schemas.microsoft.com/office/drawing/2014/main" id="{FBFC3E8C-8CBC-42A5-9785-6F8C8C9F7147}"/>
              </a:ext>
            </a:extLst>
          </p:cNvPr>
          <p:cNvSpPr>
            <a:spLocks/>
          </p:cNvSpPr>
          <p:nvPr/>
        </p:nvSpPr>
        <p:spPr bwMode="auto">
          <a:xfrm>
            <a:off x="5375505" y="2759075"/>
            <a:ext cx="53975" cy="166688"/>
          </a:xfrm>
          <a:custGeom>
            <a:avLst/>
            <a:gdLst>
              <a:gd name="T0" fmla="*/ 63 w 63"/>
              <a:gd name="T1" fmla="*/ 195 h 195"/>
              <a:gd name="T2" fmla="*/ 45 w 63"/>
              <a:gd name="T3" fmla="*/ 155 h 195"/>
              <a:gd name="T4" fmla="*/ 12 w 63"/>
              <a:gd name="T5" fmla="*/ 67 h 195"/>
              <a:gd name="T6" fmla="*/ 0 w 63"/>
              <a:gd name="T7" fmla="*/ 0 h 195"/>
              <a:gd name="T8" fmla="*/ 31 w 63"/>
              <a:gd name="T9" fmla="*/ 27 h 195"/>
              <a:gd name="T10" fmla="*/ 63 w 63"/>
              <a:gd name="T11" fmla="*/ 195 h 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" h="195">
                <a:moveTo>
                  <a:pt x="63" y="195"/>
                </a:moveTo>
                <a:cubicBezTo>
                  <a:pt x="53" y="183"/>
                  <a:pt x="50" y="169"/>
                  <a:pt x="45" y="155"/>
                </a:cubicBezTo>
                <a:cubicBezTo>
                  <a:pt x="34" y="125"/>
                  <a:pt x="23" y="96"/>
                  <a:pt x="12" y="67"/>
                </a:cubicBezTo>
                <a:cubicBezTo>
                  <a:pt x="12" y="67"/>
                  <a:pt x="0" y="0"/>
                  <a:pt x="0" y="0"/>
                </a:cubicBezTo>
                <a:cubicBezTo>
                  <a:pt x="16" y="3"/>
                  <a:pt x="28" y="12"/>
                  <a:pt x="31" y="27"/>
                </a:cubicBezTo>
                <a:cubicBezTo>
                  <a:pt x="43" y="83"/>
                  <a:pt x="59" y="137"/>
                  <a:pt x="63" y="195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Freeform 105">
            <a:extLst>
              <a:ext uri="{FF2B5EF4-FFF2-40B4-BE49-F238E27FC236}">
                <a16:creationId xmlns:a16="http://schemas.microsoft.com/office/drawing/2014/main" id="{636F889F-5A5F-42A4-A0B1-5A7FF9C458D8}"/>
              </a:ext>
            </a:extLst>
          </p:cNvPr>
          <p:cNvSpPr>
            <a:spLocks/>
          </p:cNvSpPr>
          <p:nvPr/>
        </p:nvSpPr>
        <p:spPr bwMode="auto">
          <a:xfrm>
            <a:off x="4723043" y="3597275"/>
            <a:ext cx="39688" cy="50800"/>
          </a:xfrm>
          <a:custGeom>
            <a:avLst/>
            <a:gdLst>
              <a:gd name="T0" fmla="*/ 0 w 47"/>
              <a:gd name="T1" fmla="*/ 0 h 60"/>
              <a:gd name="T2" fmla="*/ 47 w 47"/>
              <a:gd name="T3" fmla="*/ 59 h 60"/>
              <a:gd name="T4" fmla="*/ 0 w 47"/>
              <a:gd name="T5" fmla="*/ 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60">
                <a:moveTo>
                  <a:pt x="0" y="0"/>
                </a:moveTo>
                <a:cubicBezTo>
                  <a:pt x="43" y="11"/>
                  <a:pt x="33" y="9"/>
                  <a:pt x="47" y="59"/>
                </a:cubicBezTo>
                <a:cubicBezTo>
                  <a:pt x="10" y="60"/>
                  <a:pt x="10" y="60"/>
                  <a:pt x="0" y="0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Freeform 106">
            <a:extLst>
              <a:ext uri="{FF2B5EF4-FFF2-40B4-BE49-F238E27FC236}">
                <a16:creationId xmlns:a16="http://schemas.microsoft.com/office/drawing/2014/main" id="{D8EB4EF0-ED9E-4199-A17A-4967FC54E547}"/>
              </a:ext>
            </a:extLst>
          </p:cNvPr>
          <p:cNvSpPr>
            <a:spLocks/>
          </p:cNvSpPr>
          <p:nvPr/>
        </p:nvSpPr>
        <p:spPr bwMode="auto">
          <a:xfrm>
            <a:off x="6212118" y="4054475"/>
            <a:ext cx="50800" cy="76200"/>
          </a:xfrm>
          <a:custGeom>
            <a:avLst/>
            <a:gdLst>
              <a:gd name="T0" fmla="*/ 59 w 59"/>
              <a:gd name="T1" fmla="*/ 3 h 90"/>
              <a:gd name="T2" fmla="*/ 0 w 59"/>
              <a:gd name="T3" fmla="*/ 90 h 90"/>
              <a:gd name="T4" fmla="*/ 22 w 59"/>
              <a:gd name="T5" fmla="*/ 14 h 90"/>
              <a:gd name="T6" fmla="*/ 59 w 59"/>
              <a:gd name="T7" fmla="*/ 3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" h="90">
                <a:moveTo>
                  <a:pt x="59" y="3"/>
                </a:moveTo>
                <a:cubicBezTo>
                  <a:pt x="44" y="39"/>
                  <a:pt x="27" y="67"/>
                  <a:pt x="0" y="90"/>
                </a:cubicBezTo>
                <a:cubicBezTo>
                  <a:pt x="7" y="65"/>
                  <a:pt x="13" y="39"/>
                  <a:pt x="22" y="14"/>
                </a:cubicBezTo>
                <a:cubicBezTo>
                  <a:pt x="27" y="0"/>
                  <a:pt x="42" y="6"/>
                  <a:pt x="59" y="3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Freeform 107">
            <a:extLst>
              <a:ext uri="{FF2B5EF4-FFF2-40B4-BE49-F238E27FC236}">
                <a16:creationId xmlns:a16="http://schemas.microsoft.com/office/drawing/2014/main" id="{424109FF-55EC-439F-B46C-F0C79240289B}"/>
              </a:ext>
            </a:extLst>
          </p:cNvPr>
          <p:cNvSpPr>
            <a:spLocks/>
          </p:cNvSpPr>
          <p:nvPr/>
        </p:nvSpPr>
        <p:spPr bwMode="auto">
          <a:xfrm>
            <a:off x="4851630" y="4054475"/>
            <a:ext cx="41275" cy="65088"/>
          </a:xfrm>
          <a:custGeom>
            <a:avLst/>
            <a:gdLst>
              <a:gd name="T0" fmla="*/ 47 w 49"/>
              <a:gd name="T1" fmla="*/ 77 h 77"/>
              <a:gd name="T2" fmla="*/ 0 w 49"/>
              <a:gd name="T3" fmla="*/ 0 h 77"/>
              <a:gd name="T4" fmla="*/ 47 w 49"/>
              <a:gd name="T5" fmla="*/ 77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" h="77">
                <a:moveTo>
                  <a:pt x="47" y="77"/>
                </a:moveTo>
                <a:cubicBezTo>
                  <a:pt x="27" y="56"/>
                  <a:pt x="4" y="36"/>
                  <a:pt x="0" y="0"/>
                </a:cubicBezTo>
                <a:cubicBezTo>
                  <a:pt x="49" y="9"/>
                  <a:pt x="32" y="53"/>
                  <a:pt x="47" y="77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Freeform 108">
            <a:extLst>
              <a:ext uri="{FF2B5EF4-FFF2-40B4-BE49-F238E27FC236}">
                <a16:creationId xmlns:a16="http://schemas.microsoft.com/office/drawing/2014/main" id="{EC91F969-0429-419D-AE0D-B8D05BC3AAC2}"/>
              </a:ext>
            </a:extLst>
          </p:cNvPr>
          <p:cNvSpPr>
            <a:spLocks/>
          </p:cNvSpPr>
          <p:nvPr/>
        </p:nvSpPr>
        <p:spPr bwMode="auto">
          <a:xfrm>
            <a:off x="5356455" y="3162300"/>
            <a:ext cx="42863" cy="42863"/>
          </a:xfrm>
          <a:custGeom>
            <a:avLst/>
            <a:gdLst>
              <a:gd name="T0" fmla="*/ 50 w 50"/>
              <a:gd name="T1" fmla="*/ 15 h 52"/>
              <a:gd name="T2" fmla="*/ 22 w 50"/>
              <a:gd name="T3" fmla="*/ 52 h 52"/>
              <a:gd name="T4" fmla="*/ 6 w 50"/>
              <a:gd name="T5" fmla="*/ 26 h 52"/>
              <a:gd name="T6" fmla="*/ 50 w 50"/>
              <a:gd name="T7" fmla="*/ 15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0" h="52">
                <a:moveTo>
                  <a:pt x="50" y="15"/>
                </a:moveTo>
                <a:cubicBezTo>
                  <a:pt x="41" y="27"/>
                  <a:pt x="32" y="39"/>
                  <a:pt x="22" y="52"/>
                </a:cubicBezTo>
                <a:cubicBezTo>
                  <a:pt x="16" y="43"/>
                  <a:pt x="0" y="42"/>
                  <a:pt x="6" y="26"/>
                </a:cubicBezTo>
                <a:cubicBezTo>
                  <a:pt x="18" y="12"/>
                  <a:pt x="31" y="0"/>
                  <a:pt x="50" y="15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Freeform 109">
            <a:extLst>
              <a:ext uri="{FF2B5EF4-FFF2-40B4-BE49-F238E27FC236}">
                <a16:creationId xmlns:a16="http://schemas.microsoft.com/office/drawing/2014/main" id="{9319AA98-108D-4061-9E4B-F73E3E9B74AC}"/>
              </a:ext>
            </a:extLst>
          </p:cNvPr>
          <p:cNvSpPr>
            <a:spLocks/>
          </p:cNvSpPr>
          <p:nvPr/>
        </p:nvSpPr>
        <p:spPr bwMode="auto">
          <a:xfrm>
            <a:off x="4608743" y="3954462"/>
            <a:ext cx="41275" cy="20638"/>
          </a:xfrm>
          <a:custGeom>
            <a:avLst/>
            <a:gdLst>
              <a:gd name="T0" fmla="*/ 3 w 48"/>
              <a:gd name="T1" fmla="*/ 19 h 24"/>
              <a:gd name="T2" fmla="*/ 24 w 48"/>
              <a:gd name="T3" fmla="*/ 1 h 24"/>
              <a:gd name="T4" fmla="*/ 46 w 48"/>
              <a:gd name="T5" fmla="*/ 24 h 24"/>
              <a:gd name="T6" fmla="*/ 3 w 48"/>
              <a:gd name="T7" fmla="*/ 19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" h="24">
                <a:moveTo>
                  <a:pt x="3" y="19"/>
                </a:moveTo>
                <a:cubicBezTo>
                  <a:pt x="0" y="0"/>
                  <a:pt x="13" y="2"/>
                  <a:pt x="24" y="1"/>
                </a:cubicBezTo>
                <a:cubicBezTo>
                  <a:pt x="41" y="0"/>
                  <a:pt x="48" y="8"/>
                  <a:pt x="46" y="24"/>
                </a:cubicBezTo>
                <a:cubicBezTo>
                  <a:pt x="32" y="22"/>
                  <a:pt x="18" y="21"/>
                  <a:pt x="3" y="19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Freeform 110">
            <a:extLst>
              <a:ext uri="{FF2B5EF4-FFF2-40B4-BE49-F238E27FC236}">
                <a16:creationId xmlns:a16="http://schemas.microsoft.com/office/drawing/2014/main" id="{6E75E43F-23ED-4542-B852-74AC8E25BCC0}"/>
              </a:ext>
            </a:extLst>
          </p:cNvPr>
          <p:cNvSpPr>
            <a:spLocks/>
          </p:cNvSpPr>
          <p:nvPr/>
        </p:nvSpPr>
        <p:spPr bwMode="auto">
          <a:xfrm>
            <a:off x="7012218" y="1341437"/>
            <a:ext cx="28575" cy="20638"/>
          </a:xfrm>
          <a:custGeom>
            <a:avLst/>
            <a:gdLst>
              <a:gd name="T0" fmla="*/ 0 w 32"/>
              <a:gd name="T1" fmla="*/ 5 h 24"/>
              <a:gd name="T2" fmla="*/ 32 w 32"/>
              <a:gd name="T3" fmla="*/ 8 h 24"/>
              <a:gd name="T4" fmla="*/ 19 w 32"/>
              <a:gd name="T5" fmla="*/ 16 h 24"/>
              <a:gd name="T6" fmla="*/ 0 w 32"/>
              <a:gd name="T7" fmla="*/ 5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" h="24">
                <a:moveTo>
                  <a:pt x="0" y="5"/>
                </a:moveTo>
                <a:cubicBezTo>
                  <a:pt x="11" y="3"/>
                  <a:pt x="22" y="0"/>
                  <a:pt x="32" y="8"/>
                </a:cubicBezTo>
                <a:cubicBezTo>
                  <a:pt x="28" y="11"/>
                  <a:pt x="23" y="13"/>
                  <a:pt x="19" y="16"/>
                </a:cubicBezTo>
                <a:cubicBezTo>
                  <a:pt x="6" y="24"/>
                  <a:pt x="1" y="18"/>
                  <a:pt x="0" y="5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Freeform 111">
            <a:extLst>
              <a:ext uri="{FF2B5EF4-FFF2-40B4-BE49-F238E27FC236}">
                <a16:creationId xmlns:a16="http://schemas.microsoft.com/office/drawing/2014/main" id="{63FBF89C-8CDA-451F-AC5F-A283A3013436}"/>
              </a:ext>
            </a:extLst>
          </p:cNvPr>
          <p:cNvSpPr>
            <a:spLocks/>
          </p:cNvSpPr>
          <p:nvPr/>
        </p:nvSpPr>
        <p:spPr bwMode="auto">
          <a:xfrm>
            <a:off x="6905855" y="1862137"/>
            <a:ext cx="4763" cy="12700"/>
          </a:xfrm>
          <a:custGeom>
            <a:avLst/>
            <a:gdLst>
              <a:gd name="T0" fmla="*/ 5 w 6"/>
              <a:gd name="T1" fmla="*/ 0 h 15"/>
              <a:gd name="T2" fmla="*/ 4 w 6"/>
              <a:gd name="T3" fmla="*/ 8 h 15"/>
              <a:gd name="T4" fmla="*/ 0 w 6"/>
              <a:gd name="T5" fmla="*/ 15 h 15"/>
              <a:gd name="T6" fmla="*/ 0 w 6"/>
              <a:gd name="T7" fmla="*/ 6 h 15"/>
              <a:gd name="T8" fmla="*/ 6 w 6"/>
              <a:gd name="T9" fmla="*/ 1 h 15"/>
              <a:gd name="T10" fmla="*/ 5 w 6"/>
              <a:gd name="T11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" h="15">
                <a:moveTo>
                  <a:pt x="5" y="0"/>
                </a:moveTo>
                <a:cubicBezTo>
                  <a:pt x="5" y="3"/>
                  <a:pt x="5" y="5"/>
                  <a:pt x="4" y="8"/>
                </a:cubicBezTo>
                <a:cubicBezTo>
                  <a:pt x="3" y="10"/>
                  <a:pt x="5" y="14"/>
                  <a:pt x="0" y="15"/>
                </a:cubicBezTo>
                <a:cubicBezTo>
                  <a:pt x="0" y="12"/>
                  <a:pt x="0" y="9"/>
                  <a:pt x="0" y="6"/>
                </a:cubicBezTo>
                <a:cubicBezTo>
                  <a:pt x="1" y="4"/>
                  <a:pt x="4" y="2"/>
                  <a:pt x="6" y="1"/>
                </a:cubicBezTo>
                <a:cubicBezTo>
                  <a:pt x="6" y="1"/>
                  <a:pt x="5" y="0"/>
                  <a:pt x="5" y="0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Freeform 112">
            <a:extLst>
              <a:ext uri="{FF2B5EF4-FFF2-40B4-BE49-F238E27FC236}">
                <a16:creationId xmlns:a16="http://schemas.microsoft.com/office/drawing/2014/main" id="{85D22FC3-051C-4493-89A0-62596BAA26E9}"/>
              </a:ext>
            </a:extLst>
          </p:cNvPr>
          <p:cNvSpPr>
            <a:spLocks/>
          </p:cNvSpPr>
          <p:nvPr/>
        </p:nvSpPr>
        <p:spPr bwMode="auto">
          <a:xfrm>
            <a:off x="5907318" y="2592387"/>
            <a:ext cx="6350" cy="4763"/>
          </a:xfrm>
          <a:custGeom>
            <a:avLst/>
            <a:gdLst>
              <a:gd name="T0" fmla="*/ 7 w 7"/>
              <a:gd name="T1" fmla="*/ 0 h 7"/>
              <a:gd name="T2" fmla="*/ 0 w 7"/>
              <a:gd name="T3" fmla="*/ 7 h 7"/>
              <a:gd name="T4" fmla="*/ 7 w 7"/>
              <a:gd name="T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7">
                <a:moveTo>
                  <a:pt x="7" y="0"/>
                </a:moveTo>
                <a:cubicBezTo>
                  <a:pt x="7" y="7"/>
                  <a:pt x="7" y="7"/>
                  <a:pt x="0" y="7"/>
                </a:cubicBezTo>
                <a:cubicBezTo>
                  <a:pt x="0" y="2"/>
                  <a:pt x="2" y="0"/>
                  <a:pt x="7" y="0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Freeform 113">
            <a:extLst>
              <a:ext uri="{FF2B5EF4-FFF2-40B4-BE49-F238E27FC236}">
                <a16:creationId xmlns:a16="http://schemas.microsoft.com/office/drawing/2014/main" id="{87B91673-437E-4517-A124-E18B3C1283A3}"/>
              </a:ext>
            </a:extLst>
          </p:cNvPr>
          <p:cNvSpPr>
            <a:spLocks/>
          </p:cNvSpPr>
          <p:nvPr/>
        </p:nvSpPr>
        <p:spPr bwMode="auto">
          <a:xfrm>
            <a:off x="6909030" y="1839912"/>
            <a:ext cx="7938" cy="22225"/>
          </a:xfrm>
          <a:custGeom>
            <a:avLst/>
            <a:gdLst>
              <a:gd name="T0" fmla="*/ 8 w 9"/>
              <a:gd name="T1" fmla="*/ 0 h 26"/>
              <a:gd name="T2" fmla="*/ 1 w 9"/>
              <a:gd name="T3" fmla="*/ 25 h 26"/>
              <a:gd name="T4" fmla="*/ 2 w 9"/>
              <a:gd name="T5" fmla="*/ 26 h 26"/>
              <a:gd name="T6" fmla="*/ 9 w 9"/>
              <a:gd name="T7" fmla="*/ 1 h 26"/>
              <a:gd name="T8" fmla="*/ 8 w 9"/>
              <a:gd name="T9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" h="26">
                <a:moveTo>
                  <a:pt x="8" y="0"/>
                </a:moveTo>
                <a:cubicBezTo>
                  <a:pt x="8" y="9"/>
                  <a:pt x="8" y="18"/>
                  <a:pt x="1" y="25"/>
                </a:cubicBezTo>
                <a:cubicBezTo>
                  <a:pt x="1" y="25"/>
                  <a:pt x="2" y="26"/>
                  <a:pt x="2" y="26"/>
                </a:cubicBezTo>
                <a:cubicBezTo>
                  <a:pt x="2" y="17"/>
                  <a:pt x="0" y="7"/>
                  <a:pt x="9" y="1"/>
                </a:cubicBezTo>
                <a:cubicBezTo>
                  <a:pt x="9" y="1"/>
                  <a:pt x="8" y="0"/>
                  <a:pt x="8" y="0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114">
            <a:extLst>
              <a:ext uri="{FF2B5EF4-FFF2-40B4-BE49-F238E27FC236}">
                <a16:creationId xmlns:a16="http://schemas.microsoft.com/office/drawing/2014/main" id="{454EBB95-CFA0-411F-AAC5-ECDCDCBE4351}"/>
              </a:ext>
            </a:extLst>
          </p:cNvPr>
          <p:cNvSpPr>
            <a:spLocks/>
          </p:cNvSpPr>
          <p:nvPr/>
        </p:nvSpPr>
        <p:spPr bwMode="auto">
          <a:xfrm>
            <a:off x="5896205" y="2603500"/>
            <a:ext cx="6350" cy="4763"/>
          </a:xfrm>
          <a:custGeom>
            <a:avLst/>
            <a:gdLst>
              <a:gd name="T0" fmla="*/ 3 w 7"/>
              <a:gd name="T1" fmla="*/ 4 h 7"/>
              <a:gd name="T2" fmla="*/ 5 w 7"/>
              <a:gd name="T3" fmla="*/ 5 h 7"/>
              <a:gd name="T4" fmla="*/ 1 w 7"/>
              <a:gd name="T5" fmla="*/ 6 h 7"/>
              <a:gd name="T6" fmla="*/ 0 w 7"/>
              <a:gd name="T7" fmla="*/ 4 h 7"/>
              <a:gd name="T8" fmla="*/ 3 w 7"/>
              <a:gd name="T9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" h="7">
                <a:moveTo>
                  <a:pt x="3" y="4"/>
                </a:moveTo>
                <a:cubicBezTo>
                  <a:pt x="7" y="7"/>
                  <a:pt x="5" y="0"/>
                  <a:pt x="5" y="5"/>
                </a:cubicBezTo>
                <a:cubicBezTo>
                  <a:pt x="5" y="5"/>
                  <a:pt x="2" y="6"/>
                  <a:pt x="1" y="6"/>
                </a:cubicBezTo>
                <a:cubicBezTo>
                  <a:pt x="1" y="6"/>
                  <a:pt x="0" y="4"/>
                  <a:pt x="0" y="4"/>
                </a:cubicBezTo>
                <a:lnTo>
                  <a:pt x="3" y="4"/>
                </a:ln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Freeform 115">
            <a:extLst>
              <a:ext uri="{FF2B5EF4-FFF2-40B4-BE49-F238E27FC236}">
                <a16:creationId xmlns:a16="http://schemas.microsoft.com/office/drawing/2014/main" id="{2B502862-40D2-4D5E-B7CF-6324AC6B9606}"/>
              </a:ext>
            </a:extLst>
          </p:cNvPr>
          <p:cNvSpPr>
            <a:spLocks/>
          </p:cNvSpPr>
          <p:nvPr/>
        </p:nvSpPr>
        <p:spPr bwMode="auto">
          <a:xfrm>
            <a:off x="5175480" y="4178300"/>
            <a:ext cx="1588" cy="0"/>
          </a:xfrm>
          <a:custGeom>
            <a:avLst/>
            <a:gdLst>
              <a:gd name="T0" fmla="*/ 0 w 1"/>
              <a:gd name="T1" fmla="*/ 1 h 1"/>
              <a:gd name="T2" fmla="*/ 1 w 1"/>
              <a:gd name="T3" fmla="*/ 0 h 1"/>
              <a:gd name="T4" fmla="*/ 0 w 1"/>
              <a:gd name="T5" fmla="*/ 1 h 1"/>
              <a:gd name="T6" fmla="*/ 0 w 1"/>
              <a:gd name="T7" fmla="*/ 1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" h="1">
                <a:moveTo>
                  <a:pt x="0" y="1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Freeform 116">
            <a:extLst>
              <a:ext uri="{FF2B5EF4-FFF2-40B4-BE49-F238E27FC236}">
                <a16:creationId xmlns:a16="http://schemas.microsoft.com/office/drawing/2014/main" id="{7440E453-783B-4504-8669-53E1736E0AEE}"/>
              </a:ext>
            </a:extLst>
          </p:cNvPr>
          <p:cNvSpPr>
            <a:spLocks/>
          </p:cNvSpPr>
          <p:nvPr/>
        </p:nvSpPr>
        <p:spPr bwMode="auto">
          <a:xfrm>
            <a:off x="5186593" y="2576512"/>
            <a:ext cx="4763" cy="4763"/>
          </a:xfrm>
          <a:custGeom>
            <a:avLst/>
            <a:gdLst>
              <a:gd name="T0" fmla="*/ 5 w 5"/>
              <a:gd name="T1" fmla="*/ 2 h 5"/>
              <a:gd name="T2" fmla="*/ 3 w 5"/>
              <a:gd name="T3" fmla="*/ 5 h 5"/>
              <a:gd name="T4" fmla="*/ 0 w 5"/>
              <a:gd name="T5" fmla="*/ 2 h 5"/>
              <a:gd name="T6" fmla="*/ 3 w 5"/>
              <a:gd name="T7" fmla="*/ 0 h 5"/>
              <a:gd name="T8" fmla="*/ 5 w 5"/>
              <a:gd name="T9" fmla="*/ 0 h 5"/>
              <a:gd name="T10" fmla="*/ 5 w 5"/>
              <a:gd name="T11" fmla="*/ 2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" h="5">
                <a:moveTo>
                  <a:pt x="5" y="2"/>
                </a:moveTo>
                <a:cubicBezTo>
                  <a:pt x="4" y="3"/>
                  <a:pt x="4" y="5"/>
                  <a:pt x="3" y="5"/>
                </a:cubicBezTo>
                <a:cubicBezTo>
                  <a:pt x="2" y="5"/>
                  <a:pt x="1" y="3"/>
                  <a:pt x="0" y="2"/>
                </a:cubicBezTo>
                <a:cubicBezTo>
                  <a:pt x="1" y="2"/>
                  <a:pt x="2" y="1"/>
                  <a:pt x="3" y="0"/>
                </a:cubicBezTo>
                <a:cubicBezTo>
                  <a:pt x="3" y="0"/>
                  <a:pt x="5" y="0"/>
                  <a:pt x="5" y="0"/>
                </a:cubicBezTo>
                <a:lnTo>
                  <a:pt x="5" y="2"/>
                </a:ln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Freeform 117">
            <a:extLst>
              <a:ext uri="{FF2B5EF4-FFF2-40B4-BE49-F238E27FC236}">
                <a16:creationId xmlns:a16="http://schemas.microsoft.com/office/drawing/2014/main" id="{6AB0148A-976F-49BB-AF6E-C3ECEEC680A5}"/>
              </a:ext>
            </a:extLst>
          </p:cNvPr>
          <p:cNvSpPr>
            <a:spLocks/>
          </p:cNvSpPr>
          <p:nvPr/>
        </p:nvSpPr>
        <p:spPr bwMode="auto">
          <a:xfrm>
            <a:off x="5194530" y="2584450"/>
            <a:ext cx="3175" cy="3175"/>
          </a:xfrm>
          <a:custGeom>
            <a:avLst/>
            <a:gdLst>
              <a:gd name="T0" fmla="*/ 4 w 4"/>
              <a:gd name="T1" fmla="*/ 2 h 4"/>
              <a:gd name="T2" fmla="*/ 2 w 4"/>
              <a:gd name="T3" fmla="*/ 4 h 4"/>
              <a:gd name="T4" fmla="*/ 0 w 4"/>
              <a:gd name="T5" fmla="*/ 2 h 4"/>
              <a:gd name="T6" fmla="*/ 2 w 4"/>
              <a:gd name="T7" fmla="*/ 0 h 4"/>
              <a:gd name="T8" fmla="*/ 4 w 4"/>
              <a:gd name="T9" fmla="*/ 0 h 4"/>
              <a:gd name="T10" fmla="*/ 4 w 4"/>
              <a:gd name="T11" fmla="*/ 2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" h="4">
                <a:moveTo>
                  <a:pt x="4" y="2"/>
                </a:moveTo>
                <a:cubicBezTo>
                  <a:pt x="3" y="3"/>
                  <a:pt x="3" y="4"/>
                  <a:pt x="2" y="4"/>
                </a:cubicBezTo>
                <a:cubicBezTo>
                  <a:pt x="1" y="4"/>
                  <a:pt x="0" y="3"/>
                  <a:pt x="0" y="2"/>
                </a:cubicBezTo>
                <a:cubicBezTo>
                  <a:pt x="1" y="2"/>
                  <a:pt x="1" y="1"/>
                  <a:pt x="2" y="0"/>
                </a:cubicBezTo>
                <a:cubicBezTo>
                  <a:pt x="2" y="0"/>
                  <a:pt x="4" y="0"/>
                  <a:pt x="4" y="0"/>
                </a:cubicBezTo>
                <a:lnTo>
                  <a:pt x="4" y="2"/>
                </a:ln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Freeform 118">
            <a:extLst>
              <a:ext uri="{FF2B5EF4-FFF2-40B4-BE49-F238E27FC236}">
                <a16:creationId xmlns:a16="http://schemas.microsoft.com/office/drawing/2014/main" id="{26CFF0E0-D059-4133-801C-692D43B4E7A4}"/>
              </a:ext>
            </a:extLst>
          </p:cNvPr>
          <p:cNvSpPr>
            <a:spLocks/>
          </p:cNvSpPr>
          <p:nvPr/>
        </p:nvSpPr>
        <p:spPr bwMode="auto">
          <a:xfrm>
            <a:off x="6337530" y="4494212"/>
            <a:ext cx="1588" cy="3175"/>
          </a:xfrm>
          <a:custGeom>
            <a:avLst/>
            <a:gdLst>
              <a:gd name="T0" fmla="*/ 2 w 2"/>
              <a:gd name="T1" fmla="*/ 0 h 3"/>
              <a:gd name="T2" fmla="*/ 0 w 2"/>
              <a:gd name="T3" fmla="*/ 3 h 3"/>
              <a:gd name="T4" fmla="*/ 2 w 2"/>
              <a:gd name="T5" fmla="*/ 1 h 3"/>
              <a:gd name="T6" fmla="*/ 2 w 2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" h="3">
                <a:moveTo>
                  <a:pt x="2" y="0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2" y="1"/>
                  <a:pt x="2" y="1"/>
                </a:cubicBezTo>
                <a:cubicBezTo>
                  <a:pt x="2" y="1"/>
                  <a:pt x="2" y="0"/>
                  <a:pt x="2" y="0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Freeform 121">
            <a:extLst>
              <a:ext uri="{FF2B5EF4-FFF2-40B4-BE49-F238E27FC236}">
                <a16:creationId xmlns:a16="http://schemas.microsoft.com/office/drawing/2014/main" id="{6FD0090B-99FC-4A02-8110-FD07C121B449}"/>
              </a:ext>
            </a:extLst>
          </p:cNvPr>
          <p:cNvSpPr>
            <a:spLocks/>
          </p:cNvSpPr>
          <p:nvPr/>
        </p:nvSpPr>
        <p:spPr bwMode="auto">
          <a:xfrm>
            <a:off x="5275493" y="4613275"/>
            <a:ext cx="4763" cy="1588"/>
          </a:xfrm>
          <a:custGeom>
            <a:avLst/>
            <a:gdLst>
              <a:gd name="T0" fmla="*/ 4 w 7"/>
              <a:gd name="T1" fmla="*/ 2 h 2"/>
              <a:gd name="T2" fmla="*/ 7 w 7"/>
              <a:gd name="T3" fmla="*/ 1 h 2"/>
              <a:gd name="T4" fmla="*/ 4 w 7"/>
              <a:gd name="T5" fmla="*/ 0 h 2"/>
              <a:gd name="T6" fmla="*/ 0 w 7"/>
              <a:gd name="T7" fmla="*/ 2 h 2"/>
              <a:gd name="T8" fmla="*/ 4 w 7"/>
              <a:gd name="T9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" h="2">
                <a:moveTo>
                  <a:pt x="4" y="2"/>
                </a:moveTo>
                <a:cubicBezTo>
                  <a:pt x="5" y="2"/>
                  <a:pt x="6" y="1"/>
                  <a:pt x="7" y="1"/>
                </a:cubicBezTo>
                <a:cubicBezTo>
                  <a:pt x="6" y="1"/>
                  <a:pt x="5" y="0"/>
                  <a:pt x="4" y="0"/>
                </a:cubicBezTo>
                <a:cubicBezTo>
                  <a:pt x="3" y="1"/>
                  <a:pt x="1" y="1"/>
                  <a:pt x="0" y="2"/>
                </a:cubicBezTo>
                <a:cubicBezTo>
                  <a:pt x="1" y="2"/>
                  <a:pt x="2" y="2"/>
                  <a:pt x="4" y="2"/>
                </a:cubicBezTo>
                <a:close/>
              </a:path>
            </a:pathLst>
          </a:custGeom>
          <a:solidFill>
            <a:srgbClr val="01010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Freeform 122">
            <a:extLst>
              <a:ext uri="{FF2B5EF4-FFF2-40B4-BE49-F238E27FC236}">
                <a16:creationId xmlns:a16="http://schemas.microsoft.com/office/drawing/2014/main" id="{37C4F00E-322B-412C-B5AB-E48766AA02B7}"/>
              </a:ext>
            </a:extLst>
          </p:cNvPr>
          <p:cNvSpPr>
            <a:spLocks/>
          </p:cNvSpPr>
          <p:nvPr/>
        </p:nvSpPr>
        <p:spPr bwMode="auto">
          <a:xfrm>
            <a:off x="6937605" y="2967037"/>
            <a:ext cx="57150" cy="85725"/>
          </a:xfrm>
          <a:custGeom>
            <a:avLst/>
            <a:gdLst>
              <a:gd name="T0" fmla="*/ 67 w 67"/>
              <a:gd name="T1" fmla="*/ 11 h 100"/>
              <a:gd name="T2" fmla="*/ 46 w 67"/>
              <a:gd name="T3" fmla="*/ 67 h 100"/>
              <a:gd name="T4" fmla="*/ 22 w 67"/>
              <a:gd name="T5" fmla="*/ 100 h 100"/>
              <a:gd name="T6" fmla="*/ 0 w 67"/>
              <a:gd name="T7" fmla="*/ 11 h 100"/>
              <a:gd name="T8" fmla="*/ 39 w 67"/>
              <a:gd name="T9" fmla="*/ 3 h 100"/>
              <a:gd name="T10" fmla="*/ 67 w 67"/>
              <a:gd name="T11" fmla="*/ 11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7" h="100">
                <a:moveTo>
                  <a:pt x="67" y="11"/>
                </a:moveTo>
                <a:cubicBezTo>
                  <a:pt x="61" y="30"/>
                  <a:pt x="56" y="50"/>
                  <a:pt x="46" y="67"/>
                </a:cubicBezTo>
                <a:cubicBezTo>
                  <a:pt x="39" y="78"/>
                  <a:pt x="35" y="91"/>
                  <a:pt x="22" y="100"/>
                </a:cubicBezTo>
                <a:cubicBezTo>
                  <a:pt x="2" y="73"/>
                  <a:pt x="8" y="40"/>
                  <a:pt x="0" y="11"/>
                </a:cubicBezTo>
                <a:cubicBezTo>
                  <a:pt x="13" y="8"/>
                  <a:pt x="26" y="5"/>
                  <a:pt x="39" y="3"/>
                </a:cubicBezTo>
                <a:cubicBezTo>
                  <a:pt x="50" y="1"/>
                  <a:pt x="60" y="0"/>
                  <a:pt x="67" y="11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Freeform 123">
            <a:extLst>
              <a:ext uri="{FF2B5EF4-FFF2-40B4-BE49-F238E27FC236}">
                <a16:creationId xmlns:a16="http://schemas.microsoft.com/office/drawing/2014/main" id="{A775F367-71FE-4627-94BE-56AF5EB31D44}"/>
              </a:ext>
            </a:extLst>
          </p:cNvPr>
          <p:cNvSpPr>
            <a:spLocks/>
          </p:cNvSpPr>
          <p:nvPr/>
        </p:nvSpPr>
        <p:spPr bwMode="auto">
          <a:xfrm>
            <a:off x="6421668" y="4381500"/>
            <a:ext cx="6350" cy="4763"/>
          </a:xfrm>
          <a:custGeom>
            <a:avLst/>
            <a:gdLst>
              <a:gd name="T0" fmla="*/ 0 w 8"/>
              <a:gd name="T1" fmla="*/ 5 h 5"/>
              <a:gd name="T2" fmla="*/ 2 w 8"/>
              <a:gd name="T3" fmla="*/ 0 h 5"/>
              <a:gd name="T4" fmla="*/ 0 w 8"/>
              <a:gd name="T5" fmla="*/ 5 h 5"/>
              <a:gd name="T6" fmla="*/ 0 w 8"/>
              <a:gd name="T7" fmla="*/ 5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" h="5">
                <a:moveTo>
                  <a:pt x="0" y="5"/>
                </a:moveTo>
                <a:cubicBezTo>
                  <a:pt x="1" y="4"/>
                  <a:pt x="1" y="2"/>
                  <a:pt x="2" y="0"/>
                </a:cubicBezTo>
                <a:cubicBezTo>
                  <a:pt x="8" y="4"/>
                  <a:pt x="1" y="3"/>
                  <a:pt x="0" y="5"/>
                </a:cubicBezTo>
                <a:cubicBezTo>
                  <a:pt x="0" y="5"/>
                  <a:pt x="0" y="5"/>
                  <a:pt x="0" y="5"/>
                </a:cubicBezTo>
                <a:close/>
              </a:path>
            </a:pathLst>
          </a:custGeom>
          <a:solidFill>
            <a:srgbClr val="01010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Freeform 126">
            <a:extLst>
              <a:ext uri="{FF2B5EF4-FFF2-40B4-BE49-F238E27FC236}">
                <a16:creationId xmlns:a16="http://schemas.microsoft.com/office/drawing/2014/main" id="{3C7EB112-6D90-4775-BD5C-0F222A225746}"/>
              </a:ext>
            </a:extLst>
          </p:cNvPr>
          <p:cNvSpPr>
            <a:spLocks/>
          </p:cNvSpPr>
          <p:nvPr/>
        </p:nvSpPr>
        <p:spPr bwMode="auto">
          <a:xfrm>
            <a:off x="6916968" y="3114675"/>
            <a:ext cx="7938" cy="6350"/>
          </a:xfrm>
          <a:custGeom>
            <a:avLst/>
            <a:gdLst>
              <a:gd name="T0" fmla="*/ 1 w 9"/>
              <a:gd name="T1" fmla="*/ 9 h 9"/>
              <a:gd name="T2" fmla="*/ 9 w 9"/>
              <a:gd name="T3" fmla="*/ 1 h 9"/>
              <a:gd name="T4" fmla="*/ 8 w 9"/>
              <a:gd name="T5" fmla="*/ 0 h 9"/>
              <a:gd name="T6" fmla="*/ 0 w 9"/>
              <a:gd name="T7" fmla="*/ 8 h 9"/>
              <a:gd name="T8" fmla="*/ 1 w 9"/>
              <a:gd name="T9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" h="9">
                <a:moveTo>
                  <a:pt x="1" y="9"/>
                </a:moveTo>
                <a:cubicBezTo>
                  <a:pt x="1" y="3"/>
                  <a:pt x="3" y="1"/>
                  <a:pt x="9" y="1"/>
                </a:cubicBezTo>
                <a:cubicBezTo>
                  <a:pt x="9" y="1"/>
                  <a:pt x="8" y="0"/>
                  <a:pt x="8" y="0"/>
                </a:cubicBezTo>
                <a:cubicBezTo>
                  <a:pt x="6" y="3"/>
                  <a:pt x="3" y="6"/>
                  <a:pt x="0" y="8"/>
                </a:cubicBezTo>
                <a:cubicBezTo>
                  <a:pt x="0" y="8"/>
                  <a:pt x="1" y="9"/>
                  <a:pt x="1" y="9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Freeform 127">
            <a:extLst>
              <a:ext uri="{FF2B5EF4-FFF2-40B4-BE49-F238E27FC236}">
                <a16:creationId xmlns:a16="http://schemas.microsoft.com/office/drawing/2014/main" id="{D1925B73-A9EE-49D4-90CE-2C2911EB54CA}"/>
              </a:ext>
            </a:extLst>
          </p:cNvPr>
          <p:cNvSpPr>
            <a:spLocks/>
          </p:cNvSpPr>
          <p:nvPr/>
        </p:nvSpPr>
        <p:spPr bwMode="auto">
          <a:xfrm>
            <a:off x="6910618" y="3121025"/>
            <a:ext cx="7938" cy="6350"/>
          </a:xfrm>
          <a:custGeom>
            <a:avLst/>
            <a:gdLst>
              <a:gd name="T0" fmla="*/ 1 w 9"/>
              <a:gd name="T1" fmla="*/ 8 h 8"/>
              <a:gd name="T2" fmla="*/ 9 w 9"/>
              <a:gd name="T3" fmla="*/ 1 h 8"/>
              <a:gd name="T4" fmla="*/ 8 w 9"/>
              <a:gd name="T5" fmla="*/ 0 h 8"/>
              <a:gd name="T6" fmla="*/ 0 w 9"/>
              <a:gd name="T7" fmla="*/ 8 h 8"/>
              <a:gd name="T8" fmla="*/ 1 w 9"/>
              <a:gd name="T9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" h="8">
                <a:moveTo>
                  <a:pt x="1" y="8"/>
                </a:moveTo>
                <a:cubicBezTo>
                  <a:pt x="1" y="4"/>
                  <a:pt x="4" y="1"/>
                  <a:pt x="9" y="1"/>
                </a:cubicBezTo>
                <a:cubicBezTo>
                  <a:pt x="9" y="1"/>
                  <a:pt x="8" y="0"/>
                  <a:pt x="8" y="0"/>
                </a:cubicBezTo>
                <a:cubicBezTo>
                  <a:pt x="6" y="3"/>
                  <a:pt x="3" y="5"/>
                  <a:pt x="0" y="8"/>
                </a:cubicBezTo>
                <a:lnTo>
                  <a:pt x="1" y="8"/>
                </a:ln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Freeform 128">
            <a:extLst>
              <a:ext uri="{FF2B5EF4-FFF2-40B4-BE49-F238E27FC236}">
                <a16:creationId xmlns:a16="http://schemas.microsoft.com/office/drawing/2014/main" id="{9BC747F6-B311-4670-9FF6-8AE217069D59}"/>
              </a:ext>
            </a:extLst>
          </p:cNvPr>
          <p:cNvSpPr>
            <a:spLocks/>
          </p:cNvSpPr>
          <p:nvPr/>
        </p:nvSpPr>
        <p:spPr bwMode="auto">
          <a:xfrm>
            <a:off x="6909030" y="3127375"/>
            <a:ext cx="1588" cy="1588"/>
          </a:xfrm>
          <a:custGeom>
            <a:avLst/>
            <a:gdLst>
              <a:gd name="T0" fmla="*/ 2 w 3"/>
              <a:gd name="T1" fmla="*/ 0 h 1"/>
              <a:gd name="T2" fmla="*/ 0 w 3"/>
              <a:gd name="T3" fmla="*/ 1 h 1"/>
              <a:gd name="T4" fmla="*/ 3 w 3"/>
              <a:gd name="T5" fmla="*/ 0 h 1"/>
              <a:gd name="T6" fmla="*/ 2 w 3"/>
              <a:gd name="T7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" h="1">
                <a:moveTo>
                  <a:pt x="2" y="0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3" y="0"/>
                  <a:pt x="3" y="0"/>
                </a:cubicBezTo>
                <a:cubicBezTo>
                  <a:pt x="3" y="0"/>
                  <a:pt x="2" y="0"/>
                  <a:pt x="2" y="0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Freeform 132">
            <a:extLst>
              <a:ext uri="{FF2B5EF4-FFF2-40B4-BE49-F238E27FC236}">
                <a16:creationId xmlns:a16="http://schemas.microsoft.com/office/drawing/2014/main" id="{1602832B-52DB-4292-804C-8E411AC1E333}"/>
              </a:ext>
            </a:extLst>
          </p:cNvPr>
          <p:cNvSpPr>
            <a:spLocks/>
          </p:cNvSpPr>
          <p:nvPr/>
        </p:nvSpPr>
        <p:spPr bwMode="auto">
          <a:xfrm>
            <a:off x="4519843" y="747712"/>
            <a:ext cx="6350" cy="6350"/>
          </a:xfrm>
          <a:custGeom>
            <a:avLst/>
            <a:gdLst>
              <a:gd name="T0" fmla="*/ 0 w 7"/>
              <a:gd name="T1" fmla="*/ 5 h 6"/>
              <a:gd name="T2" fmla="*/ 3 w 7"/>
              <a:gd name="T3" fmla="*/ 0 h 6"/>
              <a:gd name="T4" fmla="*/ 1 w 7"/>
              <a:gd name="T5" fmla="*/ 6 h 6"/>
              <a:gd name="T6" fmla="*/ 0 w 7"/>
              <a:gd name="T7" fmla="*/ 5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" h="6">
                <a:moveTo>
                  <a:pt x="0" y="5"/>
                </a:moveTo>
                <a:cubicBezTo>
                  <a:pt x="1" y="3"/>
                  <a:pt x="2" y="2"/>
                  <a:pt x="3" y="0"/>
                </a:cubicBezTo>
                <a:cubicBezTo>
                  <a:pt x="7" y="4"/>
                  <a:pt x="6" y="6"/>
                  <a:pt x="1" y="6"/>
                </a:cubicBezTo>
                <a:cubicBezTo>
                  <a:pt x="1" y="6"/>
                  <a:pt x="0" y="5"/>
                  <a:pt x="0" y="5"/>
                </a:cubicBezTo>
                <a:close/>
              </a:path>
            </a:pathLst>
          </a:custGeom>
          <a:solidFill>
            <a:srgbClr val="F306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Freeform 139">
            <a:extLst>
              <a:ext uri="{FF2B5EF4-FFF2-40B4-BE49-F238E27FC236}">
                <a16:creationId xmlns:a16="http://schemas.microsoft.com/office/drawing/2014/main" id="{47F5D951-C03B-43EF-97EC-115CBECDEAFB}"/>
              </a:ext>
            </a:extLst>
          </p:cNvPr>
          <p:cNvSpPr>
            <a:spLocks/>
          </p:cNvSpPr>
          <p:nvPr/>
        </p:nvSpPr>
        <p:spPr bwMode="auto">
          <a:xfrm>
            <a:off x="5910493" y="2840037"/>
            <a:ext cx="431800" cy="258763"/>
          </a:xfrm>
          <a:custGeom>
            <a:avLst/>
            <a:gdLst>
              <a:gd name="T0" fmla="*/ 508 w 508"/>
              <a:gd name="T1" fmla="*/ 0 h 304"/>
              <a:gd name="T2" fmla="*/ 420 w 508"/>
              <a:gd name="T3" fmla="*/ 216 h 304"/>
              <a:gd name="T4" fmla="*/ 329 w 508"/>
              <a:gd name="T5" fmla="*/ 276 h 304"/>
              <a:gd name="T6" fmla="*/ 0 w 508"/>
              <a:gd name="T7" fmla="*/ 279 h 304"/>
              <a:gd name="T8" fmla="*/ 508 w 508"/>
              <a:gd name="T9" fmla="*/ 0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8" h="304">
                <a:moveTo>
                  <a:pt x="508" y="0"/>
                </a:moveTo>
                <a:cubicBezTo>
                  <a:pt x="485" y="80"/>
                  <a:pt x="466" y="153"/>
                  <a:pt x="420" y="216"/>
                </a:cubicBezTo>
                <a:cubicBezTo>
                  <a:pt x="398" y="247"/>
                  <a:pt x="368" y="267"/>
                  <a:pt x="329" y="276"/>
                </a:cubicBezTo>
                <a:cubicBezTo>
                  <a:pt x="237" y="298"/>
                  <a:pt x="104" y="304"/>
                  <a:pt x="0" y="279"/>
                </a:cubicBezTo>
                <a:cubicBezTo>
                  <a:pt x="168" y="184"/>
                  <a:pt x="332" y="90"/>
                  <a:pt x="508" y="0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Freeform 140">
            <a:extLst>
              <a:ext uri="{FF2B5EF4-FFF2-40B4-BE49-F238E27FC236}">
                <a16:creationId xmlns:a16="http://schemas.microsoft.com/office/drawing/2014/main" id="{0F79DC6B-F064-45E0-8DCB-070E67BA3C52}"/>
              </a:ext>
            </a:extLst>
          </p:cNvPr>
          <p:cNvSpPr>
            <a:spLocks/>
          </p:cNvSpPr>
          <p:nvPr/>
        </p:nvSpPr>
        <p:spPr bwMode="auto">
          <a:xfrm>
            <a:off x="6421668" y="1455737"/>
            <a:ext cx="141288" cy="539750"/>
          </a:xfrm>
          <a:custGeom>
            <a:avLst/>
            <a:gdLst>
              <a:gd name="T0" fmla="*/ 0 w 166"/>
              <a:gd name="T1" fmla="*/ 627 h 634"/>
              <a:gd name="T2" fmla="*/ 31 w 166"/>
              <a:gd name="T3" fmla="*/ 464 h 634"/>
              <a:gd name="T4" fmla="*/ 116 w 166"/>
              <a:gd name="T5" fmla="*/ 42 h 634"/>
              <a:gd name="T6" fmla="*/ 117 w 166"/>
              <a:gd name="T7" fmla="*/ 34 h 634"/>
              <a:gd name="T8" fmla="*/ 137 w 166"/>
              <a:gd name="T9" fmla="*/ 1 h 634"/>
              <a:gd name="T10" fmla="*/ 164 w 166"/>
              <a:gd name="T11" fmla="*/ 44 h 634"/>
              <a:gd name="T12" fmla="*/ 152 w 166"/>
              <a:gd name="T13" fmla="*/ 115 h 634"/>
              <a:gd name="T14" fmla="*/ 57 w 166"/>
              <a:gd name="T15" fmla="*/ 591 h 634"/>
              <a:gd name="T16" fmla="*/ 0 w 166"/>
              <a:gd name="T17" fmla="*/ 627 h 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6" h="634">
                <a:moveTo>
                  <a:pt x="0" y="627"/>
                </a:moveTo>
                <a:cubicBezTo>
                  <a:pt x="5" y="572"/>
                  <a:pt x="20" y="518"/>
                  <a:pt x="31" y="464"/>
                </a:cubicBezTo>
                <a:cubicBezTo>
                  <a:pt x="59" y="323"/>
                  <a:pt x="88" y="183"/>
                  <a:pt x="116" y="42"/>
                </a:cubicBezTo>
                <a:cubicBezTo>
                  <a:pt x="116" y="39"/>
                  <a:pt x="116" y="37"/>
                  <a:pt x="117" y="34"/>
                </a:cubicBezTo>
                <a:cubicBezTo>
                  <a:pt x="122" y="22"/>
                  <a:pt x="116" y="2"/>
                  <a:pt x="137" y="1"/>
                </a:cubicBezTo>
                <a:cubicBezTo>
                  <a:pt x="149" y="0"/>
                  <a:pt x="166" y="27"/>
                  <a:pt x="164" y="44"/>
                </a:cubicBezTo>
                <a:cubicBezTo>
                  <a:pt x="161" y="68"/>
                  <a:pt x="157" y="91"/>
                  <a:pt x="152" y="115"/>
                </a:cubicBezTo>
                <a:cubicBezTo>
                  <a:pt x="121" y="273"/>
                  <a:pt x="89" y="432"/>
                  <a:pt x="57" y="591"/>
                </a:cubicBezTo>
                <a:cubicBezTo>
                  <a:pt x="49" y="633"/>
                  <a:pt x="47" y="634"/>
                  <a:pt x="0" y="627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" name="Freeform 143">
            <a:extLst>
              <a:ext uri="{FF2B5EF4-FFF2-40B4-BE49-F238E27FC236}">
                <a16:creationId xmlns:a16="http://schemas.microsoft.com/office/drawing/2014/main" id="{14D943D4-5F99-48E3-BE73-EB57EF9D3E91}"/>
              </a:ext>
            </a:extLst>
          </p:cNvPr>
          <p:cNvSpPr>
            <a:spLocks/>
          </p:cNvSpPr>
          <p:nvPr/>
        </p:nvSpPr>
        <p:spPr bwMode="auto">
          <a:xfrm>
            <a:off x="6099405" y="2463800"/>
            <a:ext cx="14288" cy="12700"/>
          </a:xfrm>
          <a:custGeom>
            <a:avLst/>
            <a:gdLst>
              <a:gd name="T0" fmla="*/ 0 w 16"/>
              <a:gd name="T1" fmla="*/ 9 h 16"/>
              <a:gd name="T2" fmla="*/ 11 w 16"/>
              <a:gd name="T3" fmla="*/ 6 h 16"/>
              <a:gd name="T4" fmla="*/ 5 w 16"/>
              <a:gd name="T5" fmla="*/ 16 h 16"/>
              <a:gd name="T6" fmla="*/ 0 w 16"/>
              <a:gd name="T7" fmla="*/ 9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" h="16">
                <a:moveTo>
                  <a:pt x="0" y="9"/>
                </a:moveTo>
                <a:cubicBezTo>
                  <a:pt x="3" y="5"/>
                  <a:pt x="7" y="0"/>
                  <a:pt x="11" y="6"/>
                </a:cubicBezTo>
                <a:cubicBezTo>
                  <a:pt x="16" y="13"/>
                  <a:pt x="9" y="14"/>
                  <a:pt x="5" y="16"/>
                </a:cubicBezTo>
                <a:cubicBezTo>
                  <a:pt x="3" y="13"/>
                  <a:pt x="2" y="11"/>
                  <a:pt x="0" y="9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Freeform 146">
            <a:extLst>
              <a:ext uri="{FF2B5EF4-FFF2-40B4-BE49-F238E27FC236}">
                <a16:creationId xmlns:a16="http://schemas.microsoft.com/office/drawing/2014/main" id="{6520E661-53BE-4D23-AA5F-1862C777F154}"/>
              </a:ext>
            </a:extLst>
          </p:cNvPr>
          <p:cNvSpPr>
            <a:spLocks/>
          </p:cNvSpPr>
          <p:nvPr/>
        </p:nvSpPr>
        <p:spPr bwMode="auto">
          <a:xfrm>
            <a:off x="5381855" y="3651250"/>
            <a:ext cx="3175" cy="6350"/>
          </a:xfrm>
          <a:custGeom>
            <a:avLst/>
            <a:gdLst>
              <a:gd name="T0" fmla="*/ 0 w 3"/>
              <a:gd name="T1" fmla="*/ 1 h 8"/>
              <a:gd name="T2" fmla="*/ 3 w 3"/>
              <a:gd name="T3" fmla="*/ 7 h 8"/>
              <a:gd name="T4" fmla="*/ 2 w 3"/>
              <a:gd name="T5" fmla="*/ 4 h 8"/>
              <a:gd name="T6" fmla="*/ 0 w 3"/>
              <a:gd name="T7" fmla="*/ 0 h 8"/>
              <a:gd name="T8" fmla="*/ 0 w 3"/>
              <a:gd name="T9" fmla="*/ 1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" h="8">
                <a:moveTo>
                  <a:pt x="0" y="1"/>
                </a:moveTo>
                <a:cubicBezTo>
                  <a:pt x="1" y="3"/>
                  <a:pt x="3" y="5"/>
                  <a:pt x="3" y="7"/>
                </a:cubicBezTo>
                <a:cubicBezTo>
                  <a:pt x="3" y="8"/>
                  <a:pt x="2" y="7"/>
                  <a:pt x="2" y="4"/>
                </a:cubicBezTo>
                <a:cubicBezTo>
                  <a:pt x="2" y="3"/>
                  <a:pt x="1" y="1"/>
                  <a:pt x="0" y="0"/>
                </a:cubicBezTo>
                <a:cubicBezTo>
                  <a:pt x="0" y="0"/>
                  <a:pt x="0" y="1"/>
                  <a:pt x="0" y="1"/>
                </a:cubicBezTo>
                <a:close/>
              </a:path>
            </a:pathLst>
          </a:custGeom>
          <a:solidFill>
            <a:srgbClr val="01010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Freeform 147">
            <a:extLst>
              <a:ext uri="{FF2B5EF4-FFF2-40B4-BE49-F238E27FC236}">
                <a16:creationId xmlns:a16="http://schemas.microsoft.com/office/drawing/2014/main" id="{3C294A53-8956-4E2D-ADDC-A1CC9383BB01}"/>
              </a:ext>
            </a:extLst>
          </p:cNvPr>
          <p:cNvSpPr>
            <a:spLocks/>
          </p:cNvSpPr>
          <p:nvPr/>
        </p:nvSpPr>
        <p:spPr bwMode="auto">
          <a:xfrm>
            <a:off x="5373918" y="3946525"/>
            <a:ext cx="7938" cy="11113"/>
          </a:xfrm>
          <a:custGeom>
            <a:avLst/>
            <a:gdLst>
              <a:gd name="T0" fmla="*/ 3 w 11"/>
              <a:gd name="T1" fmla="*/ 13 h 13"/>
              <a:gd name="T2" fmla="*/ 6 w 11"/>
              <a:gd name="T3" fmla="*/ 0 h 13"/>
              <a:gd name="T4" fmla="*/ 9 w 11"/>
              <a:gd name="T5" fmla="*/ 2 h 13"/>
              <a:gd name="T6" fmla="*/ 3 w 11"/>
              <a:gd name="T7" fmla="*/ 13 h 13"/>
              <a:gd name="T8" fmla="*/ 3 w 11"/>
              <a:gd name="T9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" h="13">
                <a:moveTo>
                  <a:pt x="3" y="13"/>
                </a:moveTo>
                <a:cubicBezTo>
                  <a:pt x="0" y="8"/>
                  <a:pt x="1" y="3"/>
                  <a:pt x="6" y="0"/>
                </a:cubicBezTo>
                <a:cubicBezTo>
                  <a:pt x="7" y="0"/>
                  <a:pt x="9" y="1"/>
                  <a:pt x="9" y="2"/>
                </a:cubicBezTo>
                <a:cubicBezTo>
                  <a:pt x="11" y="8"/>
                  <a:pt x="9" y="12"/>
                  <a:pt x="3" y="13"/>
                </a:cubicBezTo>
                <a:cubicBezTo>
                  <a:pt x="3" y="13"/>
                  <a:pt x="3" y="13"/>
                  <a:pt x="3" y="13"/>
                </a:cubicBezTo>
                <a:close/>
              </a:path>
            </a:pathLst>
          </a:custGeom>
          <a:solidFill>
            <a:srgbClr val="01010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Freeform 148">
            <a:extLst>
              <a:ext uri="{FF2B5EF4-FFF2-40B4-BE49-F238E27FC236}">
                <a16:creationId xmlns:a16="http://schemas.microsoft.com/office/drawing/2014/main" id="{00D6153A-0BB2-4A5F-BCA2-B77F5A1546C1}"/>
              </a:ext>
            </a:extLst>
          </p:cNvPr>
          <p:cNvSpPr>
            <a:spLocks/>
          </p:cNvSpPr>
          <p:nvPr/>
        </p:nvSpPr>
        <p:spPr bwMode="auto">
          <a:xfrm>
            <a:off x="4775430" y="2843212"/>
            <a:ext cx="423863" cy="252413"/>
          </a:xfrm>
          <a:custGeom>
            <a:avLst/>
            <a:gdLst>
              <a:gd name="T0" fmla="*/ 500 w 500"/>
              <a:gd name="T1" fmla="*/ 274 h 297"/>
              <a:gd name="T2" fmla="*/ 485 w 500"/>
              <a:gd name="T3" fmla="*/ 284 h 297"/>
              <a:gd name="T4" fmla="*/ 187 w 500"/>
              <a:gd name="T5" fmla="*/ 273 h 297"/>
              <a:gd name="T6" fmla="*/ 75 w 500"/>
              <a:gd name="T7" fmla="*/ 197 h 297"/>
              <a:gd name="T8" fmla="*/ 0 w 500"/>
              <a:gd name="T9" fmla="*/ 0 h 297"/>
              <a:gd name="T10" fmla="*/ 500 w 500"/>
              <a:gd name="T11" fmla="*/ 274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0" h="297">
                <a:moveTo>
                  <a:pt x="500" y="274"/>
                </a:moveTo>
                <a:cubicBezTo>
                  <a:pt x="495" y="282"/>
                  <a:pt x="490" y="284"/>
                  <a:pt x="485" y="284"/>
                </a:cubicBezTo>
                <a:cubicBezTo>
                  <a:pt x="385" y="297"/>
                  <a:pt x="286" y="294"/>
                  <a:pt x="187" y="273"/>
                </a:cubicBezTo>
                <a:cubicBezTo>
                  <a:pt x="138" y="263"/>
                  <a:pt x="102" y="238"/>
                  <a:pt x="75" y="197"/>
                </a:cubicBezTo>
                <a:cubicBezTo>
                  <a:pt x="38" y="139"/>
                  <a:pt x="19" y="75"/>
                  <a:pt x="0" y="0"/>
                </a:cubicBezTo>
                <a:cubicBezTo>
                  <a:pt x="175" y="86"/>
                  <a:pt x="338" y="180"/>
                  <a:pt x="500" y="274"/>
                </a:cubicBezTo>
                <a:close/>
              </a:path>
            </a:pathLst>
          </a:custGeom>
          <a:solidFill>
            <a:srgbClr val="FD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Freeform 152">
            <a:extLst>
              <a:ext uri="{FF2B5EF4-FFF2-40B4-BE49-F238E27FC236}">
                <a16:creationId xmlns:a16="http://schemas.microsoft.com/office/drawing/2014/main" id="{A497FD9F-D05D-4C97-8402-860A44F4CC4C}"/>
              </a:ext>
            </a:extLst>
          </p:cNvPr>
          <p:cNvSpPr>
            <a:spLocks/>
          </p:cNvSpPr>
          <p:nvPr/>
        </p:nvSpPr>
        <p:spPr bwMode="auto">
          <a:xfrm>
            <a:off x="4551593" y="3897312"/>
            <a:ext cx="4763" cy="3175"/>
          </a:xfrm>
          <a:custGeom>
            <a:avLst/>
            <a:gdLst>
              <a:gd name="T0" fmla="*/ 5 w 5"/>
              <a:gd name="T1" fmla="*/ 2 h 3"/>
              <a:gd name="T2" fmla="*/ 2 w 5"/>
              <a:gd name="T3" fmla="*/ 3 h 3"/>
              <a:gd name="T4" fmla="*/ 0 w 5"/>
              <a:gd name="T5" fmla="*/ 1 h 3"/>
              <a:gd name="T6" fmla="*/ 3 w 5"/>
              <a:gd name="T7" fmla="*/ 0 h 3"/>
              <a:gd name="T8" fmla="*/ 5 w 5"/>
              <a:gd name="T9" fmla="*/ 2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" h="3">
                <a:moveTo>
                  <a:pt x="5" y="2"/>
                </a:moveTo>
                <a:cubicBezTo>
                  <a:pt x="4" y="2"/>
                  <a:pt x="3" y="3"/>
                  <a:pt x="2" y="3"/>
                </a:cubicBezTo>
                <a:cubicBezTo>
                  <a:pt x="1" y="3"/>
                  <a:pt x="1" y="2"/>
                  <a:pt x="0" y="1"/>
                </a:cubicBezTo>
                <a:cubicBezTo>
                  <a:pt x="1" y="1"/>
                  <a:pt x="2" y="0"/>
                  <a:pt x="3" y="0"/>
                </a:cubicBezTo>
                <a:cubicBezTo>
                  <a:pt x="3" y="0"/>
                  <a:pt x="4" y="1"/>
                  <a:pt x="5" y="2"/>
                </a:cubicBezTo>
                <a:close/>
              </a:path>
            </a:pathLst>
          </a:custGeom>
          <a:solidFill>
            <a:srgbClr val="01010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Freeform 8">
            <a:extLst>
              <a:ext uri="{FF2B5EF4-FFF2-40B4-BE49-F238E27FC236}">
                <a16:creationId xmlns:a16="http://schemas.microsoft.com/office/drawing/2014/main" id="{00543E54-008F-4073-9942-351C0F5BD3A2}"/>
              </a:ext>
            </a:extLst>
          </p:cNvPr>
          <p:cNvSpPr>
            <a:spLocks noEditPoints="1"/>
          </p:cNvSpPr>
          <p:nvPr/>
        </p:nvSpPr>
        <p:spPr bwMode="auto">
          <a:xfrm>
            <a:off x="3691168" y="5324928"/>
            <a:ext cx="423863" cy="493713"/>
          </a:xfrm>
          <a:custGeom>
            <a:avLst/>
            <a:gdLst>
              <a:gd name="T0" fmla="*/ 0 w 429"/>
              <a:gd name="T1" fmla="*/ 2 h 499"/>
              <a:gd name="T2" fmla="*/ 15 w 429"/>
              <a:gd name="T3" fmla="*/ 1 h 499"/>
              <a:gd name="T4" fmla="*/ 255 w 429"/>
              <a:gd name="T5" fmla="*/ 3 h 499"/>
              <a:gd name="T6" fmla="*/ 337 w 429"/>
              <a:gd name="T7" fmla="*/ 24 h 499"/>
              <a:gd name="T8" fmla="*/ 344 w 429"/>
              <a:gd name="T9" fmla="*/ 235 h 499"/>
              <a:gd name="T10" fmla="*/ 339 w 429"/>
              <a:gd name="T11" fmla="*/ 239 h 499"/>
              <a:gd name="T12" fmla="*/ 343 w 429"/>
              <a:gd name="T13" fmla="*/ 243 h 499"/>
              <a:gd name="T14" fmla="*/ 426 w 429"/>
              <a:gd name="T15" fmla="*/ 356 h 499"/>
              <a:gd name="T16" fmla="*/ 350 w 429"/>
              <a:gd name="T17" fmla="*/ 478 h 499"/>
              <a:gd name="T18" fmla="*/ 271 w 429"/>
              <a:gd name="T19" fmla="*/ 497 h 499"/>
              <a:gd name="T20" fmla="*/ 0 w 429"/>
              <a:gd name="T21" fmla="*/ 498 h 499"/>
              <a:gd name="T22" fmla="*/ 0 w 429"/>
              <a:gd name="T23" fmla="*/ 2 h 499"/>
              <a:gd name="T24" fmla="*/ 96 w 429"/>
              <a:gd name="T25" fmla="*/ 411 h 499"/>
              <a:gd name="T26" fmla="*/ 265 w 429"/>
              <a:gd name="T27" fmla="*/ 410 h 499"/>
              <a:gd name="T28" fmla="*/ 289 w 429"/>
              <a:gd name="T29" fmla="*/ 405 h 499"/>
              <a:gd name="T30" fmla="*/ 328 w 429"/>
              <a:gd name="T31" fmla="*/ 355 h 499"/>
              <a:gd name="T32" fmla="*/ 293 w 429"/>
              <a:gd name="T33" fmla="*/ 297 h 499"/>
              <a:gd name="T34" fmla="*/ 245 w 429"/>
              <a:gd name="T35" fmla="*/ 288 h 499"/>
              <a:gd name="T36" fmla="*/ 111 w 429"/>
              <a:gd name="T37" fmla="*/ 287 h 499"/>
              <a:gd name="T38" fmla="*/ 96 w 429"/>
              <a:gd name="T39" fmla="*/ 289 h 499"/>
              <a:gd name="T40" fmla="*/ 96 w 429"/>
              <a:gd name="T41" fmla="*/ 411 h 499"/>
              <a:gd name="T42" fmla="*/ 97 w 429"/>
              <a:gd name="T43" fmla="*/ 206 h 499"/>
              <a:gd name="T44" fmla="*/ 169 w 429"/>
              <a:gd name="T45" fmla="*/ 206 h 499"/>
              <a:gd name="T46" fmla="*/ 251 w 429"/>
              <a:gd name="T47" fmla="*/ 203 h 499"/>
              <a:gd name="T48" fmla="*/ 301 w 429"/>
              <a:gd name="T49" fmla="*/ 143 h 499"/>
              <a:gd name="T50" fmla="*/ 246 w 429"/>
              <a:gd name="T51" fmla="*/ 90 h 499"/>
              <a:gd name="T52" fmla="*/ 186 w 429"/>
              <a:gd name="T53" fmla="*/ 89 h 499"/>
              <a:gd name="T54" fmla="*/ 97 w 429"/>
              <a:gd name="T55" fmla="*/ 89 h 499"/>
              <a:gd name="T56" fmla="*/ 97 w 429"/>
              <a:gd name="T57" fmla="*/ 206 h 4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29" h="499">
                <a:moveTo>
                  <a:pt x="0" y="2"/>
                </a:moveTo>
                <a:cubicBezTo>
                  <a:pt x="5" y="2"/>
                  <a:pt x="10" y="1"/>
                  <a:pt x="15" y="1"/>
                </a:cubicBezTo>
                <a:cubicBezTo>
                  <a:pt x="95" y="1"/>
                  <a:pt x="175" y="0"/>
                  <a:pt x="255" y="3"/>
                </a:cubicBezTo>
                <a:cubicBezTo>
                  <a:pt x="283" y="4"/>
                  <a:pt x="312" y="11"/>
                  <a:pt x="337" y="24"/>
                </a:cubicBezTo>
                <a:cubicBezTo>
                  <a:pt x="419" y="66"/>
                  <a:pt x="423" y="185"/>
                  <a:pt x="344" y="235"/>
                </a:cubicBezTo>
                <a:cubicBezTo>
                  <a:pt x="343" y="236"/>
                  <a:pt x="342" y="237"/>
                  <a:pt x="339" y="239"/>
                </a:cubicBezTo>
                <a:cubicBezTo>
                  <a:pt x="341" y="241"/>
                  <a:pt x="342" y="242"/>
                  <a:pt x="343" y="243"/>
                </a:cubicBezTo>
                <a:cubicBezTo>
                  <a:pt x="397" y="262"/>
                  <a:pt x="423" y="301"/>
                  <a:pt x="426" y="356"/>
                </a:cubicBezTo>
                <a:cubicBezTo>
                  <a:pt x="429" y="411"/>
                  <a:pt x="401" y="457"/>
                  <a:pt x="350" y="478"/>
                </a:cubicBezTo>
                <a:cubicBezTo>
                  <a:pt x="326" y="489"/>
                  <a:pt x="298" y="496"/>
                  <a:pt x="271" y="497"/>
                </a:cubicBezTo>
                <a:cubicBezTo>
                  <a:pt x="182" y="499"/>
                  <a:pt x="92" y="498"/>
                  <a:pt x="0" y="498"/>
                </a:cubicBezTo>
                <a:cubicBezTo>
                  <a:pt x="0" y="333"/>
                  <a:pt x="0" y="168"/>
                  <a:pt x="0" y="2"/>
                </a:cubicBezTo>
                <a:close/>
                <a:moveTo>
                  <a:pt x="96" y="411"/>
                </a:moveTo>
                <a:cubicBezTo>
                  <a:pt x="154" y="411"/>
                  <a:pt x="210" y="411"/>
                  <a:pt x="265" y="410"/>
                </a:cubicBezTo>
                <a:cubicBezTo>
                  <a:pt x="273" y="410"/>
                  <a:pt x="281" y="408"/>
                  <a:pt x="289" y="405"/>
                </a:cubicBezTo>
                <a:cubicBezTo>
                  <a:pt x="312" y="396"/>
                  <a:pt x="326" y="380"/>
                  <a:pt x="328" y="355"/>
                </a:cubicBezTo>
                <a:cubicBezTo>
                  <a:pt x="329" y="328"/>
                  <a:pt x="318" y="307"/>
                  <a:pt x="293" y="297"/>
                </a:cubicBezTo>
                <a:cubicBezTo>
                  <a:pt x="278" y="292"/>
                  <a:pt x="261" y="288"/>
                  <a:pt x="245" y="288"/>
                </a:cubicBezTo>
                <a:cubicBezTo>
                  <a:pt x="201" y="287"/>
                  <a:pt x="156" y="287"/>
                  <a:pt x="111" y="287"/>
                </a:cubicBezTo>
                <a:cubicBezTo>
                  <a:pt x="106" y="287"/>
                  <a:pt x="101" y="288"/>
                  <a:pt x="96" y="289"/>
                </a:cubicBezTo>
                <a:cubicBezTo>
                  <a:pt x="96" y="330"/>
                  <a:pt x="96" y="370"/>
                  <a:pt x="96" y="411"/>
                </a:cubicBezTo>
                <a:close/>
                <a:moveTo>
                  <a:pt x="97" y="206"/>
                </a:moveTo>
                <a:cubicBezTo>
                  <a:pt x="122" y="206"/>
                  <a:pt x="146" y="206"/>
                  <a:pt x="169" y="206"/>
                </a:cubicBezTo>
                <a:cubicBezTo>
                  <a:pt x="197" y="205"/>
                  <a:pt x="224" y="206"/>
                  <a:pt x="251" y="203"/>
                </a:cubicBezTo>
                <a:cubicBezTo>
                  <a:pt x="283" y="199"/>
                  <a:pt x="303" y="173"/>
                  <a:pt x="301" y="143"/>
                </a:cubicBezTo>
                <a:cubicBezTo>
                  <a:pt x="300" y="112"/>
                  <a:pt x="280" y="92"/>
                  <a:pt x="246" y="90"/>
                </a:cubicBezTo>
                <a:cubicBezTo>
                  <a:pt x="226" y="89"/>
                  <a:pt x="206" y="89"/>
                  <a:pt x="186" y="89"/>
                </a:cubicBezTo>
                <a:cubicBezTo>
                  <a:pt x="156" y="89"/>
                  <a:pt x="126" y="89"/>
                  <a:pt x="97" y="89"/>
                </a:cubicBezTo>
                <a:cubicBezTo>
                  <a:pt x="97" y="129"/>
                  <a:pt x="97" y="166"/>
                  <a:pt x="97" y="20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Freeform 9">
            <a:extLst>
              <a:ext uri="{FF2B5EF4-FFF2-40B4-BE49-F238E27FC236}">
                <a16:creationId xmlns:a16="http://schemas.microsoft.com/office/drawing/2014/main" id="{6333C188-34D2-43F6-9F25-7078BE9BF7AE}"/>
              </a:ext>
            </a:extLst>
          </p:cNvPr>
          <p:cNvSpPr>
            <a:spLocks/>
          </p:cNvSpPr>
          <p:nvPr/>
        </p:nvSpPr>
        <p:spPr bwMode="auto">
          <a:xfrm>
            <a:off x="7123343" y="5323341"/>
            <a:ext cx="434975" cy="498475"/>
          </a:xfrm>
          <a:custGeom>
            <a:avLst/>
            <a:gdLst>
              <a:gd name="T0" fmla="*/ 0 w 440"/>
              <a:gd name="T1" fmla="*/ 1 h 504"/>
              <a:gd name="T2" fmla="*/ 80 w 440"/>
              <a:gd name="T3" fmla="*/ 2 h 504"/>
              <a:gd name="T4" fmla="*/ 99 w 440"/>
              <a:gd name="T5" fmla="*/ 17 h 504"/>
              <a:gd name="T6" fmla="*/ 331 w 440"/>
              <a:gd name="T7" fmla="*/ 313 h 504"/>
              <a:gd name="T8" fmla="*/ 342 w 440"/>
              <a:gd name="T9" fmla="*/ 325 h 504"/>
              <a:gd name="T10" fmla="*/ 342 w 440"/>
              <a:gd name="T11" fmla="*/ 3 h 504"/>
              <a:gd name="T12" fmla="*/ 439 w 440"/>
              <a:gd name="T13" fmla="*/ 3 h 504"/>
              <a:gd name="T14" fmla="*/ 440 w 440"/>
              <a:gd name="T15" fmla="*/ 22 h 504"/>
              <a:gd name="T16" fmla="*/ 440 w 440"/>
              <a:gd name="T17" fmla="*/ 473 h 504"/>
              <a:gd name="T18" fmla="*/ 415 w 440"/>
              <a:gd name="T19" fmla="*/ 500 h 504"/>
              <a:gd name="T20" fmla="*/ 325 w 440"/>
              <a:gd name="T21" fmla="*/ 456 h 504"/>
              <a:gd name="T22" fmla="*/ 111 w 440"/>
              <a:gd name="T23" fmla="*/ 182 h 504"/>
              <a:gd name="T24" fmla="*/ 98 w 440"/>
              <a:gd name="T25" fmla="*/ 167 h 504"/>
              <a:gd name="T26" fmla="*/ 98 w 440"/>
              <a:gd name="T27" fmla="*/ 498 h 504"/>
              <a:gd name="T28" fmla="*/ 0 w 440"/>
              <a:gd name="T29" fmla="*/ 498 h 504"/>
              <a:gd name="T30" fmla="*/ 0 w 440"/>
              <a:gd name="T31" fmla="*/ 1 h 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40" h="504">
                <a:moveTo>
                  <a:pt x="0" y="1"/>
                </a:moveTo>
                <a:cubicBezTo>
                  <a:pt x="27" y="1"/>
                  <a:pt x="54" y="0"/>
                  <a:pt x="80" y="2"/>
                </a:cubicBezTo>
                <a:cubicBezTo>
                  <a:pt x="87" y="2"/>
                  <a:pt x="94" y="10"/>
                  <a:pt x="99" y="17"/>
                </a:cubicBezTo>
                <a:cubicBezTo>
                  <a:pt x="177" y="115"/>
                  <a:pt x="254" y="214"/>
                  <a:pt x="331" y="313"/>
                </a:cubicBezTo>
                <a:cubicBezTo>
                  <a:pt x="333" y="315"/>
                  <a:pt x="336" y="318"/>
                  <a:pt x="342" y="325"/>
                </a:cubicBezTo>
                <a:cubicBezTo>
                  <a:pt x="342" y="215"/>
                  <a:pt x="342" y="109"/>
                  <a:pt x="342" y="3"/>
                </a:cubicBezTo>
                <a:cubicBezTo>
                  <a:pt x="376" y="3"/>
                  <a:pt x="407" y="3"/>
                  <a:pt x="439" y="3"/>
                </a:cubicBezTo>
                <a:cubicBezTo>
                  <a:pt x="439" y="10"/>
                  <a:pt x="440" y="16"/>
                  <a:pt x="440" y="22"/>
                </a:cubicBezTo>
                <a:cubicBezTo>
                  <a:pt x="440" y="172"/>
                  <a:pt x="439" y="323"/>
                  <a:pt x="440" y="473"/>
                </a:cubicBezTo>
                <a:cubicBezTo>
                  <a:pt x="440" y="493"/>
                  <a:pt x="436" y="498"/>
                  <a:pt x="415" y="500"/>
                </a:cubicBezTo>
                <a:cubicBezTo>
                  <a:pt x="374" y="504"/>
                  <a:pt x="349" y="489"/>
                  <a:pt x="325" y="456"/>
                </a:cubicBezTo>
                <a:cubicBezTo>
                  <a:pt x="255" y="363"/>
                  <a:pt x="182" y="273"/>
                  <a:pt x="111" y="182"/>
                </a:cubicBezTo>
                <a:cubicBezTo>
                  <a:pt x="108" y="178"/>
                  <a:pt x="105" y="175"/>
                  <a:pt x="98" y="167"/>
                </a:cubicBezTo>
                <a:cubicBezTo>
                  <a:pt x="98" y="280"/>
                  <a:pt x="98" y="389"/>
                  <a:pt x="98" y="498"/>
                </a:cubicBezTo>
                <a:cubicBezTo>
                  <a:pt x="65" y="498"/>
                  <a:pt x="33" y="498"/>
                  <a:pt x="0" y="498"/>
                </a:cubicBezTo>
                <a:cubicBezTo>
                  <a:pt x="0" y="334"/>
                  <a:pt x="0" y="169"/>
                  <a:pt x="0" y="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Freeform 10">
            <a:extLst>
              <a:ext uri="{FF2B5EF4-FFF2-40B4-BE49-F238E27FC236}">
                <a16:creationId xmlns:a16="http://schemas.microsoft.com/office/drawing/2014/main" id="{36250F09-7FD4-4581-AEAE-4F79F1A5C724}"/>
              </a:ext>
            </a:extLst>
          </p:cNvPr>
          <p:cNvSpPr>
            <a:spLocks noEditPoints="1"/>
          </p:cNvSpPr>
          <p:nvPr/>
        </p:nvSpPr>
        <p:spPr bwMode="auto">
          <a:xfrm>
            <a:off x="5993043" y="5324928"/>
            <a:ext cx="422275" cy="493713"/>
          </a:xfrm>
          <a:custGeom>
            <a:avLst/>
            <a:gdLst>
              <a:gd name="T0" fmla="*/ 428 w 428"/>
              <a:gd name="T1" fmla="*/ 498 h 498"/>
              <a:gd name="T2" fmla="*/ 321 w 428"/>
              <a:gd name="T3" fmla="*/ 497 h 498"/>
              <a:gd name="T4" fmla="*/ 305 w 428"/>
              <a:gd name="T5" fmla="*/ 486 h 498"/>
              <a:gd name="T6" fmla="*/ 213 w 428"/>
              <a:gd name="T7" fmla="*/ 350 h 498"/>
              <a:gd name="T8" fmla="*/ 185 w 428"/>
              <a:gd name="T9" fmla="*/ 336 h 498"/>
              <a:gd name="T10" fmla="*/ 99 w 428"/>
              <a:gd name="T11" fmla="*/ 336 h 498"/>
              <a:gd name="T12" fmla="*/ 99 w 428"/>
              <a:gd name="T13" fmla="*/ 495 h 498"/>
              <a:gd name="T14" fmla="*/ 0 w 428"/>
              <a:gd name="T15" fmla="*/ 495 h 498"/>
              <a:gd name="T16" fmla="*/ 0 w 428"/>
              <a:gd name="T17" fmla="*/ 1 h 498"/>
              <a:gd name="T18" fmla="*/ 19 w 428"/>
              <a:gd name="T19" fmla="*/ 0 h 498"/>
              <a:gd name="T20" fmla="*/ 243 w 428"/>
              <a:gd name="T21" fmla="*/ 1 h 498"/>
              <a:gd name="T22" fmla="*/ 298 w 428"/>
              <a:gd name="T23" fmla="*/ 8 h 498"/>
              <a:gd name="T24" fmla="*/ 419 w 428"/>
              <a:gd name="T25" fmla="*/ 153 h 498"/>
              <a:gd name="T26" fmla="*/ 314 w 428"/>
              <a:gd name="T27" fmla="*/ 317 h 498"/>
              <a:gd name="T28" fmla="*/ 305 w 428"/>
              <a:gd name="T29" fmla="*/ 321 h 498"/>
              <a:gd name="T30" fmla="*/ 428 w 428"/>
              <a:gd name="T31" fmla="*/ 498 h 498"/>
              <a:gd name="T32" fmla="*/ 100 w 428"/>
              <a:gd name="T33" fmla="*/ 246 h 498"/>
              <a:gd name="T34" fmla="*/ 244 w 428"/>
              <a:gd name="T35" fmla="*/ 245 h 498"/>
              <a:gd name="T36" fmla="*/ 320 w 428"/>
              <a:gd name="T37" fmla="*/ 170 h 498"/>
              <a:gd name="T38" fmla="*/ 256 w 428"/>
              <a:gd name="T39" fmla="*/ 93 h 498"/>
              <a:gd name="T40" fmla="*/ 100 w 428"/>
              <a:gd name="T41" fmla="*/ 92 h 498"/>
              <a:gd name="T42" fmla="*/ 100 w 428"/>
              <a:gd name="T43" fmla="*/ 246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28" h="498">
                <a:moveTo>
                  <a:pt x="428" y="498"/>
                </a:moveTo>
                <a:cubicBezTo>
                  <a:pt x="390" y="498"/>
                  <a:pt x="356" y="498"/>
                  <a:pt x="321" y="497"/>
                </a:cubicBezTo>
                <a:cubicBezTo>
                  <a:pt x="316" y="497"/>
                  <a:pt x="309" y="491"/>
                  <a:pt x="305" y="486"/>
                </a:cubicBezTo>
                <a:cubicBezTo>
                  <a:pt x="274" y="441"/>
                  <a:pt x="243" y="396"/>
                  <a:pt x="213" y="350"/>
                </a:cubicBezTo>
                <a:cubicBezTo>
                  <a:pt x="205" y="340"/>
                  <a:pt x="198" y="335"/>
                  <a:pt x="185" y="336"/>
                </a:cubicBezTo>
                <a:cubicBezTo>
                  <a:pt x="157" y="337"/>
                  <a:pt x="129" y="336"/>
                  <a:pt x="99" y="336"/>
                </a:cubicBezTo>
                <a:cubicBezTo>
                  <a:pt x="99" y="389"/>
                  <a:pt x="99" y="441"/>
                  <a:pt x="99" y="495"/>
                </a:cubicBezTo>
                <a:cubicBezTo>
                  <a:pt x="65" y="495"/>
                  <a:pt x="33" y="495"/>
                  <a:pt x="0" y="495"/>
                </a:cubicBezTo>
                <a:cubicBezTo>
                  <a:pt x="0" y="331"/>
                  <a:pt x="0" y="167"/>
                  <a:pt x="0" y="1"/>
                </a:cubicBezTo>
                <a:cubicBezTo>
                  <a:pt x="7" y="1"/>
                  <a:pt x="13" y="0"/>
                  <a:pt x="19" y="0"/>
                </a:cubicBezTo>
                <a:cubicBezTo>
                  <a:pt x="94" y="0"/>
                  <a:pt x="168" y="0"/>
                  <a:pt x="243" y="1"/>
                </a:cubicBezTo>
                <a:cubicBezTo>
                  <a:pt x="262" y="1"/>
                  <a:pt x="280" y="3"/>
                  <a:pt x="298" y="8"/>
                </a:cubicBezTo>
                <a:cubicBezTo>
                  <a:pt x="372" y="26"/>
                  <a:pt x="415" y="79"/>
                  <a:pt x="419" y="153"/>
                </a:cubicBezTo>
                <a:cubicBezTo>
                  <a:pt x="423" y="230"/>
                  <a:pt x="385" y="290"/>
                  <a:pt x="314" y="317"/>
                </a:cubicBezTo>
                <a:cubicBezTo>
                  <a:pt x="312" y="318"/>
                  <a:pt x="310" y="319"/>
                  <a:pt x="305" y="321"/>
                </a:cubicBezTo>
                <a:cubicBezTo>
                  <a:pt x="346" y="379"/>
                  <a:pt x="386" y="437"/>
                  <a:pt x="428" y="498"/>
                </a:cubicBezTo>
                <a:close/>
                <a:moveTo>
                  <a:pt x="100" y="246"/>
                </a:moveTo>
                <a:cubicBezTo>
                  <a:pt x="149" y="246"/>
                  <a:pt x="197" y="247"/>
                  <a:pt x="244" y="245"/>
                </a:cubicBezTo>
                <a:cubicBezTo>
                  <a:pt x="290" y="243"/>
                  <a:pt x="318" y="212"/>
                  <a:pt x="320" y="170"/>
                </a:cubicBezTo>
                <a:cubicBezTo>
                  <a:pt x="321" y="127"/>
                  <a:pt x="299" y="96"/>
                  <a:pt x="256" y="93"/>
                </a:cubicBezTo>
                <a:cubicBezTo>
                  <a:pt x="204" y="89"/>
                  <a:pt x="152" y="92"/>
                  <a:pt x="100" y="92"/>
                </a:cubicBezTo>
                <a:cubicBezTo>
                  <a:pt x="100" y="143"/>
                  <a:pt x="100" y="193"/>
                  <a:pt x="100" y="2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Freeform 11">
            <a:extLst>
              <a:ext uri="{FF2B5EF4-FFF2-40B4-BE49-F238E27FC236}">
                <a16:creationId xmlns:a16="http://schemas.microsoft.com/office/drawing/2014/main" id="{CFE1D70C-20FD-426E-BAFA-30D33372135C}"/>
              </a:ext>
            </a:extLst>
          </p:cNvPr>
          <p:cNvSpPr>
            <a:spLocks noEditPoints="1"/>
          </p:cNvSpPr>
          <p:nvPr/>
        </p:nvSpPr>
        <p:spPr bwMode="auto">
          <a:xfrm>
            <a:off x="6494693" y="5315403"/>
            <a:ext cx="514350" cy="512763"/>
          </a:xfrm>
          <a:custGeom>
            <a:avLst/>
            <a:gdLst>
              <a:gd name="T0" fmla="*/ 260 w 522"/>
              <a:gd name="T1" fmla="*/ 517 h 518"/>
              <a:gd name="T2" fmla="*/ 1 w 522"/>
              <a:gd name="T3" fmla="*/ 259 h 518"/>
              <a:gd name="T4" fmla="*/ 265 w 522"/>
              <a:gd name="T5" fmla="*/ 0 h 518"/>
              <a:gd name="T6" fmla="*/ 522 w 522"/>
              <a:gd name="T7" fmla="*/ 255 h 518"/>
              <a:gd name="T8" fmla="*/ 260 w 522"/>
              <a:gd name="T9" fmla="*/ 517 h 518"/>
              <a:gd name="T10" fmla="*/ 103 w 522"/>
              <a:gd name="T11" fmla="*/ 263 h 518"/>
              <a:gd name="T12" fmla="*/ 209 w 522"/>
              <a:gd name="T13" fmla="*/ 419 h 518"/>
              <a:gd name="T14" fmla="*/ 406 w 522"/>
              <a:gd name="T15" fmla="*/ 329 h 518"/>
              <a:gd name="T16" fmla="*/ 335 w 522"/>
              <a:gd name="T17" fmla="*/ 110 h 518"/>
              <a:gd name="T18" fmla="*/ 103 w 522"/>
              <a:gd name="T19" fmla="*/ 263 h 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22" h="518">
                <a:moveTo>
                  <a:pt x="260" y="517"/>
                </a:moveTo>
                <a:cubicBezTo>
                  <a:pt x="110" y="518"/>
                  <a:pt x="0" y="408"/>
                  <a:pt x="1" y="259"/>
                </a:cubicBezTo>
                <a:cubicBezTo>
                  <a:pt x="1" y="114"/>
                  <a:pt x="117" y="0"/>
                  <a:pt x="265" y="0"/>
                </a:cubicBezTo>
                <a:cubicBezTo>
                  <a:pt x="409" y="0"/>
                  <a:pt x="521" y="111"/>
                  <a:pt x="522" y="255"/>
                </a:cubicBezTo>
                <a:cubicBezTo>
                  <a:pt x="522" y="403"/>
                  <a:pt x="409" y="517"/>
                  <a:pt x="260" y="517"/>
                </a:cubicBezTo>
                <a:close/>
                <a:moveTo>
                  <a:pt x="103" y="263"/>
                </a:moveTo>
                <a:cubicBezTo>
                  <a:pt x="104" y="335"/>
                  <a:pt x="147" y="399"/>
                  <a:pt x="209" y="419"/>
                </a:cubicBezTo>
                <a:cubicBezTo>
                  <a:pt x="291" y="445"/>
                  <a:pt x="372" y="408"/>
                  <a:pt x="406" y="329"/>
                </a:cubicBezTo>
                <a:cubicBezTo>
                  <a:pt x="440" y="248"/>
                  <a:pt x="408" y="147"/>
                  <a:pt x="335" y="110"/>
                </a:cubicBezTo>
                <a:cubicBezTo>
                  <a:pt x="224" y="53"/>
                  <a:pt x="102" y="133"/>
                  <a:pt x="103" y="26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Freeform 12">
            <a:extLst>
              <a:ext uri="{FF2B5EF4-FFF2-40B4-BE49-F238E27FC236}">
                <a16:creationId xmlns:a16="http://schemas.microsoft.com/office/drawing/2014/main" id="{AFC77F6F-4F6A-479C-B1E0-0A304A0F1D6D}"/>
              </a:ext>
            </a:extLst>
          </p:cNvPr>
          <p:cNvSpPr>
            <a:spLocks/>
          </p:cNvSpPr>
          <p:nvPr/>
        </p:nvSpPr>
        <p:spPr bwMode="auto">
          <a:xfrm>
            <a:off x="4423006" y="5272541"/>
            <a:ext cx="485775" cy="576263"/>
          </a:xfrm>
          <a:custGeom>
            <a:avLst/>
            <a:gdLst>
              <a:gd name="T0" fmla="*/ 474 w 492"/>
              <a:gd name="T1" fmla="*/ 112 h 582"/>
              <a:gd name="T2" fmla="*/ 416 w 492"/>
              <a:gd name="T3" fmla="*/ 185 h 582"/>
              <a:gd name="T4" fmla="*/ 396 w 492"/>
              <a:gd name="T5" fmla="*/ 171 h 582"/>
              <a:gd name="T6" fmla="*/ 248 w 492"/>
              <a:gd name="T7" fmla="*/ 138 h 582"/>
              <a:gd name="T8" fmla="*/ 125 w 492"/>
              <a:gd name="T9" fmla="*/ 344 h 582"/>
              <a:gd name="T10" fmla="*/ 314 w 492"/>
              <a:gd name="T11" fmla="*/ 469 h 582"/>
              <a:gd name="T12" fmla="*/ 379 w 492"/>
              <a:gd name="T13" fmla="*/ 449 h 582"/>
              <a:gd name="T14" fmla="*/ 396 w 492"/>
              <a:gd name="T15" fmla="*/ 424 h 582"/>
              <a:gd name="T16" fmla="*/ 396 w 492"/>
              <a:gd name="T17" fmla="*/ 356 h 582"/>
              <a:gd name="T18" fmla="*/ 279 w 492"/>
              <a:gd name="T19" fmla="*/ 356 h 582"/>
              <a:gd name="T20" fmla="*/ 279 w 492"/>
              <a:gd name="T21" fmla="*/ 271 h 582"/>
              <a:gd name="T22" fmla="*/ 490 w 492"/>
              <a:gd name="T23" fmla="*/ 271 h 582"/>
              <a:gd name="T24" fmla="*/ 490 w 492"/>
              <a:gd name="T25" fmla="*/ 290 h 582"/>
              <a:gd name="T26" fmla="*/ 492 w 492"/>
              <a:gd name="T27" fmla="*/ 466 h 582"/>
              <a:gd name="T28" fmla="*/ 484 w 492"/>
              <a:gd name="T29" fmla="*/ 486 h 582"/>
              <a:gd name="T30" fmla="*/ 188 w 492"/>
              <a:gd name="T31" fmla="*/ 546 h 582"/>
              <a:gd name="T32" fmla="*/ 23 w 492"/>
              <a:gd name="T33" fmla="*/ 259 h 582"/>
              <a:gd name="T34" fmla="*/ 409 w 492"/>
              <a:gd name="T35" fmla="*/ 70 h 582"/>
              <a:gd name="T36" fmla="*/ 462 w 492"/>
              <a:gd name="T37" fmla="*/ 102 h 582"/>
              <a:gd name="T38" fmla="*/ 474 w 492"/>
              <a:gd name="T39" fmla="*/ 112 h 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2" h="582">
                <a:moveTo>
                  <a:pt x="474" y="112"/>
                </a:moveTo>
                <a:cubicBezTo>
                  <a:pt x="455" y="136"/>
                  <a:pt x="436" y="160"/>
                  <a:pt x="416" y="185"/>
                </a:cubicBezTo>
                <a:cubicBezTo>
                  <a:pt x="410" y="180"/>
                  <a:pt x="403" y="175"/>
                  <a:pt x="396" y="171"/>
                </a:cubicBezTo>
                <a:cubicBezTo>
                  <a:pt x="351" y="139"/>
                  <a:pt x="302" y="126"/>
                  <a:pt x="248" y="138"/>
                </a:cubicBezTo>
                <a:cubicBezTo>
                  <a:pt x="160" y="158"/>
                  <a:pt x="106" y="248"/>
                  <a:pt x="125" y="344"/>
                </a:cubicBezTo>
                <a:cubicBezTo>
                  <a:pt x="142" y="429"/>
                  <a:pt x="224" y="485"/>
                  <a:pt x="314" y="469"/>
                </a:cubicBezTo>
                <a:cubicBezTo>
                  <a:pt x="336" y="465"/>
                  <a:pt x="357" y="456"/>
                  <a:pt x="379" y="449"/>
                </a:cubicBezTo>
                <a:cubicBezTo>
                  <a:pt x="391" y="445"/>
                  <a:pt x="397" y="437"/>
                  <a:pt x="396" y="424"/>
                </a:cubicBezTo>
                <a:cubicBezTo>
                  <a:pt x="395" y="402"/>
                  <a:pt x="396" y="380"/>
                  <a:pt x="396" y="356"/>
                </a:cubicBezTo>
                <a:cubicBezTo>
                  <a:pt x="357" y="356"/>
                  <a:pt x="319" y="356"/>
                  <a:pt x="279" y="356"/>
                </a:cubicBezTo>
                <a:cubicBezTo>
                  <a:pt x="279" y="327"/>
                  <a:pt x="279" y="300"/>
                  <a:pt x="279" y="271"/>
                </a:cubicBezTo>
                <a:cubicBezTo>
                  <a:pt x="348" y="271"/>
                  <a:pt x="417" y="271"/>
                  <a:pt x="490" y="271"/>
                </a:cubicBezTo>
                <a:cubicBezTo>
                  <a:pt x="490" y="277"/>
                  <a:pt x="490" y="284"/>
                  <a:pt x="490" y="290"/>
                </a:cubicBezTo>
                <a:cubicBezTo>
                  <a:pt x="490" y="349"/>
                  <a:pt x="491" y="407"/>
                  <a:pt x="492" y="466"/>
                </a:cubicBezTo>
                <a:cubicBezTo>
                  <a:pt x="492" y="473"/>
                  <a:pt x="489" y="483"/>
                  <a:pt x="484" y="486"/>
                </a:cubicBezTo>
                <a:cubicBezTo>
                  <a:pt x="395" y="555"/>
                  <a:pt x="298" y="582"/>
                  <a:pt x="188" y="546"/>
                </a:cubicBezTo>
                <a:cubicBezTo>
                  <a:pt x="68" y="506"/>
                  <a:pt x="0" y="387"/>
                  <a:pt x="23" y="259"/>
                </a:cubicBezTo>
                <a:cubicBezTo>
                  <a:pt x="58" y="62"/>
                  <a:pt x="263" y="0"/>
                  <a:pt x="409" y="70"/>
                </a:cubicBezTo>
                <a:cubicBezTo>
                  <a:pt x="428" y="79"/>
                  <a:pt x="445" y="91"/>
                  <a:pt x="462" y="102"/>
                </a:cubicBezTo>
                <a:cubicBezTo>
                  <a:pt x="467" y="104"/>
                  <a:pt x="470" y="109"/>
                  <a:pt x="474" y="11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Freeform 13">
            <a:extLst>
              <a:ext uri="{FF2B5EF4-FFF2-40B4-BE49-F238E27FC236}">
                <a16:creationId xmlns:a16="http://schemas.microsoft.com/office/drawing/2014/main" id="{CE35A362-E69F-458C-898C-BE27310B7336}"/>
              </a:ext>
            </a:extLst>
          </p:cNvPr>
          <p:cNvSpPr>
            <a:spLocks/>
          </p:cNvSpPr>
          <p:nvPr/>
        </p:nvSpPr>
        <p:spPr bwMode="auto">
          <a:xfrm>
            <a:off x="5027843" y="5328103"/>
            <a:ext cx="379413" cy="487363"/>
          </a:xfrm>
          <a:custGeom>
            <a:avLst/>
            <a:gdLst>
              <a:gd name="T0" fmla="*/ 96 w 384"/>
              <a:gd name="T1" fmla="*/ 406 h 494"/>
              <a:gd name="T2" fmla="*/ 384 w 384"/>
              <a:gd name="T3" fmla="*/ 406 h 494"/>
              <a:gd name="T4" fmla="*/ 384 w 384"/>
              <a:gd name="T5" fmla="*/ 494 h 494"/>
              <a:gd name="T6" fmla="*/ 0 w 384"/>
              <a:gd name="T7" fmla="*/ 494 h 494"/>
              <a:gd name="T8" fmla="*/ 0 w 384"/>
              <a:gd name="T9" fmla="*/ 0 h 494"/>
              <a:gd name="T10" fmla="*/ 382 w 384"/>
              <a:gd name="T11" fmla="*/ 0 h 494"/>
              <a:gd name="T12" fmla="*/ 382 w 384"/>
              <a:gd name="T13" fmla="*/ 87 h 494"/>
              <a:gd name="T14" fmla="*/ 97 w 384"/>
              <a:gd name="T15" fmla="*/ 87 h 494"/>
              <a:gd name="T16" fmla="*/ 97 w 384"/>
              <a:gd name="T17" fmla="*/ 199 h 494"/>
              <a:gd name="T18" fmla="*/ 351 w 384"/>
              <a:gd name="T19" fmla="*/ 199 h 494"/>
              <a:gd name="T20" fmla="*/ 351 w 384"/>
              <a:gd name="T21" fmla="*/ 288 h 494"/>
              <a:gd name="T22" fmla="*/ 96 w 384"/>
              <a:gd name="T23" fmla="*/ 288 h 494"/>
              <a:gd name="T24" fmla="*/ 96 w 384"/>
              <a:gd name="T25" fmla="*/ 406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84" h="494">
                <a:moveTo>
                  <a:pt x="96" y="406"/>
                </a:moveTo>
                <a:cubicBezTo>
                  <a:pt x="192" y="406"/>
                  <a:pt x="287" y="406"/>
                  <a:pt x="384" y="406"/>
                </a:cubicBezTo>
                <a:cubicBezTo>
                  <a:pt x="384" y="436"/>
                  <a:pt x="384" y="464"/>
                  <a:pt x="384" y="494"/>
                </a:cubicBezTo>
                <a:cubicBezTo>
                  <a:pt x="257" y="494"/>
                  <a:pt x="130" y="494"/>
                  <a:pt x="0" y="494"/>
                </a:cubicBezTo>
                <a:cubicBezTo>
                  <a:pt x="0" y="330"/>
                  <a:pt x="0" y="166"/>
                  <a:pt x="0" y="0"/>
                </a:cubicBezTo>
                <a:cubicBezTo>
                  <a:pt x="126" y="0"/>
                  <a:pt x="253" y="0"/>
                  <a:pt x="382" y="0"/>
                </a:cubicBezTo>
                <a:cubicBezTo>
                  <a:pt x="382" y="29"/>
                  <a:pt x="382" y="57"/>
                  <a:pt x="382" y="87"/>
                </a:cubicBezTo>
                <a:cubicBezTo>
                  <a:pt x="288" y="87"/>
                  <a:pt x="193" y="87"/>
                  <a:pt x="97" y="87"/>
                </a:cubicBezTo>
                <a:cubicBezTo>
                  <a:pt x="97" y="126"/>
                  <a:pt x="97" y="161"/>
                  <a:pt x="97" y="199"/>
                </a:cubicBezTo>
                <a:cubicBezTo>
                  <a:pt x="181" y="199"/>
                  <a:pt x="265" y="199"/>
                  <a:pt x="351" y="199"/>
                </a:cubicBezTo>
                <a:cubicBezTo>
                  <a:pt x="351" y="229"/>
                  <a:pt x="351" y="257"/>
                  <a:pt x="351" y="288"/>
                </a:cubicBezTo>
                <a:cubicBezTo>
                  <a:pt x="267" y="288"/>
                  <a:pt x="182" y="288"/>
                  <a:pt x="96" y="288"/>
                </a:cubicBezTo>
                <a:cubicBezTo>
                  <a:pt x="96" y="327"/>
                  <a:pt x="96" y="364"/>
                  <a:pt x="96" y="40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Freeform 14">
            <a:extLst>
              <a:ext uri="{FF2B5EF4-FFF2-40B4-BE49-F238E27FC236}">
                <a16:creationId xmlns:a16="http://schemas.microsoft.com/office/drawing/2014/main" id="{CBC15A59-4E02-480C-8EF0-EB5F899351C3}"/>
              </a:ext>
            </a:extLst>
          </p:cNvPr>
          <p:cNvSpPr>
            <a:spLocks/>
          </p:cNvSpPr>
          <p:nvPr/>
        </p:nvSpPr>
        <p:spPr bwMode="auto">
          <a:xfrm>
            <a:off x="5480281" y="5326516"/>
            <a:ext cx="411163" cy="488950"/>
          </a:xfrm>
          <a:custGeom>
            <a:avLst/>
            <a:gdLst>
              <a:gd name="T0" fmla="*/ 417 w 417"/>
              <a:gd name="T1" fmla="*/ 0 h 494"/>
              <a:gd name="T2" fmla="*/ 417 w 417"/>
              <a:gd name="T3" fmla="*/ 89 h 494"/>
              <a:gd name="T4" fmla="*/ 256 w 417"/>
              <a:gd name="T5" fmla="*/ 89 h 494"/>
              <a:gd name="T6" fmla="*/ 256 w 417"/>
              <a:gd name="T7" fmla="*/ 494 h 494"/>
              <a:gd name="T8" fmla="*/ 156 w 417"/>
              <a:gd name="T9" fmla="*/ 494 h 494"/>
              <a:gd name="T10" fmla="*/ 156 w 417"/>
              <a:gd name="T11" fmla="*/ 89 h 494"/>
              <a:gd name="T12" fmla="*/ 0 w 417"/>
              <a:gd name="T13" fmla="*/ 89 h 494"/>
              <a:gd name="T14" fmla="*/ 0 w 417"/>
              <a:gd name="T15" fmla="*/ 0 h 494"/>
              <a:gd name="T16" fmla="*/ 417 w 417"/>
              <a:gd name="T17" fmla="*/ 0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7" h="494">
                <a:moveTo>
                  <a:pt x="417" y="0"/>
                </a:moveTo>
                <a:cubicBezTo>
                  <a:pt x="417" y="30"/>
                  <a:pt x="417" y="58"/>
                  <a:pt x="417" y="89"/>
                </a:cubicBezTo>
                <a:cubicBezTo>
                  <a:pt x="364" y="89"/>
                  <a:pt x="311" y="89"/>
                  <a:pt x="256" y="89"/>
                </a:cubicBezTo>
                <a:cubicBezTo>
                  <a:pt x="256" y="225"/>
                  <a:pt x="256" y="359"/>
                  <a:pt x="256" y="494"/>
                </a:cubicBezTo>
                <a:cubicBezTo>
                  <a:pt x="222" y="494"/>
                  <a:pt x="190" y="494"/>
                  <a:pt x="156" y="494"/>
                </a:cubicBezTo>
                <a:cubicBezTo>
                  <a:pt x="156" y="359"/>
                  <a:pt x="156" y="225"/>
                  <a:pt x="156" y="89"/>
                </a:cubicBezTo>
                <a:cubicBezTo>
                  <a:pt x="103" y="89"/>
                  <a:pt x="52" y="89"/>
                  <a:pt x="0" y="89"/>
                </a:cubicBezTo>
                <a:cubicBezTo>
                  <a:pt x="0" y="59"/>
                  <a:pt x="0" y="31"/>
                  <a:pt x="0" y="0"/>
                </a:cubicBezTo>
                <a:cubicBezTo>
                  <a:pt x="138" y="0"/>
                  <a:pt x="276" y="0"/>
                  <a:pt x="41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Freeform 15">
            <a:extLst>
              <a:ext uri="{FF2B5EF4-FFF2-40B4-BE49-F238E27FC236}">
                <a16:creationId xmlns:a16="http://schemas.microsoft.com/office/drawing/2014/main" id="{B44567CF-1088-4273-9A4E-BA3ED7B2BE3C}"/>
              </a:ext>
            </a:extLst>
          </p:cNvPr>
          <p:cNvSpPr>
            <a:spLocks/>
          </p:cNvSpPr>
          <p:nvPr/>
        </p:nvSpPr>
        <p:spPr bwMode="auto">
          <a:xfrm>
            <a:off x="4227743" y="5326516"/>
            <a:ext cx="93663" cy="488950"/>
          </a:xfrm>
          <a:custGeom>
            <a:avLst/>
            <a:gdLst>
              <a:gd name="T0" fmla="*/ 0 w 95"/>
              <a:gd name="T1" fmla="*/ 0 h 495"/>
              <a:gd name="T2" fmla="*/ 95 w 95"/>
              <a:gd name="T3" fmla="*/ 0 h 495"/>
              <a:gd name="T4" fmla="*/ 95 w 95"/>
              <a:gd name="T5" fmla="*/ 495 h 495"/>
              <a:gd name="T6" fmla="*/ 0 w 95"/>
              <a:gd name="T7" fmla="*/ 495 h 495"/>
              <a:gd name="T8" fmla="*/ 0 w 95"/>
              <a:gd name="T9" fmla="*/ 0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495">
                <a:moveTo>
                  <a:pt x="0" y="0"/>
                </a:moveTo>
                <a:cubicBezTo>
                  <a:pt x="33" y="0"/>
                  <a:pt x="63" y="0"/>
                  <a:pt x="95" y="0"/>
                </a:cubicBezTo>
                <a:cubicBezTo>
                  <a:pt x="95" y="165"/>
                  <a:pt x="95" y="329"/>
                  <a:pt x="95" y="495"/>
                </a:cubicBezTo>
                <a:cubicBezTo>
                  <a:pt x="64" y="495"/>
                  <a:pt x="33" y="495"/>
                  <a:pt x="0" y="495"/>
                </a:cubicBezTo>
                <a:cubicBezTo>
                  <a:pt x="0" y="331"/>
                  <a:pt x="0" y="16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Freeform 16">
            <a:extLst>
              <a:ext uri="{FF2B5EF4-FFF2-40B4-BE49-F238E27FC236}">
                <a16:creationId xmlns:a16="http://schemas.microsoft.com/office/drawing/2014/main" id="{F76AD87F-728F-4357-B3CE-5AA25640E12E}"/>
              </a:ext>
            </a:extLst>
          </p:cNvPr>
          <p:cNvSpPr>
            <a:spLocks noEditPoints="1"/>
          </p:cNvSpPr>
          <p:nvPr/>
        </p:nvSpPr>
        <p:spPr bwMode="auto">
          <a:xfrm>
            <a:off x="5497743" y="6044066"/>
            <a:ext cx="252413" cy="247650"/>
          </a:xfrm>
          <a:custGeom>
            <a:avLst/>
            <a:gdLst>
              <a:gd name="T0" fmla="*/ 127 w 255"/>
              <a:gd name="T1" fmla="*/ 0 h 250"/>
              <a:gd name="T2" fmla="*/ 255 w 255"/>
              <a:gd name="T3" fmla="*/ 125 h 250"/>
              <a:gd name="T4" fmla="*/ 129 w 255"/>
              <a:gd name="T5" fmla="*/ 250 h 250"/>
              <a:gd name="T6" fmla="*/ 0 w 255"/>
              <a:gd name="T7" fmla="*/ 124 h 250"/>
              <a:gd name="T8" fmla="*/ 127 w 255"/>
              <a:gd name="T9" fmla="*/ 0 h 250"/>
              <a:gd name="T10" fmla="*/ 127 w 255"/>
              <a:gd name="T11" fmla="*/ 211 h 250"/>
              <a:gd name="T12" fmla="*/ 211 w 255"/>
              <a:gd name="T13" fmla="*/ 125 h 250"/>
              <a:gd name="T14" fmla="*/ 127 w 255"/>
              <a:gd name="T15" fmla="*/ 37 h 250"/>
              <a:gd name="T16" fmla="*/ 43 w 255"/>
              <a:gd name="T17" fmla="*/ 123 h 250"/>
              <a:gd name="T18" fmla="*/ 127 w 255"/>
              <a:gd name="T19" fmla="*/ 211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5" h="250">
                <a:moveTo>
                  <a:pt x="127" y="0"/>
                </a:moveTo>
                <a:cubicBezTo>
                  <a:pt x="199" y="0"/>
                  <a:pt x="255" y="54"/>
                  <a:pt x="255" y="125"/>
                </a:cubicBezTo>
                <a:cubicBezTo>
                  <a:pt x="255" y="195"/>
                  <a:pt x="200" y="250"/>
                  <a:pt x="129" y="250"/>
                </a:cubicBezTo>
                <a:cubicBezTo>
                  <a:pt x="56" y="250"/>
                  <a:pt x="0" y="196"/>
                  <a:pt x="0" y="124"/>
                </a:cubicBezTo>
                <a:cubicBezTo>
                  <a:pt x="0" y="53"/>
                  <a:pt x="55" y="0"/>
                  <a:pt x="127" y="0"/>
                </a:cubicBezTo>
                <a:close/>
                <a:moveTo>
                  <a:pt x="127" y="211"/>
                </a:moveTo>
                <a:cubicBezTo>
                  <a:pt x="174" y="211"/>
                  <a:pt x="211" y="174"/>
                  <a:pt x="211" y="125"/>
                </a:cubicBezTo>
                <a:cubicBezTo>
                  <a:pt x="211" y="76"/>
                  <a:pt x="174" y="37"/>
                  <a:pt x="127" y="37"/>
                </a:cubicBezTo>
                <a:cubicBezTo>
                  <a:pt x="80" y="36"/>
                  <a:pt x="43" y="74"/>
                  <a:pt x="43" y="123"/>
                </a:cubicBezTo>
                <a:cubicBezTo>
                  <a:pt x="43" y="173"/>
                  <a:pt x="79" y="211"/>
                  <a:pt x="127" y="21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Freeform 17">
            <a:extLst>
              <a:ext uri="{FF2B5EF4-FFF2-40B4-BE49-F238E27FC236}">
                <a16:creationId xmlns:a16="http://schemas.microsoft.com/office/drawing/2014/main" id="{F84DB9AA-3D9D-4F90-98E6-0497892975B0}"/>
              </a:ext>
            </a:extLst>
          </p:cNvPr>
          <p:cNvSpPr>
            <a:spLocks noEditPoints="1"/>
          </p:cNvSpPr>
          <p:nvPr/>
        </p:nvSpPr>
        <p:spPr bwMode="auto">
          <a:xfrm>
            <a:off x="5831118" y="6044066"/>
            <a:ext cx="204788" cy="246063"/>
          </a:xfrm>
          <a:custGeom>
            <a:avLst/>
            <a:gdLst>
              <a:gd name="T0" fmla="*/ 40 w 207"/>
              <a:gd name="T1" fmla="*/ 161 h 249"/>
              <a:gd name="T2" fmla="*/ 40 w 207"/>
              <a:gd name="T3" fmla="*/ 245 h 249"/>
              <a:gd name="T4" fmla="*/ 0 w 207"/>
              <a:gd name="T5" fmla="*/ 245 h 249"/>
              <a:gd name="T6" fmla="*/ 0 w 207"/>
              <a:gd name="T7" fmla="*/ 0 h 249"/>
              <a:gd name="T8" fmla="*/ 146 w 207"/>
              <a:gd name="T9" fmla="*/ 10 h 249"/>
              <a:gd name="T10" fmla="*/ 198 w 207"/>
              <a:gd name="T11" fmla="*/ 77 h 249"/>
              <a:gd name="T12" fmla="*/ 157 w 207"/>
              <a:gd name="T13" fmla="*/ 147 h 249"/>
              <a:gd name="T14" fmla="*/ 143 w 207"/>
              <a:gd name="T15" fmla="*/ 155 h 249"/>
              <a:gd name="T16" fmla="*/ 207 w 207"/>
              <a:gd name="T17" fmla="*/ 248 h 249"/>
              <a:gd name="T18" fmla="*/ 166 w 207"/>
              <a:gd name="T19" fmla="*/ 247 h 249"/>
              <a:gd name="T20" fmla="*/ 151 w 207"/>
              <a:gd name="T21" fmla="*/ 237 h 249"/>
              <a:gd name="T22" fmla="*/ 111 w 207"/>
              <a:gd name="T23" fmla="*/ 178 h 249"/>
              <a:gd name="T24" fmla="*/ 79 w 207"/>
              <a:gd name="T25" fmla="*/ 160 h 249"/>
              <a:gd name="T26" fmla="*/ 40 w 207"/>
              <a:gd name="T27" fmla="*/ 161 h 249"/>
              <a:gd name="T28" fmla="*/ 40 w 207"/>
              <a:gd name="T29" fmla="*/ 123 h 249"/>
              <a:gd name="T30" fmla="*/ 122 w 207"/>
              <a:gd name="T31" fmla="*/ 123 h 249"/>
              <a:gd name="T32" fmla="*/ 156 w 207"/>
              <a:gd name="T33" fmla="*/ 87 h 249"/>
              <a:gd name="T34" fmla="*/ 131 w 207"/>
              <a:gd name="T35" fmla="*/ 45 h 249"/>
              <a:gd name="T36" fmla="*/ 40 w 207"/>
              <a:gd name="T37" fmla="*/ 40 h 249"/>
              <a:gd name="T38" fmla="*/ 40 w 207"/>
              <a:gd name="T39" fmla="*/ 123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07" h="249">
                <a:moveTo>
                  <a:pt x="40" y="161"/>
                </a:moveTo>
                <a:cubicBezTo>
                  <a:pt x="40" y="190"/>
                  <a:pt x="40" y="217"/>
                  <a:pt x="40" y="245"/>
                </a:cubicBezTo>
                <a:cubicBezTo>
                  <a:pt x="26" y="245"/>
                  <a:pt x="14" y="245"/>
                  <a:pt x="0" y="245"/>
                </a:cubicBezTo>
                <a:cubicBezTo>
                  <a:pt x="0" y="165"/>
                  <a:pt x="0" y="85"/>
                  <a:pt x="0" y="0"/>
                </a:cubicBezTo>
                <a:cubicBezTo>
                  <a:pt x="48" y="3"/>
                  <a:pt x="98" y="3"/>
                  <a:pt x="146" y="10"/>
                </a:cubicBezTo>
                <a:cubicBezTo>
                  <a:pt x="178" y="14"/>
                  <a:pt x="196" y="42"/>
                  <a:pt x="198" y="77"/>
                </a:cubicBezTo>
                <a:cubicBezTo>
                  <a:pt x="201" y="108"/>
                  <a:pt x="187" y="132"/>
                  <a:pt x="157" y="147"/>
                </a:cubicBezTo>
                <a:cubicBezTo>
                  <a:pt x="153" y="149"/>
                  <a:pt x="149" y="151"/>
                  <a:pt x="143" y="155"/>
                </a:cubicBezTo>
                <a:cubicBezTo>
                  <a:pt x="164" y="185"/>
                  <a:pt x="184" y="214"/>
                  <a:pt x="207" y="248"/>
                </a:cubicBezTo>
                <a:cubicBezTo>
                  <a:pt x="190" y="248"/>
                  <a:pt x="178" y="249"/>
                  <a:pt x="166" y="247"/>
                </a:cubicBezTo>
                <a:cubicBezTo>
                  <a:pt x="160" y="246"/>
                  <a:pt x="154" y="242"/>
                  <a:pt x="151" y="237"/>
                </a:cubicBezTo>
                <a:cubicBezTo>
                  <a:pt x="137" y="218"/>
                  <a:pt x="123" y="198"/>
                  <a:pt x="111" y="178"/>
                </a:cubicBezTo>
                <a:cubicBezTo>
                  <a:pt x="103" y="164"/>
                  <a:pt x="94" y="159"/>
                  <a:pt x="79" y="160"/>
                </a:cubicBezTo>
                <a:cubicBezTo>
                  <a:pt x="66" y="161"/>
                  <a:pt x="54" y="161"/>
                  <a:pt x="40" y="161"/>
                </a:cubicBezTo>
                <a:close/>
                <a:moveTo>
                  <a:pt x="40" y="123"/>
                </a:moveTo>
                <a:cubicBezTo>
                  <a:pt x="69" y="123"/>
                  <a:pt x="96" y="125"/>
                  <a:pt x="122" y="123"/>
                </a:cubicBezTo>
                <a:cubicBezTo>
                  <a:pt x="142" y="121"/>
                  <a:pt x="154" y="106"/>
                  <a:pt x="156" y="87"/>
                </a:cubicBezTo>
                <a:cubicBezTo>
                  <a:pt x="157" y="66"/>
                  <a:pt x="149" y="47"/>
                  <a:pt x="131" y="45"/>
                </a:cubicBezTo>
                <a:cubicBezTo>
                  <a:pt x="101" y="40"/>
                  <a:pt x="71" y="41"/>
                  <a:pt x="40" y="40"/>
                </a:cubicBezTo>
                <a:cubicBezTo>
                  <a:pt x="40" y="70"/>
                  <a:pt x="40" y="96"/>
                  <a:pt x="40" y="12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Freeform 18">
            <a:extLst>
              <a:ext uri="{FF2B5EF4-FFF2-40B4-BE49-F238E27FC236}">
                <a16:creationId xmlns:a16="http://schemas.microsoft.com/office/drawing/2014/main" id="{F87F2892-B9A0-4218-B74F-32A2D591F66A}"/>
              </a:ext>
            </a:extLst>
          </p:cNvPr>
          <p:cNvSpPr>
            <a:spLocks/>
          </p:cNvSpPr>
          <p:nvPr/>
        </p:nvSpPr>
        <p:spPr bwMode="auto">
          <a:xfrm>
            <a:off x="4735743" y="6048828"/>
            <a:ext cx="177800" cy="239713"/>
          </a:xfrm>
          <a:custGeom>
            <a:avLst/>
            <a:gdLst>
              <a:gd name="T0" fmla="*/ 41 w 179"/>
              <a:gd name="T1" fmla="*/ 36 h 242"/>
              <a:gd name="T2" fmla="*/ 41 w 179"/>
              <a:gd name="T3" fmla="*/ 99 h 242"/>
              <a:gd name="T4" fmla="*/ 163 w 179"/>
              <a:gd name="T5" fmla="*/ 99 h 242"/>
              <a:gd name="T6" fmla="*/ 163 w 179"/>
              <a:gd name="T7" fmla="*/ 138 h 242"/>
              <a:gd name="T8" fmla="*/ 41 w 179"/>
              <a:gd name="T9" fmla="*/ 138 h 242"/>
              <a:gd name="T10" fmla="*/ 41 w 179"/>
              <a:gd name="T11" fmla="*/ 204 h 242"/>
              <a:gd name="T12" fmla="*/ 179 w 179"/>
              <a:gd name="T13" fmla="*/ 204 h 242"/>
              <a:gd name="T14" fmla="*/ 179 w 179"/>
              <a:gd name="T15" fmla="*/ 242 h 242"/>
              <a:gd name="T16" fmla="*/ 90 w 179"/>
              <a:gd name="T17" fmla="*/ 242 h 242"/>
              <a:gd name="T18" fmla="*/ 0 w 179"/>
              <a:gd name="T19" fmla="*/ 242 h 242"/>
              <a:gd name="T20" fmla="*/ 0 w 179"/>
              <a:gd name="T21" fmla="*/ 0 h 242"/>
              <a:gd name="T22" fmla="*/ 178 w 179"/>
              <a:gd name="T23" fmla="*/ 0 h 242"/>
              <a:gd name="T24" fmla="*/ 178 w 179"/>
              <a:gd name="T25" fmla="*/ 36 h 242"/>
              <a:gd name="T26" fmla="*/ 41 w 179"/>
              <a:gd name="T27" fmla="*/ 36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" h="242">
                <a:moveTo>
                  <a:pt x="41" y="36"/>
                </a:moveTo>
                <a:cubicBezTo>
                  <a:pt x="41" y="58"/>
                  <a:pt x="41" y="77"/>
                  <a:pt x="41" y="99"/>
                </a:cubicBezTo>
                <a:cubicBezTo>
                  <a:pt x="81" y="99"/>
                  <a:pt x="121" y="99"/>
                  <a:pt x="163" y="99"/>
                </a:cubicBezTo>
                <a:cubicBezTo>
                  <a:pt x="163" y="113"/>
                  <a:pt x="163" y="124"/>
                  <a:pt x="163" y="138"/>
                </a:cubicBezTo>
                <a:cubicBezTo>
                  <a:pt x="123" y="138"/>
                  <a:pt x="83" y="138"/>
                  <a:pt x="41" y="138"/>
                </a:cubicBezTo>
                <a:cubicBezTo>
                  <a:pt x="41" y="160"/>
                  <a:pt x="41" y="181"/>
                  <a:pt x="41" y="204"/>
                </a:cubicBezTo>
                <a:cubicBezTo>
                  <a:pt x="88" y="204"/>
                  <a:pt x="133" y="204"/>
                  <a:pt x="179" y="204"/>
                </a:cubicBezTo>
                <a:cubicBezTo>
                  <a:pt x="179" y="218"/>
                  <a:pt x="179" y="228"/>
                  <a:pt x="179" y="242"/>
                </a:cubicBezTo>
                <a:cubicBezTo>
                  <a:pt x="149" y="242"/>
                  <a:pt x="119" y="242"/>
                  <a:pt x="90" y="242"/>
                </a:cubicBezTo>
                <a:cubicBezTo>
                  <a:pt x="60" y="242"/>
                  <a:pt x="31" y="242"/>
                  <a:pt x="0" y="242"/>
                </a:cubicBezTo>
                <a:cubicBezTo>
                  <a:pt x="0" y="161"/>
                  <a:pt x="0" y="81"/>
                  <a:pt x="0" y="0"/>
                </a:cubicBezTo>
                <a:cubicBezTo>
                  <a:pt x="59" y="0"/>
                  <a:pt x="118" y="0"/>
                  <a:pt x="178" y="0"/>
                </a:cubicBezTo>
                <a:cubicBezTo>
                  <a:pt x="178" y="11"/>
                  <a:pt x="178" y="22"/>
                  <a:pt x="178" y="36"/>
                </a:cubicBezTo>
                <a:cubicBezTo>
                  <a:pt x="133" y="36"/>
                  <a:pt x="87" y="36"/>
                  <a:pt x="41" y="3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Freeform 19">
            <a:extLst>
              <a:ext uri="{FF2B5EF4-FFF2-40B4-BE49-F238E27FC236}">
                <a16:creationId xmlns:a16="http://schemas.microsoft.com/office/drawing/2014/main" id="{32FED0CB-1552-462D-94B4-786CC17803CF}"/>
              </a:ext>
            </a:extLst>
          </p:cNvPr>
          <p:cNvSpPr>
            <a:spLocks noEditPoints="1"/>
          </p:cNvSpPr>
          <p:nvPr/>
        </p:nvSpPr>
        <p:spPr bwMode="auto">
          <a:xfrm>
            <a:off x="5246918" y="6047241"/>
            <a:ext cx="188913" cy="239713"/>
          </a:xfrm>
          <a:custGeom>
            <a:avLst/>
            <a:gdLst>
              <a:gd name="T0" fmla="*/ 39 w 192"/>
              <a:gd name="T1" fmla="*/ 165 h 243"/>
              <a:gd name="T2" fmla="*/ 39 w 192"/>
              <a:gd name="T3" fmla="*/ 243 h 243"/>
              <a:gd name="T4" fmla="*/ 0 w 192"/>
              <a:gd name="T5" fmla="*/ 243 h 243"/>
              <a:gd name="T6" fmla="*/ 0 w 192"/>
              <a:gd name="T7" fmla="*/ 0 h 243"/>
              <a:gd name="T8" fmla="*/ 130 w 192"/>
              <a:gd name="T9" fmla="*/ 6 h 243"/>
              <a:gd name="T10" fmla="*/ 191 w 192"/>
              <a:gd name="T11" fmla="*/ 88 h 243"/>
              <a:gd name="T12" fmla="*/ 123 w 192"/>
              <a:gd name="T13" fmla="*/ 165 h 243"/>
              <a:gd name="T14" fmla="*/ 39 w 192"/>
              <a:gd name="T15" fmla="*/ 165 h 243"/>
              <a:gd name="T16" fmla="*/ 40 w 192"/>
              <a:gd name="T17" fmla="*/ 129 h 243"/>
              <a:gd name="T18" fmla="*/ 114 w 192"/>
              <a:gd name="T19" fmla="*/ 128 h 243"/>
              <a:gd name="T20" fmla="*/ 148 w 192"/>
              <a:gd name="T21" fmla="*/ 87 h 243"/>
              <a:gd name="T22" fmla="*/ 114 w 192"/>
              <a:gd name="T23" fmla="*/ 42 h 243"/>
              <a:gd name="T24" fmla="*/ 40 w 192"/>
              <a:gd name="T25" fmla="*/ 37 h 243"/>
              <a:gd name="T26" fmla="*/ 40 w 192"/>
              <a:gd name="T27" fmla="*/ 129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92" h="243">
                <a:moveTo>
                  <a:pt x="39" y="165"/>
                </a:moveTo>
                <a:cubicBezTo>
                  <a:pt x="39" y="194"/>
                  <a:pt x="39" y="218"/>
                  <a:pt x="39" y="243"/>
                </a:cubicBezTo>
                <a:cubicBezTo>
                  <a:pt x="26" y="243"/>
                  <a:pt x="14" y="243"/>
                  <a:pt x="0" y="243"/>
                </a:cubicBezTo>
                <a:cubicBezTo>
                  <a:pt x="0" y="163"/>
                  <a:pt x="0" y="84"/>
                  <a:pt x="0" y="0"/>
                </a:cubicBezTo>
                <a:cubicBezTo>
                  <a:pt x="44" y="2"/>
                  <a:pt x="87" y="1"/>
                  <a:pt x="130" y="6"/>
                </a:cubicBezTo>
                <a:cubicBezTo>
                  <a:pt x="169" y="12"/>
                  <a:pt x="192" y="47"/>
                  <a:pt x="191" y="88"/>
                </a:cubicBezTo>
                <a:cubicBezTo>
                  <a:pt x="189" y="129"/>
                  <a:pt x="163" y="160"/>
                  <a:pt x="123" y="165"/>
                </a:cubicBezTo>
                <a:cubicBezTo>
                  <a:pt x="96" y="168"/>
                  <a:pt x="69" y="165"/>
                  <a:pt x="39" y="165"/>
                </a:cubicBezTo>
                <a:close/>
                <a:moveTo>
                  <a:pt x="40" y="129"/>
                </a:moveTo>
                <a:cubicBezTo>
                  <a:pt x="66" y="129"/>
                  <a:pt x="90" y="131"/>
                  <a:pt x="114" y="128"/>
                </a:cubicBezTo>
                <a:cubicBezTo>
                  <a:pt x="136" y="126"/>
                  <a:pt x="148" y="108"/>
                  <a:pt x="148" y="87"/>
                </a:cubicBezTo>
                <a:cubicBezTo>
                  <a:pt x="149" y="64"/>
                  <a:pt x="136" y="45"/>
                  <a:pt x="114" y="42"/>
                </a:cubicBezTo>
                <a:cubicBezTo>
                  <a:pt x="90" y="38"/>
                  <a:pt x="66" y="39"/>
                  <a:pt x="40" y="37"/>
                </a:cubicBezTo>
                <a:cubicBezTo>
                  <a:pt x="40" y="70"/>
                  <a:pt x="40" y="99"/>
                  <a:pt x="40" y="12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Freeform 20">
            <a:extLst>
              <a:ext uri="{FF2B5EF4-FFF2-40B4-BE49-F238E27FC236}">
                <a16:creationId xmlns:a16="http://schemas.microsoft.com/office/drawing/2014/main" id="{3958F0D8-5AE8-444D-BDBF-0E1AD4BFADC3}"/>
              </a:ext>
            </a:extLst>
          </p:cNvPr>
          <p:cNvSpPr>
            <a:spLocks/>
          </p:cNvSpPr>
          <p:nvPr/>
        </p:nvSpPr>
        <p:spPr bwMode="auto">
          <a:xfrm>
            <a:off x="6342293" y="6036128"/>
            <a:ext cx="188913" cy="265113"/>
          </a:xfrm>
          <a:custGeom>
            <a:avLst/>
            <a:gdLst>
              <a:gd name="T0" fmla="*/ 184 w 192"/>
              <a:gd name="T1" fmla="*/ 38 h 267"/>
              <a:gd name="T2" fmla="*/ 164 w 192"/>
              <a:gd name="T3" fmla="*/ 69 h 267"/>
              <a:gd name="T4" fmla="*/ 110 w 192"/>
              <a:gd name="T5" fmla="*/ 46 h 267"/>
              <a:gd name="T6" fmla="*/ 86 w 192"/>
              <a:gd name="T7" fmla="*/ 44 h 267"/>
              <a:gd name="T8" fmla="*/ 52 w 192"/>
              <a:gd name="T9" fmla="*/ 72 h 267"/>
              <a:gd name="T10" fmla="*/ 78 w 192"/>
              <a:gd name="T11" fmla="*/ 103 h 267"/>
              <a:gd name="T12" fmla="*/ 148 w 192"/>
              <a:gd name="T13" fmla="*/ 127 h 267"/>
              <a:gd name="T14" fmla="*/ 191 w 192"/>
              <a:gd name="T15" fmla="*/ 190 h 267"/>
              <a:gd name="T16" fmla="*/ 141 w 192"/>
              <a:gd name="T17" fmla="*/ 251 h 267"/>
              <a:gd name="T18" fmla="*/ 0 w 192"/>
              <a:gd name="T19" fmla="*/ 215 h 267"/>
              <a:gd name="T20" fmla="*/ 23 w 192"/>
              <a:gd name="T21" fmla="*/ 189 h 267"/>
              <a:gd name="T22" fmla="*/ 79 w 192"/>
              <a:gd name="T23" fmla="*/ 216 h 267"/>
              <a:gd name="T24" fmla="*/ 127 w 192"/>
              <a:gd name="T25" fmla="*/ 214 h 267"/>
              <a:gd name="T26" fmla="*/ 145 w 192"/>
              <a:gd name="T27" fmla="*/ 189 h 267"/>
              <a:gd name="T28" fmla="*/ 130 w 192"/>
              <a:gd name="T29" fmla="*/ 165 h 267"/>
              <a:gd name="T30" fmla="*/ 71 w 192"/>
              <a:gd name="T31" fmla="*/ 145 h 267"/>
              <a:gd name="T32" fmla="*/ 13 w 192"/>
              <a:gd name="T33" fmla="*/ 99 h 267"/>
              <a:gd name="T34" fmla="*/ 59 w 192"/>
              <a:gd name="T35" fmla="*/ 12 h 267"/>
              <a:gd name="T36" fmla="*/ 184 w 192"/>
              <a:gd name="T37" fmla="*/ 38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92" h="267">
                <a:moveTo>
                  <a:pt x="184" y="38"/>
                </a:moveTo>
                <a:cubicBezTo>
                  <a:pt x="176" y="51"/>
                  <a:pt x="169" y="61"/>
                  <a:pt x="164" y="69"/>
                </a:cubicBezTo>
                <a:cubicBezTo>
                  <a:pt x="144" y="61"/>
                  <a:pt x="127" y="52"/>
                  <a:pt x="110" y="46"/>
                </a:cubicBezTo>
                <a:cubicBezTo>
                  <a:pt x="102" y="43"/>
                  <a:pt x="94" y="43"/>
                  <a:pt x="86" y="44"/>
                </a:cubicBezTo>
                <a:cubicBezTo>
                  <a:pt x="69" y="46"/>
                  <a:pt x="54" y="53"/>
                  <a:pt x="52" y="72"/>
                </a:cubicBezTo>
                <a:cubicBezTo>
                  <a:pt x="50" y="91"/>
                  <a:pt x="64" y="98"/>
                  <a:pt x="78" y="103"/>
                </a:cubicBezTo>
                <a:cubicBezTo>
                  <a:pt x="101" y="111"/>
                  <a:pt x="125" y="118"/>
                  <a:pt x="148" y="127"/>
                </a:cubicBezTo>
                <a:cubicBezTo>
                  <a:pt x="180" y="141"/>
                  <a:pt x="192" y="161"/>
                  <a:pt x="191" y="190"/>
                </a:cubicBezTo>
                <a:cubicBezTo>
                  <a:pt x="189" y="218"/>
                  <a:pt x="171" y="241"/>
                  <a:pt x="141" y="251"/>
                </a:cubicBezTo>
                <a:cubicBezTo>
                  <a:pt x="96" y="267"/>
                  <a:pt x="33" y="251"/>
                  <a:pt x="0" y="215"/>
                </a:cubicBezTo>
                <a:cubicBezTo>
                  <a:pt x="8" y="206"/>
                  <a:pt x="16" y="196"/>
                  <a:pt x="23" y="189"/>
                </a:cubicBezTo>
                <a:cubicBezTo>
                  <a:pt x="42" y="199"/>
                  <a:pt x="60" y="211"/>
                  <a:pt x="79" y="216"/>
                </a:cubicBezTo>
                <a:cubicBezTo>
                  <a:pt x="94" y="220"/>
                  <a:pt x="112" y="218"/>
                  <a:pt x="127" y="214"/>
                </a:cubicBezTo>
                <a:cubicBezTo>
                  <a:pt x="135" y="212"/>
                  <a:pt x="144" y="198"/>
                  <a:pt x="145" y="189"/>
                </a:cubicBezTo>
                <a:cubicBezTo>
                  <a:pt x="146" y="181"/>
                  <a:pt x="137" y="169"/>
                  <a:pt x="130" y="165"/>
                </a:cubicBezTo>
                <a:cubicBezTo>
                  <a:pt x="111" y="156"/>
                  <a:pt x="91" y="152"/>
                  <a:pt x="71" y="145"/>
                </a:cubicBezTo>
                <a:cubicBezTo>
                  <a:pt x="46" y="137"/>
                  <a:pt x="22" y="128"/>
                  <a:pt x="13" y="99"/>
                </a:cubicBezTo>
                <a:cubicBezTo>
                  <a:pt x="1" y="61"/>
                  <a:pt x="21" y="23"/>
                  <a:pt x="59" y="12"/>
                </a:cubicBezTo>
                <a:cubicBezTo>
                  <a:pt x="104" y="0"/>
                  <a:pt x="144" y="11"/>
                  <a:pt x="184" y="3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Freeform 21">
            <a:extLst>
              <a:ext uri="{FF2B5EF4-FFF2-40B4-BE49-F238E27FC236}">
                <a16:creationId xmlns:a16="http://schemas.microsoft.com/office/drawing/2014/main" id="{5E095027-F16C-4BCB-9F29-082CB2B759C4}"/>
              </a:ext>
            </a:extLst>
          </p:cNvPr>
          <p:cNvSpPr>
            <a:spLocks/>
          </p:cNvSpPr>
          <p:nvPr/>
        </p:nvSpPr>
        <p:spPr bwMode="auto">
          <a:xfrm>
            <a:off x="4975456" y="6039303"/>
            <a:ext cx="192088" cy="261938"/>
          </a:xfrm>
          <a:custGeom>
            <a:avLst/>
            <a:gdLst>
              <a:gd name="T0" fmla="*/ 0 w 195"/>
              <a:gd name="T1" fmla="*/ 216 h 265"/>
              <a:gd name="T2" fmla="*/ 28 w 195"/>
              <a:gd name="T3" fmla="*/ 185 h 265"/>
              <a:gd name="T4" fmla="*/ 113 w 195"/>
              <a:gd name="T5" fmla="*/ 218 h 265"/>
              <a:gd name="T6" fmla="*/ 150 w 195"/>
              <a:gd name="T7" fmla="*/ 191 h 265"/>
              <a:gd name="T8" fmla="*/ 121 w 195"/>
              <a:gd name="T9" fmla="*/ 157 h 265"/>
              <a:gd name="T10" fmla="*/ 58 w 195"/>
              <a:gd name="T11" fmla="*/ 137 h 265"/>
              <a:gd name="T12" fmla="*/ 11 w 195"/>
              <a:gd name="T13" fmla="*/ 71 h 265"/>
              <a:gd name="T14" fmla="*/ 72 w 195"/>
              <a:gd name="T15" fmla="*/ 8 h 265"/>
              <a:gd name="T16" fmla="*/ 186 w 195"/>
              <a:gd name="T17" fmla="*/ 36 h 265"/>
              <a:gd name="T18" fmla="*/ 166 w 195"/>
              <a:gd name="T19" fmla="*/ 67 h 265"/>
              <a:gd name="T20" fmla="*/ 111 w 195"/>
              <a:gd name="T21" fmla="*/ 44 h 265"/>
              <a:gd name="T22" fmla="*/ 87 w 195"/>
              <a:gd name="T23" fmla="*/ 42 h 265"/>
              <a:gd name="T24" fmla="*/ 54 w 195"/>
              <a:gd name="T25" fmla="*/ 71 h 265"/>
              <a:gd name="T26" fmla="*/ 80 w 195"/>
              <a:gd name="T27" fmla="*/ 102 h 265"/>
              <a:gd name="T28" fmla="*/ 146 w 195"/>
              <a:gd name="T29" fmla="*/ 123 h 265"/>
              <a:gd name="T30" fmla="*/ 193 w 195"/>
              <a:gd name="T31" fmla="*/ 187 h 265"/>
              <a:gd name="T32" fmla="*/ 140 w 195"/>
              <a:gd name="T33" fmla="*/ 251 h 265"/>
              <a:gd name="T34" fmla="*/ 0 w 195"/>
              <a:gd name="T35" fmla="*/ 216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95" h="265">
                <a:moveTo>
                  <a:pt x="0" y="216"/>
                </a:moveTo>
                <a:cubicBezTo>
                  <a:pt x="10" y="204"/>
                  <a:pt x="19" y="195"/>
                  <a:pt x="28" y="185"/>
                </a:cubicBezTo>
                <a:cubicBezTo>
                  <a:pt x="52" y="210"/>
                  <a:pt x="80" y="222"/>
                  <a:pt x="113" y="218"/>
                </a:cubicBezTo>
                <a:cubicBezTo>
                  <a:pt x="131" y="217"/>
                  <a:pt x="147" y="212"/>
                  <a:pt x="150" y="191"/>
                </a:cubicBezTo>
                <a:cubicBezTo>
                  <a:pt x="154" y="170"/>
                  <a:pt x="137" y="163"/>
                  <a:pt x="121" y="157"/>
                </a:cubicBezTo>
                <a:cubicBezTo>
                  <a:pt x="100" y="150"/>
                  <a:pt x="79" y="145"/>
                  <a:pt x="58" y="137"/>
                </a:cubicBezTo>
                <a:cubicBezTo>
                  <a:pt x="23" y="123"/>
                  <a:pt x="8" y="100"/>
                  <a:pt x="11" y="71"/>
                </a:cubicBezTo>
                <a:cubicBezTo>
                  <a:pt x="15" y="39"/>
                  <a:pt x="37" y="15"/>
                  <a:pt x="72" y="8"/>
                </a:cubicBezTo>
                <a:cubicBezTo>
                  <a:pt x="114" y="0"/>
                  <a:pt x="151" y="11"/>
                  <a:pt x="186" y="36"/>
                </a:cubicBezTo>
                <a:cubicBezTo>
                  <a:pt x="179" y="48"/>
                  <a:pt x="172" y="58"/>
                  <a:pt x="166" y="67"/>
                </a:cubicBezTo>
                <a:cubicBezTo>
                  <a:pt x="147" y="59"/>
                  <a:pt x="129" y="51"/>
                  <a:pt x="111" y="44"/>
                </a:cubicBezTo>
                <a:cubicBezTo>
                  <a:pt x="104" y="41"/>
                  <a:pt x="95" y="41"/>
                  <a:pt x="87" y="42"/>
                </a:cubicBezTo>
                <a:cubicBezTo>
                  <a:pt x="70" y="44"/>
                  <a:pt x="56" y="52"/>
                  <a:pt x="54" y="71"/>
                </a:cubicBezTo>
                <a:cubicBezTo>
                  <a:pt x="52" y="89"/>
                  <a:pt x="65" y="97"/>
                  <a:pt x="80" y="102"/>
                </a:cubicBezTo>
                <a:cubicBezTo>
                  <a:pt x="102" y="109"/>
                  <a:pt x="124" y="115"/>
                  <a:pt x="146" y="123"/>
                </a:cubicBezTo>
                <a:cubicBezTo>
                  <a:pt x="180" y="136"/>
                  <a:pt x="195" y="156"/>
                  <a:pt x="193" y="187"/>
                </a:cubicBezTo>
                <a:cubicBezTo>
                  <a:pt x="192" y="218"/>
                  <a:pt x="173" y="243"/>
                  <a:pt x="140" y="251"/>
                </a:cubicBezTo>
                <a:cubicBezTo>
                  <a:pt x="88" y="265"/>
                  <a:pt x="43" y="250"/>
                  <a:pt x="0" y="2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Freeform 22">
            <a:extLst>
              <a:ext uri="{FF2B5EF4-FFF2-40B4-BE49-F238E27FC236}">
                <a16:creationId xmlns:a16="http://schemas.microsoft.com/office/drawing/2014/main" id="{F9C9B831-AC11-4176-B5A7-4247011A88B6}"/>
              </a:ext>
            </a:extLst>
          </p:cNvPr>
          <p:cNvSpPr>
            <a:spLocks/>
          </p:cNvSpPr>
          <p:nvPr/>
        </p:nvSpPr>
        <p:spPr bwMode="auto">
          <a:xfrm>
            <a:off x="6091468" y="6048828"/>
            <a:ext cx="192088" cy="238125"/>
          </a:xfrm>
          <a:custGeom>
            <a:avLst/>
            <a:gdLst>
              <a:gd name="T0" fmla="*/ 194 w 194"/>
              <a:gd name="T1" fmla="*/ 36 h 240"/>
              <a:gd name="T2" fmla="*/ 119 w 194"/>
              <a:gd name="T3" fmla="*/ 36 h 240"/>
              <a:gd name="T4" fmla="*/ 119 w 194"/>
              <a:gd name="T5" fmla="*/ 240 h 240"/>
              <a:gd name="T6" fmla="*/ 77 w 194"/>
              <a:gd name="T7" fmla="*/ 240 h 240"/>
              <a:gd name="T8" fmla="*/ 77 w 194"/>
              <a:gd name="T9" fmla="*/ 37 h 240"/>
              <a:gd name="T10" fmla="*/ 0 w 194"/>
              <a:gd name="T11" fmla="*/ 37 h 240"/>
              <a:gd name="T12" fmla="*/ 0 w 194"/>
              <a:gd name="T13" fmla="*/ 0 h 240"/>
              <a:gd name="T14" fmla="*/ 194 w 194"/>
              <a:gd name="T15" fmla="*/ 0 h 240"/>
              <a:gd name="T16" fmla="*/ 194 w 194"/>
              <a:gd name="T17" fmla="*/ 36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4" h="240">
                <a:moveTo>
                  <a:pt x="194" y="36"/>
                </a:moveTo>
                <a:cubicBezTo>
                  <a:pt x="169" y="36"/>
                  <a:pt x="146" y="36"/>
                  <a:pt x="119" y="36"/>
                </a:cubicBezTo>
                <a:cubicBezTo>
                  <a:pt x="119" y="105"/>
                  <a:pt x="119" y="172"/>
                  <a:pt x="119" y="240"/>
                </a:cubicBezTo>
                <a:cubicBezTo>
                  <a:pt x="104" y="240"/>
                  <a:pt x="92" y="240"/>
                  <a:pt x="77" y="240"/>
                </a:cubicBezTo>
                <a:cubicBezTo>
                  <a:pt x="77" y="173"/>
                  <a:pt x="77" y="107"/>
                  <a:pt x="77" y="37"/>
                </a:cubicBezTo>
                <a:cubicBezTo>
                  <a:pt x="50" y="37"/>
                  <a:pt x="25" y="37"/>
                  <a:pt x="0" y="37"/>
                </a:cubicBezTo>
                <a:cubicBezTo>
                  <a:pt x="0" y="23"/>
                  <a:pt x="0" y="12"/>
                  <a:pt x="0" y="0"/>
                </a:cubicBezTo>
                <a:cubicBezTo>
                  <a:pt x="64" y="0"/>
                  <a:pt x="128" y="0"/>
                  <a:pt x="194" y="0"/>
                </a:cubicBezTo>
                <a:cubicBezTo>
                  <a:pt x="194" y="11"/>
                  <a:pt x="194" y="23"/>
                  <a:pt x="194" y="3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Freeform: Shape 151">
            <a:extLst>
              <a:ext uri="{FF2B5EF4-FFF2-40B4-BE49-F238E27FC236}">
                <a16:creationId xmlns:a16="http://schemas.microsoft.com/office/drawing/2014/main" id="{81E0BA6A-7C42-4D40-88F1-7F97B1946619}"/>
              </a:ext>
            </a:extLst>
          </p:cNvPr>
          <p:cNvSpPr/>
          <p:nvPr/>
        </p:nvSpPr>
        <p:spPr>
          <a:xfrm>
            <a:off x="7543800" y="701033"/>
            <a:ext cx="3864685" cy="2334484"/>
          </a:xfrm>
          <a:custGeom>
            <a:avLst/>
            <a:gdLst>
              <a:gd name="connsiteX0" fmla="*/ 3864685 w 3864685"/>
              <a:gd name="connsiteY0" fmla="*/ 0 h 2334484"/>
              <a:gd name="connsiteX1" fmla="*/ 3864685 w 3864685"/>
              <a:gd name="connsiteY1" fmla="*/ 1312051 h 2334484"/>
              <a:gd name="connsiteX2" fmla="*/ 0 w 3864685"/>
              <a:gd name="connsiteY2" fmla="*/ 2334484 h 2334484"/>
              <a:gd name="connsiteX3" fmla="*/ 0 w 3864685"/>
              <a:gd name="connsiteY3" fmla="*/ 1022433 h 2334484"/>
              <a:gd name="connsiteX4" fmla="*/ 3864685 w 3864685"/>
              <a:gd name="connsiteY4" fmla="*/ 0 h 2334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64685" h="2334484">
                <a:moveTo>
                  <a:pt x="3864685" y="0"/>
                </a:moveTo>
                <a:lnTo>
                  <a:pt x="3864685" y="1312051"/>
                </a:lnTo>
                <a:lnTo>
                  <a:pt x="0" y="2334484"/>
                </a:lnTo>
                <a:lnTo>
                  <a:pt x="0" y="1022433"/>
                </a:lnTo>
                <a:lnTo>
                  <a:pt x="3864685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Freeform: Shape 152">
            <a:extLst>
              <a:ext uri="{FF2B5EF4-FFF2-40B4-BE49-F238E27FC236}">
                <a16:creationId xmlns:a16="http://schemas.microsoft.com/office/drawing/2014/main" id="{D798C491-3F13-41F0-833C-40BE87FA7FED}"/>
              </a:ext>
            </a:extLst>
          </p:cNvPr>
          <p:cNvSpPr/>
          <p:nvPr/>
        </p:nvSpPr>
        <p:spPr>
          <a:xfrm>
            <a:off x="0" y="2691113"/>
            <a:ext cx="3886200" cy="2340177"/>
          </a:xfrm>
          <a:custGeom>
            <a:avLst/>
            <a:gdLst>
              <a:gd name="connsiteX0" fmla="*/ 3886200 w 3886200"/>
              <a:gd name="connsiteY0" fmla="*/ 0 h 2340177"/>
              <a:gd name="connsiteX1" fmla="*/ 3886200 w 3886200"/>
              <a:gd name="connsiteY1" fmla="*/ 1312052 h 2340177"/>
              <a:gd name="connsiteX2" fmla="*/ 0 w 3886200"/>
              <a:gd name="connsiteY2" fmla="*/ 2340177 h 2340177"/>
              <a:gd name="connsiteX3" fmla="*/ 0 w 3886200"/>
              <a:gd name="connsiteY3" fmla="*/ 1028125 h 2340177"/>
              <a:gd name="connsiteX4" fmla="*/ 3886200 w 3886200"/>
              <a:gd name="connsiteY4" fmla="*/ 0 h 2340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86200" h="2340177">
                <a:moveTo>
                  <a:pt x="3886200" y="0"/>
                </a:moveTo>
                <a:lnTo>
                  <a:pt x="3886200" y="1312052"/>
                </a:lnTo>
                <a:lnTo>
                  <a:pt x="0" y="2340177"/>
                </a:lnTo>
                <a:lnTo>
                  <a:pt x="0" y="1028125"/>
                </a:lnTo>
                <a:lnTo>
                  <a:pt x="388620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4A4DC781-D1F1-4680-A695-77FCE33394D4}"/>
              </a:ext>
            </a:extLst>
          </p:cNvPr>
          <p:cNvGrpSpPr/>
          <p:nvPr/>
        </p:nvGrpSpPr>
        <p:grpSpPr>
          <a:xfrm>
            <a:off x="77718" y="6549953"/>
            <a:ext cx="1169575" cy="245859"/>
            <a:chOff x="77718" y="6549953"/>
            <a:chExt cx="1169575" cy="245859"/>
          </a:xfrm>
          <a:solidFill>
            <a:schemeClr val="bg1"/>
          </a:solidFill>
        </p:grpSpPr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D5C05295-0EB8-4970-AD7D-2A06A07C68E4}"/>
                </a:ext>
              </a:extLst>
            </p:cNvPr>
            <p:cNvSpPr/>
            <p:nvPr userDrawn="1"/>
          </p:nvSpPr>
          <p:spPr>
            <a:xfrm>
              <a:off x="5279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7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7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3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3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E1447A4C-CFE3-4893-B42C-D753EFCC49A9}"/>
                </a:ext>
              </a:extLst>
            </p:cNvPr>
            <p:cNvSpPr/>
            <p:nvPr userDrawn="1"/>
          </p:nvSpPr>
          <p:spPr>
            <a:xfrm>
              <a:off x="6041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6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6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4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4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7C117F6A-795A-43A0-9D90-7A5E163BD8C0}"/>
                </a:ext>
              </a:extLst>
            </p:cNvPr>
            <p:cNvSpPr/>
            <p:nvPr userDrawn="1"/>
          </p:nvSpPr>
          <p:spPr>
            <a:xfrm>
              <a:off x="77718" y="6552010"/>
              <a:ext cx="121386" cy="184137"/>
            </a:xfrm>
            <a:custGeom>
              <a:avLst/>
              <a:gdLst/>
              <a:ahLst/>
              <a:cxnLst/>
              <a:rect l="l" t="t" r="r" b="b"/>
              <a:pathLst>
                <a:path w="121386" h="184137">
                  <a:moveTo>
                    <a:pt x="0" y="0"/>
                  </a:moveTo>
                  <a:lnTo>
                    <a:pt x="121386" y="0"/>
                  </a:lnTo>
                  <a:lnTo>
                    <a:pt x="121386" y="38062"/>
                  </a:lnTo>
                  <a:lnTo>
                    <a:pt x="40119" y="38062"/>
                  </a:lnTo>
                  <a:lnTo>
                    <a:pt x="40119" y="75095"/>
                  </a:lnTo>
                  <a:lnTo>
                    <a:pt x="113157" y="75095"/>
                  </a:lnTo>
                  <a:lnTo>
                    <a:pt x="113157" y="113157"/>
                  </a:lnTo>
                  <a:lnTo>
                    <a:pt x="40119" y="113157"/>
                  </a:lnTo>
                  <a:lnTo>
                    <a:pt x="40119" y="184137"/>
                  </a:lnTo>
                  <a:lnTo>
                    <a:pt x="0" y="18413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4EB1C397-2A4B-4954-BFB0-E4265ED0610B}"/>
                </a:ext>
              </a:extLst>
            </p:cNvPr>
            <p:cNvSpPr/>
            <p:nvPr userDrawn="1"/>
          </p:nvSpPr>
          <p:spPr>
            <a:xfrm>
              <a:off x="378403" y="6606017"/>
              <a:ext cx="123958" cy="130130"/>
            </a:xfrm>
            <a:custGeom>
              <a:avLst/>
              <a:gdLst/>
              <a:ahLst/>
              <a:cxnLst/>
              <a:rect l="l" t="t" r="r" b="b"/>
              <a:pathLst>
                <a:path w="123958" h="130130">
                  <a:moveTo>
                    <a:pt x="77152" y="0"/>
                  </a:moveTo>
                  <a:cubicBezTo>
                    <a:pt x="92926" y="0"/>
                    <a:pt x="104670" y="5057"/>
                    <a:pt x="112385" y="15173"/>
                  </a:cubicBezTo>
                  <a:cubicBezTo>
                    <a:pt x="120101" y="25289"/>
                    <a:pt x="123958" y="38576"/>
                    <a:pt x="123958" y="55035"/>
                  </a:cubicBezTo>
                  <a:lnTo>
                    <a:pt x="123958" y="130130"/>
                  </a:lnTo>
                  <a:lnTo>
                    <a:pt x="85382" y="130130"/>
                  </a:lnTo>
                  <a:lnTo>
                    <a:pt x="85382" y="59407"/>
                  </a:lnTo>
                  <a:cubicBezTo>
                    <a:pt x="85382" y="52549"/>
                    <a:pt x="83753" y="46934"/>
                    <a:pt x="80496" y="42562"/>
                  </a:cubicBezTo>
                  <a:cubicBezTo>
                    <a:pt x="77238" y="38190"/>
                    <a:pt x="72180" y="36004"/>
                    <a:pt x="65322" y="36004"/>
                  </a:cubicBezTo>
                  <a:cubicBezTo>
                    <a:pt x="56578" y="36004"/>
                    <a:pt x="49935" y="39347"/>
                    <a:pt x="45391" y="46034"/>
                  </a:cubicBezTo>
                  <a:cubicBezTo>
                    <a:pt x="40848" y="52721"/>
                    <a:pt x="38576" y="61465"/>
                    <a:pt x="38576" y="72266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7149" y="6686"/>
                    <a:pt x="60007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2696F660-A328-4EF8-89A4-D3B2A8E81BC4}"/>
                </a:ext>
              </a:extLst>
            </p:cNvPr>
            <p:cNvSpPr/>
            <p:nvPr userDrawn="1"/>
          </p:nvSpPr>
          <p:spPr>
            <a:xfrm>
              <a:off x="752202" y="6606017"/>
              <a:ext cx="129616" cy="134245"/>
            </a:xfrm>
            <a:custGeom>
              <a:avLst/>
              <a:gdLst/>
              <a:ahLst/>
              <a:cxnLst/>
              <a:rect l="l" t="t" r="r" b="b"/>
              <a:pathLst>
                <a:path w="129616" h="134245">
                  <a:moveTo>
                    <a:pt x="67894" y="0"/>
                  </a:moveTo>
                  <a:cubicBezTo>
                    <a:pt x="82296" y="0"/>
                    <a:pt x="94683" y="3172"/>
                    <a:pt x="105056" y="9515"/>
                  </a:cubicBezTo>
                  <a:cubicBezTo>
                    <a:pt x="115429" y="15859"/>
                    <a:pt x="123101" y="24603"/>
                    <a:pt x="128073" y="35747"/>
                  </a:cubicBezTo>
                  <a:lnTo>
                    <a:pt x="92583" y="50663"/>
                  </a:lnTo>
                  <a:cubicBezTo>
                    <a:pt x="89840" y="45691"/>
                    <a:pt x="86539" y="42005"/>
                    <a:pt x="82682" y="39605"/>
                  </a:cubicBezTo>
                  <a:cubicBezTo>
                    <a:pt x="78824" y="37204"/>
                    <a:pt x="73895" y="36004"/>
                    <a:pt x="67894" y="36004"/>
                  </a:cubicBezTo>
                  <a:cubicBezTo>
                    <a:pt x="59493" y="36004"/>
                    <a:pt x="52506" y="38790"/>
                    <a:pt x="46934" y="44362"/>
                  </a:cubicBezTo>
                  <a:cubicBezTo>
                    <a:pt x="41362" y="49935"/>
                    <a:pt x="38576" y="57521"/>
                    <a:pt x="38576" y="67122"/>
                  </a:cubicBezTo>
                  <a:cubicBezTo>
                    <a:pt x="38576" y="76724"/>
                    <a:pt x="41362" y="84310"/>
                    <a:pt x="46934" y="89882"/>
                  </a:cubicBezTo>
                  <a:cubicBezTo>
                    <a:pt x="52506" y="95454"/>
                    <a:pt x="59493" y="98241"/>
                    <a:pt x="67894" y="98241"/>
                  </a:cubicBezTo>
                  <a:cubicBezTo>
                    <a:pt x="73895" y="98241"/>
                    <a:pt x="79038" y="96912"/>
                    <a:pt x="83325" y="94254"/>
                  </a:cubicBezTo>
                  <a:cubicBezTo>
                    <a:pt x="87611" y="91597"/>
                    <a:pt x="91211" y="87696"/>
                    <a:pt x="94126" y="82553"/>
                  </a:cubicBezTo>
                  <a:lnTo>
                    <a:pt x="129616" y="97983"/>
                  </a:lnTo>
                  <a:cubicBezTo>
                    <a:pt x="123444" y="109299"/>
                    <a:pt x="115257" y="118172"/>
                    <a:pt x="105056" y="124601"/>
                  </a:cubicBezTo>
                  <a:cubicBezTo>
                    <a:pt x="94855" y="131030"/>
                    <a:pt x="82467" y="134245"/>
                    <a:pt x="67894" y="134245"/>
                  </a:cubicBezTo>
                  <a:cubicBezTo>
                    <a:pt x="58121" y="134245"/>
                    <a:pt x="49077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7" y="1671"/>
                    <a:pt x="58121" y="0"/>
                    <a:pt x="6789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100CFF61-0DEF-4E09-9B38-C8D4D925D11D}"/>
                </a:ext>
              </a:extLst>
            </p:cNvPr>
            <p:cNvSpPr/>
            <p:nvPr userDrawn="1"/>
          </p:nvSpPr>
          <p:spPr>
            <a:xfrm>
              <a:off x="895077" y="6606017"/>
              <a:ext cx="135788" cy="134245"/>
            </a:xfrm>
            <a:custGeom>
              <a:avLst/>
              <a:gdLst/>
              <a:ahLst/>
              <a:cxnLst/>
              <a:rect l="l" t="t" r="r" b="b"/>
              <a:pathLst>
                <a:path w="135788" h="134245">
                  <a:moveTo>
                    <a:pt x="67894" y="0"/>
                  </a:moveTo>
                  <a:cubicBezTo>
                    <a:pt x="77667" y="0"/>
                    <a:pt x="86711" y="1671"/>
                    <a:pt x="95026" y="5015"/>
                  </a:cubicBezTo>
                  <a:cubicBezTo>
                    <a:pt x="103341" y="8358"/>
                    <a:pt x="110542" y="12987"/>
                    <a:pt x="116629" y="18902"/>
                  </a:cubicBezTo>
                  <a:cubicBezTo>
                    <a:pt x="122715" y="24817"/>
                    <a:pt x="127430" y="31889"/>
                    <a:pt x="130773" y="40119"/>
                  </a:cubicBezTo>
                  <a:cubicBezTo>
                    <a:pt x="134117" y="48349"/>
                    <a:pt x="135788" y="57350"/>
                    <a:pt x="135788" y="67122"/>
                  </a:cubicBezTo>
                  <a:cubicBezTo>
                    <a:pt x="135788" y="76895"/>
                    <a:pt x="134117" y="85896"/>
                    <a:pt x="130773" y="94126"/>
                  </a:cubicBezTo>
                  <a:cubicBezTo>
                    <a:pt x="127430" y="102355"/>
                    <a:pt x="122715" y="109428"/>
                    <a:pt x="116629" y="115343"/>
                  </a:cubicBezTo>
                  <a:cubicBezTo>
                    <a:pt x="110542" y="121258"/>
                    <a:pt x="103341" y="125887"/>
                    <a:pt x="95026" y="129230"/>
                  </a:cubicBezTo>
                  <a:cubicBezTo>
                    <a:pt x="86711" y="132573"/>
                    <a:pt x="77667" y="134245"/>
                    <a:pt x="67894" y="134245"/>
                  </a:cubicBezTo>
                  <a:cubicBezTo>
                    <a:pt x="58122" y="134245"/>
                    <a:pt x="49078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8" y="1671"/>
                    <a:pt x="58122" y="0"/>
                    <a:pt x="67894" y="0"/>
                  </a:cubicBezTo>
                  <a:close/>
                  <a:moveTo>
                    <a:pt x="67894" y="36004"/>
                  </a:moveTo>
                  <a:cubicBezTo>
                    <a:pt x="63951" y="36004"/>
                    <a:pt x="60222" y="36733"/>
                    <a:pt x="56707" y="38190"/>
                  </a:cubicBezTo>
                  <a:cubicBezTo>
                    <a:pt x="53192" y="39648"/>
                    <a:pt x="50063" y="41748"/>
                    <a:pt x="47320" y="44491"/>
                  </a:cubicBezTo>
                  <a:cubicBezTo>
                    <a:pt x="44577" y="47234"/>
                    <a:pt x="42434" y="50492"/>
                    <a:pt x="40891" y="54264"/>
                  </a:cubicBezTo>
                  <a:cubicBezTo>
                    <a:pt x="39348" y="58036"/>
                    <a:pt x="38576" y="62322"/>
                    <a:pt x="38576" y="67122"/>
                  </a:cubicBezTo>
                  <a:cubicBezTo>
                    <a:pt x="38576" y="71923"/>
                    <a:pt x="39348" y="76252"/>
                    <a:pt x="40891" y="80110"/>
                  </a:cubicBezTo>
                  <a:cubicBezTo>
                    <a:pt x="42434" y="83967"/>
                    <a:pt x="44577" y="87225"/>
                    <a:pt x="47320" y="89882"/>
                  </a:cubicBezTo>
                  <a:cubicBezTo>
                    <a:pt x="50063" y="92540"/>
                    <a:pt x="53192" y="94597"/>
                    <a:pt x="56707" y="96055"/>
                  </a:cubicBezTo>
                  <a:cubicBezTo>
                    <a:pt x="60222" y="97512"/>
                    <a:pt x="63951" y="98241"/>
                    <a:pt x="67894" y="98241"/>
                  </a:cubicBezTo>
                  <a:cubicBezTo>
                    <a:pt x="71838" y="98241"/>
                    <a:pt x="75567" y="97512"/>
                    <a:pt x="79081" y="96055"/>
                  </a:cubicBezTo>
                  <a:cubicBezTo>
                    <a:pt x="82596" y="94597"/>
                    <a:pt x="85725" y="92540"/>
                    <a:pt x="88468" y="89882"/>
                  </a:cubicBezTo>
                  <a:cubicBezTo>
                    <a:pt x="91211" y="87225"/>
                    <a:pt x="93354" y="83967"/>
                    <a:pt x="94898" y="80110"/>
                  </a:cubicBezTo>
                  <a:cubicBezTo>
                    <a:pt x="96441" y="76252"/>
                    <a:pt x="97212" y="71923"/>
                    <a:pt x="97212" y="67122"/>
                  </a:cubicBezTo>
                  <a:cubicBezTo>
                    <a:pt x="97212" y="62322"/>
                    <a:pt x="96441" y="58036"/>
                    <a:pt x="94898" y="54264"/>
                  </a:cubicBezTo>
                  <a:cubicBezTo>
                    <a:pt x="93354" y="50492"/>
                    <a:pt x="91211" y="47234"/>
                    <a:pt x="88468" y="44491"/>
                  </a:cubicBezTo>
                  <a:cubicBezTo>
                    <a:pt x="85725" y="41748"/>
                    <a:pt x="82596" y="39648"/>
                    <a:pt x="79081" y="38190"/>
                  </a:cubicBezTo>
                  <a:cubicBezTo>
                    <a:pt x="75567" y="36733"/>
                    <a:pt x="71838" y="36004"/>
                    <a:pt x="67894" y="360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9F2FB059-3076-4A21-9006-A1D4CF82A28F}"/>
                </a:ext>
              </a:extLst>
            </p:cNvPr>
            <p:cNvSpPr/>
            <p:nvPr userDrawn="1"/>
          </p:nvSpPr>
          <p:spPr>
            <a:xfrm>
              <a:off x="1045154" y="6606017"/>
              <a:ext cx="202139" cy="130130"/>
            </a:xfrm>
            <a:custGeom>
              <a:avLst/>
              <a:gdLst/>
              <a:ahLst/>
              <a:cxnLst/>
              <a:rect l="l" t="t" r="r" b="b"/>
              <a:pathLst>
                <a:path w="202139" h="130130">
                  <a:moveTo>
                    <a:pt x="77152" y="0"/>
                  </a:moveTo>
                  <a:cubicBezTo>
                    <a:pt x="86754" y="0"/>
                    <a:pt x="94726" y="2271"/>
                    <a:pt x="101070" y="6815"/>
                  </a:cubicBezTo>
                  <a:cubicBezTo>
                    <a:pt x="107413" y="11358"/>
                    <a:pt x="111871" y="16630"/>
                    <a:pt x="114443" y="22631"/>
                  </a:cubicBezTo>
                  <a:cubicBezTo>
                    <a:pt x="118215" y="16630"/>
                    <a:pt x="123615" y="11358"/>
                    <a:pt x="130645" y="6815"/>
                  </a:cubicBezTo>
                  <a:cubicBezTo>
                    <a:pt x="137674" y="2271"/>
                    <a:pt x="146504" y="0"/>
                    <a:pt x="157134" y="0"/>
                  </a:cubicBezTo>
                  <a:cubicBezTo>
                    <a:pt x="164678" y="0"/>
                    <a:pt x="171278" y="1243"/>
                    <a:pt x="176936" y="3729"/>
                  </a:cubicBezTo>
                  <a:cubicBezTo>
                    <a:pt x="182594" y="6215"/>
                    <a:pt x="187266" y="9687"/>
                    <a:pt x="190952" y="14144"/>
                  </a:cubicBezTo>
                  <a:cubicBezTo>
                    <a:pt x="194638" y="18602"/>
                    <a:pt x="197425" y="23917"/>
                    <a:pt x="199311" y="30089"/>
                  </a:cubicBezTo>
                  <a:cubicBezTo>
                    <a:pt x="201197" y="36261"/>
                    <a:pt x="202139" y="43034"/>
                    <a:pt x="202139" y="50406"/>
                  </a:cubicBezTo>
                  <a:lnTo>
                    <a:pt x="202139" y="130130"/>
                  </a:lnTo>
                  <a:lnTo>
                    <a:pt x="163563" y="130130"/>
                  </a:lnTo>
                  <a:lnTo>
                    <a:pt x="163563" y="57864"/>
                  </a:lnTo>
                  <a:cubicBezTo>
                    <a:pt x="163563" y="51349"/>
                    <a:pt x="162063" y="46077"/>
                    <a:pt x="159063" y="42048"/>
                  </a:cubicBezTo>
                  <a:cubicBezTo>
                    <a:pt x="156062" y="38019"/>
                    <a:pt x="151647" y="36004"/>
                    <a:pt x="145818" y="36004"/>
                  </a:cubicBezTo>
                  <a:cubicBezTo>
                    <a:pt x="137417" y="36004"/>
                    <a:pt x="131073" y="39390"/>
                    <a:pt x="126787" y="46163"/>
                  </a:cubicBezTo>
                  <a:cubicBezTo>
                    <a:pt x="122501" y="52935"/>
                    <a:pt x="120358" y="61979"/>
                    <a:pt x="120358" y="73295"/>
                  </a:cubicBezTo>
                  <a:lnTo>
                    <a:pt x="120358" y="130130"/>
                  </a:lnTo>
                  <a:lnTo>
                    <a:pt x="81782" y="130130"/>
                  </a:lnTo>
                  <a:lnTo>
                    <a:pt x="81782" y="57864"/>
                  </a:lnTo>
                  <a:cubicBezTo>
                    <a:pt x="81782" y="51349"/>
                    <a:pt x="80196" y="46077"/>
                    <a:pt x="77024" y="42048"/>
                  </a:cubicBezTo>
                  <a:cubicBezTo>
                    <a:pt x="73852" y="38019"/>
                    <a:pt x="68923" y="36004"/>
                    <a:pt x="62236" y="36004"/>
                  </a:cubicBezTo>
                  <a:cubicBezTo>
                    <a:pt x="54350" y="36004"/>
                    <a:pt x="48434" y="39390"/>
                    <a:pt x="44491" y="46163"/>
                  </a:cubicBezTo>
                  <a:cubicBezTo>
                    <a:pt x="40548" y="52935"/>
                    <a:pt x="38576" y="61979"/>
                    <a:pt x="38576" y="73295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2691" y="13716"/>
                    <a:pt x="47963" y="8787"/>
                    <a:pt x="54392" y="5272"/>
                  </a:cubicBezTo>
                  <a:cubicBezTo>
                    <a:pt x="60822" y="1757"/>
                    <a:pt x="68408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2D2D3C4C-583A-4805-93E1-BBD2332ED010}"/>
                </a:ext>
              </a:extLst>
            </p:cNvPr>
            <p:cNvSpPr/>
            <p:nvPr userDrawn="1"/>
          </p:nvSpPr>
          <p:spPr>
            <a:xfrm>
              <a:off x="224975" y="6610131"/>
              <a:ext cx="123959" cy="130131"/>
            </a:xfrm>
            <a:custGeom>
              <a:avLst/>
              <a:gdLst/>
              <a:ahLst/>
              <a:cxnLst/>
              <a:rect l="l" t="t" r="r" b="b"/>
              <a:pathLst>
                <a:path w="123959" h="130131">
                  <a:moveTo>
                    <a:pt x="0" y="0"/>
                  </a:moveTo>
                  <a:lnTo>
                    <a:pt x="38576" y="0"/>
                  </a:lnTo>
                  <a:lnTo>
                    <a:pt x="38576" y="70724"/>
                  </a:lnTo>
                  <a:cubicBezTo>
                    <a:pt x="38576" y="77582"/>
                    <a:pt x="40205" y="83197"/>
                    <a:pt x="43463" y="87569"/>
                  </a:cubicBezTo>
                  <a:cubicBezTo>
                    <a:pt x="46720" y="91941"/>
                    <a:pt x="51778" y="94127"/>
                    <a:pt x="58636" y="94127"/>
                  </a:cubicBezTo>
                  <a:cubicBezTo>
                    <a:pt x="67380" y="94127"/>
                    <a:pt x="74024" y="90783"/>
                    <a:pt x="78567" y="84097"/>
                  </a:cubicBezTo>
                  <a:cubicBezTo>
                    <a:pt x="83111" y="77410"/>
                    <a:pt x="85382" y="68666"/>
                    <a:pt x="85382" y="57865"/>
                  </a:cubicBezTo>
                  <a:lnTo>
                    <a:pt x="85382" y="0"/>
                  </a:lnTo>
                  <a:lnTo>
                    <a:pt x="123959" y="0"/>
                  </a:lnTo>
                  <a:lnTo>
                    <a:pt x="123959" y="126016"/>
                  </a:lnTo>
                  <a:lnTo>
                    <a:pt x="87954" y="126016"/>
                  </a:lnTo>
                  <a:lnTo>
                    <a:pt x="87954" y="110071"/>
                  </a:lnTo>
                  <a:lnTo>
                    <a:pt x="85382" y="110071"/>
                  </a:lnTo>
                  <a:cubicBezTo>
                    <a:pt x="76810" y="123444"/>
                    <a:pt x="63951" y="130131"/>
                    <a:pt x="46806" y="130131"/>
                  </a:cubicBezTo>
                  <a:cubicBezTo>
                    <a:pt x="31033" y="130131"/>
                    <a:pt x="19288" y="125073"/>
                    <a:pt x="11573" y="114958"/>
                  </a:cubicBezTo>
                  <a:cubicBezTo>
                    <a:pt x="3858" y="104842"/>
                    <a:pt x="0" y="91555"/>
                    <a:pt x="0" y="75096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3F32DC81-8294-4A16-BA12-853E862198B3}"/>
                </a:ext>
              </a:extLst>
            </p:cNvPr>
            <p:cNvSpPr/>
            <p:nvPr userDrawn="1"/>
          </p:nvSpPr>
          <p:spPr>
            <a:xfrm>
              <a:off x="532860" y="6610131"/>
              <a:ext cx="38576" cy="126016"/>
            </a:xfrm>
            <a:custGeom>
              <a:avLst/>
              <a:gdLst/>
              <a:ahLst/>
              <a:cxnLst/>
              <a:rect l="l" t="t" r="r" b="b"/>
              <a:pathLst>
                <a:path w="38576" h="126016">
                  <a:moveTo>
                    <a:pt x="0" y="0"/>
                  </a:moveTo>
                  <a:lnTo>
                    <a:pt x="38576" y="0"/>
                  </a:lnTo>
                  <a:lnTo>
                    <a:pt x="38576" y="126016"/>
                  </a:lnTo>
                  <a:lnTo>
                    <a:pt x="0" y="12601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908C1F26-322D-4552-A196-190C8F66FEBF}"/>
                </a:ext>
              </a:extLst>
            </p:cNvPr>
            <p:cNvSpPr/>
            <p:nvPr userDrawn="1"/>
          </p:nvSpPr>
          <p:spPr>
            <a:xfrm>
              <a:off x="579742" y="6610131"/>
              <a:ext cx="67894" cy="185681"/>
            </a:xfrm>
            <a:custGeom>
              <a:avLst/>
              <a:gdLst/>
              <a:ahLst/>
              <a:cxnLst/>
              <a:rect l="l" t="t" r="r" b="b"/>
              <a:pathLst>
                <a:path w="67894" h="185681">
                  <a:moveTo>
                    <a:pt x="29318" y="0"/>
                  </a:moveTo>
                  <a:lnTo>
                    <a:pt x="67894" y="0"/>
                  </a:lnTo>
                  <a:lnTo>
                    <a:pt x="67894" y="137963"/>
                  </a:lnTo>
                  <a:cubicBezTo>
                    <a:pt x="67894" y="146782"/>
                    <a:pt x="66694" y="154216"/>
                    <a:pt x="64294" y="160267"/>
                  </a:cubicBezTo>
                  <a:cubicBezTo>
                    <a:pt x="61894" y="166317"/>
                    <a:pt x="58679" y="171244"/>
                    <a:pt x="54650" y="175048"/>
                  </a:cubicBezTo>
                  <a:cubicBezTo>
                    <a:pt x="50621" y="178852"/>
                    <a:pt x="46035" y="181575"/>
                    <a:pt x="40891" y="183218"/>
                  </a:cubicBezTo>
                  <a:cubicBezTo>
                    <a:pt x="35748" y="184860"/>
                    <a:pt x="30347" y="185681"/>
                    <a:pt x="24689" y="185681"/>
                  </a:cubicBezTo>
                  <a:cubicBezTo>
                    <a:pt x="19546" y="185681"/>
                    <a:pt x="15002" y="185338"/>
                    <a:pt x="11059" y="184652"/>
                  </a:cubicBezTo>
                  <a:cubicBezTo>
                    <a:pt x="7115" y="183966"/>
                    <a:pt x="3429" y="182938"/>
                    <a:pt x="0" y="181566"/>
                  </a:cubicBezTo>
                  <a:lnTo>
                    <a:pt x="9773" y="147619"/>
                  </a:lnTo>
                  <a:cubicBezTo>
                    <a:pt x="12688" y="149333"/>
                    <a:pt x="15859" y="150191"/>
                    <a:pt x="19288" y="150191"/>
                  </a:cubicBezTo>
                  <a:cubicBezTo>
                    <a:pt x="25975" y="150191"/>
                    <a:pt x="29318" y="145860"/>
                    <a:pt x="29318" y="137199"/>
                  </a:cubicBezTo>
                  <a:lnTo>
                    <a:pt x="29318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607D8A20-E453-457D-9D10-B7541F1551AB}"/>
                </a:ext>
              </a:extLst>
            </p:cNvPr>
            <p:cNvSpPr/>
            <p:nvPr userDrawn="1"/>
          </p:nvSpPr>
          <p:spPr>
            <a:xfrm>
              <a:off x="681145" y="6688313"/>
              <a:ext cx="49378" cy="47834"/>
            </a:xfrm>
            <a:custGeom>
              <a:avLst/>
              <a:gdLst/>
              <a:ahLst/>
              <a:cxnLst/>
              <a:rect l="l" t="t" r="r" b="b"/>
              <a:pathLst>
                <a:path w="49378" h="47834">
                  <a:moveTo>
                    <a:pt x="24689" y="0"/>
                  </a:moveTo>
                  <a:cubicBezTo>
                    <a:pt x="31547" y="0"/>
                    <a:pt x="37377" y="2325"/>
                    <a:pt x="42177" y="6976"/>
                  </a:cubicBezTo>
                  <a:cubicBezTo>
                    <a:pt x="46978" y="11626"/>
                    <a:pt x="49378" y="17273"/>
                    <a:pt x="49378" y="23917"/>
                  </a:cubicBezTo>
                  <a:cubicBezTo>
                    <a:pt x="49378" y="30561"/>
                    <a:pt x="46978" y="36208"/>
                    <a:pt x="42177" y="40858"/>
                  </a:cubicBezTo>
                  <a:cubicBezTo>
                    <a:pt x="37377" y="45509"/>
                    <a:pt x="31547" y="47834"/>
                    <a:pt x="24689" y="47834"/>
                  </a:cubicBezTo>
                  <a:cubicBezTo>
                    <a:pt x="17831" y="47834"/>
                    <a:pt x="12002" y="45509"/>
                    <a:pt x="7201" y="40858"/>
                  </a:cubicBezTo>
                  <a:cubicBezTo>
                    <a:pt x="2401" y="36208"/>
                    <a:pt x="0" y="30561"/>
                    <a:pt x="0" y="23917"/>
                  </a:cubicBezTo>
                  <a:cubicBezTo>
                    <a:pt x="0" y="17273"/>
                    <a:pt x="2401" y="11626"/>
                    <a:pt x="7201" y="6976"/>
                  </a:cubicBezTo>
                  <a:cubicBezTo>
                    <a:pt x="12002" y="2325"/>
                    <a:pt x="17831" y="0"/>
                    <a:pt x="2468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38062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Bigetron Esports Update</dc:title>
  <dc:creator>Muhamad Rizki Sunarya</dc:creator>
  <cp:keywords>Funij.com</cp:keywords>
  <cp:lastModifiedBy>Muhamad Rizki Sunarya</cp:lastModifiedBy>
  <cp:revision>118</cp:revision>
  <dcterms:created xsi:type="dcterms:W3CDTF">2025-06-20T02:32:37Z</dcterms:created>
  <dcterms:modified xsi:type="dcterms:W3CDTF">2025-07-31T02:07:08Z</dcterms:modified>
</cp:coreProperties>
</file>