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204"/>
    <a:srgbClr val="570100"/>
    <a:srgbClr val="E6E6E6"/>
    <a:srgbClr val="000000"/>
    <a:srgbClr val="911025"/>
    <a:srgbClr val="E13E45"/>
    <a:srgbClr val="562348"/>
    <a:srgbClr val="192556"/>
    <a:srgbClr val="005EA0"/>
    <a:srgbClr val="E5A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98" y="894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FB0204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9BD99B31-9CED-4C20-9C39-A902FC8B792A}"/>
              </a:ext>
            </a:extLst>
          </p:cNvPr>
          <p:cNvSpPr>
            <a:spLocks noEditPoints="1"/>
          </p:cNvSpPr>
          <p:nvPr/>
        </p:nvSpPr>
        <p:spPr bwMode="auto">
          <a:xfrm>
            <a:off x="4143148" y="840565"/>
            <a:ext cx="3172051" cy="3894138"/>
          </a:xfrm>
          <a:custGeom>
            <a:avLst/>
            <a:gdLst>
              <a:gd name="T0" fmla="*/ 2463 w 2750"/>
              <a:gd name="T1" fmla="*/ 814 h 3935"/>
              <a:gd name="T2" fmla="*/ 2744 w 2750"/>
              <a:gd name="T3" fmla="*/ 0 h 3935"/>
              <a:gd name="T4" fmla="*/ 2490 w 2750"/>
              <a:gd name="T5" fmla="*/ 1355 h 3935"/>
              <a:gd name="T6" fmla="*/ 2726 w 2750"/>
              <a:gd name="T7" fmla="*/ 1798 h 3935"/>
              <a:gd name="T8" fmla="*/ 2539 w 2750"/>
              <a:gd name="T9" fmla="*/ 2504 h 3935"/>
              <a:gd name="T10" fmla="*/ 2548 w 2750"/>
              <a:gd name="T11" fmla="*/ 2324 h 3935"/>
              <a:gd name="T12" fmla="*/ 2458 w 2750"/>
              <a:gd name="T13" fmla="*/ 1789 h 3935"/>
              <a:gd name="T14" fmla="*/ 1959 w 2750"/>
              <a:gd name="T15" fmla="*/ 2918 h 3935"/>
              <a:gd name="T16" fmla="*/ 1958 w 2750"/>
              <a:gd name="T17" fmla="*/ 3259 h 3935"/>
              <a:gd name="T18" fmla="*/ 2159 w 2750"/>
              <a:gd name="T19" fmla="*/ 2866 h 3935"/>
              <a:gd name="T20" fmla="*/ 2287 w 2750"/>
              <a:gd name="T21" fmla="*/ 3187 h 3935"/>
              <a:gd name="T22" fmla="*/ 1882 w 2750"/>
              <a:gd name="T23" fmla="*/ 3585 h 3935"/>
              <a:gd name="T24" fmla="*/ 808 w 2750"/>
              <a:gd name="T25" fmla="*/ 3519 h 3935"/>
              <a:gd name="T26" fmla="*/ 458 w 2750"/>
              <a:gd name="T27" fmla="*/ 2787 h 3935"/>
              <a:gd name="T28" fmla="*/ 606 w 2750"/>
              <a:gd name="T29" fmla="*/ 2893 h 3935"/>
              <a:gd name="T30" fmla="*/ 806 w 2750"/>
              <a:gd name="T31" fmla="*/ 3266 h 3935"/>
              <a:gd name="T32" fmla="*/ 310 w 2750"/>
              <a:gd name="T33" fmla="*/ 2568 h 3935"/>
              <a:gd name="T34" fmla="*/ 280 w 2750"/>
              <a:gd name="T35" fmla="*/ 1799 h 3935"/>
              <a:gd name="T36" fmla="*/ 176 w 2750"/>
              <a:gd name="T37" fmla="*/ 2307 h 3935"/>
              <a:gd name="T38" fmla="*/ 10 w 2750"/>
              <a:gd name="T39" fmla="*/ 2322 h 3935"/>
              <a:gd name="T40" fmla="*/ 272 w 2750"/>
              <a:gd name="T41" fmla="*/ 1605 h 3935"/>
              <a:gd name="T42" fmla="*/ 0 w 2750"/>
              <a:gd name="T43" fmla="*/ 1143 h 3935"/>
              <a:gd name="T44" fmla="*/ 224 w 2750"/>
              <a:gd name="T45" fmla="*/ 399 h 3935"/>
              <a:gd name="T46" fmla="*/ 485 w 2750"/>
              <a:gd name="T47" fmla="*/ 966 h 3935"/>
              <a:gd name="T48" fmla="*/ 761 w 2750"/>
              <a:gd name="T49" fmla="*/ 728 h 3935"/>
              <a:gd name="T50" fmla="*/ 631 w 2750"/>
              <a:gd name="T51" fmla="*/ 972 h 3935"/>
              <a:gd name="T52" fmla="*/ 1363 w 2750"/>
              <a:gd name="T53" fmla="*/ 2332 h 3935"/>
              <a:gd name="T54" fmla="*/ 2119 w 2750"/>
              <a:gd name="T55" fmla="*/ 965 h 3935"/>
              <a:gd name="T56" fmla="*/ 1989 w 2750"/>
              <a:gd name="T57" fmla="*/ 727 h 3935"/>
              <a:gd name="T58" fmla="*/ 2264 w 2750"/>
              <a:gd name="T59" fmla="*/ 967 h 3935"/>
              <a:gd name="T60" fmla="*/ 2265 w 2750"/>
              <a:gd name="T61" fmla="*/ 2007 h 3935"/>
              <a:gd name="T62" fmla="*/ 2185 w 2750"/>
              <a:gd name="T63" fmla="*/ 2234 h 3935"/>
              <a:gd name="T64" fmla="*/ 1623 w 2750"/>
              <a:gd name="T65" fmla="*/ 2390 h 3935"/>
              <a:gd name="T66" fmla="*/ 1156 w 2750"/>
              <a:gd name="T67" fmla="*/ 2390 h 3935"/>
              <a:gd name="T68" fmla="*/ 586 w 2750"/>
              <a:gd name="T69" fmla="*/ 2274 h 3935"/>
              <a:gd name="T70" fmla="*/ 503 w 2750"/>
              <a:gd name="T71" fmla="*/ 2031 h 3935"/>
              <a:gd name="T72" fmla="*/ 400 w 2750"/>
              <a:gd name="T73" fmla="*/ 1481 h 3935"/>
              <a:gd name="T74" fmla="*/ 441 w 2750"/>
              <a:gd name="T75" fmla="*/ 2090 h 3935"/>
              <a:gd name="T76" fmla="*/ 956 w 2750"/>
              <a:gd name="T77" fmla="*/ 2879 h 3935"/>
              <a:gd name="T78" fmla="*/ 1109 w 2750"/>
              <a:gd name="T79" fmla="*/ 3570 h 3935"/>
              <a:gd name="T80" fmla="*/ 1239 w 2750"/>
              <a:gd name="T81" fmla="*/ 3164 h 3935"/>
              <a:gd name="T82" fmla="*/ 1273 w 2750"/>
              <a:gd name="T83" fmla="*/ 3687 h 3935"/>
              <a:gd name="T84" fmla="*/ 1493 w 2750"/>
              <a:gd name="T85" fmla="*/ 3658 h 3935"/>
              <a:gd name="T86" fmla="*/ 1625 w 2750"/>
              <a:gd name="T87" fmla="*/ 3238 h 3935"/>
              <a:gd name="T88" fmla="*/ 1653 w 2750"/>
              <a:gd name="T89" fmla="*/ 3563 h 3935"/>
              <a:gd name="T90" fmla="*/ 1809 w 2750"/>
              <a:gd name="T91" fmla="*/ 2843 h 3935"/>
              <a:gd name="T92" fmla="*/ 2332 w 2750"/>
              <a:gd name="T93" fmla="*/ 2053 h 3935"/>
              <a:gd name="T94" fmla="*/ 2565 w 2750"/>
              <a:gd name="T95" fmla="*/ 426 h 3935"/>
              <a:gd name="T96" fmla="*/ 2277 w 2750"/>
              <a:gd name="T97" fmla="*/ 1143 h 3935"/>
              <a:gd name="T98" fmla="*/ 2300 w 2750"/>
              <a:gd name="T99" fmla="*/ 1315 h 3935"/>
              <a:gd name="T100" fmla="*/ 2565 w 2750"/>
              <a:gd name="T101" fmla="*/ 426 h 3935"/>
              <a:gd name="T102" fmla="*/ 234 w 2750"/>
              <a:gd name="T103" fmla="*/ 954 h 3935"/>
              <a:gd name="T104" fmla="*/ 149 w 2750"/>
              <a:gd name="T105" fmla="*/ 462 h 3935"/>
              <a:gd name="T106" fmla="*/ 485 w 2750"/>
              <a:gd name="T107" fmla="*/ 1342 h 3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50" h="3935">
                <a:moveTo>
                  <a:pt x="2264" y="967"/>
                </a:moveTo>
                <a:cubicBezTo>
                  <a:pt x="2273" y="961"/>
                  <a:pt x="2279" y="958"/>
                  <a:pt x="2285" y="954"/>
                </a:cubicBezTo>
                <a:cubicBezTo>
                  <a:pt x="2339" y="916"/>
                  <a:pt x="2393" y="878"/>
                  <a:pt x="2446" y="840"/>
                </a:cubicBezTo>
                <a:cubicBezTo>
                  <a:pt x="2454" y="834"/>
                  <a:pt x="2461" y="824"/>
                  <a:pt x="2463" y="814"/>
                </a:cubicBezTo>
                <a:cubicBezTo>
                  <a:pt x="2488" y="683"/>
                  <a:pt x="2513" y="551"/>
                  <a:pt x="2537" y="420"/>
                </a:cubicBezTo>
                <a:cubicBezTo>
                  <a:pt x="2538" y="414"/>
                  <a:pt x="2534" y="404"/>
                  <a:pt x="2530" y="400"/>
                </a:cubicBezTo>
                <a:cubicBezTo>
                  <a:pt x="2510" y="384"/>
                  <a:pt x="2488" y="369"/>
                  <a:pt x="2466" y="353"/>
                </a:cubicBezTo>
                <a:cubicBezTo>
                  <a:pt x="2559" y="235"/>
                  <a:pt x="2650" y="119"/>
                  <a:pt x="2744" y="0"/>
                </a:cubicBezTo>
                <a:cubicBezTo>
                  <a:pt x="2745" y="10"/>
                  <a:pt x="2746" y="16"/>
                  <a:pt x="2746" y="22"/>
                </a:cubicBezTo>
                <a:cubicBezTo>
                  <a:pt x="2747" y="395"/>
                  <a:pt x="2749" y="768"/>
                  <a:pt x="2750" y="1142"/>
                </a:cubicBezTo>
                <a:cubicBezTo>
                  <a:pt x="2750" y="1150"/>
                  <a:pt x="2745" y="1161"/>
                  <a:pt x="2738" y="1166"/>
                </a:cubicBezTo>
                <a:cubicBezTo>
                  <a:pt x="2656" y="1229"/>
                  <a:pt x="2573" y="1292"/>
                  <a:pt x="2490" y="1355"/>
                </a:cubicBezTo>
                <a:cubicBezTo>
                  <a:pt x="2479" y="1362"/>
                  <a:pt x="2474" y="1370"/>
                  <a:pt x="2475" y="1384"/>
                </a:cubicBezTo>
                <a:cubicBezTo>
                  <a:pt x="2475" y="1457"/>
                  <a:pt x="2475" y="1531"/>
                  <a:pt x="2474" y="1604"/>
                </a:cubicBezTo>
                <a:cubicBezTo>
                  <a:pt x="2474" y="1616"/>
                  <a:pt x="2478" y="1623"/>
                  <a:pt x="2488" y="1630"/>
                </a:cubicBezTo>
                <a:cubicBezTo>
                  <a:pt x="2567" y="1686"/>
                  <a:pt x="2647" y="1743"/>
                  <a:pt x="2726" y="1798"/>
                </a:cubicBezTo>
                <a:cubicBezTo>
                  <a:pt x="2737" y="1806"/>
                  <a:pt x="2741" y="1813"/>
                  <a:pt x="2741" y="1826"/>
                </a:cubicBezTo>
                <a:cubicBezTo>
                  <a:pt x="2740" y="2004"/>
                  <a:pt x="2739" y="2182"/>
                  <a:pt x="2738" y="2360"/>
                </a:cubicBezTo>
                <a:cubicBezTo>
                  <a:pt x="2738" y="2367"/>
                  <a:pt x="2735" y="2376"/>
                  <a:pt x="2730" y="2380"/>
                </a:cubicBezTo>
                <a:cubicBezTo>
                  <a:pt x="2667" y="2422"/>
                  <a:pt x="2603" y="2463"/>
                  <a:pt x="2539" y="2504"/>
                </a:cubicBezTo>
                <a:cubicBezTo>
                  <a:pt x="2539" y="2505"/>
                  <a:pt x="2538" y="2504"/>
                  <a:pt x="2536" y="2504"/>
                </a:cubicBezTo>
                <a:cubicBezTo>
                  <a:pt x="2535" y="2500"/>
                  <a:pt x="2535" y="2496"/>
                  <a:pt x="2535" y="2492"/>
                </a:cubicBezTo>
                <a:cubicBezTo>
                  <a:pt x="2535" y="2443"/>
                  <a:pt x="2535" y="2394"/>
                  <a:pt x="2536" y="2346"/>
                </a:cubicBezTo>
                <a:cubicBezTo>
                  <a:pt x="2537" y="2338"/>
                  <a:pt x="2542" y="2327"/>
                  <a:pt x="2548" y="2324"/>
                </a:cubicBezTo>
                <a:cubicBezTo>
                  <a:pt x="2586" y="2307"/>
                  <a:pt x="2594" y="2280"/>
                  <a:pt x="2593" y="2240"/>
                </a:cubicBezTo>
                <a:cubicBezTo>
                  <a:pt x="2590" y="2129"/>
                  <a:pt x="2592" y="2017"/>
                  <a:pt x="2593" y="1906"/>
                </a:cubicBezTo>
                <a:cubicBezTo>
                  <a:pt x="2594" y="1889"/>
                  <a:pt x="2589" y="1879"/>
                  <a:pt x="2575" y="1870"/>
                </a:cubicBezTo>
                <a:cubicBezTo>
                  <a:pt x="2536" y="1844"/>
                  <a:pt x="2498" y="1817"/>
                  <a:pt x="2458" y="1789"/>
                </a:cubicBezTo>
                <a:cubicBezTo>
                  <a:pt x="2457" y="1795"/>
                  <a:pt x="2456" y="1800"/>
                  <a:pt x="2456" y="1805"/>
                </a:cubicBezTo>
                <a:cubicBezTo>
                  <a:pt x="2456" y="2048"/>
                  <a:pt x="2456" y="2291"/>
                  <a:pt x="2457" y="2535"/>
                </a:cubicBezTo>
                <a:cubicBezTo>
                  <a:pt x="2457" y="2550"/>
                  <a:pt x="2453" y="2560"/>
                  <a:pt x="2440" y="2569"/>
                </a:cubicBezTo>
                <a:cubicBezTo>
                  <a:pt x="2279" y="2685"/>
                  <a:pt x="2119" y="2802"/>
                  <a:pt x="1959" y="2918"/>
                </a:cubicBezTo>
                <a:cubicBezTo>
                  <a:pt x="1946" y="2927"/>
                  <a:pt x="1941" y="2936"/>
                  <a:pt x="1941" y="2952"/>
                </a:cubicBezTo>
                <a:cubicBezTo>
                  <a:pt x="1942" y="3051"/>
                  <a:pt x="1942" y="3151"/>
                  <a:pt x="1942" y="3250"/>
                </a:cubicBezTo>
                <a:cubicBezTo>
                  <a:pt x="1942" y="3255"/>
                  <a:pt x="1943" y="3259"/>
                  <a:pt x="1943" y="3266"/>
                </a:cubicBezTo>
                <a:cubicBezTo>
                  <a:pt x="1949" y="3263"/>
                  <a:pt x="1954" y="3261"/>
                  <a:pt x="1958" y="3259"/>
                </a:cubicBezTo>
                <a:cubicBezTo>
                  <a:pt x="2015" y="3217"/>
                  <a:pt x="2073" y="3176"/>
                  <a:pt x="2129" y="3134"/>
                </a:cubicBezTo>
                <a:cubicBezTo>
                  <a:pt x="2135" y="3130"/>
                  <a:pt x="2140" y="3119"/>
                  <a:pt x="2140" y="3111"/>
                </a:cubicBezTo>
                <a:cubicBezTo>
                  <a:pt x="2142" y="3039"/>
                  <a:pt x="2143" y="2966"/>
                  <a:pt x="2144" y="2893"/>
                </a:cubicBezTo>
                <a:cubicBezTo>
                  <a:pt x="2144" y="2881"/>
                  <a:pt x="2148" y="2873"/>
                  <a:pt x="2159" y="2866"/>
                </a:cubicBezTo>
                <a:cubicBezTo>
                  <a:pt x="2197" y="2840"/>
                  <a:pt x="2234" y="2813"/>
                  <a:pt x="2272" y="2787"/>
                </a:cubicBezTo>
                <a:cubicBezTo>
                  <a:pt x="2277" y="2783"/>
                  <a:pt x="2282" y="2780"/>
                  <a:pt x="2291" y="2774"/>
                </a:cubicBezTo>
                <a:cubicBezTo>
                  <a:pt x="2291" y="2784"/>
                  <a:pt x="2291" y="2790"/>
                  <a:pt x="2291" y="2795"/>
                </a:cubicBezTo>
                <a:cubicBezTo>
                  <a:pt x="2290" y="2926"/>
                  <a:pt x="2289" y="3057"/>
                  <a:pt x="2287" y="3187"/>
                </a:cubicBezTo>
                <a:cubicBezTo>
                  <a:pt x="2287" y="3195"/>
                  <a:pt x="2281" y="3206"/>
                  <a:pt x="2274" y="3211"/>
                </a:cubicBezTo>
                <a:cubicBezTo>
                  <a:pt x="2169" y="3288"/>
                  <a:pt x="2063" y="3364"/>
                  <a:pt x="1956" y="3440"/>
                </a:cubicBezTo>
                <a:cubicBezTo>
                  <a:pt x="1944" y="3448"/>
                  <a:pt x="1938" y="3457"/>
                  <a:pt x="1941" y="3471"/>
                </a:cubicBezTo>
                <a:cubicBezTo>
                  <a:pt x="1952" y="3525"/>
                  <a:pt x="1926" y="3555"/>
                  <a:pt x="1882" y="3585"/>
                </a:cubicBezTo>
                <a:cubicBezTo>
                  <a:pt x="1719" y="3695"/>
                  <a:pt x="1558" y="3810"/>
                  <a:pt x="1397" y="3923"/>
                </a:cubicBezTo>
                <a:cubicBezTo>
                  <a:pt x="1381" y="3935"/>
                  <a:pt x="1370" y="3935"/>
                  <a:pt x="1353" y="3923"/>
                </a:cubicBezTo>
                <a:cubicBezTo>
                  <a:pt x="1177" y="3798"/>
                  <a:pt x="1001" y="3675"/>
                  <a:pt x="825" y="3551"/>
                </a:cubicBezTo>
                <a:cubicBezTo>
                  <a:pt x="812" y="3543"/>
                  <a:pt x="805" y="3534"/>
                  <a:pt x="808" y="3519"/>
                </a:cubicBezTo>
                <a:cubicBezTo>
                  <a:pt x="819" y="3468"/>
                  <a:pt x="796" y="3438"/>
                  <a:pt x="755" y="3410"/>
                </a:cubicBezTo>
                <a:cubicBezTo>
                  <a:pt x="661" y="3347"/>
                  <a:pt x="570" y="3279"/>
                  <a:pt x="479" y="3212"/>
                </a:cubicBezTo>
                <a:cubicBezTo>
                  <a:pt x="472" y="3207"/>
                  <a:pt x="465" y="3197"/>
                  <a:pt x="464" y="3189"/>
                </a:cubicBezTo>
                <a:cubicBezTo>
                  <a:pt x="462" y="3055"/>
                  <a:pt x="460" y="2921"/>
                  <a:pt x="458" y="2787"/>
                </a:cubicBezTo>
                <a:cubicBezTo>
                  <a:pt x="458" y="2784"/>
                  <a:pt x="459" y="2780"/>
                  <a:pt x="459" y="2773"/>
                </a:cubicBezTo>
                <a:cubicBezTo>
                  <a:pt x="467" y="2778"/>
                  <a:pt x="472" y="2781"/>
                  <a:pt x="477" y="2785"/>
                </a:cubicBezTo>
                <a:cubicBezTo>
                  <a:pt x="515" y="2812"/>
                  <a:pt x="553" y="2839"/>
                  <a:pt x="592" y="2865"/>
                </a:cubicBezTo>
                <a:cubicBezTo>
                  <a:pt x="602" y="2873"/>
                  <a:pt x="606" y="2880"/>
                  <a:pt x="606" y="2893"/>
                </a:cubicBezTo>
                <a:cubicBezTo>
                  <a:pt x="606" y="2965"/>
                  <a:pt x="607" y="3037"/>
                  <a:pt x="608" y="3109"/>
                </a:cubicBezTo>
                <a:cubicBezTo>
                  <a:pt x="609" y="3117"/>
                  <a:pt x="612" y="3128"/>
                  <a:pt x="618" y="3133"/>
                </a:cubicBezTo>
                <a:cubicBezTo>
                  <a:pt x="678" y="3177"/>
                  <a:pt x="739" y="3220"/>
                  <a:pt x="799" y="3264"/>
                </a:cubicBezTo>
                <a:cubicBezTo>
                  <a:pt x="801" y="3265"/>
                  <a:pt x="803" y="3265"/>
                  <a:pt x="806" y="3266"/>
                </a:cubicBezTo>
                <a:cubicBezTo>
                  <a:pt x="807" y="3259"/>
                  <a:pt x="807" y="3254"/>
                  <a:pt x="808" y="3248"/>
                </a:cubicBezTo>
                <a:cubicBezTo>
                  <a:pt x="808" y="3149"/>
                  <a:pt x="808" y="3051"/>
                  <a:pt x="808" y="2952"/>
                </a:cubicBezTo>
                <a:cubicBezTo>
                  <a:pt x="809" y="2937"/>
                  <a:pt x="804" y="2928"/>
                  <a:pt x="792" y="2919"/>
                </a:cubicBezTo>
                <a:cubicBezTo>
                  <a:pt x="631" y="2803"/>
                  <a:pt x="471" y="2685"/>
                  <a:pt x="310" y="2568"/>
                </a:cubicBezTo>
                <a:cubicBezTo>
                  <a:pt x="298" y="2560"/>
                  <a:pt x="294" y="2551"/>
                  <a:pt x="294" y="2536"/>
                </a:cubicBezTo>
                <a:cubicBezTo>
                  <a:pt x="294" y="2294"/>
                  <a:pt x="294" y="2053"/>
                  <a:pt x="294" y="1812"/>
                </a:cubicBezTo>
                <a:cubicBezTo>
                  <a:pt x="294" y="1806"/>
                  <a:pt x="294" y="1800"/>
                  <a:pt x="294" y="1792"/>
                </a:cubicBezTo>
                <a:cubicBezTo>
                  <a:pt x="288" y="1795"/>
                  <a:pt x="283" y="1796"/>
                  <a:pt x="280" y="1799"/>
                </a:cubicBezTo>
                <a:cubicBezTo>
                  <a:pt x="244" y="1824"/>
                  <a:pt x="208" y="1849"/>
                  <a:pt x="172" y="1875"/>
                </a:cubicBezTo>
                <a:cubicBezTo>
                  <a:pt x="166" y="1880"/>
                  <a:pt x="160" y="1891"/>
                  <a:pt x="160" y="1899"/>
                </a:cubicBezTo>
                <a:cubicBezTo>
                  <a:pt x="159" y="2024"/>
                  <a:pt x="159" y="2150"/>
                  <a:pt x="158" y="2275"/>
                </a:cubicBezTo>
                <a:cubicBezTo>
                  <a:pt x="158" y="2290"/>
                  <a:pt x="163" y="2301"/>
                  <a:pt x="176" y="2307"/>
                </a:cubicBezTo>
                <a:cubicBezTo>
                  <a:pt x="207" y="2320"/>
                  <a:pt x="217" y="2343"/>
                  <a:pt x="214" y="2376"/>
                </a:cubicBezTo>
                <a:cubicBezTo>
                  <a:pt x="210" y="2418"/>
                  <a:pt x="213" y="2461"/>
                  <a:pt x="213" y="2506"/>
                </a:cubicBezTo>
                <a:cubicBezTo>
                  <a:pt x="159" y="2471"/>
                  <a:pt x="108" y="2436"/>
                  <a:pt x="55" y="2406"/>
                </a:cubicBezTo>
                <a:cubicBezTo>
                  <a:pt x="19" y="2386"/>
                  <a:pt x="9" y="2362"/>
                  <a:pt x="10" y="2322"/>
                </a:cubicBezTo>
                <a:cubicBezTo>
                  <a:pt x="12" y="2154"/>
                  <a:pt x="10" y="1987"/>
                  <a:pt x="10" y="1820"/>
                </a:cubicBezTo>
                <a:cubicBezTo>
                  <a:pt x="10" y="1812"/>
                  <a:pt x="17" y="1803"/>
                  <a:pt x="24" y="1798"/>
                </a:cubicBezTo>
                <a:cubicBezTo>
                  <a:pt x="100" y="1744"/>
                  <a:pt x="178" y="1691"/>
                  <a:pt x="255" y="1638"/>
                </a:cubicBezTo>
                <a:cubicBezTo>
                  <a:pt x="267" y="1629"/>
                  <a:pt x="272" y="1620"/>
                  <a:pt x="272" y="1605"/>
                </a:cubicBezTo>
                <a:cubicBezTo>
                  <a:pt x="271" y="1531"/>
                  <a:pt x="271" y="1457"/>
                  <a:pt x="272" y="1383"/>
                </a:cubicBezTo>
                <a:cubicBezTo>
                  <a:pt x="272" y="1368"/>
                  <a:pt x="267" y="1360"/>
                  <a:pt x="256" y="1352"/>
                </a:cubicBezTo>
                <a:cubicBezTo>
                  <a:pt x="175" y="1291"/>
                  <a:pt x="94" y="1230"/>
                  <a:pt x="14" y="1168"/>
                </a:cubicBezTo>
                <a:cubicBezTo>
                  <a:pt x="7" y="1163"/>
                  <a:pt x="0" y="1151"/>
                  <a:pt x="0" y="1143"/>
                </a:cubicBezTo>
                <a:cubicBezTo>
                  <a:pt x="0" y="768"/>
                  <a:pt x="1" y="393"/>
                  <a:pt x="1" y="19"/>
                </a:cubicBezTo>
                <a:cubicBezTo>
                  <a:pt x="1" y="14"/>
                  <a:pt x="2" y="10"/>
                  <a:pt x="7" y="3"/>
                </a:cubicBezTo>
                <a:cubicBezTo>
                  <a:pt x="99" y="120"/>
                  <a:pt x="190" y="237"/>
                  <a:pt x="284" y="356"/>
                </a:cubicBezTo>
                <a:cubicBezTo>
                  <a:pt x="263" y="371"/>
                  <a:pt x="244" y="386"/>
                  <a:pt x="224" y="399"/>
                </a:cubicBezTo>
                <a:cubicBezTo>
                  <a:pt x="215" y="406"/>
                  <a:pt x="213" y="412"/>
                  <a:pt x="215" y="423"/>
                </a:cubicBezTo>
                <a:cubicBezTo>
                  <a:pt x="239" y="553"/>
                  <a:pt x="262" y="684"/>
                  <a:pt x="285" y="814"/>
                </a:cubicBezTo>
                <a:cubicBezTo>
                  <a:pt x="287" y="827"/>
                  <a:pt x="293" y="835"/>
                  <a:pt x="304" y="843"/>
                </a:cubicBezTo>
                <a:cubicBezTo>
                  <a:pt x="364" y="883"/>
                  <a:pt x="423" y="923"/>
                  <a:pt x="485" y="966"/>
                </a:cubicBezTo>
                <a:cubicBezTo>
                  <a:pt x="485" y="934"/>
                  <a:pt x="487" y="905"/>
                  <a:pt x="484" y="875"/>
                </a:cubicBezTo>
                <a:cubicBezTo>
                  <a:pt x="483" y="853"/>
                  <a:pt x="491" y="845"/>
                  <a:pt x="511" y="837"/>
                </a:cubicBezTo>
                <a:cubicBezTo>
                  <a:pt x="587" y="805"/>
                  <a:pt x="662" y="771"/>
                  <a:pt x="738" y="738"/>
                </a:cubicBezTo>
                <a:cubicBezTo>
                  <a:pt x="744" y="735"/>
                  <a:pt x="751" y="732"/>
                  <a:pt x="761" y="728"/>
                </a:cubicBezTo>
                <a:cubicBezTo>
                  <a:pt x="761" y="782"/>
                  <a:pt x="761" y="834"/>
                  <a:pt x="760" y="886"/>
                </a:cubicBezTo>
                <a:cubicBezTo>
                  <a:pt x="760" y="890"/>
                  <a:pt x="753" y="896"/>
                  <a:pt x="748" y="899"/>
                </a:cubicBezTo>
                <a:cubicBezTo>
                  <a:pt x="717" y="913"/>
                  <a:pt x="685" y="928"/>
                  <a:pt x="653" y="940"/>
                </a:cubicBezTo>
                <a:cubicBezTo>
                  <a:pt x="637" y="946"/>
                  <a:pt x="631" y="954"/>
                  <a:pt x="631" y="972"/>
                </a:cubicBezTo>
                <a:cubicBezTo>
                  <a:pt x="632" y="1195"/>
                  <a:pt x="631" y="1419"/>
                  <a:pt x="631" y="1642"/>
                </a:cubicBezTo>
                <a:cubicBezTo>
                  <a:pt x="631" y="1737"/>
                  <a:pt x="632" y="1831"/>
                  <a:pt x="632" y="1926"/>
                </a:cubicBezTo>
                <a:cubicBezTo>
                  <a:pt x="632" y="1938"/>
                  <a:pt x="636" y="1945"/>
                  <a:pt x="646" y="1951"/>
                </a:cubicBezTo>
                <a:cubicBezTo>
                  <a:pt x="885" y="2078"/>
                  <a:pt x="1124" y="2205"/>
                  <a:pt x="1363" y="2332"/>
                </a:cubicBezTo>
                <a:cubicBezTo>
                  <a:pt x="1369" y="2335"/>
                  <a:pt x="1381" y="2335"/>
                  <a:pt x="1388" y="2332"/>
                </a:cubicBezTo>
                <a:cubicBezTo>
                  <a:pt x="1626" y="2205"/>
                  <a:pt x="1864" y="2078"/>
                  <a:pt x="2102" y="1951"/>
                </a:cubicBezTo>
                <a:cubicBezTo>
                  <a:pt x="2114" y="1945"/>
                  <a:pt x="2118" y="1938"/>
                  <a:pt x="2118" y="1925"/>
                </a:cubicBezTo>
                <a:cubicBezTo>
                  <a:pt x="2118" y="1605"/>
                  <a:pt x="2118" y="1285"/>
                  <a:pt x="2119" y="965"/>
                </a:cubicBezTo>
                <a:cubicBezTo>
                  <a:pt x="2119" y="950"/>
                  <a:pt x="2114" y="943"/>
                  <a:pt x="2100" y="938"/>
                </a:cubicBezTo>
                <a:cubicBezTo>
                  <a:pt x="2067" y="924"/>
                  <a:pt x="2034" y="910"/>
                  <a:pt x="2001" y="895"/>
                </a:cubicBezTo>
                <a:cubicBezTo>
                  <a:pt x="1996" y="892"/>
                  <a:pt x="1989" y="886"/>
                  <a:pt x="1989" y="882"/>
                </a:cubicBezTo>
                <a:cubicBezTo>
                  <a:pt x="1989" y="831"/>
                  <a:pt x="1989" y="781"/>
                  <a:pt x="1989" y="727"/>
                </a:cubicBezTo>
                <a:cubicBezTo>
                  <a:pt x="1997" y="730"/>
                  <a:pt x="2003" y="732"/>
                  <a:pt x="2009" y="734"/>
                </a:cubicBezTo>
                <a:cubicBezTo>
                  <a:pt x="2088" y="770"/>
                  <a:pt x="2167" y="805"/>
                  <a:pt x="2246" y="840"/>
                </a:cubicBezTo>
                <a:cubicBezTo>
                  <a:pt x="2260" y="846"/>
                  <a:pt x="2265" y="854"/>
                  <a:pt x="2264" y="868"/>
                </a:cubicBezTo>
                <a:cubicBezTo>
                  <a:pt x="2263" y="900"/>
                  <a:pt x="2264" y="932"/>
                  <a:pt x="2264" y="967"/>
                </a:cubicBezTo>
                <a:close/>
                <a:moveTo>
                  <a:pt x="2351" y="1481"/>
                </a:moveTo>
                <a:cubicBezTo>
                  <a:pt x="2325" y="1499"/>
                  <a:pt x="2302" y="1515"/>
                  <a:pt x="2279" y="1529"/>
                </a:cubicBezTo>
                <a:cubicBezTo>
                  <a:pt x="2267" y="1536"/>
                  <a:pt x="2264" y="1544"/>
                  <a:pt x="2264" y="1557"/>
                </a:cubicBezTo>
                <a:cubicBezTo>
                  <a:pt x="2265" y="1707"/>
                  <a:pt x="2265" y="1857"/>
                  <a:pt x="2265" y="2007"/>
                </a:cubicBezTo>
                <a:cubicBezTo>
                  <a:pt x="2265" y="2014"/>
                  <a:pt x="2258" y="2024"/>
                  <a:pt x="2252" y="2028"/>
                </a:cubicBezTo>
                <a:cubicBezTo>
                  <a:pt x="2235" y="2039"/>
                  <a:pt x="2216" y="2047"/>
                  <a:pt x="2199" y="2059"/>
                </a:cubicBezTo>
                <a:cubicBezTo>
                  <a:pt x="2192" y="2063"/>
                  <a:pt x="2186" y="2072"/>
                  <a:pt x="2186" y="2080"/>
                </a:cubicBezTo>
                <a:cubicBezTo>
                  <a:pt x="2185" y="2131"/>
                  <a:pt x="2184" y="2182"/>
                  <a:pt x="2185" y="2234"/>
                </a:cubicBezTo>
                <a:cubicBezTo>
                  <a:pt x="2186" y="2255"/>
                  <a:pt x="2180" y="2267"/>
                  <a:pt x="2160" y="2277"/>
                </a:cubicBezTo>
                <a:cubicBezTo>
                  <a:pt x="2037" y="2341"/>
                  <a:pt x="1914" y="2407"/>
                  <a:pt x="1791" y="2472"/>
                </a:cubicBezTo>
                <a:cubicBezTo>
                  <a:pt x="1786" y="2475"/>
                  <a:pt x="1777" y="2474"/>
                  <a:pt x="1772" y="2471"/>
                </a:cubicBezTo>
                <a:cubicBezTo>
                  <a:pt x="1722" y="2444"/>
                  <a:pt x="1673" y="2416"/>
                  <a:pt x="1623" y="2390"/>
                </a:cubicBezTo>
                <a:cubicBezTo>
                  <a:pt x="1617" y="2386"/>
                  <a:pt x="1605" y="2386"/>
                  <a:pt x="1598" y="2389"/>
                </a:cubicBezTo>
                <a:cubicBezTo>
                  <a:pt x="1528" y="2425"/>
                  <a:pt x="1459" y="2461"/>
                  <a:pt x="1389" y="2498"/>
                </a:cubicBezTo>
                <a:cubicBezTo>
                  <a:pt x="1379" y="2503"/>
                  <a:pt x="1372" y="2503"/>
                  <a:pt x="1362" y="2498"/>
                </a:cubicBezTo>
                <a:cubicBezTo>
                  <a:pt x="1294" y="2461"/>
                  <a:pt x="1225" y="2426"/>
                  <a:pt x="1156" y="2390"/>
                </a:cubicBezTo>
                <a:cubicBezTo>
                  <a:pt x="1150" y="2387"/>
                  <a:pt x="1138" y="2386"/>
                  <a:pt x="1131" y="2390"/>
                </a:cubicBezTo>
                <a:cubicBezTo>
                  <a:pt x="1090" y="2411"/>
                  <a:pt x="1048" y="2432"/>
                  <a:pt x="1009" y="2457"/>
                </a:cubicBezTo>
                <a:cubicBezTo>
                  <a:pt x="980" y="2476"/>
                  <a:pt x="959" y="2475"/>
                  <a:pt x="929" y="2458"/>
                </a:cubicBezTo>
                <a:cubicBezTo>
                  <a:pt x="816" y="2394"/>
                  <a:pt x="700" y="2334"/>
                  <a:pt x="586" y="2274"/>
                </a:cubicBezTo>
                <a:cubicBezTo>
                  <a:pt x="572" y="2267"/>
                  <a:pt x="566" y="2259"/>
                  <a:pt x="567" y="2243"/>
                </a:cubicBezTo>
                <a:cubicBezTo>
                  <a:pt x="568" y="2208"/>
                  <a:pt x="567" y="2172"/>
                  <a:pt x="566" y="2137"/>
                </a:cubicBezTo>
                <a:cubicBezTo>
                  <a:pt x="566" y="2114"/>
                  <a:pt x="573" y="2086"/>
                  <a:pt x="562" y="2068"/>
                </a:cubicBezTo>
                <a:cubicBezTo>
                  <a:pt x="552" y="2050"/>
                  <a:pt x="524" y="2042"/>
                  <a:pt x="503" y="2031"/>
                </a:cubicBezTo>
                <a:cubicBezTo>
                  <a:pt x="488" y="2024"/>
                  <a:pt x="483" y="2014"/>
                  <a:pt x="484" y="1997"/>
                </a:cubicBezTo>
                <a:cubicBezTo>
                  <a:pt x="485" y="1851"/>
                  <a:pt x="484" y="1705"/>
                  <a:pt x="484" y="1559"/>
                </a:cubicBezTo>
                <a:cubicBezTo>
                  <a:pt x="484" y="1551"/>
                  <a:pt x="484" y="1539"/>
                  <a:pt x="479" y="1535"/>
                </a:cubicBezTo>
                <a:cubicBezTo>
                  <a:pt x="454" y="1517"/>
                  <a:pt x="428" y="1500"/>
                  <a:pt x="400" y="1481"/>
                </a:cubicBezTo>
                <a:cubicBezTo>
                  <a:pt x="399" y="1490"/>
                  <a:pt x="398" y="1495"/>
                  <a:pt x="398" y="1500"/>
                </a:cubicBezTo>
                <a:cubicBezTo>
                  <a:pt x="399" y="1670"/>
                  <a:pt x="399" y="1840"/>
                  <a:pt x="398" y="2010"/>
                </a:cubicBezTo>
                <a:cubicBezTo>
                  <a:pt x="398" y="2031"/>
                  <a:pt x="403" y="2047"/>
                  <a:pt x="423" y="2056"/>
                </a:cubicBezTo>
                <a:cubicBezTo>
                  <a:pt x="438" y="2063"/>
                  <a:pt x="441" y="2074"/>
                  <a:pt x="441" y="2090"/>
                </a:cubicBezTo>
                <a:cubicBezTo>
                  <a:pt x="440" y="2211"/>
                  <a:pt x="441" y="2331"/>
                  <a:pt x="440" y="2452"/>
                </a:cubicBezTo>
                <a:cubicBezTo>
                  <a:pt x="440" y="2473"/>
                  <a:pt x="447" y="2485"/>
                  <a:pt x="464" y="2497"/>
                </a:cubicBezTo>
                <a:cubicBezTo>
                  <a:pt x="622" y="2612"/>
                  <a:pt x="779" y="2728"/>
                  <a:pt x="937" y="2843"/>
                </a:cubicBezTo>
                <a:cubicBezTo>
                  <a:pt x="950" y="2853"/>
                  <a:pt x="956" y="2863"/>
                  <a:pt x="956" y="2879"/>
                </a:cubicBezTo>
                <a:cubicBezTo>
                  <a:pt x="955" y="2943"/>
                  <a:pt x="955" y="3006"/>
                  <a:pt x="955" y="3069"/>
                </a:cubicBezTo>
                <a:cubicBezTo>
                  <a:pt x="955" y="3195"/>
                  <a:pt x="955" y="3320"/>
                  <a:pt x="956" y="3445"/>
                </a:cubicBezTo>
                <a:cubicBezTo>
                  <a:pt x="956" y="3453"/>
                  <a:pt x="958" y="3464"/>
                  <a:pt x="963" y="3468"/>
                </a:cubicBezTo>
                <a:cubicBezTo>
                  <a:pt x="1011" y="3502"/>
                  <a:pt x="1059" y="3535"/>
                  <a:pt x="1109" y="3570"/>
                </a:cubicBezTo>
                <a:cubicBezTo>
                  <a:pt x="1109" y="3560"/>
                  <a:pt x="1109" y="3553"/>
                  <a:pt x="1109" y="3546"/>
                </a:cubicBezTo>
                <a:cubicBezTo>
                  <a:pt x="1109" y="3452"/>
                  <a:pt x="1109" y="3358"/>
                  <a:pt x="1109" y="3264"/>
                </a:cubicBezTo>
                <a:cubicBezTo>
                  <a:pt x="1109" y="3252"/>
                  <a:pt x="1112" y="3244"/>
                  <a:pt x="1123" y="3238"/>
                </a:cubicBezTo>
                <a:cubicBezTo>
                  <a:pt x="1162" y="3214"/>
                  <a:pt x="1200" y="3188"/>
                  <a:pt x="1239" y="3164"/>
                </a:cubicBezTo>
                <a:cubicBezTo>
                  <a:pt x="1244" y="3161"/>
                  <a:pt x="1249" y="3159"/>
                  <a:pt x="1256" y="3155"/>
                </a:cubicBezTo>
                <a:cubicBezTo>
                  <a:pt x="1256" y="3166"/>
                  <a:pt x="1256" y="3173"/>
                  <a:pt x="1256" y="3180"/>
                </a:cubicBezTo>
                <a:cubicBezTo>
                  <a:pt x="1256" y="3338"/>
                  <a:pt x="1256" y="3496"/>
                  <a:pt x="1256" y="3654"/>
                </a:cubicBezTo>
                <a:cubicBezTo>
                  <a:pt x="1256" y="3669"/>
                  <a:pt x="1260" y="3679"/>
                  <a:pt x="1273" y="3687"/>
                </a:cubicBezTo>
                <a:cubicBezTo>
                  <a:pt x="1304" y="3708"/>
                  <a:pt x="1335" y="3731"/>
                  <a:pt x="1366" y="3752"/>
                </a:cubicBezTo>
                <a:cubicBezTo>
                  <a:pt x="1371" y="3756"/>
                  <a:pt x="1381" y="3755"/>
                  <a:pt x="1386" y="3752"/>
                </a:cubicBezTo>
                <a:cubicBezTo>
                  <a:pt x="1416" y="3732"/>
                  <a:pt x="1445" y="3711"/>
                  <a:pt x="1475" y="3691"/>
                </a:cubicBezTo>
                <a:cubicBezTo>
                  <a:pt x="1488" y="3683"/>
                  <a:pt x="1493" y="3674"/>
                  <a:pt x="1493" y="3658"/>
                </a:cubicBezTo>
                <a:cubicBezTo>
                  <a:pt x="1493" y="3498"/>
                  <a:pt x="1494" y="3338"/>
                  <a:pt x="1495" y="3178"/>
                </a:cubicBezTo>
                <a:cubicBezTo>
                  <a:pt x="1495" y="3171"/>
                  <a:pt x="1495" y="3164"/>
                  <a:pt x="1495" y="3155"/>
                </a:cubicBezTo>
                <a:cubicBezTo>
                  <a:pt x="1502" y="3158"/>
                  <a:pt x="1506" y="3160"/>
                  <a:pt x="1510" y="3162"/>
                </a:cubicBezTo>
                <a:cubicBezTo>
                  <a:pt x="1548" y="3187"/>
                  <a:pt x="1587" y="3213"/>
                  <a:pt x="1625" y="3238"/>
                </a:cubicBezTo>
                <a:cubicBezTo>
                  <a:pt x="1637" y="3245"/>
                  <a:pt x="1641" y="3253"/>
                  <a:pt x="1641" y="3267"/>
                </a:cubicBezTo>
                <a:cubicBezTo>
                  <a:pt x="1640" y="3360"/>
                  <a:pt x="1640" y="3454"/>
                  <a:pt x="1640" y="3547"/>
                </a:cubicBezTo>
                <a:cubicBezTo>
                  <a:pt x="1640" y="3554"/>
                  <a:pt x="1640" y="3561"/>
                  <a:pt x="1640" y="3571"/>
                </a:cubicBezTo>
                <a:cubicBezTo>
                  <a:pt x="1646" y="3567"/>
                  <a:pt x="1650" y="3565"/>
                  <a:pt x="1653" y="3563"/>
                </a:cubicBezTo>
                <a:cubicBezTo>
                  <a:pt x="1695" y="3534"/>
                  <a:pt x="1737" y="3504"/>
                  <a:pt x="1779" y="3475"/>
                </a:cubicBezTo>
                <a:cubicBezTo>
                  <a:pt x="1792" y="3467"/>
                  <a:pt x="1796" y="3458"/>
                  <a:pt x="1796" y="3443"/>
                </a:cubicBezTo>
                <a:cubicBezTo>
                  <a:pt x="1795" y="3253"/>
                  <a:pt x="1795" y="3063"/>
                  <a:pt x="1795" y="2873"/>
                </a:cubicBezTo>
                <a:cubicBezTo>
                  <a:pt x="1795" y="2860"/>
                  <a:pt x="1798" y="2851"/>
                  <a:pt x="1809" y="2843"/>
                </a:cubicBezTo>
                <a:cubicBezTo>
                  <a:pt x="1971" y="2726"/>
                  <a:pt x="2132" y="2609"/>
                  <a:pt x="2294" y="2493"/>
                </a:cubicBezTo>
                <a:cubicBezTo>
                  <a:pt x="2305" y="2484"/>
                  <a:pt x="2310" y="2476"/>
                  <a:pt x="2310" y="2462"/>
                </a:cubicBezTo>
                <a:cubicBezTo>
                  <a:pt x="2309" y="2340"/>
                  <a:pt x="2310" y="2219"/>
                  <a:pt x="2308" y="2098"/>
                </a:cubicBezTo>
                <a:cubicBezTo>
                  <a:pt x="2308" y="2076"/>
                  <a:pt x="2312" y="2062"/>
                  <a:pt x="2332" y="2053"/>
                </a:cubicBezTo>
                <a:cubicBezTo>
                  <a:pt x="2348" y="2046"/>
                  <a:pt x="2352" y="2034"/>
                  <a:pt x="2352" y="2018"/>
                </a:cubicBezTo>
                <a:cubicBezTo>
                  <a:pt x="2351" y="1902"/>
                  <a:pt x="2351" y="1786"/>
                  <a:pt x="2351" y="1670"/>
                </a:cubicBezTo>
                <a:cubicBezTo>
                  <a:pt x="2351" y="1608"/>
                  <a:pt x="2351" y="1547"/>
                  <a:pt x="2351" y="1481"/>
                </a:cubicBezTo>
                <a:close/>
                <a:moveTo>
                  <a:pt x="2565" y="426"/>
                </a:moveTo>
                <a:cubicBezTo>
                  <a:pt x="2565" y="430"/>
                  <a:pt x="2564" y="433"/>
                  <a:pt x="2564" y="437"/>
                </a:cubicBezTo>
                <a:cubicBezTo>
                  <a:pt x="2551" y="601"/>
                  <a:pt x="2537" y="766"/>
                  <a:pt x="2525" y="931"/>
                </a:cubicBezTo>
                <a:cubicBezTo>
                  <a:pt x="2524" y="943"/>
                  <a:pt x="2521" y="951"/>
                  <a:pt x="2511" y="959"/>
                </a:cubicBezTo>
                <a:cubicBezTo>
                  <a:pt x="2432" y="1020"/>
                  <a:pt x="2354" y="1081"/>
                  <a:pt x="2277" y="1143"/>
                </a:cubicBezTo>
                <a:cubicBezTo>
                  <a:pt x="2270" y="1148"/>
                  <a:pt x="2265" y="1159"/>
                  <a:pt x="2265" y="1167"/>
                </a:cubicBezTo>
                <a:cubicBezTo>
                  <a:pt x="2264" y="1201"/>
                  <a:pt x="2265" y="1235"/>
                  <a:pt x="2265" y="1269"/>
                </a:cubicBezTo>
                <a:cubicBezTo>
                  <a:pt x="2265" y="1292"/>
                  <a:pt x="2265" y="1315"/>
                  <a:pt x="2265" y="1342"/>
                </a:cubicBezTo>
                <a:cubicBezTo>
                  <a:pt x="2279" y="1331"/>
                  <a:pt x="2289" y="1323"/>
                  <a:pt x="2300" y="1315"/>
                </a:cubicBezTo>
                <a:cubicBezTo>
                  <a:pt x="2395" y="1241"/>
                  <a:pt x="2490" y="1167"/>
                  <a:pt x="2586" y="1095"/>
                </a:cubicBezTo>
                <a:cubicBezTo>
                  <a:pt x="2599" y="1085"/>
                  <a:pt x="2604" y="1076"/>
                  <a:pt x="2604" y="1060"/>
                </a:cubicBezTo>
                <a:cubicBezTo>
                  <a:pt x="2603" y="867"/>
                  <a:pt x="2601" y="674"/>
                  <a:pt x="2602" y="481"/>
                </a:cubicBezTo>
                <a:cubicBezTo>
                  <a:pt x="2602" y="451"/>
                  <a:pt x="2589" y="438"/>
                  <a:pt x="2565" y="426"/>
                </a:cubicBezTo>
                <a:close/>
                <a:moveTo>
                  <a:pt x="485" y="1342"/>
                </a:moveTo>
                <a:cubicBezTo>
                  <a:pt x="485" y="1279"/>
                  <a:pt x="485" y="1219"/>
                  <a:pt x="484" y="1159"/>
                </a:cubicBezTo>
                <a:cubicBezTo>
                  <a:pt x="484" y="1153"/>
                  <a:pt x="477" y="1145"/>
                  <a:pt x="472" y="1141"/>
                </a:cubicBezTo>
                <a:cubicBezTo>
                  <a:pt x="393" y="1079"/>
                  <a:pt x="313" y="1017"/>
                  <a:pt x="234" y="954"/>
                </a:cubicBezTo>
                <a:cubicBezTo>
                  <a:pt x="229" y="950"/>
                  <a:pt x="225" y="942"/>
                  <a:pt x="224" y="935"/>
                </a:cubicBezTo>
                <a:cubicBezTo>
                  <a:pt x="214" y="802"/>
                  <a:pt x="205" y="669"/>
                  <a:pt x="195" y="536"/>
                </a:cubicBezTo>
                <a:cubicBezTo>
                  <a:pt x="192" y="500"/>
                  <a:pt x="190" y="464"/>
                  <a:pt x="186" y="422"/>
                </a:cubicBezTo>
                <a:cubicBezTo>
                  <a:pt x="172" y="439"/>
                  <a:pt x="149" y="438"/>
                  <a:pt x="149" y="462"/>
                </a:cubicBezTo>
                <a:cubicBezTo>
                  <a:pt x="148" y="664"/>
                  <a:pt x="147" y="866"/>
                  <a:pt x="147" y="1068"/>
                </a:cubicBezTo>
                <a:cubicBezTo>
                  <a:pt x="147" y="1075"/>
                  <a:pt x="152" y="1084"/>
                  <a:pt x="158" y="1089"/>
                </a:cubicBezTo>
                <a:cubicBezTo>
                  <a:pt x="195" y="1118"/>
                  <a:pt x="233" y="1146"/>
                  <a:pt x="270" y="1175"/>
                </a:cubicBezTo>
                <a:cubicBezTo>
                  <a:pt x="341" y="1230"/>
                  <a:pt x="411" y="1284"/>
                  <a:pt x="485" y="1342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C1C1FD21-8B65-43FD-A058-C4CD8C273CD7}"/>
              </a:ext>
            </a:extLst>
          </p:cNvPr>
          <p:cNvSpPr>
            <a:spLocks noEditPoints="1"/>
          </p:cNvSpPr>
          <p:nvPr/>
        </p:nvSpPr>
        <p:spPr bwMode="auto">
          <a:xfrm>
            <a:off x="5117024" y="1293003"/>
            <a:ext cx="1226156" cy="1503363"/>
          </a:xfrm>
          <a:custGeom>
            <a:avLst/>
            <a:gdLst>
              <a:gd name="T0" fmla="*/ 531 w 1063"/>
              <a:gd name="T1" fmla="*/ 1520 h 1520"/>
              <a:gd name="T2" fmla="*/ 178 w 1063"/>
              <a:gd name="T3" fmla="*/ 1293 h 1520"/>
              <a:gd name="T4" fmla="*/ 14 w 1063"/>
              <a:gd name="T5" fmla="*/ 1191 h 1520"/>
              <a:gd name="T6" fmla="*/ 0 w 1063"/>
              <a:gd name="T7" fmla="*/ 1165 h 1520"/>
              <a:gd name="T8" fmla="*/ 0 w 1063"/>
              <a:gd name="T9" fmla="*/ 248 h 1520"/>
              <a:gd name="T10" fmla="*/ 17 w 1063"/>
              <a:gd name="T11" fmla="*/ 221 h 1520"/>
              <a:gd name="T12" fmla="*/ 517 w 1063"/>
              <a:gd name="T13" fmla="*/ 4 h 1520"/>
              <a:gd name="T14" fmla="*/ 548 w 1063"/>
              <a:gd name="T15" fmla="*/ 4 h 1520"/>
              <a:gd name="T16" fmla="*/ 1046 w 1063"/>
              <a:gd name="T17" fmla="*/ 221 h 1520"/>
              <a:gd name="T18" fmla="*/ 1063 w 1063"/>
              <a:gd name="T19" fmla="*/ 248 h 1520"/>
              <a:gd name="T20" fmla="*/ 1062 w 1063"/>
              <a:gd name="T21" fmla="*/ 1164 h 1520"/>
              <a:gd name="T22" fmla="*/ 1051 w 1063"/>
              <a:gd name="T23" fmla="*/ 1188 h 1520"/>
              <a:gd name="T24" fmla="*/ 531 w 1063"/>
              <a:gd name="T25" fmla="*/ 1520 h 1520"/>
              <a:gd name="T26" fmla="*/ 915 w 1063"/>
              <a:gd name="T27" fmla="*/ 714 h 1520"/>
              <a:gd name="T28" fmla="*/ 915 w 1063"/>
              <a:gd name="T29" fmla="*/ 714 h 1520"/>
              <a:gd name="T30" fmla="*/ 916 w 1063"/>
              <a:gd name="T31" fmla="*/ 342 h 1520"/>
              <a:gd name="T32" fmla="*/ 900 w 1063"/>
              <a:gd name="T33" fmla="*/ 316 h 1520"/>
              <a:gd name="T34" fmla="*/ 546 w 1063"/>
              <a:gd name="T35" fmla="*/ 164 h 1520"/>
              <a:gd name="T36" fmla="*/ 520 w 1063"/>
              <a:gd name="T37" fmla="*/ 164 h 1520"/>
              <a:gd name="T38" fmla="*/ 161 w 1063"/>
              <a:gd name="T39" fmla="*/ 320 h 1520"/>
              <a:gd name="T40" fmla="*/ 146 w 1063"/>
              <a:gd name="T41" fmla="*/ 342 h 1520"/>
              <a:gd name="T42" fmla="*/ 148 w 1063"/>
              <a:gd name="T43" fmla="*/ 1090 h 1520"/>
              <a:gd name="T44" fmla="*/ 159 w 1063"/>
              <a:gd name="T45" fmla="*/ 1110 h 1520"/>
              <a:gd name="T46" fmla="*/ 515 w 1063"/>
              <a:gd name="T47" fmla="*/ 1335 h 1520"/>
              <a:gd name="T48" fmla="*/ 549 w 1063"/>
              <a:gd name="T49" fmla="*/ 1335 h 1520"/>
              <a:gd name="T50" fmla="*/ 896 w 1063"/>
              <a:gd name="T51" fmla="*/ 1115 h 1520"/>
              <a:gd name="T52" fmla="*/ 915 w 1063"/>
              <a:gd name="T53" fmla="*/ 1082 h 1520"/>
              <a:gd name="T54" fmla="*/ 915 w 1063"/>
              <a:gd name="T55" fmla="*/ 714 h 1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63" h="1520">
                <a:moveTo>
                  <a:pt x="531" y="1520"/>
                </a:moveTo>
                <a:cubicBezTo>
                  <a:pt x="413" y="1444"/>
                  <a:pt x="296" y="1368"/>
                  <a:pt x="178" y="1293"/>
                </a:cubicBezTo>
                <a:cubicBezTo>
                  <a:pt x="124" y="1259"/>
                  <a:pt x="69" y="1225"/>
                  <a:pt x="14" y="1191"/>
                </a:cubicBezTo>
                <a:cubicBezTo>
                  <a:pt x="4" y="1185"/>
                  <a:pt x="0" y="1178"/>
                  <a:pt x="0" y="1165"/>
                </a:cubicBezTo>
                <a:cubicBezTo>
                  <a:pt x="0" y="860"/>
                  <a:pt x="0" y="554"/>
                  <a:pt x="0" y="248"/>
                </a:cubicBezTo>
                <a:cubicBezTo>
                  <a:pt x="0" y="234"/>
                  <a:pt x="4" y="227"/>
                  <a:pt x="17" y="221"/>
                </a:cubicBezTo>
                <a:cubicBezTo>
                  <a:pt x="184" y="149"/>
                  <a:pt x="350" y="76"/>
                  <a:pt x="517" y="4"/>
                </a:cubicBezTo>
                <a:cubicBezTo>
                  <a:pt x="526" y="0"/>
                  <a:pt x="539" y="0"/>
                  <a:pt x="548" y="4"/>
                </a:cubicBezTo>
                <a:cubicBezTo>
                  <a:pt x="714" y="76"/>
                  <a:pt x="880" y="149"/>
                  <a:pt x="1046" y="221"/>
                </a:cubicBezTo>
                <a:cubicBezTo>
                  <a:pt x="1059" y="227"/>
                  <a:pt x="1063" y="234"/>
                  <a:pt x="1063" y="248"/>
                </a:cubicBezTo>
                <a:cubicBezTo>
                  <a:pt x="1062" y="553"/>
                  <a:pt x="1062" y="858"/>
                  <a:pt x="1062" y="1164"/>
                </a:cubicBezTo>
                <a:cubicBezTo>
                  <a:pt x="1062" y="1172"/>
                  <a:pt x="1058" y="1184"/>
                  <a:pt x="1051" y="1188"/>
                </a:cubicBezTo>
                <a:cubicBezTo>
                  <a:pt x="879" y="1299"/>
                  <a:pt x="706" y="1409"/>
                  <a:pt x="531" y="1520"/>
                </a:cubicBezTo>
                <a:close/>
                <a:moveTo>
                  <a:pt x="915" y="714"/>
                </a:moveTo>
                <a:cubicBezTo>
                  <a:pt x="915" y="714"/>
                  <a:pt x="915" y="714"/>
                  <a:pt x="915" y="714"/>
                </a:cubicBezTo>
                <a:cubicBezTo>
                  <a:pt x="915" y="590"/>
                  <a:pt x="915" y="466"/>
                  <a:pt x="916" y="342"/>
                </a:cubicBezTo>
                <a:cubicBezTo>
                  <a:pt x="916" y="329"/>
                  <a:pt x="912" y="322"/>
                  <a:pt x="900" y="316"/>
                </a:cubicBezTo>
                <a:cubicBezTo>
                  <a:pt x="782" y="266"/>
                  <a:pt x="664" y="215"/>
                  <a:pt x="546" y="164"/>
                </a:cubicBezTo>
                <a:cubicBezTo>
                  <a:pt x="538" y="161"/>
                  <a:pt x="527" y="160"/>
                  <a:pt x="520" y="164"/>
                </a:cubicBezTo>
                <a:cubicBezTo>
                  <a:pt x="400" y="215"/>
                  <a:pt x="281" y="268"/>
                  <a:pt x="161" y="320"/>
                </a:cubicBezTo>
                <a:cubicBezTo>
                  <a:pt x="150" y="324"/>
                  <a:pt x="146" y="330"/>
                  <a:pt x="146" y="342"/>
                </a:cubicBezTo>
                <a:cubicBezTo>
                  <a:pt x="147" y="591"/>
                  <a:pt x="147" y="841"/>
                  <a:pt x="148" y="1090"/>
                </a:cubicBezTo>
                <a:cubicBezTo>
                  <a:pt x="148" y="1097"/>
                  <a:pt x="153" y="1106"/>
                  <a:pt x="159" y="1110"/>
                </a:cubicBezTo>
                <a:cubicBezTo>
                  <a:pt x="278" y="1185"/>
                  <a:pt x="397" y="1260"/>
                  <a:pt x="515" y="1335"/>
                </a:cubicBezTo>
                <a:cubicBezTo>
                  <a:pt x="528" y="1343"/>
                  <a:pt x="536" y="1343"/>
                  <a:pt x="549" y="1335"/>
                </a:cubicBezTo>
                <a:cubicBezTo>
                  <a:pt x="664" y="1261"/>
                  <a:pt x="780" y="1188"/>
                  <a:pt x="896" y="1115"/>
                </a:cubicBezTo>
                <a:cubicBezTo>
                  <a:pt x="910" y="1106"/>
                  <a:pt x="915" y="1097"/>
                  <a:pt x="915" y="1082"/>
                </a:cubicBezTo>
                <a:cubicBezTo>
                  <a:pt x="915" y="959"/>
                  <a:pt x="915" y="836"/>
                  <a:pt x="915" y="71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>
            <a:extLst>
              <a:ext uri="{FF2B5EF4-FFF2-40B4-BE49-F238E27FC236}">
                <a16:creationId xmlns:a16="http://schemas.microsoft.com/office/drawing/2014/main" id="{8F3A9B7F-2773-4970-BA02-7256BDD4AE69}"/>
              </a:ext>
            </a:extLst>
          </p:cNvPr>
          <p:cNvSpPr>
            <a:spLocks/>
          </p:cNvSpPr>
          <p:nvPr/>
        </p:nvSpPr>
        <p:spPr bwMode="auto">
          <a:xfrm>
            <a:off x="4603188" y="2305828"/>
            <a:ext cx="2253826" cy="2251075"/>
          </a:xfrm>
          <a:custGeom>
            <a:avLst/>
            <a:gdLst>
              <a:gd name="T0" fmla="*/ 1953 w 1954"/>
              <a:gd name="T1" fmla="*/ 189 h 2275"/>
              <a:gd name="T2" fmla="*/ 1934 w 1954"/>
              <a:gd name="T3" fmla="*/ 572 h 2275"/>
              <a:gd name="T4" fmla="*/ 1912 w 1954"/>
              <a:gd name="T5" fmla="*/ 981 h 2275"/>
              <a:gd name="T6" fmla="*/ 1411 w 1954"/>
              <a:gd name="T7" fmla="*/ 1362 h 2275"/>
              <a:gd name="T8" fmla="*/ 1398 w 1954"/>
              <a:gd name="T9" fmla="*/ 1962 h 2275"/>
              <a:gd name="T10" fmla="*/ 1255 w 1954"/>
              <a:gd name="T11" fmla="*/ 2082 h 2275"/>
              <a:gd name="T12" fmla="*/ 1242 w 1954"/>
              <a:gd name="T13" fmla="*/ 2066 h 2275"/>
              <a:gd name="T14" fmla="*/ 1227 w 1954"/>
              <a:gd name="T15" fmla="*/ 1757 h 2275"/>
              <a:gd name="T16" fmla="*/ 1097 w 1954"/>
              <a:gd name="T17" fmla="*/ 1674 h 2275"/>
              <a:gd name="T18" fmla="*/ 1095 w 1954"/>
              <a:gd name="T19" fmla="*/ 2177 h 2275"/>
              <a:gd name="T20" fmla="*/ 988 w 1954"/>
              <a:gd name="T21" fmla="*/ 2271 h 2275"/>
              <a:gd name="T22" fmla="*/ 875 w 1954"/>
              <a:gd name="T23" fmla="*/ 2206 h 2275"/>
              <a:gd name="T24" fmla="*/ 858 w 1954"/>
              <a:gd name="T25" fmla="*/ 1699 h 2275"/>
              <a:gd name="T26" fmla="*/ 841 w 1954"/>
              <a:gd name="T27" fmla="*/ 1683 h 2275"/>
              <a:gd name="T28" fmla="*/ 711 w 1954"/>
              <a:gd name="T29" fmla="*/ 1783 h 2275"/>
              <a:gd name="T30" fmla="*/ 711 w 1954"/>
              <a:gd name="T31" fmla="*/ 2089 h 2275"/>
              <a:gd name="T32" fmla="*/ 558 w 1954"/>
              <a:gd name="T33" fmla="*/ 1964 h 2275"/>
              <a:gd name="T34" fmla="*/ 558 w 1954"/>
              <a:gd name="T35" fmla="*/ 1398 h 2275"/>
              <a:gd name="T36" fmla="*/ 66 w 1954"/>
              <a:gd name="T37" fmla="*/ 1016 h 2275"/>
              <a:gd name="T38" fmla="*/ 43 w 1954"/>
              <a:gd name="T39" fmla="*/ 609 h 2275"/>
              <a:gd name="T40" fmla="*/ 0 w 1954"/>
              <a:gd name="T41" fmla="*/ 529 h 2275"/>
              <a:gd name="T42" fmla="*/ 2 w 1954"/>
              <a:gd name="T43" fmla="*/ 0 h 2275"/>
              <a:gd name="T44" fmla="*/ 86 w 1954"/>
              <a:gd name="T45" fmla="*/ 78 h 2275"/>
              <a:gd name="T46" fmla="*/ 105 w 1954"/>
              <a:gd name="T47" fmla="*/ 550 h 2275"/>
              <a:gd name="T48" fmla="*/ 168 w 1954"/>
              <a:gd name="T49" fmla="*/ 656 h 2275"/>
              <a:gd name="T50" fmla="*/ 188 w 1954"/>
              <a:gd name="T51" fmla="*/ 793 h 2275"/>
              <a:gd name="T52" fmla="*/ 611 w 1954"/>
              <a:gd name="T53" fmla="*/ 976 h 2275"/>
              <a:gd name="T54" fmla="*/ 758 w 1954"/>
              <a:gd name="T55" fmla="*/ 909 h 2275"/>
              <a:gd name="T56" fmla="*/ 991 w 1954"/>
              <a:gd name="T57" fmla="*/ 1017 h 2275"/>
              <a:gd name="T58" fmla="*/ 1225 w 1954"/>
              <a:gd name="T59" fmla="*/ 909 h 2275"/>
              <a:gd name="T60" fmla="*/ 1393 w 1954"/>
              <a:gd name="T61" fmla="*/ 991 h 2275"/>
              <a:gd name="T62" fmla="*/ 1787 w 1954"/>
              <a:gd name="T63" fmla="*/ 753 h 2275"/>
              <a:gd name="T64" fmla="*/ 1801 w 1954"/>
              <a:gd name="T65" fmla="*/ 578 h 2275"/>
              <a:gd name="T66" fmla="*/ 1867 w 1954"/>
              <a:gd name="T67" fmla="*/ 526 h 2275"/>
              <a:gd name="T68" fmla="*/ 1881 w 1954"/>
              <a:gd name="T69" fmla="*/ 48 h 2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54" h="2275">
                <a:moveTo>
                  <a:pt x="1953" y="0"/>
                </a:moveTo>
                <a:cubicBezTo>
                  <a:pt x="1953" y="66"/>
                  <a:pt x="1953" y="127"/>
                  <a:pt x="1953" y="189"/>
                </a:cubicBezTo>
                <a:cubicBezTo>
                  <a:pt x="1953" y="305"/>
                  <a:pt x="1953" y="421"/>
                  <a:pt x="1954" y="537"/>
                </a:cubicBezTo>
                <a:cubicBezTo>
                  <a:pt x="1954" y="553"/>
                  <a:pt x="1950" y="565"/>
                  <a:pt x="1934" y="572"/>
                </a:cubicBezTo>
                <a:cubicBezTo>
                  <a:pt x="1914" y="581"/>
                  <a:pt x="1910" y="595"/>
                  <a:pt x="1910" y="617"/>
                </a:cubicBezTo>
                <a:cubicBezTo>
                  <a:pt x="1912" y="738"/>
                  <a:pt x="1911" y="859"/>
                  <a:pt x="1912" y="981"/>
                </a:cubicBezTo>
                <a:cubicBezTo>
                  <a:pt x="1912" y="995"/>
                  <a:pt x="1907" y="1003"/>
                  <a:pt x="1896" y="1012"/>
                </a:cubicBezTo>
                <a:cubicBezTo>
                  <a:pt x="1734" y="1128"/>
                  <a:pt x="1573" y="1245"/>
                  <a:pt x="1411" y="1362"/>
                </a:cubicBezTo>
                <a:cubicBezTo>
                  <a:pt x="1400" y="1370"/>
                  <a:pt x="1397" y="1379"/>
                  <a:pt x="1397" y="1392"/>
                </a:cubicBezTo>
                <a:cubicBezTo>
                  <a:pt x="1397" y="1582"/>
                  <a:pt x="1397" y="1772"/>
                  <a:pt x="1398" y="1962"/>
                </a:cubicBezTo>
                <a:cubicBezTo>
                  <a:pt x="1398" y="1977"/>
                  <a:pt x="1394" y="1986"/>
                  <a:pt x="1381" y="1994"/>
                </a:cubicBezTo>
                <a:cubicBezTo>
                  <a:pt x="1339" y="2023"/>
                  <a:pt x="1297" y="2053"/>
                  <a:pt x="1255" y="2082"/>
                </a:cubicBezTo>
                <a:cubicBezTo>
                  <a:pt x="1252" y="2084"/>
                  <a:pt x="1248" y="2086"/>
                  <a:pt x="1242" y="2090"/>
                </a:cubicBezTo>
                <a:cubicBezTo>
                  <a:pt x="1242" y="2080"/>
                  <a:pt x="1242" y="2073"/>
                  <a:pt x="1242" y="2066"/>
                </a:cubicBezTo>
                <a:cubicBezTo>
                  <a:pt x="1242" y="1973"/>
                  <a:pt x="1242" y="1879"/>
                  <a:pt x="1243" y="1786"/>
                </a:cubicBezTo>
                <a:cubicBezTo>
                  <a:pt x="1243" y="1772"/>
                  <a:pt x="1239" y="1764"/>
                  <a:pt x="1227" y="1757"/>
                </a:cubicBezTo>
                <a:cubicBezTo>
                  <a:pt x="1189" y="1732"/>
                  <a:pt x="1150" y="1706"/>
                  <a:pt x="1112" y="1681"/>
                </a:cubicBezTo>
                <a:cubicBezTo>
                  <a:pt x="1108" y="1679"/>
                  <a:pt x="1104" y="1677"/>
                  <a:pt x="1097" y="1674"/>
                </a:cubicBezTo>
                <a:cubicBezTo>
                  <a:pt x="1097" y="1683"/>
                  <a:pt x="1097" y="1690"/>
                  <a:pt x="1097" y="1697"/>
                </a:cubicBezTo>
                <a:cubicBezTo>
                  <a:pt x="1096" y="1857"/>
                  <a:pt x="1095" y="2017"/>
                  <a:pt x="1095" y="2177"/>
                </a:cubicBezTo>
                <a:cubicBezTo>
                  <a:pt x="1095" y="2193"/>
                  <a:pt x="1090" y="2202"/>
                  <a:pt x="1077" y="2210"/>
                </a:cubicBezTo>
                <a:cubicBezTo>
                  <a:pt x="1047" y="2230"/>
                  <a:pt x="1018" y="2251"/>
                  <a:pt x="988" y="2271"/>
                </a:cubicBezTo>
                <a:cubicBezTo>
                  <a:pt x="983" y="2274"/>
                  <a:pt x="973" y="2275"/>
                  <a:pt x="968" y="2271"/>
                </a:cubicBezTo>
                <a:cubicBezTo>
                  <a:pt x="937" y="2250"/>
                  <a:pt x="906" y="2227"/>
                  <a:pt x="875" y="2206"/>
                </a:cubicBezTo>
                <a:cubicBezTo>
                  <a:pt x="862" y="2198"/>
                  <a:pt x="858" y="2188"/>
                  <a:pt x="858" y="2173"/>
                </a:cubicBezTo>
                <a:cubicBezTo>
                  <a:pt x="858" y="2015"/>
                  <a:pt x="858" y="1857"/>
                  <a:pt x="858" y="1699"/>
                </a:cubicBezTo>
                <a:cubicBezTo>
                  <a:pt x="858" y="1692"/>
                  <a:pt x="858" y="1685"/>
                  <a:pt x="858" y="1674"/>
                </a:cubicBezTo>
                <a:cubicBezTo>
                  <a:pt x="851" y="1678"/>
                  <a:pt x="846" y="1680"/>
                  <a:pt x="841" y="1683"/>
                </a:cubicBezTo>
                <a:cubicBezTo>
                  <a:pt x="802" y="1707"/>
                  <a:pt x="764" y="1733"/>
                  <a:pt x="725" y="1757"/>
                </a:cubicBezTo>
                <a:cubicBezTo>
                  <a:pt x="714" y="1763"/>
                  <a:pt x="711" y="1771"/>
                  <a:pt x="711" y="1783"/>
                </a:cubicBezTo>
                <a:cubicBezTo>
                  <a:pt x="711" y="1877"/>
                  <a:pt x="711" y="1971"/>
                  <a:pt x="711" y="2065"/>
                </a:cubicBezTo>
                <a:cubicBezTo>
                  <a:pt x="711" y="2072"/>
                  <a:pt x="711" y="2079"/>
                  <a:pt x="711" y="2089"/>
                </a:cubicBezTo>
                <a:cubicBezTo>
                  <a:pt x="661" y="2054"/>
                  <a:pt x="613" y="2021"/>
                  <a:pt x="565" y="1987"/>
                </a:cubicBezTo>
                <a:cubicBezTo>
                  <a:pt x="560" y="1983"/>
                  <a:pt x="558" y="1972"/>
                  <a:pt x="558" y="1964"/>
                </a:cubicBezTo>
                <a:cubicBezTo>
                  <a:pt x="557" y="1839"/>
                  <a:pt x="557" y="1714"/>
                  <a:pt x="557" y="1588"/>
                </a:cubicBezTo>
                <a:cubicBezTo>
                  <a:pt x="557" y="1525"/>
                  <a:pt x="557" y="1462"/>
                  <a:pt x="558" y="1398"/>
                </a:cubicBezTo>
                <a:cubicBezTo>
                  <a:pt x="558" y="1382"/>
                  <a:pt x="552" y="1372"/>
                  <a:pt x="539" y="1362"/>
                </a:cubicBezTo>
                <a:cubicBezTo>
                  <a:pt x="381" y="1247"/>
                  <a:pt x="224" y="1131"/>
                  <a:pt x="66" y="1016"/>
                </a:cubicBezTo>
                <a:cubicBezTo>
                  <a:pt x="49" y="1004"/>
                  <a:pt x="42" y="992"/>
                  <a:pt x="42" y="971"/>
                </a:cubicBezTo>
                <a:cubicBezTo>
                  <a:pt x="43" y="850"/>
                  <a:pt x="42" y="730"/>
                  <a:pt x="43" y="609"/>
                </a:cubicBezTo>
                <a:cubicBezTo>
                  <a:pt x="43" y="593"/>
                  <a:pt x="40" y="582"/>
                  <a:pt x="25" y="575"/>
                </a:cubicBezTo>
                <a:cubicBezTo>
                  <a:pt x="5" y="566"/>
                  <a:pt x="0" y="550"/>
                  <a:pt x="0" y="529"/>
                </a:cubicBezTo>
                <a:cubicBezTo>
                  <a:pt x="1" y="359"/>
                  <a:pt x="1" y="189"/>
                  <a:pt x="0" y="19"/>
                </a:cubicBezTo>
                <a:cubicBezTo>
                  <a:pt x="0" y="14"/>
                  <a:pt x="1" y="9"/>
                  <a:pt x="2" y="0"/>
                </a:cubicBezTo>
                <a:cubicBezTo>
                  <a:pt x="30" y="19"/>
                  <a:pt x="56" y="36"/>
                  <a:pt x="81" y="54"/>
                </a:cubicBezTo>
                <a:cubicBezTo>
                  <a:pt x="86" y="58"/>
                  <a:pt x="86" y="70"/>
                  <a:pt x="86" y="78"/>
                </a:cubicBezTo>
                <a:cubicBezTo>
                  <a:pt x="86" y="224"/>
                  <a:pt x="87" y="370"/>
                  <a:pt x="86" y="516"/>
                </a:cubicBezTo>
                <a:cubicBezTo>
                  <a:pt x="85" y="533"/>
                  <a:pt x="90" y="543"/>
                  <a:pt x="105" y="550"/>
                </a:cubicBezTo>
                <a:cubicBezTo>
                  <a:pt x="126" y="561"/>
                  <a:pt x="154" y="569"/>
                  <a:pt x="164" y="587"/>
                </a:cubicBezTo>
                <a:cubicBezTo>
                  <a:pt x="175" y="605"/>
                  <a:pt x="168" y="633"/>
                  <a:pt x="168" y="656"/>
                </a:cubicBezTo>
                <a:cubicBezTo>
                  <a:pt x="169" y="691"/>
                  <a:pt x="170" y="727"/>
                  <a:pt x="169" y="762"/>
                </a:cubicBezTo>
                <a:cubicBezTo>
                  <a:pt x="168" y="778"/>
                  <a:pt x="174" y="786"/>
                  <a:pt x="188" y="793"/>
                </a:cubicBezTo>
                <a:cubicBezTo>
                  <a:pt x="302" y="853"/>
                  <a:pt x="418" y="913"/>
                  <a:pt x="531" y="977"/>
                </a:cubicBezTo>
                <a:cubicBezTo>
                  <a:pt x="561" y="994"/>
                  <a:pt x="582" y="995"/>
                  <a:pt x="611" y="976"/>
                </a:cubicBezTo>
                <a:cubicBezTo>
                  <a:pt x="650" y="951"/>
                  <a:pt x="692" y="930"/>
                  <a:pt x="733" y="909"/>
                </a:cubicBezTo>
                <a:cubicBezTo>
                  <a:pt x="740" y="905"/>
                  <a:pt x="752" y="906"/>
                  <a:pt x="758" y="909"/>
                </a:cubicBezTo>
                <a:cubicBezTo>
                  <a:pt x="827" y="945"/>
                  <a:pt x="896" y="980"/>
                  <a:pt x="964" y="1017"/>
                </a:cubicBezTo>
                <a:cubicBezTo>
                  <a:pt x="974" y="1022"/>
                  <a:pt x="981" y="1022"/>
                  <a:pt x="991" y="1017"/>
                </a:cubicBezTo>
                <a:cubicBezTo>
                  <a:pt x="1061" y="980"/>
                  <a:pt x="1130" y="944"/>
                  <a:pt x="1200" y="908"/>
                </a:cubicBezTo>
                <a:cubicBezTo>
                  <a:pt x="1207" y="905"/>
                  <a:pt x="1219" y="905"/>
                  <a:pt x="1225" y="909"/>
                </a:cubicBezTo>
                <a:cubicBezTo>
                  <a:pt x="1275" y="935"/>
                  <a:pt x="1324" y="963"/>
                  <a:pt x="1374" y="990"/>
                </a:cubicBezTo>
                <a:cubicBezTo>
                  <a:pt x="1379" y="993"/>
                  <a:pt x="1388" y="994"/>
                  <a:pt x="1393" y="991"/>
                </a:cubicBezTo>
                <a:cubicBezTo>
                  <a:pt x="1516" y="926"/>
                  <a:pt x="1639" y="860"/>
                  <a:pt x="1762" y="796"/>
                </a:cubicBezTo>
                <a:cubicBezTo>
                  <a:pt x="1782" y="786"/>
                  <a:pt x="1788" y="774"/>
                  <a:pt x="1787" y="753"/>
                </a:cubicBezTo>
                <a:cubicBezTo>
                  <a:pt x="1786" y="701"/>
                  <a:pt x="1787" y="650"/>
                  <a:pt x="1788" y="599"/>
                </a:cubicBezTo>
                <a:cubicBezTo>
                  <a:pt x="1788" y="591"/>
                  <a:pt x="1794" y="582"/>
                  <a:pt x="1801" y="578"/>
                </a:cubicBezTo>
                <a:cubicBezTo>
                  <a:pt x="1818" y="566"/>
                  <a:pt x="1837" y="558"/>
                  <a:pt x="1854" y="547"/>
                </a:cubicBezTo>
                <a:cubicBezTo>
                  <a:pt x="1860" y="543"/>
                  <a:pt x="1867" y="533"/>
                  <a:pt x="1867" y="526"/>
                </a:cubicBezTo>
                <a:cubicBezTo>
                  <a:pt x="1867" y="376"/>
                  <a:pt x="1867" y="226"/>
                  <a:pt x="1866" y="76"/>
                </a:cubicBezTo>
                <a:cubicBezTo>
                  <a:pt x="1866" y="63"/>
                  <a:pt x="1869" y="55"/>
                  <a:pt x="1881" y="48"/>
                </a:cubicBezTo>
                <a:cubicBezTo>
                  <a:pt x="1904" y="34"/>
                  <a:pt x="1927" y="18"/>
                  <a:pt x="195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4">
            <a:extLst>
              <a:ext uri="{FF2B5EF4-FFF2-40B4-BE49-F238E27FC236}">
                <a16:creationId xmlns:a16="http://schemas.microsoft.com/office/drawing/2014/main" id="{0C9E2CD5-BEE8-4DB9-8417-B5957B20029E}"/>
              </a:ext>
            </a:extLst>
          </p:cNvPr>
          <p:cNvSpPr>
            <a:spLocks/>
          </p:cNvSpPr>
          <p:nvPr/>
        </p:nvSpPr>
        <p:spPr bwMode="auto">
          <a:xfrm>
            <a:off x="6754989" y="1262840"/>
            <a:ext cx="391406" cy="906463"/>
          </a:xfrm>
          <a:custGeom>
            <a:avLst/>
            <a:gdLst>
              <a:gd name="T0" fmla="*/ 301 w 340"/>
              <a:gd name="T1" fmla="*/ 0 h 916"/>
              <a:gd name="T2" fmla="*/ 338 w 340"/>
              <a:gd name="T3" fmla="*/ 55 h 916"/>
              <a:gd name="T4" fmla="*/ 340 w 340"/>
              <a:gd name="T5" fmla="*/ 634 h 916"/>
              <a:gd name="T6" fmla="*/ 322 w 340"/>
              <a:gd name="T7" fmla="*/ 669 h 916"/>
              <a:gd name="T8" fmla="*/ 36 w 340"/>
              <a:gd name="T9" fmla="*/ 889 h 916"/>
              <a:gd name="T10" fmla="*/ 1 w 340"/>
              <a:gd name="T11" fmla="*/ 916 h 916"/>
              <a:gd name="T12" fmla="*/ 1 w 340"/>
              <a:gd name="T13" fmla="*/ 843 h 916"/>
              <a:gd name="T14" fmla="*/ 1 w 340"/>
              <a:gd name="T15" fmla="*/ 741 h 916"/>
              <a:gd name="T16" fmla="*/ 13 w 340"/>
              <a:gd name="T17" fmla="*/ 717 h 916"/>
              <a:gd name="T18" fmla="*/ 247 w 340"/>
              <a:gd name="T19" fmla="*/ 533 h 916"/>
              <a:gd name="T20" fmla="*/ 261 w 340"/>
              <a:gd name="T21" fmla="*/ 505 h 916"/>
              <a:gd name="T22" fmla="*/ 300 w 340"/>
              <a:gd name="T23" fmla="*/ 11 h 916"/>
              <a:gd name="T24" fmla="*/ 301 w 340"/>
              <a:gd name="T25" fmla="*/ 0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916">
                <a:moveTo>
                  <a:pt x="301" y="0"/>
                </a:moveTo>
                <a:cubicBezTo>
                  <a:pt x="325" y="12"/>
                  <a:pt x="338" y="25"/>
                  <a:pt x="338" y="55"/>
                </a:cubicBezTo>
                <a:cubicBezTo>
                  <a:pt x="337" y="248"/>
                  <a:pt x="339" y="441"/>
                  <a:pt x="340" y="634"/>
                </a:cubicBezTo>
                <a:cubicBezTo>
                  <a:pt x="340" y="650"/>
                  <a:pt x="335" y="659"/>
                  <a:pt x="322" y="669"/>
                </a:cubicBezTo>
                <a:cubicBezTo>
                  <a:pt x="226" y="741"/>
                  <a:pt x="131" y="815"/>
                  <a:pt x="36" y="889"/>
                </a:cubicBezTo>
                <a:cubicBezTo>
                  <a:pt x="25" y="897"/>
                  <a:pt x="15" y="905"/>
                  <a:pt x="1" y="916"/>
                </a:cubicBezTo>
                <a:cubicBezTo>
                  <a:pt x="1" y="889"/>
                  <a:pt x="1" y="866"/>
                  <a:pt x="1" y="843"/>
                </a:cubicBezTo>
                <a:cubicBezTo>
                  <a:pt x="1" y="809"/>
                  <a:pt x="0" y="775"/>
                  <a:pt x="1" y="741"/>
                </a:cubicBezTo>
                <a:cubicBezTo>
                  <a:pt x="1" y="733"/>
                  <a:pt x="6" y="722"/>
                  <a:pt x="13" y="717"/>
                </a:cubicBezTo>
                <a:cubicBezTo>
                  <a:pt x="90" y="655"/>
                  <a:pt x="168" y="594"/>
                  <a:pt x="247" y="533"/>
                </a:cubicBezTo>
                <a:cubicBezTo>
                  <a:pt x="257" y="525"/>
                  <a:pt x="260" y="517"/>
                  <a:pt x="261" y="505"/>
                </a:cubicBezTo>
                <a:cubicBezTo>
                  <a:pt x="273" y="340"/>
                  <a:pt x="287" y="175"/>
                  <a:pt x="300" y="11"/>
                </a:cubicBezTo>
                <a:cubicBezTo>
                  <a:pt x="300" y="7"/>
                  <a:pt x="301" y="4"/>
                  <a:pt x="30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5">
            <a:extLst>
              <a:ext uri="{FF2B5EF4-FFF2-40B4-BE49-F238E27FC236}">
                <a16:creationId xmlns:a16="http://schemas.microsoft.com/office/drawing/2014/main" id="{10436070-708C-4204-8C4C-57988B02A95A}"/>
              </a:ext>
            </a:extLst>
          </p:cNvPr>
          <p:cNvSpPr>
            <a:spLocks/>
          </p:cNvSpPr>
          <p:nvPr/>
        </p:nvSpPr>
        <p:spPr bwMode="auto">
          <a:xfrm>
            <a:off x="4313808" y="1258078"/>
            <a:ext cx="389550" cy="911225"/>
          </a:xfrm>
          <a:custGeom>
            <a:avLst/>
            <a:gdLst>
              <a:gd name="T0" fmla="*/ 338 w 338"/>
              <a:gd name="T1" fmla="*/ 920 h 920"/>
              <a:gd name="T2" fmla="*/ 123 w 338"/>
              <a:gd name="T3" fmla="*/ 753 h 920"/>
              <a:gd name="T4" fmla="*/ 11 w 338"/>
              <a:gd name="T5" fmla="*/ 667 h 920"/>
              <a:gd name="T6" fmla="*/ 0 w 338"/>
              <a:gd name="T7" fmla="*/ 646 h 920"/>
              <a:gd name="T8" fmla="*/ 2 w 338"/>
              <a:gd name="T9" fmla="*/ 40 h 920"/>
              <a:gd name="T10" fmla="*/ 39 w 338"/>
              <a:gd name="T11" fmla="*/ 0 h 920"/>
              <a:gd name="T12" fmla="*/ 48 w 338"/>
              <a:gd name="T13" fmla="*/ 114 h 920"/>
              <a:gd name="T14" fmla="*/ 77 w 338"/>
              <a:gd name="T15" fmla="*/ 513 h 920"/>
              <a:gd name="T16" fmla="*/ 87 w 338"/>
              <a:gd name="T17" fmla="*/ 532 h 920"/>
              <a:gd name="T18" fmla="*/ 325 w 338"/>
              <a:gd name="T19" fmla="*/ 719 h 920"/>
              <a:gd name="T20" fmla="*/ 337 w 338"/>
              <a:gd name="T21" fmla="*/ 737 h 920"/>
              <a:gd name="T22" fmla="*/ 338 w 338"/>
              <a:gd name="T23" fmla="*/ 92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920">
                <a:moveTo>
                  <a:pt x="338" y="920"/>
                </a:moveTo>
                <a:cubicBezTo>
                  <a:pt x="264" y="862"/>
                  <a:pt x="194" y="808"/>
                  <a:pt x="123" y="753"/>
                </a:cubicBezTo>
                <a:cubicBezTo>
                  <a:pt x="86" y="724"/>
                  <a:pt x="48" y="696"/>
                  <a:pt x="11" y="667"/>
                </a:cubicBezTo>
                <a:cubicBezTo>
                  <a:pt x="5" y="662"/>
                  <a:pt x="0" y="653"/>
                  <a:pt x="0" y="646"/>
                </a:cubicBezTo>
                <a:cubicBezTo>
                  <a:pt x="0" y="444"/>
                  <a:pt x="1" y="242"/>
                  <a:pt x="2" y="40"/>
                </a:cubicBezTo>
                <a:cubicBezTo>
                  <a:pt x="2" y="16"/>
                  <a:pt x="25" y="17"/>
                  <a:pt x="39" y="0"/>
                </a:cubicBezTo>
                <a:cubicBezTo>
                  <a:pt x="43" y="42"/>
                  <a:pt x="45" y="78"/>
                  <a:pt x="48" y="114"/>
                </a:cubicBezTo>
                <a:cubicBezTo>
                  <a:pt x="58" y="247"/>
                  <a:pt x="67" y="380"/>
                  <a:pt x="77" y="513"/>
                </a:cubicBezTo>
                <a:cubicBezTo>
                  <a:pt x="78" y="520"/>
                  <a:pt x="82" y="528"/>
                  <a:pt x="87" y="532"/>
                </a:cubicBezTo>
                <a:cubicBezTo>
                  <a:pt x="166" y="595"/>
                  <a:pt x="246" y="657"/>
                  <a:pt x="325" y="719"/>
                </a:cubicBezTo>
                <a:cubicBezTo>
                  <a:pt x="330" y="723"/>
                  <a:pt x="337" y="731"/>
                  <a:pt x="337" y="737"/>
                </a:cubicBezTo>
                <a:cubicBezTo>
                  <a:pt x="338" y="797"/>
                  <a:pt x="338" y="857"/>
                  <a:pt x="338" y="9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750786E2-91E9-4E5B-AB37-2F455231B353}"/>
              </a:ext>
            </a:extLst>
          </p:cNvPr>
          <p:cNvSpPr>
            <a:spLocks/>
          </p:cNvSpPr>
          <p:nvPr/>
        </p:nvSpPr>
        <p:spPr bwMode="auto">
          <a:xfrm>
            <a:off x="5285828" y="1451753"/>
            <a:ext cx="888546" cy="1169988"/>
          </a:xfrm>
          <a:custGeom>
            <a:avLst/>
            <a:gdLst>
              <a:gd name="T0" fmla="*/ 769 w 770"/>
              <a:gd name="T1" fmla="*/ 554 h 1183"/>
              <a:gd name="T2" fmla="*/ 769 w 770"/>
              <a:gd name="T3" fmla="*/ 922 h 1183"/>
              <a:gd name="T4" fmla="*/ 750 w 770"/>
              <a:gd name="T5" fmla="*/ 955 h 1183"/>
              <a:gd name="T6" fmla="*/ 403 w 770"/>
              <a:gd name="T7" fmla="*/ 1175 h 1183"/>
              <a:gd name="T8" fmla="*/ 369 w 770"/>
              <a:gd name="T9" fmla="*/ 1175 h 1183"/>
              <a:gd name="T10" fmla="*/ 13 w 770"/>
              <a:gd name="T11" fmla="*/ 950 h 1183"/>
              <a:gd name="T12" fmla="*/ 2 w 770"/>
              <a:gd name="T13" fmla="*/ 930 h 1183"/>
              <a:gd name="T14" fmla="*/ 0 w 770"/>
              <a:gd name="T15" fmla="*/ 182 h 1183"/>
              <a:gd name="T16" fmla="*/ 15 w 770"/>
              <a:gd name="T17" fmla="*/ 160 h 1183"/>
              <a:gd name="T18" fmla="*/ 374 w 770"/>
              <a:gd name="T19" fmla="*/ 4 h 1183"/>
              <a:gd name="T20" fmla="*/ 400 w 770"/>
              <a:gd name="T21" fmla="*/ 4 h 1183"/>
              <a:gd name="T22" fmla="*/ 754 w 770"/>
              <a:gd name="T23" fmla="*/ 156 h 1183"/>
              <a:gd name="T24" fmla="*/ 770 w 770"/>
              <a:gd name="T25" fmla="*/ 182 h 1183"/>
              <a:gd name="T26" fmla="*/ 769 w 770"/>
              <a:gd name="T27" fmla="*/ 554 h 1183"/>
              <a:gd name="T28" fmla="*/ 769 w 770"/>
              <a:gd name="T29" fmla="*/ 554 h 1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70" h="1183">
                <a:moveTo>
                  <a:pt x="769" y="554"/>
                </a:moveTo>
                <a:cubicBezTo>
                  <a:pt x="769" y="676"/>
                  <a:pt x="769" y="799"/>
                  <a:pt x="769" y="922"/>
                </a:cubicBezTo>
                <a:cubicBezTo>
                  <a:pt x="769" y="937"/>
                  <a:pt x="764" y="946"/>
                  <a:pt x="750" y="955"/>
                </a:cubicBezTo>
                <a:cubicBezTo>
                  <a:pt x="634" y="1028"/>
                  <a:pt x="518" y="1101"/>
                  <a:pt x="403" y="1175"/>
                </a:cubicBezTo>
                <a:cubicBezTo>
                  <a:pt x="390" y="1183"/>
                  <a:pt x="382" y="1183"/>
                  <a:pt x="369" y="1175"/>
                </a:cubicBezTo>
                <a:cubicBezTo>
                  <a:pt x="251" y="1100"/>
                  <a:pt x="132" y="1025"/>
                  <a:pt x="13" y="950"/>
                </a:cubicBezTo>
                <a:cubicBezTo>
                  <a:pt x="7" y="946"/>
                  <a:pt x="2" y="937"/>
                  <a:pt x="2" y="930"/>
                </a:cubicBezTo>
                <a:cubicBezTo>
                  <a:pt x="1" y="681"/>
                  <a:pt x="1" y="431"/>
                  <a:pt x="0" y="182"/>
                </a:cubicBezTo>
                <a:cubicBezTo>
                  <a:pt x="0" y="170"/>
                  <a:pt x="4" y="164"/>
                  <a:pt x="15" y="160"/>
                </a:cubicBezTo>
                <a:cubicBezTo>
                  <a:pt x="135" y="108"/>
                  <a:pt x="254" y="55"/>
                  <a:pt x="374" y="4"/>
                </a:cubicBezTo>
                <a:cubicBezTo>
                  <a:pt x="381" y="0"/>
                  <a:pt x="392" y="1"/>
                  <a:pt x="400" y="4"/>
                </a:cubicBezTo>
                <a:cubicBezTo>
                  <a:pt x="518" y="55"/>
                  <a:pt x="636" y="106"/>
                  <a:pt x="754" y="156"/>
                </a:cubicBezTo>
                <a:cubicBezTo>
                  <a:pt x="766" y="162"/>
                  <a:pt x="770" y="169"/>
                  <a:pt x="770" y="182"/>
                </a:cubicBezTo>
                <a:cubicBezTo>
                  <a:pt x="769" y="306"/>
                  <a:pt x="769" y="430"/>
                  <a:pt x="769" y="554"/>
                </a:cubicBezTo>
                <a:cubicBezTo>
                  <a:pt x="769" y="554"/>
                  <a:pt x="769" y="554"/>
                  <a:pt x="769" y="55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6ADB7789-2D13-44FB-84A3-066D4599A1DB}"/>
              </a:ext>
            </a:extLst>
          </p:cNvPr>
          <p:cNvSpPr>
            <a:spLocks noEditPoints="1"/>
          </p:cNvSpPr>
          <p:nvPr/>
        </p:nvSpPr>
        <p:spPr bwMode="auto">
          <a:xfrm>
            <a:off x="3807281" y="5305425"/>
            <a:ext cx="423863" cy="493713"/>
          </a:xfrm>
          <a:custGeom>
            <a:avLst/>
            <a:gdLst>
              <a:gd name="T0" fmla="*/ 0 w 429"/>
              <a:gd name="T1" fmla="*/ 2 h 499"/>
              <a:gd name="T2" fmla="*/ 15 w 429"/>
              <a:gd name="T3" fmla="*/ 1 h 499"/>
              <a:gd name="T4" fmla="*/ 255 w 429"/>
              <a:gd name="T5" fmla="*/ 3 h 499"/>
              <a:gd name="T6" fmla="*/ 337 w 429"/>
              <a:gd name="T7" fmla="*/ 24 h 499"/>
              <a:gd name="T8" fmla="*/ 344 w 429"/>
              <a:gd name="T9" fmla="*/ 235 h 499"/>
              <a:gd name="T10" fmla="*/ 339 w 429"/>
              <a:gd name="T11" fmla="*/ 239 h 499"/>
              <a:gd name="T12" fmla="*/ 343 w 429"/>
              <a:gd name="T13" fmla="*/ 243 h 499"/>
              <a:gd name="T14" fmla="*/ 426 w 429"/>
              <a:gd name="T15" fmla="*/ 356 h 499"/>
              <a:gd name="T16" fmla="*/ 350 w 429"/>
              <a:gd name="T17" fmla="*/ 478 h 499"/>
              <a:gd name="T18" fmla="*/ 271 w 429"/>
              <a:gd name="T19" fmla="*/ 497 h 499"/>
              <a:gd name="T20" fmla="*/ 0 w 429"/>
              <a:gd name="T21" fmla="*/ 498 h 499"/>
              <a:gd name="T22" fmla="*/ 0 w 429"/>
              <a:gd name="T23" fmla="*/ 2 h 499"/>
              <a:gd name="T24" fmla="*/ 96 w 429"/>
              <a:gd name="T25" fmla="*/ 411 h 499"/>
              <a:gd name="T26" fmla="*/ 265 w 429"/>
              <a:gd name="T27" fmla="*/ 410 h 499"/>
              <a:gd name="T28" fmla="*/ 289 w 429"/>
              <a:gd name="T29" fmla="*/ 405 h 499"/>
              <a:gd name="T30" fmla="*/ 328 w 429"/>
              <a:gd name="T31" fmla="*/ 355 h 499"/>
              <a:gd name="T32" fmla="*/ 293 w 429"/>
              <a:gd name="T33" fmla="*/ 297 h 499"/>
              <a:gd name="T34" fmla="*/ 245 w 429"/>
              <a:gd name="T35" fmla="*/ 288 h 499"/>
              <a:gd name="T36" fmla="*/ 111 w 429"/>
              <a:gd name="T37" fmla="*/ 287 h 499"/>
              <a:gd name="T38" fmla="*/ 96 w 429"/>
              <a:gd name="T39" fmla="*/ 289 h 499"/>
              <a:gd name="T40" fmla="*/ 96 w 429"/>
              <a:gd name="T41" fmla="*/ 411 h 499"/>
              <a:gd name="T42" fmla="*/ 97 w 429"/>
              <a:gd name="T43" fmla="*/ 206 h 499"/>
              <a:gd name="T44" fmla="*/ 169 w 429"/>
              <a:gd name="T45" fmla="*/ 206 h 499"/>
              <a:gd name="T46" fmla="*/ 251 w 429"/>
              <a:gd name="T47" fmla="*/ 203 h 499"/>
              <a:gd name="T48" fmla="*/ 301 w 429"/>
              <a:gd name="T49" fmla="*/ 143 h 499"/>
              <a:gd name="T50" fmla="*/ 246 w 429"/>
              <a:gd name="T51" fmla="*/ 90 h 499"/>
              <a:gd name="T52" fmla="*/ 186 w 429"/>
              <a:gd name="T53" fmla="*/ 89 h 499"/>
              <a:gd name="T54" fmla="*/ 97 w 429"/>
              <a:gd name="T55" fmla="*/ 89 h 499"/>
              <a:gd name="T56" fmla="*/ 97 w 429"/>
              <a:gd name="T57" fmla="*/ 206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9" h="499">
                <a:moveTo>
                  <a:pt x="0" y="2"/>
                </a:moveTo>
                <a:cubicBezTo>
                  <a:pt x="5" y="2"/>
                  <a:pt x="10" y="1"/>
                  <a:pt x="15" y="1"/>
                </a:cubicBezTo>
                <a:cubicBezTo>
                  <a:pt x="95" y="1"/>
                  <a:pt x="175" y="0"/>
                  <a:pt x="255" y="3"/>
                </a:cubicBezTo>
                <a:cubicBezTo>
                  <a:pt x="283" y="4"/>
                  <a:pt x="312" y="11"/>
                  <a:pt x="337" y="24"/>
                </a:cubicBezTo>
                <a:cubicBezTo>
                  <a:pt x="419" y="66"/>
                  <a:pt x="423" y="185"/>
                  <a:pt x="344" y="235"/>
                </a:cubicBezTo>
                <a:cubicBezTo>
                  <a:pt x="343" y="236"/>
                  <a:pt x="342" y="237"/>
                  <a:pt x="339" y="239"/>
                </a:cubicBezTo>
                <a:cubicBezTo>
                  <a:pt x="341" y="241"/>
                  <a:pt x="342" y="242"/>
                  <a:pt x="343" y="243"/>
                </a:cubicBezTo>
                <a:cubicBezTo>
                  <a:pt x="397" y="262"/>
                  <a:pt x="423" y="301"/>
                  <a:pt x="426" y="356"/>
                </a:cubicBezTo>
                <a:cubicBezTo>
                  <a:pt x="429" y="411"/>
                  <a:pt x="401" y="457"/>
                  <a:pt x="350" y="478"/>
                </a:cubicBezTo>
                <a:cubicBezTo>
                  <a:pt x="326" y="489"/>
                  <a:pt x="298" y="496"/>
                  <a:pt x="271" y="497"/>
                </a:cubicBezTo>
                <a:cubicBezTo>
                  <a:pt x="182" y="499"/>
                  <a:pt x="92" y="498"/>
                  <a:pt x="0" y="498"/>
                </a:cubicBezTo>
                <a:cubicBezTo>
                  <a:pt x="0" y="333"/>
                  <a:pt x="0" y="168"/>
                  <a:pt x="0" y="2"/>
                </a:cubicBezTo>
                <a:close/>
                <a:moveTo>
                  <a:pt x="96" y="411"/>
                </a:moveTo>
                <a:cubicBezTo>
                  <a:pt x="154" y="411"/>
                  <a:pt x="210" y="411"/>
                  <a:pt x="265" y="410"/>
                </a:cubicBezTo>
                <a:cubicBezTo>
                  <a:pt x="273" y="410"/>
                  <a:pt x="281" y="408"/>
                  <a:pt x="289" y="405"/>
                </a:cubicBezTo>
                <a:cubicBezTo>
                  <a:pt x="312" y="396"/>
                  <a:pt x="326" y="380"/>
                  <a:pt x="328" y="355"/>
                </a:cubicBezTo>
                <a:cubicBezTo>
                  <a:pt x="329" y="328"/>
                  <a:pt x="318" y="307"/>
                  <a:pt x="293" y="297"/>
                </a:cubicBezTo>
                <a:cubicBezTo>
                  <a:pt x="278" y="292"/>
                  <a:pt x="261" y="288"/>
                  <a:pt x="245" y="288"/>
                </a:cubicBezTo>
                <a:cubicBezTo>
                  <a:pt x="201" y="287"/>
                  <a:pt x="156" y="287"/>
                  <a:pt x="111" y="287"/>
                </a:cubicBezTo>
                <a:cubicBezTo>
                  <a:pt x="106" y="287"/>
                  <a:pt x="101" y="288"/>
                  <a:pt x="96" y="289"/>
                </a:cubicBezTo>
                <a:cubicBezTo>
                  <a:pt x="96" y="330"/>
                  <a:pt x="96" y="370"/>
                  <a:pt x="96" y="411"/>
                </a:cubicBezTo>
                <a:close/>
                <a:moveTo>
                  <a:pt x="97" y="206"/>
                </a:moveTo>
                <a:cubicBezTo>
                  <a:pt x="122" y="206"/>
                  <a:pt x="146" y="206"/>
                  <a:pt x="169" y="206"/>
                </a:cubicBezTo>
                <a:cubicBezTo>
                  <a:pt x="197" y="205"/>
                  <a:pt x="224" y="206"/>
                  <a:pt x="251" y="203"/>
                </a:cubicBezTo>
                <a:cubicBezTo>
                  <a:pt x="283" y="199"/>
                  <a:pt x="303" y="173"/>
                  <a:pt x="301" y="143"/>
                </a:cubicBezTo>
                <a:cubicBezTo>
                  <a:pt x="300" y="112"/>
                  <a:pt x="280" y="92"/>
                  <a:pt x="246" y="90"/>
                </a:cubicBezTo>
                <a:cubicBezTo>
                  <a:pt x="226" y="89"/>
                  <a:pt x="206" y="89"/>
                  <a:pt x="186" y="89"/>
                </a:cubicBezTo>
                <a:cubicBezTo>
                  <a:pt x="156" y="89"/>
                  <a:pt x="126" y="89"/>
                  <a:pt x="97" y="89"/>
                </a:cubicBezTo>
                <a:cubicBezTo>
                  <a:pt x="97" y="129"/>
                  <a:pt x="97" y="166"/>
                  <a:pt x="97" y="20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257658ED-C601-4F54-B2F1-31A9607F93BB}"/>
              </a:ext>
            </a:extLst>
          </p:cNvPr>
          <p:cNvSpPr>
            <a:spLocks/>
          </p:cNvSpPr>
          <p:nvPr/>
        </p:nvSpPr>
        <p:spPr bwMode="auto">
          <a:xfrm>
            <a:off x="7239456" y="5303838"/>
            <a:ext cx="434975" cy="498475"/>
          </a:xfrm>
          <a:custGeom>
            <a:avLst/>
            <a:gdLst>
              <a:gd name="T0" fmla="*/ 0 w 440"/>
              <a:gd name="T1" fmla="*/ 1 h 504"/>
              <a:gd name="T2" fmla="*/ 80 w 440"/>
              <a:gd name="T3" fmla="*/ 2 h 504"/>
              <a:gd name="T4" fmla="*/ 99 w 440"/>
              <a:gd name="T5" fmla="*/ 17 h 504"/>
              <a:gd name="T6" fmla="*/ 331 w 440"/>
              <a:gd name="T7" fmla="*/ 313 h 504"/>
              <a:gd name="T8" fmla="*/ 342 w 440"/>
              <a:gd name="T9" fmla="*/ 325 h 504"/>
              <a:gd name="T10" fmla="*/ 342 w 440"/>
              <a:gd name="T11" fmla="*/ 3 h 504"/>
              <a:gd name="T12" fmla="*/ 439 w 440"/>
              <a:gd name="T13" fmla="*/ 3 h 504"/>
              <a:gd name="T14" fmla="*/ 440 w 440"/>
              <a:gd name="T15" fmla="*/ 22 h 504"/>
              <a:gd name="T16" fmla="*/ 440 w 440"/>
              <a:gd name="T17" fmla="*/ 473 h 504"/>
              <a:gd name="T18" fmla="*/ 415 w 440"/>
              <a:gd name="T19" fmla="*/ 500 h 504"/>
              <a:gd name="T20" fmla="*/ 325 w 440"/>
              <a:gd name="T21" fmla="*/ 456 h 504"/>
              <a:gd name="T22" fmla="*/ 111 w 440"/>
              <a:gd name="T23" fmla="*/ 182 h 504"/>
              <a:gd name="T24" fmla="*/ 98 w 440"/>
              <a:gd name="T25" fmla="*/ 167 h 504"/>
              <a:gd name="T26" fmla="*/ 98 w 440"/>
              <a:gd name="T27" fmla="*/ 498 h 504"/>
              <a:gd name="T28" fmla="*/ 0 w 440"/>
              <a:gd name="T29" fmla="*/ 498 h 504"/>
              <a:gd name="T30" fmla="*/ 0 w 440"/>
              <a:gd name="T31" fmla="*/ 1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0" h="504">
                <a:moveTo>
                  <a:pt x="0" y="1"/>
                </a:moveTo>
                <a:cubicBezTo>
                  <a:pt x="27" y="1"/>
                  <a:pt x="54" y="0"/>
                  <a:pt x="80" y="2"/>
                </a:cubicBezTo>
                <a:cubicBezTo>
                  <a:pt x="87" y="2"/>
                  <a:pt x="94" y="10"/>
                  <a:pt x="99" y="17"/>
                </a:cubicBezTo>
                <a:cubicBezTo>
                  <a:pt x="177" y="115"/>
                  <a:pt x="254" y="214"/>
                  <a:pt x="331" y="313"/>
                </a:cubicBezTo>
                <a:cubicBezTo>
                  <a:pt x="333" y="315"/>
                  <a:pt x="336" y="318"/>
                  <a:pt x="342" y="325"/>
                </a:cubicBezTo>
                <a:cubicBezTo>
                  <a:pt x="342" y="215"/>
                  <a:pt x="342" y="109"/>
                  <a:pt x="342" y="3"/>
                </a:cubicBezTo>
                <a:cubicBezTo>
                  <a:pt x="376" y="3"/>
                  <a:pt x="407" y="3"/>
                  <a:pt x="439" y="3"/>
                </a:cubicBezTo>
                <a:cubicBezTo>
                  <a:pt x="439" y="10"/>
                  <a:pt x="440" y="16"/>
                  <a:pt x="440" y="22"/>
                </a:cubicBezTo>
                <a:cubicBezTo>
                  <a:pt x="440" y="172"/>
                  <a:pt x="439" y="323"/>
                  <a:pt x="440" y="473"/>
                </a:cubicBezTo>
                <a:cubicBezTo>
                  <a:pt x="440" y="493"/>
                  <a:pt x="436" y="498"/>
                  <a:pt x="415" y="500"/>
                </a:cubicBezTo>
                <a:cubicBezTo>
                  <a:pt x="374" y="504"/>
                  <a:pt x="349" y="489"/>
                  <a:pt x="325" y="456"/>
                </a:cubicBezTo>
                <a:cubicBezTo>
                  <a:pt x="255" y="363"/>
                  <a:pt x="182" y="273"/>
                  <a:pt x="111" y="182"/>
                </a:cubicBezTo>
                <a:cubicBezTo>
                  <a:pt x="108" y="178"/>
                  <a:pt x="105" y="175"/>
                  <a:pt x="98" y="167"/>
                </a:cubicBezTo>
                <a:cubicBezTo>
                  <a:pt x="98" y="280"/>
                  <a:pt x="98" y="389"/>
                  <a:pt x="98" y="498"/>
                </a:cubicBezTo>
                <a:cubicBezTo>
                  <a:pt x="65" y="498"/>
                  <a:pt x="33" y="498"/>
                  <a:pt x="0" y="498"/>
                </a:cubicBezTo>
                <a:cubicBezTo>
                  <a:pt x="0" y="334"/>
                  <a:pt x="0" y="169"/>
                  <a:pt x="0" y="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1AC3436F-28F8-42FA-ABF3-1865475755D6}"/>
              </a:ext>
            </a:extLst>
          </p:cNvPr>
          <p:cNvSpPr>
            <a:spLocks noEditPoints="1"/>
          </p:cNvSpPr>
          <p:nvPr/>
        </p:nvSpPr>
        <p:spPr bwMode="auto">
          <a:xfrm>
            <a:off x="6109156" y="5305425"/>
            <a:ext cx="422275" cy="493713"/>
          </a:xfrm>
          <a:custGeom>
            <a:avLst/>
            <a:gdLst>
              <a:gd name="T0" fmla="*/ 428 w 428"/>
              <a:gd name="T1" fmla="*/ 498 h 498"/>
              <a:gd name="T2" fmla="*/ 321 w 428"/>
              <a:gd name="T3" fmla="*/ 497 h 498"/>
              <a:gd name="T4" fmla="*/ 305 w 428"/>
              <a:gd name="T5" fmla="*/ 486 h 498"/>
              <a:gd name="T6" fmla="*/ 213 w 428"/>
              <a:gd name="T7" fmla="*/ 350 h 498"/>
              <a:gd name="T8" fmla="*/ 185 w 428"/>
              <a:gd name="T9" fmla="*/ 336 h 498"/>
              <a:gd name="T10" fmla="*/ 99 w 428"/>
              <a:gd name="T11" fmla="*/ 336 h 498"/>
              <a:gd name="T12" fmla="*/ 99 w 428"/>
              <a:gd name="T13" fmla="*/ 495 h 498"/>
              <a:gd name="T14" fmla="*/ 0 w 428"/>
              <a:gd name="T15" fmla="*/ 495 h 498"/>
              <a:gd name="T16" fmla="*/ 0 w 428"/>
              <a:gd name="T17" fmla="*/ 1 h 498"/>
              <a:gd name="T18" fmla="*/ 19 w 428"/>
              <a:gd name="T19" fmla="*/ 0 h 498"/>
              <a:gd name="T20" fmla="*/ 243 w 428"/>
              <a:gd name="T21" fmla="*/ 1 h 498"/>
              <a:gd name="T22" fmla="*/ 298 w 428"/>
              <a:gd name="T23" fmla="*/ 8 h 498"/>
              <a:gd name="T24" fmla="*/ 419 w 428"/>
              <a:gd name="T25" fmla="*/ 153 h 498"/>
              <a:gd name="T26" fmla="*/ 314 w 428"/>
              <a:gd name="T27" fmla="*/ 317 h 498"/>
              <a:gd name="T28" fmla="*/ 305 w 428"/>
              <a:gd name="T29" fmla="*/ 321 h 498"/>
              <a:gd name="T30" fmla="*/ 428 w 428"/>
              <a:gd name="T31" fmla="*/ 498 h 498"/>
              <a:gd name="T32" fmla="*/ 100 w 428"/>
              <a:gd name="T33" fmla="*/ 246 h 498"/>
              <a:gd name="T34" fmla="*/ 244 w 428"/>
              <a:gd name="T35" fmla="*/ 245 h 498"/>
              <a:gd name="T36" fmla="*/ 320 w 428"/>
              <a:gd name="T37" fmla="*/ 170 h 498"/>
              <a:gd name="T38" fmla="*/ 256 w 428"/>
              <a:gd name="T39" fmla="*/ 93 h 498"/>
              <a:gd name="T40" fmla="*/ 100 w 428"/>
              <a:gd name="T41" fmla="*/ 92 h 498"/>
              <a:gd name="T42" fmla="*/ 100 w 428"/>
              <a:gd name="T43" fmla="*/ 246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28" h="498">
                <a:moveTo>
                  <a:pt x="428" y="498"/>
                </a:moveTo>
                <a:cubicBezTo>
                  <a:pt x="390" y="498"/>
                  <a:pt x="356" y="498"/>
                  <a:pt x="321" y="497"/>
                </a:cubicBezTo>
                <a:cubicBezTo>
                  <a:pt x="316" y="497"/>
                  <a:pt x="309" y="491"/>
                  <a:pt x="305" y="486"/>
                </a:cubicBezTo>
                <a:cubicBezTo>
                  <a:pt x="274" y="441"/>
                  <a:pt x="243" y="396"/>
                  <a:pt x="213" y="350"/>
                </a:cubicBezTo>
                <a:cubicBezTo>
                  <a:pt x="205" y="340"/>
                  <a:pt x="198" y="335"/>
                  <a:pt x="185" y="336"/>
                </a:cubicBezTo>
                <a:cubicBezTo>
                  <a:pt x="157" y="337"/>
                  <a:pt x="129" y="336"/>
                  <a:pt x="99" y="336"/>
                </a:cubicBezTo>
                <a:cubicBezTo>
                  <a:pt x="99" y="389"/>
                  <a:pt x="99" y="441"/>
                  <a:pt x="99" y="495"/>
                </a:cubicBezTo>
                <a:cubicBezTo>
                  <a:pt x="65" y="495"/>
                  <a:pt x="33" y="495"/>
                  <a:pt x="0" y="495"/>
                </a:cubicBezTo>
                <a:cubicBezTo>
                  <a:pt x="0" y="331"/>
                  <a:pt x="0" y="167"/>
                  <a:pt x="0" y="1"/>
                </a:cubicBezTo>
                <a:cubicBezTo>
                  <a:pt x="7" y="1"/>
                  <a:pt x="13" y="0"/>
                  <a:pt x="19" y="0"/>
                </a:cubicBezTo>
                <a:cubicBezTo>
                  <a:pt x="94" y="0"/>
                  <a:pt x="168" y="0"/>
                  <a:pt x="243" y="1"/>
                </a:cubicBezTo>
                <a:cubicBezTo>
                  <a:pt x="262" y="1"/>
                  <a:pt x="280" y="3"/>
                  <a:pt x="298" y="8"/>
                </a:cubicBezTo>
                <a:cubicBezTo>
                  <a:pt x="372" y="26"/>
                  <a:pt x="415" y="79"/>
                  <a:pt x="419" y="153"/>
                </a:cubicBezTo>
                <a:cubicBezTo>
                  <a:pt x="423" y="230"/>
                  <a:pt x="385" y="290"/>
                  <a:pt x="314" y="317"/>
                </a:cubicBezTo>
                <a:cubicBezTo>
                  <a:pt x="312" y="318"/>
                  <a:pt x="310" y="319"/>
                  <a:pt x="305" y="321"/>
                </a:cubicBezTo>
                <a:cubicBezTo>
                  <a:pt x="346" y="379"/>
                  <a:pt x="386" y="437"/>
                  <a:pt x="428" y="498"/>
                </a:cubicBezTo>
                <a:close/>
                <a:moveTo>
                  <a:pt x="100" y="246"/>
                </a:moveTo>
                <a:cubicBezTo>
                  <a:pt x="149" y="246"/>
                  <a:pt x="197" y="247"/>
                  <a:pt x="244" y="245"/>
                </a:cubicBezTo>
                <a:cubicBezTo>
                  <a:pt x="290" y="243"/>
                  <a:pt x="318" y="212"/>
                  <a:pt x="320" y="170"/>
                </a:cubicBezTo>
                <a:cubicBezTo>
                  <a:pt x="321" y="127"/>
                  <a:pt x="299" y="96"/>
                  <a:pt x="256" y="93"/>
                </a:cubicBezTo>
                <a:cubicBezTo>
                  <a:pt x="204" y="89"/>
                  <a:pt x="152" y="92"/>
                  <a:pt x="100" y="92"/>
                </a:cubicBezTo>
                <a:cubicBezTo>
                  <a:pt x="100" y="143"/>
                  <a:pt x="100" y="193"/>
                  <a:pt x="100" y="2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FC4120E0-718E-415E-B525-5320551A3EDD}"/>
              </a:ext>
            </a:extLst>
          </p:cNvPr>
          <p:cNvSpPr>
            <a:spLocks noEditPoints="1"/>
          </p:cNvSpPr>
          <p:nvPr/>
        </p:nvSpPr>
        <p:spPr bwMode="auto">
          <a:xfrm>
            <a:off x="6610806" y="5295900"/>
            <a:ext cx="514350" cy="512763"/>
          </a:xfrm>
          <a:custGeom>
            <a:avLst/>
            <a:gdLst>
              <a:gd name="T0" fmla="*/ 260 w 522"/>
              <a:gd name="T1" fmla="*/ 517 h 518"/>
              <a:gd name="T2" fmla="*/ 1 w 522"/>
              <a:gd name="T3" fmla="*/ 259 h 518"/>
              <a:gd name="T4" fmla="*/ 265 w 522"/>
              <a:gd name="T5" fmla="*/ 0 h 518"/>
              <a:gd name="T6" fmla="*/ 522 w 522"/>
              <a:gd name="T7" fmla="*/ 255 h 518"/>
              <a:gd name="T8" fmla="*/ 260 w 522"/>
              <a:gd name="T9" fmla="*/ 517 h 518"/>
              <a:gd name="T10" fmla="*/ 103 w 522"/>
              <a:gd name="T11" fmla="*/ 263 h 518"/>
              <a:gd name="T12" fmla="*/ 209 w 522"/>
              <a:gd name="T13" fmla="*/ 419 h 518"/>
              <a:gd name="T14" fmla="*/ 406 w 522"/>
              <a:gd name="T15" fmla="*/ 329 h 518"/>
              <a:gd name="T16" fmla="*/ 335 w 522"/>
              <a:gd name="T17" fmla="*/ 110 h 518"/>
              <a:gd name="T18" fmla="*/ 103 w 522"/>
              <a:gd name="T19" fmla="*/ 263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2" h="518">
                <a:moveTo>
                  <a:pt x="260" y="517"/>
                </a:moveTo>
                <a:cubicBezTo>
                  <a:pt x="110" y="518"/>
                  <a:pt x="0" y="408"/>
                  <a:pt x="1" y="259"/>
                </a:cubicBezTo>
                <a:cubicBezTo>
                  <a:pt x="1" y="114"/>
                  <a:pt x="117" y="0"/>
                  <a:pt x="265" y="0"/>
                </a:cubicBezTo>
                <a:cubicBezTo>
                  <a:pt x="409" y="0"/>
                  <a:pt x="521" y="111"/>
                  <a:pt x="522" y="255"/>
                </a:cubicBezTo>
                <a:cubicBezTo>
                  <a:pt x="522" y="403"/>
                  <a:pt x="409" y="517"/>
                  <a:pt x="260" y="517"/>
                </a:cubicBezTo>
                <a:close/>
                <a:moveTo>
                  <a:pt x="103" y="263"/>
                </a:moveTo>
                <a:cubicBezTo>
                  <a:pt x="104" y="335"/>
                  <a:pt x="147" y="399"/>
                  <a:pt x="209" y="419"/>
                </a:cubicBezTo>
                <a:cubicBezTo>
                  <a:pt x="291" y="445"/>
                  <a:pt x="372" y="408"/>
                  <a:pt x="406" y="329"/>
                </a:cubicBezTo>
                <a:cubicBezTo>
                  <a:pt x="440" y="248"/>
                  <a:pt x="408" y="147"/>
                  <a:pt x="335" y="110"/>
                </a:cubicBezTo>
                <a:cubicBezTo>
                  <a:pt x="224" y="53"/>
                  <a:pt x="102" y="133"/>
                  <a:pt x="103" y="263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4A5B7D02-F3FA-4353-ACD3-E6B567C70FF4}"/>
              </a:ext>
            </a:extLst>
          </p:cNvPr>
          <p:cNvSpPr>
            <a:spLocks/>
          </p:cNvSpPr>
          <p:nvPr/>
        </p:nvSpPr>
        <p:spPr bwMode="auto">
          <a:xfrm>
            <a:off x="4539119" y="5253038"/>
            <a:ext cx="485775" cy="576263"/>
          </a:xfrm>
          <a:custGeom>
            <a:avLst/>
            <a:gdLst>
              <a:gd name="T0" fmla="*/ 474 w 492"/>
              <a:gd name="T1" fmla="*/ 112 h 582"/>
              <a:gd name="T2" fmla="*/ 416 w 492"/>
              <a:gd name="T3" fmla="*/ 185 h 582"/>
              <a:gd name="T4" fmla="*/ 396 w 492"/>
              <a:gd name="T5" fmla="*/ 171 h 582"/>
              <a:gd name="T6" fmla="*/ 248 w 492"/>
              <a:gd name="T7" fmla="*/ 138 h 582"/>
              <a:gd name="T8" fmla="*/ 125 w 492"/>
              <a:gd name="T9" fmla="*/ 344 h 582"/>
              <a:gd name="T10" fmla="*/ 314 w 492"/>
              <a:gd name="T11" fmla="*/ 469 h 582"/>
              <a:gd name="T12" fmla="*/ 379 w 492"/>
              <a:gd name="T13" fmla="*/ 449 h 582"/>
              <a:gd name="T14" fmla="*/ 396 w 492"/>
              <a:gd name="T15" fmla="*/ 424 h 582"/>
              <a:gd name="T16" fmla="*/ 396 w 492"/>
              <a:gd name="T17" fmla="*/ 356 h 582"/>
              <a:gd name="T18" fmla="*/ 279 w 492"/>
              <a:gd name="T19" fmla="*/ 356 h 582"/>
              <a:gd name="T20" fmla="*/ 279 w 492"/>
              <a:gd name="T21" fmla="*/ 271 h 582"/>
              <a:gd name="T22" fmla="*/ 490 w 492"/>
              <a:gd name="T23" fmla="*/ 271 h 582"/>
              <a:gd name="T24" fmla="*/ 490 w 492"/>
              <a:gd name="T25" fmla="*/ 290 h 582"/>
              <a:gd name="T26" fmla="*/ 492 w 492"/>
              <a:gd name="T27" fmla="*/ 466 h 582"/>
              <a:gd name="T28" fmla="*/ 484 w 492"/>
              <a:gd name="T29" fmla="*/ 486 h 582"/>
              <a:gd name="T30" fmla="*/ 188 w 492"/>
              <a:gd name="T31" fmla="*/ 546 h 582"/>
              <a:gd name="T32" fmla="*/ 23 w 492"/>
              <a:gd name="T33" fmla="*/ 259 h 582"/>
              <a:gd name="T34" fmla="*/ 409 w 492"/>
              <a:gd name="T35" fmla="*/ 70 h 582"/>
              <a:gd name="T36" fmla="*/ 462 w 492"/>
              <a:gd name="T37" fmla="*/ 102 h 582"/>
              <a:gd name="T38" fmla="*/ 474 w 492"/>
              <a:gd name="T39" fmla="*/ 11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2" h="582">
                <a:moveTo>
                  <a:pt x="474" y="112"/>
                </a:moveTo>
                <a:cubicBezTo>
                  <a:pt x="455" y="136"/>
                  <a:pt x="436" y="160"/>
                  <a:pt x="416" y="185"/>
                </a:cubicBezTo>
                <a:cubicBezTo>
                  <a:pt x="410" y="180"/>
                  <a:pt x="403" y="175"/>
                  <a:pt x="396" y="171"/>
                </a:cubicBezTo>
                <a:cubicBezTo>
                  <a:pt x="351" y="139"/>
                  <a:pt x="302" y="126"/>
                  <a:pt x="248" y="138"/>
                </a:cubicBezTo>
                <a:cubicBezTo>
                  <a:pt x="160" y="158"/>
                  <a:pt x="106" y="248"/>
                  <a:pt x="125" y="344"/>
                </a:cubicBezTo>
                <a:cubicBezTo>
                  <a:pt x="142" y="429"/>
                  <a:pt x="224" y="485"/>
                  <a:pt x="314" y="469"/>
                </a:cubicBezTo>
                <a:cubicBezTo>
                  <a:pt x="336" y="465"/>
                  <a:pt x="357" y="456"/>
                  <a:pt x="379" y="449"/>
                </a:cubicBezTo>
                <a:cubicBezTo>
                  <a:pt x="391" y="445"/>
                  <a:pt x="397" y="437"/>
                  <a:pt x="396" y="424"/>
                </a:cubicBezTo>
                <a:cubicBezTo>
                  <a:pt x="395" y="402"/>
                  <a:pt x="396" y="380"/>
                  <a:pt x="396" y="356"/>
                </a:cubicBezTo>
                <a:cubicBezTo>
                  <a:pt x="357" y="356"/>
                  <a:pt x="319" y="356"/>
                  <a:pt x="279" y="356"/>
                </a:cubicBezTo>
                <a:cubicBezTo>
                  <a:pt x="279" y="327"/>
                  <a:pt x="279" y="300"/>
                  <a:pt x="279" y="271"/>
                </a:cubicBezTo>
                <a:cubicBezTo>
                  <a:pt x="348" y="271"/>
                  <a:pt x="417" y="271"/>
                  <a:pt x="490" y="271"/>
                </a:cubicBezTo>
                <a:cubicBezTo>
                  <a:pt x="490" y="277"/>
                  <a:pt x="490" y="284"/>
                  <a:pt x="490" y="290"/>
                </a:cubicBezTo>
                <a:cubicBezTo>
                  <a:pt x="490" y="349"/>
                  <a:pt x="491" y="407"/>
                  <a:pt x="492" y="466"/>
                </a:cubicBezTo>
                <a:cubicBezTo>
                  <a:pt x="492" y="473"/>
                  <a:pt x="489" y="483"/>
                  <a:pt x="484" y="486"/>
                </a:cubicBezTo>
                <a:cubicBezTo>
                  <a:pt x="395" y="555"/>
                  <a:pt x="298" y="582"/>
                  <a:pt x="188" y="546"/>
                </a:cubicBezTo>
                <a:cubicBezTo>
                  <a:pt x="68" y="506"/>
                  <a:pt x="0" y="387"/>
                  <a:pt x="23" y="259"/>
                </a:cubicBezTo>
                <a:cubicBezTo>
                  <a:pt x="58" y="62"/>
                  <a:pt x="263" y="0"/>
                  <a:pt x="409" y="70"/>
                </a:cubicBezTo>
                <a:cubicBezTo>
                  <a:pt x="428" y="79"/>
                  <a:pt x="445" y="91"/>
                  <a:pt x="462" y="102"/>
                </a:cubicBezTo>
                <a:cubicBezTo>
                  <a:pt x="467" y="104"/>
                  <a:pt x="470" y="109"/>
                  <a:pt x="474" y="112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E17E9656-E273-494B-B6CD-8A9AC8055BF6}"/>
              </a:ext>
            </a:extLst>
          </p:cNvPr>
          <p:cNvSpPr>
            <a:spLocks/>
          </p:cNvSpPr>
          <p:nvPr/>
        </p:nvSpPr>
        <p:spPr bwMode="auto">
          <a:xfrm>
            <a:off x="5143956" y="5308600"/>
            <a:ext cx="379413" cy="487363"/>
          </a:xfrm>
          <a:custGeom>
            <a:avLst/>
            <a:gdLst>
              <a:gd name="T0" fmla="*/ 96 w 384"/>
              <a:gd name="T1" fmla="*/ 406 h 494"/>
              <a:gd name="T2" fmla="*/ 384 w 384"/>
              <a:gd name="T3" fmla="*/ 406 h 494"/>
              <a:gd name="T4" fmla="*/ 384 w 384"/>
              <a:gd name="T5" fmla="*/ 494 h 494"/>
              <a:gd name="T6" fmla="*/ 0 w 384"/>
              <a:gd name="T7" fmla="*/ 494 h 494"/>
              <a:gd name="T8" fmla="*/ 0 w 384"/>
              <a:gd name="T9" fmla="*/ 0 h 494"/>
              <a:gd name="T10" fmla="*/ 382 w 384"/>
              <a:gd name="T11" fmla="*/ 0 h 494"/>
              <a:gd name="T12" fmla="*/ 382 w 384"/>
              <a:gd name="T13" fmla="*/ 87 h 494"/>
              <a:gd name="T14" fmla="*/ 97 w 384"/>
              <a:gd name="T15" fmla="*/ 87 h 494"/>
              <a:gd name="T16" fmla="*/ 97 w 384"/>
              <a:gd name="T17" fmla="*/ 199 h 494"/>
              <a:gd name="T18" fmla="*/ 351 w 384"/>
              <a:gd name="T19" fmla="*/ 199 h 494"/>
              <a:gd name="T20" fmla="*/ 351 w 384"/>
              <a:gd name="T21" fmla="*/ 288 h 494"/>
              <a:gd name="T22" fmla="*/ 96 w 384"/>
              <a:gd name="T23" fmla="*/ 288 h 494"/>
              <a:gd name="T24" fmla="*/ 96 w 384"/>
              <a:gd name="T25" fmla="*/ 406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4" h="494">
                <a:moveTo>
                  <a:pt x="96" y="406"/>
                </a:moveTo>
                <a:cubicBezTo>
                  <a:pt x="192" y="406"/>
                  <a:pt x="287" y="406"/>
                  <a:pt x="384" y="406"/>
                </a:cubicBezTo>
                <a:cubicBezTo>
                  <a:pt x="384" y="436"/>
                  <a:pt x="384" y="464"/>
                  <a:pt x="384" y="494"/>
                </a:cubicBezTo>
                <a:cubicBezTo>
                  <a:pt x="257" y="494"/>
                  <a:pt x="130" y="494"/>
                  <a:pt x="0" y="494"/>
                </a:cubicBezTo>
                <a:cubicBezTo>
                  <a:pt x="0" y="330"/>
                  <a:pt x="0" y="166"/>
                  <a:pt x="0" y="0"/>
                </a:cubicBezTo>
                <a:cubicBezTo>
                  <a:pt x="126" y="0"/>
                  <a:pt x="253" y="0"/>
                  <a:pt x="382" y="0"/>
                </a:cubicBezTo>
                <a:cubicBezTo>
                  <a:pt x="382" y="29"/>
                  <a:pt x="382" y="57"/>
                  <a:pt x="382" y="87"/>
                </a:cubicBezTo>
                <a:cubicBezTo>
                  <a:pt x="288" y="87"/>
                  <a:pt x="193" y="87"/>
                  <a:pt x="97" y="87"/>
                </a:cubicBezTo>
                <a:cubicBezTo>
                  <a:pt x="97" y="126"/>
                  <a:pt x="97" y="161"/>
                  <a:pt x="97" y="199"/>
                </a:cubicBezTo>
                <a:cubicBezTo>
                  <a:pt x="181" y="199"/>
                  <a:pt x="265" y="199"/>
                  <a:pt x="351" y="199"/>
                </a:cubicBezTo>
                <a:cubicBezTo>
                  <a:pt x="351" y="229"/>
                  <a:pt x="351" y="257"/>
                  <a:pt x="351" y="288"/>
                </a:cubicBezTo>
                <a:cubicBezTo>
                  <a:pt x="267" y="288"/>
                  <a:pt x="182" y="288"/>
                  <a:pt x="96" y="288"/>
                </a:cubicBezTo>
                <a:cubicBezTo>
                  <a:pt x="96" y="327"/>
                  <a:pt x="96" y="364"/>
                  <a:pt x="96" y="40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BCCFF487-A06E-4628-9AAD-EDA06E9E70AE}"/>
              </a:ext>
            </a:extLst>
          </p:cNvPr>
          <p:cNvSpPr>
            <a:spLocks/>
          </p:cNvSpPr>
          <p:nvPr/>
        </p:nvSpPr>
        <p:spPr bwMode="auto">
          <a:xfrm>
            <a:off x="5596394" y="5307013"/>
            <a:ext cx="411163" cy="488950"/>
          </a:xfrm>
          <a:custGeom>
            <a:avLst/>
            <a:gdLst>
              <a:gd name="T0" fmla="*/ 417 w 417"/>
              <a:gd name="T1" fmla="*/ 0 h 494"/>
              <a:gd name="T2" fmla="*/ 417 w 417"/>
              <a:gd name="T3" fmla="*/ 89 h 494"/>
              <a:gd name="T4" fmla="*/ 256 w 417"/>
              <a:gd name="T5" fmla="*/ 89 h 494"/>
              <a:gd name="T6" fmla="*/ 256 w 417"/>
              <a:gd name="T7" fmla="*/ 494 h 494"/>
              <a:gd name="T8" fmla="*/ 156 w 417"/>
              <a:gd name="T9" fmla="*/ 494 h 494"/>
              <a:gd name="T10" fmla="*/ 156 w 417"/>
              <a:gd name="T11" fmla="*/ 89 h 494"/>
              <a:gd name="T12" fmla="*/ 0 w 417"/>
              <a:gd name="T13" fmla="*/ 89 h 494"/>
              <a:gd name="T14" fmla="*/ 0 w 417"/>
              <a:gd name="T15" fmla="*/ 0 h 494"/>
              <a:gd name="T16" fmla="*/ 417 w 417"/>
              <a:gd name="T1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" h="494">
                <a:moveTo>
                  <a:pt x="417" y="0"/>
                </a:moveTo>
                <a:cubicBezTo>
                  <a:pt x="417" y="30"/>
                  <a:pt x="417" y="58"/>
                  <a:pt x="417" y="89"/>
                </a:cubicBezTo>
                <a:cubicBezTo>
                  <a:pt x="364" y="89"/>
                  <a:pt x="311" y="89"/>
                  <a:pt x="256" y="89"/>
                </a:cubicBezTo>
                <a:cubicBezTo>
                  <a:pt x="256" y="225"/>
                  <a:pt x="256" y="359"/>
                  <a:pt x="256" y="494"/>
                </a:cubicBezTo>
                <a:cubicBezTo>
                  <a:pt x="222" y="494"/>
                  <a:pt x="190" y="494"/>
                  <a:pt x="156" y="494"/>
                </a:cubicBezTo>
                <a:cubicBezTo>
                  <a:pt x="156" y="359"/>
                  <a:pt x="156" y="225"/>
                  <a:pt x="156" y="89"/>
                </a:cubicBezTo>
                <a:cubicBezTo>
                  <a:pt x="103" y="89"/>
                  <a:pt x="52" y="89"/>
                  <a:pt x="0" y="89"/>
                </a:cubicBezTo>
                <a:cubicBezTo>
                  <a:pt x="0" y="59"/>
                  <a:pt x="0" y="31"/>
                  <a:pt x="0" y="0"/>
                </a:cubicBezTo>
                <a:cubicBezTo>
                  <a:pt x="138" y="0"/>
                  <a:pt x="276" y="0"/>
                  <a:pt x="417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836F5A00-A491-4463-8EC3-2EA034AC8D87}"/>
              </a:ext>
            </a:extLst>
          </p:cNvPr>
          <p:cNvSpPr>
            <a:spLocks/>
          </p:cNvSpPr>
          <p:nvPr/>
        </p:nvSpPr>
        <p:spPr bwMode="auto">
          <a:xfrm>
            <a:off x="4343856" y="5307013"/>
            <a:ext cx="93663" cy="488950"/>
          </a:xfrm>
          <a:custGeom>
            <a:avLst/>
            <a:gdLst>
              <a:gd name="T0" fmla="*/ 0 w 95"/>
              <a:gd name="T1" fmla="*/ 0 h 495"/>
              <a:gd name="T2" fmla="*/ 95 w 95"/>
              <a:gd name="T3" fmla="*/ 0 h 495"/>
              <a:gd name="T4" fmla="*/ 95 w 95"/>
              <a:gd name="T5" fmla="*/ 495 h 495"/>
              <a:gd name="T6" fmla="*/ 0 w 95"/>
              <a:gd name="T7" fmla="*/ 495 h 495"/>
              <a:gd name="T8" fmla="*/ 0 w 95"/>
              <a:gd name="T9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495">
                <a:moveTo>
                  <a:pt x="0" y="0"/>
                </a:moveTo>
                <a:cubicBezTo>
                  <a:pt x="33" y="0"/>
                  <a:pt x="63" y="0"/>
                  <a:pt x="95" y="0"/>
                </a:cubicBezTo>
                <a:cubicBezTo>
                  <a:pt x="95" y="165"/>
                  <a:pt x="95" y="329"/>
                  <a:pt x="95" y="495"/>
                </a:cubicBezTo>
                <a:cubicBezTo>
                  <a:pt x="64" y="495"/>
                  <a:pt x="33" y="495"/>
                  <a:pt x="0" y="495"/>
                </a:cubicBezTo>
                <a:cubicBezTo>
                  <a:pt x="0" y="331"/>
                  <a:pt x="0" y="166"/>
                  <a:pt x="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36DC0367-6F8F-4BD1-80BF-134D85BCF167}"/>
              </a:ext>
            </a:extLst>
          </p:cNvPr>
          <p:cNvSpPr>
            <a:spLocks noEditPoints="1"/>
          </p:cNvSpPr>
          <p:nvPr/>
        </p:nvSpPr>
        <p:spPr bwMode="auto">
          <a:xfrm>
            <a:off x="5613856" y="6024563"/>
            <a:ext cx="252413" cy="247650"/>
          </a:xfrm>
          <a:custGeom>
            <a:avLst/>
            <a:gdLst>
              <a:gd name="T0" fmla="*/ 127 w 255"/>
              <a:gd name="T1" fmla="*/ 0 h 250"/>
              <a:gd name="T2" fmla="*/ 255 w 255"/>
              <a:gd name="T3" fmla="*/ 125 h 250"/>
              <a:gd name="T4" fmla="*/ 129 w 255"/>
              <a:gd name="T5" fmla="*/ 250 h 250"/>
              <a:gd name="T6" fmla="*/ 0 w 255"/>
              <a:gd name="T7" fmla="*/ 124 h 250"/>
              <a:gd name="T8" fmla="*/ 127 w 255"/>
              <a:gd name="T9" fmla="*/ 0 h 250"/>
              <a:gd name="T10" fmla="*/ 127 w 255"/>
              <a:gd name="T11" fmla="*/ 211 h 250"/>
              <a:gd name="T12" fmla="*/ 211 w 255"/>
              <a:gd name="T13" fmla="*/ 125 h 250"/>
              <a:gd name="T14" fmla="*/ 127 w 255"/>
              <a:gd name="T15" fmla="*/ 37 h 250"/>
              <a:gd name="T16" fmla="*/ 43 w 255"/>
              <a:gd name="T17" fmla="*/ 123 h 250"/>
              <a:gd name="T18" fmla="*/ 127 w 255"/>
              <a:gd name="T19" fmla="*/ 211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5" h="250">
                <a:moveTo>
                  <a:pt x="127" y="0"/>
                </a:moveTo>
                <a:cubicBezTo>
                  <a:pt x="199" y="0"/>
                  <a:pt x="255" y="54"/>
                  <a:pt x="255" y="125"/>
                </a:cubicBezTo>
                <a:cubicBezTo>
                  <a:pt x="255" y="195"/>
                  <a:pt x="200" y="250"/>
                  <a:pt x="129" y="250"/>
                </a:cubicBezTo>
                <a:cubicBezTo>
                  <a:pt x="56" y="250"/>
                  <a:pt x="0" y="196"/>
                  <a:pt x="0" y="124"/>
                </a:cubicBezTo>
                <a:cubicBezTo>
                  <a:pt x="0" y="53"/>
                  <a:pt x="55" y="0"/>
                  <a:pt x="127" y="0"/>
                </a:cubicBezTo>
                <a:close/>
                <a:moveTo>
                  <a:pt x="127" y="211"/>
                </a:moveTo>
                <a:cubicBezTo>
                  <a:pt x="174" y="211"/>
                  <a:pt x="211" y="174"/>
                  <a:pt x="211" y="125"/>
                </a:cubicBezTo>
                <a:cubicBezTo>
                  <a:pt x="211" y="76"/>
                  <a:pt x="174" y="37"/>
                  <a:pt x="127" y="37"/>
                </a:cubicBezTo>
                <a:cubicBezTo>
                  <a:pt x="80" y="36"/>
                  <a:pt x="43" y="74"/>
                  <a:pt x="43" y="123"/>
                </a:cubicBezTo>
                <a:cubicBezTo>
                  <a:pt x="43" y="173"/>
                  <a:pt x="79" y="211"/>
                  <a:pt x="127" y="21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2451E77A-4582-438A-99DB-59D064C98E4D}"/>
              </a:ext>
            </a:extLst>
          </p:cNvPr>
          <p:cNvSpPr>
            <a:spLocks noEditPoints="1"/>
          </p:cNvSpPr>
          <p:nvPr/>
        </p:nvSpPr>
        <p:spPr bwMode="auto">
          <a:xfrm>
            <a:off x="5947231" y="6024563"/>
            <a:ext cx="204788" cy="246063"/>
          </a:xfrm>
          <a:custGeom>
            <a:avLst/>
            <a:gdLst>
              <a:gd name="T0" fmla="*/ 40 w 207"/>
              <a:gd name="T1" fmla="*/ 161 h 249"/>
              <a:gd name="T2" fmla="*/ 40 w 207"/>
              <a:gd name="T3" fmla="*/ 245 h 249"/>
              <a:gd name="T4" fmla="*/ 0 w 207"/>
              <a:gd name="T5" fmla="*/ 245 h 249"/>
              <a:gd name="T6" fmla="*/ 0 w 207"/>
              <a:gd name="T7" fmla="*/ 0 h 249"/>
              <a:gd name="T8" fmla="*/ 146 w 207"/>
              <a:gd name="T9" fmla="*/ 10 h 249"/>
              <a:gd name="T10" fmla="*/ 198 w 207"/>
              <a:gd name="T11" fmla="*/ 77 h 249"/>
              <a:gd name="T12" fmla="*/ 157 w 207"/>
              <a:gd name="T13" fmla="*/ 147 h 249"/>
              <a:gd name="T14" fmla="*/ 143 w 207"/>
              <a:gd name="T15" fmla="*/ 155 h 249"/>
              <a:gd name="T16" fmla="*/ 207 w 207"/>
              <a:gd name="T17" fmla="*/ 248 h 249"/>
              <a:gd name="T18" fmla="*/ 166 w 207"/>
              <a:gd name="T19" fmla="*/ 247 h 249"/>
              <a:gd name="T20" fmla="*/ 151 w 207"/>
              <a:gd name="T21" fmla="*/ 237 h 249"/>
              <a:gd name="T22" fmla="*/ 111 w 207"/>
              <a:gd name="T23" fmla="*/ 178 h 249"/>
              <a:gd name="T24" fmla="*/ 79 w 207"/>
              <a:gd name="T25" fmla="*/ 160 h 249"/>
              <a:gd name="T26" fmla="*/ 40 w 207"/>
              <a:gd name="T27" fmla="*/ 161 h 249"/>
              <a:gd name="T28" fmla="*/ 40 w 207"/>
              <a:gd name="T29" fmla="*/ 123 h 249"/>
              <a:gd name="T30" fmla="*/ 122 w 207"/>
              <a:gd name="T31" fmla="*/ 123 h 249"/>
              <a:gd name="T32" fmla="*/ 156 w 207"/>
              <a:gd name="T33" fmla="*/ 87 h 249"/>
              <a:gd name="T34" fmla="*/ 131 w 207"/>
              <a:gd name="T35" fmla="*/ 45 h 249"/>
              <a:gd name="T36" fmla="*/ 40 w 207"/>
              <a:gd name="T37" fmla="*/ 40 h 249"/>
              <a:gd name="T38" fmla="*/ 40 w 207"/>
              <a:gd name="T39" fmla="*/ 123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7" h="249">
                <a:moveTo>
                  <a:pt x="40" y="161"/>
                </a:moveTo>
                <a:cubicBezTo>
                  <a:pt x="40" y="190"/>
                  <a:pt x="40" y="217"/>
                  <a:pt x="40" y="245"/>
                </a:cubicBezTo>
                <a:cubicBezTo>
                  <a:pt x="26" y="245"/>
                  <a:pt x="14" y="245"/>
                  <a:pt x="0" y="245"/>
                </a:cubicBezTo>
                <a:cubicBezTo>
                  <a:pt x="0" y="165"/>
                  <a:pt x="0" y="85"/>
                  <a:pt x="0" y="0"/>
                </a:cubicBezTo>
                <a:cubicBezTo>
                  <a:pt x="48" y="3"/>
                  <a:pt x="98" y="3"/>
                  <a:pt x="146" y="10"/>
                </a:cubicBezTo>
                <a:cubicBezTo>
                  <a:pt x="178" y="14"/>
                  <a:pt x="196" y="42"/>
                  <a:pt x="198" y="77"/>
                </a:cubicBezTo>
                <a:cubicBezTo>
                  <a:pt x="201" y="108"/>
                  <a:pt x="187" y="132"/>
                  <a:pt x="157" y="147"/>
                </a:cubicBezTo>
                <a:cubicBezTo>
                  <a:pt x="153" y="149"/>
                  <a:pt x="149" y="151"/>
                  <a:pt x="143" y="155"/>
                </a:cubicBezTo>
                <a:cubicBezTo>
                  <a:pt x="164" y="185"/>
                  <a:pt x="184" y="214"/>
                  <a:pt x="207" y="248"/>
                </a:cubicBezTo>
                <a:cubicBezTo>
                  <a:pt x="190" y="248"/>
                  <a:pt x="178" y="249"/>
                  <a:pt x="166" y="247"/>
                </a:cubicBezTo>
                <a:cubicBezTo>
                  <a:pt x="160" y="246"/>
                  <a:pt x="154" y="242"/>
                  <a:pt x="151" y="237"/>
                </a:cubicBezTo>
                <a:cubicBezTo>
                  <a:pt x="137" y="218"/>
                  <a:pt x="123" y="198"/>
                  <a:pt x="111" y="178"/>
                </a:cubicBezTo>
                <a:cubicBezTo>
                  <a:pt x="103" y="164"/>
                  <a:pt x="94" y="159"/>
                  <a:pt x="79" y="160"/>
                </a:cubicBezTo>
                <a:cubicBezTo>
                  <a:pt x="66" y="161"/>
                  <a:pt x="54" y="161"/>
                  <a:pt x="40" y="161"/>
                </a:cubicBezTo>
                <a:close/>
                <a:moveTo>
                  <a:pt x="40" y="123"/>
                </a:moveTo>
                <a:cubicBezTo>
                  <a:pt x="69" y="123"/>
                  <a:pt x="96" y="125"/>
                  <a:pt x="122" y="123"/>
                </a:cubicBezTo>
                <a:cubicBezTo>
                  <a:pt x="142" y="121"/>
                  <a:pt x="154" y="106"/>
                  <a:pt x="156" y="87"/>
                </a:cubicBezTo>
                <a:cubicBezTo>
                  <a:pt x="157" y="66"/>
                  <a:pt x="149" y="47"/>
                  <a:pt x="131" y="45"/>
                </a:cubicBezTo>
                <a:cubicBezTo>
                  <a:pt x="101" y="40"/>
                  <a:pt x="71" y="41"/>
                  <a:pt x="40" y="40"/>
                </a:cubicBezTo>
                <a:cubicBezTo>
                  <a:pt x="40" y="70"/>
                  <a:pt x="40" y="96"/>
                  <a:pt x="40" y="123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34DCC058-6460-4641-8E38-D5B1F24AAF00}"/>
              </a:ext>
            </a:extLst>
          </p:cNvPr>
          <p:cNvSpPr>
            <a:spLocks/>
          </p:cNvSpPr>
          <p:nvPr/>
        </p:nvSpPr>
        <p:spPr bwMode="auto">
          <a:xfrm>
            <a:off x="4851856" y="6029325"/>
            <a:ext cx="177800" cy="239713"/>
          </a:xfrm>
          <a:custGeom>
            <a:avLst/>
            <a:gdLst>
              <a:gd name="T0" fmla="*/ 41 w 179"/>
              <a:gd name="T1" fmla="*/ 36 h 242"/>
              <a:gd name="T2" fmla="*/ 41 w 179"/>
              <a:gd name="T3" fmla="*/ 99 h 242"/>
              <a:gd name="T4" fmla="*/ 163 w 179"/>
              <a:gd name="T5" fmla="*/ 99 h 242"/>
              <a:gd name="T6" fmla="*/ 163 w 179"/>
              <a:gd name="T7" fmla="*/ 138 h 242"/>
              <a:gd name="T8" fmla="*/ 41 w 179"/>
              <a:gd name="T9" fmla="*/ 138 h 242"/>
              <a:gd name="T10" fmla="*/ 41 w 179"/>
              <a:gd name="T11" fmla="*/ 204 h 242"/>
              <a:gd name="T12" fmla="*/ 179 w 179"/>
              <a:gd name="T13" fmla="*/ 204 h 242"/>
              <a:gd name="T14" fmla="*/ 179 w 179"/>
              <a:gd name="T15" fmla="*/ 242 h 242"/>
              <a:gd name="T16" fmla="*/ 90 w 179"/>
              <a:gd name="T17" fmla="*/ 242 h 242"/>
              <a:gd name="T18" fmla="*/ 0 w 179"/>
              <a:gd name="T19" fmla="*/ 242 h 242"/>
              <a:gd name="T20" fmla="*/ 0 w 179"/>
              <a:gd name="T21" fmla="*/ 0 h 242"/>
              <a:gd name="T22" fmla="*/ 178 w 179"/>
              <a:gd name="T23" fmla="*/ 0 h 242"/>
              <a:gd name="T24" fmla="*/ 178 w 179"/>
              <a:gd name="T25" fmla="*/ 36 h 242"/>
              <a:gd name="T26" fmla="*/ 41 w 179"/>
              <a:gd name="T27" fmla="*/ 36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" h="242">
                <a:moveTo>
                  <a:pt x="41" y="36"/>
                </a:moveTo>
                <a:cubicBezTo>
                  <a:pt x="41" y="58"/>
                  <a:pt x="41" y="77"/>
                  <a:pt x="41" y="99"/>
                </a:cubicBezTo>
                <a:cubicBezTo>
                  <a:pt x="81" y="99"/>
                  <a:pt x="121" y="99"/>
                  <a:pt x="163" y="99"/>
                </a:cubicBezTo>
                <a:cubicBezTo>
                  <a:pt x="163" y="113"/>
                  <a:pt x="163" y="124"/>
                  <a:pt x="163" y="138"/>
                </a:cubicBezTo>
                <a:cubicBezTo>
                  <a:pt x="123" y="138"/>
                  <a:pt x="83" y="138"/>
                  <a:pt x="41" y="138"/>
                </a:cubicBezTo>
                <a:cubicBezTo>
                  <a:pt x="41" y="160"/>
                  <a:pt x="41" y="181"/>
                  <a:pt x="41" y="204"/>
                </a:cubicBezTo>
                <a:cubicBezTo>
                  <a:pt x="88" y="204"/>
                  <a:pt x="133" y="204"/>
                  <a:pt x="179" y="204"/>
                </a:cubicBezTo>
                <a:cubicBezTo>
                  <a:pt x="179" y="218"/>
                  <a:pt x="179" y="228"/>
                  <a:pt x="179" y="242"/>
                </a:cubicBezTo>
                <a:cubicBezTo>
                  <a:pt x="149" y="242"/>
                  <a:pt x="119" y="242"/>
                  <a:pt x="90" y="242"/>
                </a:cubicBezTo>
                <a:cubicBezTo>
                  <a:pt x="60" y="242"/>
                  <a:pt x="31" y="242"/>
                  <a:pt x="0" y="242"/>
                </a:cubicBezTo>
                <a:cubicBezTo>
                  <a:pt x="0" y="161"/>
                  <a:pt x="0" y="81"/>
                  <a:pt x="0" y="0"/>
                </a:cubicBezTo>
                <a:cubicBezTo>
                  <a:pt x="59" y="0"/>
                  <a:pt x="118" y="0"/>
                  <a:pt x="178" y="0"/>
                </a:cubicBezTo>
                <a:cubicBezTo>
                  <a:pt x="178" y="11"/>
                  <a:pt x="178" y="22"/>
                  <a:pt x="178" y="36"/>
                </a:cubicBezTo>
                <a:cubicBezTo>
                  <a:pt x="133" y="36"/>
                  <a:pt x="87" y="36"/>
                  <a:pt x="41" y="3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>
            <a:extLst>
              <a:ext uri="{FF2B5EF4-FFF2-40B4-BE49-F238E27FC236}">
                <a16:creationId xmlns:a16="http://schemas.microsoft.com/office/drawing/2014/main" id="{33F43608-88C2-4B27-95C4-8A788C7E2896}"/>
              </a:ext>
            </a:extLst>
          </p:cNvPr>
          <p:cNvSpPr>
            <a:spLocks noEditPoints="1"/>
          </p:cNvSpPr>
          <p:nvPr/>
        </p:nvSpPr>
        <p:spPr bwMode="auto">
          <a:xfrm>
            <a:off x="5363031" y="6027738"/>
            <a:ext cx="188913" cy="239713"/>
          </a:xfrm>
          <a:custGeom>
            <a:avLst/>
            <a:gdLst>
              <a:gd name="T0" fmla="*/ 39 w 192"/>
              <a:gd name="T1" fmla="*/ 165 h 243"/>
              <a:gd name="T2" fmla="*/ 39 w 192"/>
              <a:gd name="T3" fmla="*/ 243 h 243"/>
              <a:gd name="T4" fmla="*/ 0 w 192"/>
              <a:gd name="T5" fmla="*/ 243 h 243"/>
              <a:gd name="T6" fmla="*/ 0 w 192"/>
              <a:gd name="T7" fmla="*/ 0 h 243"/>
              <a:gd name="T8" fmla="*/ 130 w 192"/>
              <a:gd name="T9" fmla="*/ 6 h 243"/>
              <a:gd name="T10" fmla="*/ 191 w 192"/>
              <a:gd name="T11" fmla="*/ 88 h 243"/>
              <a:gd name="T12" fmla="*/ 123 w 192"/>
              <a:gd name="T13" fmla="*/ 165 h 243"/>
              <a:gd name="T14" fmla="*/ 39 w 192"/>
              <a:gd name="T15" fmla="*/ 165 h 243"/>
              <a:gd name="T16" fmla="*/ 40 w 192"/>
              <a:gd name="T17" fmla="*/ 129 h 243"/>
              <a:gd name="T18" fmla="*/ 114 w 192"/>
              <a:gd name="T19" fmla="*/ 128 h 243"/>
              <a:gd name="T20" fmla="*/ 148 w 192"/>
              <a:gd name="T21" fmla="*/ 87 h 243"/>
              <a:gd name="T22" fmla="*/ 114 w 192"/>
              <a:gd name="T23" fmla="*/ 42 h 243"/>
              <a:gd name="T24" fmla="*/ 40 w 192"/>
              <a:gd name="T25" fmla="*/ 37 h 243"/>
              <a:gd name="T26" fmla="*/ 40 w 192"/>
              <a:gd name="T27" fmla="*/ 129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" h="243">
                <a:moveTo>
                  <a:pt x="39" y="165"/>
                </a:moveTo>
                <a:cubicBezTo>
                  <a:pt x="39" y="194"/>
                  <a:pt x="39" y="218"/>
                  <a:pt x="39" y="243"/>
                </a:cubicBezTo>
                <a:cubicBezTo>
                  <a:pt x="26" y="243"/>
                  <a:pt x="14" y="243"/>
                  <a:pt x="0" y="243"/>
                </a:cubicBezTo>
                <a:cubicBezTo>
                  <a:pt x="0" y="163"/>
                  <a:pt x="0" y="84"/>
                  <a:pt x="0" y="0"/>
                </a:cubicBezTo>
                <a:cubicBezTo>
                  <a:pt x="44" y="2"/>
                  <a:pt x="87" y="1"/>
                  <a:pt x="130" y="6"/>
                </a:cubicBezTo>
                <a:cubicBezTo>
                  <a:pt x="169" y="12"/>
                  <a:pt x="192" y="47"/>
                  <a:pt x="191" y="88"/>
                </a:cubicBezTo>
                <a:cubicBezTo>
                  <a:pt x="189" y="129"/>
                  <a:pt x="163" y="160"/>
                  <a:pt x="123" y="165"/>
                </a:cubicBezTo>
                <a:cubicBezTo>
                  <a:pt x="96" y="168"/>
                  <a:pt x="69" y="165"/>
                  <a:pt x="39" y="165"/>
                </a:cubicBezTo>
                <a:close/>
                <a:moveTo>
                  <a:pt x="40" y="129"/>
                </a:moveTo>
                <a:cubicBezTo>
                  <a:pt x="66" y="129"/>
                  <a:pt x="90" y="131"/>
                  <a:pt x="114" y="128"/>
                </a:cubicBezTo>
                <a:cubicBezTo>
                  <a:pt x="136" y="126"/>
                  <a:pt x="148" y="108"/>
                  <a:pt x="148" y="87"/>
                </a:cubicBezTo>
                <a:cubicBezTo>
                  <a:pt x="149" y="64"/>
                  <a:pt x="136" y="45"/>
                  <a:pt x="114" y="42"/>
                </a:cubicBezTo>
                <a:cubicBezTo>
                  <a:pt x="90" y="38"/>
                  <a:pt x="66" y="39"/>
                  <a:pt x="40" y="37"/>
                </a:cubicBezTo>
                <a:cubicBezTo>
                  <a:pt x="40" y="70"/>
                  <a:pt x="40" y="99"/>
                  <a:pt x="40" y="12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>
            <a:extLst>
              <a:ext uri="{FF2B5EF4-FFF2-40B4-BE49-F238E27FC236}">
                <a16:creationId xmlns:a16="http://schemas.microsoft.com/office/drawing/2014/main" id="{E12B8D07-8309-4180-A227-F45DF4C78EFE}"/>
              </a:ext>
            </a:extLst>
          </p:cNvPr>
          <p:cNvSpPr>
            <a:spLocks/>
          </p:cNvSpPr>
          <p:nvPr/>
        </p:nvSpPr>
        <p:spPr bwMode="auto">
          <a:xfrm>
            <a:off x="6458406" y="6016625"/>
            <a:ext cx="188913" cy="265113"/>
          </a:xfrm>
          <a:custGeom>
            <a:avLst/>
            <a:gdLst>
              <a:gd name="T0" fmla="*/ 184 w 192"/>
              <a:gd name="T1" fmla="*/ 38 h 267"/>
              <a:gd name="T2" fmla="*/ 164 w 192"/>
              <a:gd name="T3" fmla="*/ 69 h 267"/>
              <a:gd name="T4" fmla="*/ 110 w 192"/>
              <a:gd name="T5" fmla="*/ 46 h 267"/>
              <a:gd name="T6" fmla="*/ 86 w 192"/>
              <a:gd name="T7" fmla="*/ 44 h 267"/>
              <a:gd name="T8" fmla="*/ 52 w 192"/>
              <a:gd name="T9" fmla="*/ 72 h 267"/>
              <a:gd name="T10" fmla="*/ 78 w 192"/>
              <a:gd name="T11" fmla="*/ 103 h 267"/>
              <a:gd name="T12" fmla="*/ 148 w 192"/>
              <a:gd name="T13" fmla="*/ 127 h 267"/>
              <a:gd name="T14" fmla="*/ 191 w 192"/>
              <a:gd name="T15" fmla="*/ 190 h 267"/>
              <a:gd name="T16" fmla="*/ 141 w 192"/>
              <a:gd name="T17" fmla="*/ 251 h 267"/>
              <a:gd name="T18" fmla="*/ 0 w 192"/>
              <a:gd name="T19" fmla="*/ 215 h 267"/>
              <a:gd name="T20" fmla="*/ 23 w 192"/>
              <a:gd name="T21" fmla="*/ 189 h 267"/>
              <a:gd name="T22" fmla="*/ 79 w 192"/>
              <a:gd name="T23" fmla="*/ 216 h 267"/>
              <a:gd name="T24" fmla="*/ 127 w 192"/>
              <a:gd name="T25" fmla="*/ 214 h 267"/>
              <a:gd name="T26" fmla="*/ 145 w 192"/>
              <a:gd name="T27" fmla="*/ 189 h 267"/>
              <a:gd name="T28" fmla="*/ 130 w 192"/>
              <a:gd name="T29" fmla="*/ 165 h 267"/>
              <a:gd name="T30" fmla="*/ 71 w 192"/>
              <a:gd name="T31" fmla="*/ 145 h 267"/>
              <a:gd name="T32" fmla="*/ 13 w 192"/>
              <a:gd name="T33" fmla="*/ 99 h 267"/>
              <a:gd name="T34" fmla="*/ 59 w 192"/>
              <a:gd name="T35" fmla="*/ 12 h 267"/>
              <a:gd name="T36" fmla="*/ 184 w 192"/>
              <a:gd name="T37" fmla="*/ 38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92" h="267">
                <a:moveTo>
                  <a:pt x="184" y="38"/>
                </a:moveTo>
                <a:cubicBezTo>
                  <a:pt x="176" y="51"/>
                  <a:pt x="169" y="61"/>
                  <a:pt x="164" y="69"/>
                </a:cubicBezTo>
                <a:cubicBezTo>
                  <a:pt x="144" y="61"/>
                  <a:pt x="127" y="52"/>
                  <a:pt x="110" y="46"/>
                </a:cubicBezTo>
                <a:cubicBezTo>
                  <a:pt x="102" y="43"/>
                  <a:pt x="94" y="43"/>
                  <a:pt x="86" y="44"/>
                </a:cubicBezTo>
                <a:cubicBezTo>
                  <a:pt x="69" y="46"/>
                  <a:pt x="54" y="53"/>
                  <a:pt x="52" y="72"/>
                </a:cubicBezTo>
                <a:cubicBezTo>
                  <a:pt x="50" y="91"/>
                  <a:pt x="64" y="98"/>
                  <a:pt x="78" y="103"/>
                </a:cubicBezTo>
                <a:cubicBezTo>
                  <a:pt x="101" y="111"/>
                  <a:pt x="125" y="118"/>
                  <a:pt x="148" y="127"/>
                </a:cubicBezTo>
                <a:cubicBezTo>
                  <a:pt x="180" y="141"/>
                  <a:pt x="192" y="161"/>
                  <a:pt x="191" y="190"/>
                </a:cubicBezTo>
                <a:cubicBezTo>
                  <a:pt x="189" y="218"/>
                  <a:pt x="171" y="241"/>
                  <a:pt x="141" y="251"/>
                </a:cubicBezTo>
                <a:cubicBezTo>
                  <a:pt x="96" y="267"/>
                  <a:pt x="33" y="251"/>
                  <a:pt x="0" y="215"/>
                </a:cubicBezTo>
                <a:cubicBezTo>
                  <a:pt x="8" y="206"/>
                  <a:pt x="16" y="196"/>
                  <a:pt x="23" y="189"/>
                </a:cubicBezTo>
                <a:cubicBezTo>
                  <a:pt x="42" y="199"/>
                  <a:pt x="60" y="211"/>
                  <a:pt x="79" y="216"/>
                </a:cubicBezTo>
                <a:cubicBezTo>
                  <a:pt x="94" y="220"/>
                  <a:pt x="112" y="218"/>
                  <a:pt x="127" y="214"/>
                </a:cubicBezTo>
                <a:cubicBezTo>
                  <a:pt x="135" y="212"/>
                  <a:pt x="144" y="198"/>
                  <a:pt x="145" y="189"/>
                </a:cubicBezTo>
                <a:cubicBezTo>
                  <a:pt x="146" y="181"/>
                  <a:pt x="137" y="169"/>
                  <a:pt x="130" y="165"/>
                </a:cubicBezTo>
                <a:cubicBezTo>
                  <a:pt x="111" y="156"/>
                  <a:pt x="91" y="152"/>
                  <a:pt x="71" y="145"/>
                </a:cubicBezTo>
                <a:cubicBezTo>
                  <a:pt x="46" y="137"/>
                  <a:pt x="22" y="128"/>
                  <a:pt x="13" y="99"/>
                </a:cubicBezTo>
                <a:cubicBezTo>
                  <a:pt x="1" y="61"/>
                  <a:pt x="21" y="23"/>
                  <a:pt x="59" y="12"/>
                </a:cubicBezTo>
                <a:cubicBezTo>
                  <a:pt x="104" y="0"/>
                  <a:pt x="144" y="11"/>
                  <a:pt x="184" y="38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357FB967-35AD-4791-8AD5-F5BB62AC3994}"/>
              </a:ext>
            </a:extLst>
          </p:cNvPr>
          <p:cNvSpPr>
            <a:spLocks/>
          </p:cNvSpPr>
          <p:nvPr/>
        </p:nvSpPr>
        <p:spPr bwMode="auto">
          <a:xfrm>
            <a:off x="5091569" y="6019800"/>
            <a:ext cx="192088" cy="261938"/>
          </a:xfrm>
          <a:custGeom>
            <a:avLst/>
            <a:gdLst>
              <a:gd name="T0" fmla="*/ 0 w 195"/>
              <a:gd name="T1" fmla="*/ 216 h 265"/>
              <a:gd name="T2" fmla="*/ 28 w 195"/>
              <a:gd name="T3" fmla="*/ 185 h 265"/>
              <a:gd name="T4" fmla="*/ 113 w 195"/>
              <a:gd name="T5" fmla="*/ 218 h 265"/>
              <a:gd name="T6" fmla="*/ 150 w 195"/>
              <a:gd name="T7" fmla="*/ 191 h 265"/>
              <a:gd name="T8" fmla="*/ 121 w 195"/>
              <a:gd name="T9" fmla="*/ 157 h 265"/>
              <a:gd name="T10" fmla="*/ 58 w 195"/>
              <a:gd name="T11" fmla="*/ 137 h 265"/>
              <a:gd name="T12" fmla="*/ 11 w 195"/>
              <a:gd name="T13" fmla="*/ 71 h 265"/>
              <a:gd name="T14" fmla="*/ 72 w 195"/>
              <a:gd name="T15" fmla="*/ 8 h 265"/>
              <a:gd name="T16" fmla="*/ 186 w 195"/>
              <a:gd name="T17" fmla="*/ 36 h 265"/>
              <a:gd name="T18" fmla="*/ 166 w 195"/>
              <a:gd name="T19" fmla="*/ 67 h 265"/>
              <a:gd name="T20" fmla="*/ 111 w 195"/>
              <a:gd name="T21" fmla="*/ 44 h 265"/>
              <a:gd name="T22" fmla="*/ 87 w 195"/>
              <a:gd name="T23" fmla="*/ 42 h 265"/>
              <a:gd name="T24" fmla="*/ 54 w 195"/>
              <a:gd name="T25" fmla="*/ 71 h 265"/>
              <a:gd name="T26" fmla="*/ 80 w 195"/>
              <a:gd name="T27" fmla="*/ 102 h 265"/>
              <a:gd name="T28" fmla="*/ 146 w 195"/>
              <a:gd name="T29" fmla="*/ 123 h 265"/>
              <a:gd name="T30" fmla="*/ 193 w 195"/>
              <a:gd name="T31" fmla="*/ 187 h 265"/>
              <a:gd name="T32" fmla="*/ 140 w 195"/>
              <a:gd name="T33" fmla="*/ 251 h 265"/>
              <a:gd name="T34" fmla="*/ 0 w 195"/>
              <a:gd name="T35" fmla="*/ 216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95" h="265">
                <a:moveTo>
                  <a:pt x="0" y="216"/>
                </a:moveTo>
                <a:cubicBezTo>
                  <a:pt x="10" y="204"/>
                  <a:pt x="19" y="195"/>
                  <a:pt x="28" y="185"/>
                </a:cubicBezTo>
                <a:cubicBezTo>
                  <a:pt x="52" y="210"/>
                  <a:pt x="80" y="222"/>
                  <a:pt x="113" y="218"/>
                </a:cubicBezTo>
                <a:cubicBezTo>
                  <a:pt x="131" y="217"/>
                  <a:pt x="147" y="212"/>
                  <a:pt x="150" y="191"/>
                </a:cubicBezTo>
                <a:cubicBezTo>
                  <a:pt x="154" y="170"/>
                  <a:pt x="137" y="163"/>
                  <a:pt x="121" y="157"/>
                </a:cubicBezTo>
                <a:cubicBezTo>
                  <a:pt x="100" y="150"/>
                  <a:pt x="79" y="145"/>
                  <a:pt x="58" y="137"/>
                </a:cubicBezTo>
                <a:cubicBezTo>
                  <a:pt x="23" y="123"/>
                  <a:pt x="8" y="100"/>
                  <a:pt x="11" y="71"/>
                </a:cubicBezTo>
                <a:cubicBezTo>
                  <a:pt x="15" y="39"/>
                  <a:pt x="37" y="15"/>
                  <a:pt x="72" y="8"/>
                </a:cubicBezTo>
                <a:cubicBezTo>
                  <a:pt x="114" y="0"/>
                  <a:pt x="151" y="11"/>
                  <a:pt x="186" y="36"/>
                </a:cubicBezTo>
                <a:cubicBezTo>
                  <a:pt x="179" y="48"/>
                  <a:pt x="172" y="58"/>
                  <a:pt x="166" y="67"/>
                </a:cubicBezTo>
                <a:cubicBezTo>
                  <a:pt x="147" y="59"/>
                  <a:pt x="129" y="51"/>
                  <a:pt x="111" y="44"/>
                </a:cubicBezTo>
                <a:cubicBezTo>
                  <a:pt x="104" y="41"/>
                  <a:pt x="95" y="41"/>
                  <a:pt x="87" y="42"/>
                </a:cubicBezTo>
                <a:cubicBezTo>
                  <a:pt x="70" y="44"/>
                  <a:pt x="56" y="52"/>
                  <a:pt x="54" y="71"/>
                </a:cubicBezTo>
                <a:cubicBezTo>
                  <a:pt x="52" y="89"/>
                  <a:pt x="65" y="97"/>
                  <a:pt x="80" y="102"/>
                </a:cubicBezTo>
                <a:cubicBezTo>
                  <a:pt x="102" y="109"/>
                  <a:pt x="124" y="115"/>
                  <a:pt x="146" y="123"/>
                </a:cubicBezTo>
                <a:cubicBezTo>
                  <a:pt x="180" y="136"/>
                  <a:pt x="195" y="156"/>
                  <a:pt x="193" y="187"/>
                </a:cubicBezTo>
                <a:cubicBezTo>
                  <a:pt x="192" y="218"/>
                  <a:pt x="173" y="243"/>
                  <a:pt x="140" y="251"/>
                </a:cubicBezTo>
                <a:cubicBezTo>
                  <a:pt x="88" y="265"/>
                  <a:pt x="43" y="250"/>
                  <a:pt x="0" y="2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4590ABC5-BB04-4F5D-9EDD-9AB11BB52C12}"/>
              </a:ext>
            </a:extLst>
          </p:cNvPr>
          <p:cNvSpPr>
            <a:spLocks/>
          </p:cNvSpPr>
          <p:nvPr/>
        </p:nvSpPr>
        <p:spPr bwMode="auto">
          <a:xfrm>
            <a:off x="6207581" y="6029325"/>
            <a:ext cx="192088" cy="238125"/>
          </a:xfrm>
          <a:custGeom>
            <a:avLst/>
            <a:gdLst>
              <a:gd name="T0" fmla="*/ 194 w 194"/>
              <a:gd name="T1" fmla="*/ 36 h 240"/>
              <a:gd name="T2" fmla="*/ 119 w 194"/>
              <a:gd name="T3" fmla="*/ 36 h 240"/>
              <a:gd name="T4" fmla="*/ 119 w 194"/>
              <a:gd name="T5" fmla="*/ 240 h 240"/>
              <a:gd name="T6" fmla="*/ 77 w 194"/>
              <a:gd name="T7" fmla="*/ 240 h 240"/>
              <a:gd name="T8" fmla="*/ 77 w 194"/>
              <a:gd name="T9" fmla="*/ 37 h 240"/>
              <a:gd name="T10" fmla="*/ 0 w 194"/>
              <a:gd name="T11" fmla="*/ 37 h 240"/>
              <a:gd name="T12" fmla="*/ 0 w 194"/>
              <a:gd name="T13" fmla="*/ 0 h 240"/>
              <a:gd name="T14" fmla="*/ 194 w 194"/>
              <a:gd name="T15" fmla="*/ 0 h 240"/>
              <a:gd name="T16" fmla="*/ 194 w 194"/>
              <a:gd name="T17" fmla="*/ 3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" h="240">
                <a:moveTo>
                  <a:pt x="194" y="36"/>
                </a:moveTo>
                <a:cubicBezTo>
                  <a:pt x="169" y="36"/>
                  <a:pt x="146" y="36"/>
                  <a:pt x="119" y="36"/>
                </a:cubicBezTo>
                <a:cubicBezTo>
                  <a:pt x="119" y="105"/>
                  <a:pt x="119" y="172"/>
                  <a:pt x="119" y="240"/>
                </a:cubicBezTo>
                <a:cubicBezTo>
                  <a:pt x="104" y="240"/>
                  <a:pt x="92" y="240"/>
                  <a:pt x="77" y="240"/>
                </a:cubicBezTo>
                <a:cubicBezTo>
                  <a:pt x="77" y="173"/>
                  <a:pt x="77" y="107"/>
                  <a:pt x="77" y="37"/>
                </a:cubicBezTo>
                <a:cubicBezTo>
                  <a:pt x="50" y="37"/>
                  <a:pt x="25" y="37"/>
                  <a:pt x="0" y="37"/>
                </a:cubicBezTo>
                <a:cubicBezTo>
                  <a:pt x="0" y="23"/>
                  <a:pt x="0" y="12"/>
                  <a:pt x="0" y="0"/>
                </a:cubicBezTo>
                <a:cubicBezTo>
                  <a:pt x="64" y="0"/>
                  <a:pt x="128" y="0"/>
                  <a:pt x="194" y="0"/>
                </a:cubicBezTo>
                <a:cubicBezTo>
                  <a:pt x="194" y="11"/>
                  <a:pt x="194" y="23"/>
                  <a:pt x="194" y="3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AED1E581-A417-4E4B-BB20-A25FE9E4ABA4}"/>
              </a:ext>
            </a:extLst>
          </p:cNvPr>
          <p:cNvSpPr>
            <a:spLocks/>
          </p:cNvSpPr>
          <p:nvPr/>
        </p:nvSpPr>
        <p:spPr bwMode="auto">
          <a:xfrm>
            <a:off x="3902531" y="5589588"/>
            <a:ext cx="230188" cy="122238"/>
          </a:xfrm>
          <a:custGeom>
            <a:avLst/>
            <a:gdLst>
              <a:gd name="T0" fmla="*/ 0 w 233"/>
              <a:gd name="T1" fmla="*/ 124 h 124"/>
              <a:gd name="T2" fmla="*/ 0 w 233"/>
              <a:gd name="T3" fmla="*/ 2 h 124"/>
              <a:gd name="T4" fmla="*/ 15 w 233"/>
              <a:gd name="T5" fmla="*/ 0 h 124"/>
              <a:gd name="T6" fmla="*/ 149 w 233"/>
              <a:gd name="T7" fmla="*/ 1 h 124"/>
              <a:gd name="T8" fmla="*/ 197 w 233"/>
              <a:gd name="T9" fmla="*/ 10 h 124"/>
              <a:gd name="T10" fmla="*/ 232 w 233"/>
              <a:gd name="T11" fmla="*/ 68 h 124"/>
              <a:gd name="T12" fmla="*/ 193 w 233"/>
              <a:gd name="T13" fmla="*/ 118 h 124"/>
              <a:gd name="T14" fmla="*/ 169 w 233"/>
              <a:gd name="T15" fmla="*/ 123 h 124"/>
              <a:gd name="T16" fmla="*/ 0 w 233"/>
              <a:gd name="T17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3" h="124">
                <a:moveTo>
                  <a:pt x="0" y="124"/>
                </a:moveTo>
                <a:cubicBezTo>
                  <a:pt x="0" y="83"/>
                  <a:pt x="0" y="43"/>
                  <a:pt x="0" y="2"/>
                </a:cubicBezTo>
                <a:cubicBezTo>
                  <a:pt x="5" y="1"/>
                  <a:pt x="10" y="0"/>
                  <a:pt x="15" y="0"/>
                </a:cubicBezTo>
                <a:cubicBezTo>
                  <a:pt x="60" y="0"/>
                  <a:pt x="105" y="0"/>
                  <a:pt x="149" y="1"/>
                </a:cubicBezTo>
                <a:cubicBezTo>
                  <a:pt x="165" y="1"/>
                  <a:pt x="182" y="5"/>
                  <a:pt x="197" y="10"/>
                </a:cubicBezTo>
                <a:cubicBezTo>
                  <a:pt x="222" y="20"/>
                  <a:pt x="233" y="41"/>
                  <a:pt x="232" y="68"/>
                </a:cubicBezTo>
                <a:cubicBezTo>
                  <a:pt x="230" y="93"/>
                  <a:pt x="216" y="109"/>
                  <a:pt x="193" y="118"/>
                </a:cubicBezTo>
                <a:cubicBezTo>
                  <a:pt x="185" y="121"/>
                  <a:pt x="177" y="123"/>
                  <a:pt x="169" y="123"/>
                </a:cubicBezTo>
                <a:cubicBezTo>
                  <a:pt x="114" y="124"/>
                  <a:pt x="58" y="124"/>
                  <a:pt x="0" y="1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8">
            <a:extLst>
              <a:ext uri="{FF2B5EF4-FFF2-40B4-BE49-F238E27FC236}">
                <a16:creationId xmlns:a16="http://schemas.microsoft.com/office/drawing/2014/main" id="{F9DC130E-7200-4C09-8039-EACA8BCFD201}"/>
              </a:ext>
            </a:extLst>
          </p:cNvPr>
          <p:cNvSpPr>
            <a:spLocks/>
          </p:cNvSpPr>
          <p:nvPr/>
        </p:nvSpPr>
        <p:spPr bwMode="auto">
          <a:xfrm>
            <a:off x="3902531" y="5392738"/>
            <a:ext cx="203200" cy="115888"/>
          </a:xfrm>
          <a:custGeom>
            <a:avLst/>
            <a:gdLst>
              <a:gd name="T0" fmla="*/ 0 w 206"/>
              <a:gd name="T1" fmla="*/ 117 h 117"/>
              <a:gd name="T2" fmla="*/ 0 w 206"/>
              <a:gd name="T3" fmla="*/ 0 h 117"/>
              <a:gd name="T4" fmla="*/ 89 w 206"/>
              <a:gd name="T5" fmla="*/ 0 h 117"/>
              <a:gd name="T6" fmla="*/ 149 w 206"/>
              <a:gd name="T7" fmla="*/ 1 h 117"/>
              <a:gd name="T8" fmla="*/ 204 w 206"/>
              <a:gd name="T9" fmla="*/ 54 h 117"/>
              <a:gd name="T10" fmla="*/ 154 w 206"/>
              <a:gd name="T11" fmla="*/ 114 h 117"/>
              <a:gd name="T12" fmla="*/ 72 w 206"/>
              <a:gd name="T13" fmla="*/ 117 h 117"/>
              <a:gd name="T14" fmla="*/ 0 w 206"/>
              <a:gd name="T15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6" h="117">
                <a:moveTo>
                  <a:pt x="0" y="117"/>
                </a:moveTo>
                <a:cubicBezTo>
                  <a:pt x="0" y="77"/>
                  <a:pt x="0" y="40"/>
                  <a:pt x="0" y="0"/>
                </a:cubicBezTo>
                <a:cubicBezTo>
                  <a:pt x="29" y="0"/>
                  <a:pt x="59" y="0"/>
                  <a:pt x="89" y="0"/>
                </a:cubicBezTo>
                <a:cubicBezTo>
                  <a:pt x="109" y="0"/>
                  <a:pt x="129" y="0"/>
                  <a:pt x="149" y="1"/>
                </a:cubicBezTo>
                <a:cubicBezTo>
                  <a:pt x="183" y="3"/>
                  <a:pt x="203" y="23"/>
                  <a:pt x="204" y="54"/>
                </a:cubicBezTo>
                <a:cubicBezTo>
                  <a:pt x="206" y="84"/>
                  <a:pt x="186" y="110"/>
                  <a:pt x="154" y="114"/>
                </a:cubicBezTo>
                <a:cubicBezTo>
                  <a:pt x="127" y="117"/>
                  <a:pt x="100" y="116"/>
                  <a:pt x="72" y="117"/>
                </a:cubicBezTo>
                <a:cubicBezTo>
                  <a:pt x="49" y="117"/>
                  <a:pt x="25" y="117"/>
                  <a:pt x="0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9">
            <a:extLst>
              <a:ext uri="{FF2B5EF4-FFF2-40B4-BE49-F238E27FC236}">
                <a16:creationId xmlns:a16="http://schemas.microsoft.com/office/drawing/2014/main" id="{217EE7B2-7224-4097-9671-37DA7885A35D}"/>
              </a:ext>
            </a:extLst>
          </p:cNvPr>
          <p:cNvSpPr>
            <a:spLocks/>
          </p:cNvSpPr>
          <p:nvPr/>
        </p:nvSpPr>
        <p:spPr bwMode="auto">
          <a:xfrm>
            <a:off x="6207581" y="5394325"/>
            <a:ext cx="217488" cy="155575"/>
          </a:xfrm>
          <a:custGeom>
            <a:avLst/>
            <a:gdLst>
              <a:gd name="T0" fmla="*/ 0 w 221"/>
              <a:gd name="T1" fmla="*/ 157 h 158"/>
              <a:gd name="T2" fmla="*/ 0 w 221"/>
              <a:gd name="T3" fmla="*/ 3 h 158"/>
              <a:gd name="T4" fmla="*/ 156 w 221"/>
              <a:gd name="T5" fmla="*/ 4 h 158"/>
              <a:gd name="T6" fmla="*/ 220 w 221"/>
              <a:gd name="T7" fmla="*/ 81 h 158"/>
              <a:gd name="T8" fmla="*/ 144 w 221"/>
              <a:gd name="T9" fmla="*/ 156 h 158"/>
              <a:gd name="T10" fmla="*/ 0 w 221"/>
              <a:gd name="T11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1" h="158">
                <a:moveTo>
                  <a:pt x="0" y="157"/>
                </a:moveTo>
                <a:cubicBezTo>
                  <a:pt x="0" y="104"/>
                  <a:pt x="0" y="54"/>
                  <a:pt x="0" y="3"/>
                </a:cubicBezTo>
                <a:cubicBezTo>
                  <a:pt x="52" y="3"/>
                  <a:pt x="104" y="0"/>
                  <a:pt x="156" y="4"/>
                </a:cubicBezTo>
                <a:cubicBezTo>
                  <a:pt x="199" y="7"/>
                  <a:pt x="221" y="38"/>
                  <a:pt x="220" y="81"/>
                </a:cubicBezTo>
                <a:cubicBezTo>
                  <a:pt x="218" y="123"/>
                  <a:pt x="190" y="154"/>
                  <a:pt x="144" y="156"/>
                </a:cubicBezTo>
                <a:cubicBezTo>
                  <a:pt x="97" y="158"/>
                  <a:pt x="49" y="157"/>
                  <a:pt x="0" y="1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30">
            <a:extLst>
              <a:ext uri="{FF2B5EF4-FFF2-40B4-BE49-F238E27FC236}">
                <a16:creationId xmlns:a16="http://schemas.microsoft.com/office/drawing/2014/main" id="{CA9BF38E-26FA-44D7-8D78-EAC6A202E9EE}"/>
              </a:ext>
            </a:extLst>
          </p:cNvPr>
          <p:cNvSpPr>
            <a:spLocks/>
          </p:cNvSpPr>
          <p:nvPr/>
        </p:nvSpPr>
        <p:spPr bwMode="auto">
          <a:xfrm>
            <a:off x="6710819" y="5348288"/>
            <a:ext cx="333375" cy="387350"/>
          </a:xfrm>
          <a:custGeom>
            <a:avLst/>
            <a:gdLst>
              <a:gd name="T0" fmla="*/ 1 w 338"/>
              <a:gd name="T1" fmla="*/ 210 h 392"/>
              <a:gd name="T2" fmla="*/ 233 w 338"/>
              <a:gd name="T3" fmla="*/ 57 h 392"/>
              <a:gd name="T4" fmla="*/ 304 w 338"/>
              <a:gd name="T5" fmla="*/ 276 h 392"/>
              <a:gd name="T6" fmla="*/ 107 w 338"/>
              <a:gd name="T7" fmla="*/ 366 h 392"/>
              <a:gd name="T8" fmla="*/ 1 w 338"/>
              <a:gd name="T9" fmla="*/ 21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8" h="392">
                <a:moveTo>
                  <a:pt x="1" y="210"/>
                </a:moveTo>
                <a:cubicBezTo>
                  <a:pt x="0" y="80"/>
                  <a:pt x="122" y="0"/>
                  <a:pt x="233" y="57"/>
                </a:cubicBezTo>
                <a:cubicBezTo>
                  <a:pt x="306" y="94"/>
                  <a:pt x="338" y="195"/>
                  <a:pt x="304" y="276"/>
                </a:cubicBezTo>
                <a:cubicBezTo>
                  <a:pt x="270" y="355"/>
                  <a:pt x="189" y="392"/>
                  <a:pt x="107" y="366"/>
                </a:cubicBezTo>
                <a:cubicBezTo>
                  <a:pt x="45" y="346"/>
                  <a:pt x="2" y="282"/>
                  <a:pt x="1" y="2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4BA375B5-F008-406C-9659-026B824B6874}"/>
              </a:ext>
            </a:extLst>
          </p:cNvPr>
          <p:cNvSpPr>
            <a:spLocks/>
          </p:cNvSpPr>
          <p:nvPr/>
        </p:nvSpPr>
        <p:spPr bwMode="auto">
          <a:xfrm>
            <a:off x="5656719" y="6061075"/>
            <a:ext cx="166688" cy="173038"/>
          </a:xfrm>
          <a:custGeom>
            <a:avLst/>
            <a:gdLst>
              <a:gd name="T0" fmla="*/ 84 w 168"/>
              <a:gd name="T1" fmla="*/ 175 h 175"/>
              <a:gd name="T2" fmla="*/ 0 w 168"/>
              <a:gd name="T3" fmla="*/ 87 h 175"/>
              <a:gd name="T4" fmla="*/ 84 w 168"/>
              <a:gd name="T5" fmla="*/ 1 h 175"/>
              <a:gd name="T6" fmla="*/ 168 w 168"/>
              <a:gd name="T7" fmla="*/ 89 h 175"/>
              <a:gd name="T8" fmla="*/ 84 w 168"/>
              <a:gd name="T9" fmla="*/ 175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" h="175">
                <a:moveTo>
                  <a:pt x="84" y="175"/>
                </a:moveTo>
                <a:cubicBezTo>
                  <a:pt x="36" y="175"/>
                  <a:pt x="0" y="137"/>
                  <a:pt x="0" y="87"/>
                </a:cubicBezTo>
                <a:cubicBezTo>
                  <a:pt x="0" y="38"/>
                  <a:pt x="37" y="0"/>
                  <a:pt x="84" y="1"/>
                </a:cubicBezTo>
                <a:cubicBezTo>
                  <a:pt x="131" y="1"/>
                  <a:pt x="168" y="40"/>
                  <a:pt x="168" y="89"/>
                </a:cubicBezTo>
                <a:cubicBezTo>
                  <a:pt x="168" y="138"/>
                  <a:pt x="131" y="175"/>
                  <a:pt x="84" y="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2">
            <a:extLst>
              <a:ext uri="{FF2B5EF4-FFF2-40B4-BE49-F238E27FC236}">
                <a16:creationId xmlns:a16="http://schemas.microsoft.com/office/drawing/2014/main" id="{4C6AAB6D-3D6C-49D7-BB3E-4BCBDB8AA7B2}"/>
              </a:ext>
            </a:extLst>
          </p:cNvPr>
          <p:cNvSpPr>
            <a:spLocks/>
          </p:cNvSpPr>
          <p:nvPr/>
        </p:nvSpPr>
        <p:spPr bwMode="auto">
          <a:xfrm>
            <a:off x="5986919" y="6064250"/>
            <a:ext cx="115888" cy="84138"/>
          </a:xfrm>
          <a:custGeom>
            <a:avLst/>
            <a:gdLst>
              <a:gd name="T0" fmla="*/ 0 w 117"/>
              <a:gd name="T1" fmla="*/ 83 h 85"/>
              <a:gd name="T2" fmla="*/ 0 w 117"/>
              <a:gd name="T3" fmla="*/ 0 h 85"/>
              <a:gd name="T4" fmla="*/ 91 w 117"/>
              <a:gd name="T5" fmla="*/ 5 h 85"/>
              <a:gd name="T6" fmla="*/ 116 w 117"/>
              <a:gd name="T7" fmla="*/ 47 h 85"/>
              <a:gd name="T8" fmla="*/ 82 w 117"/>
              <a:gd name="T9" fmla="*/ 83 h 85"/>
              <a:gd name="T10" fmla="*/ 0 w 117"/>
              <a:gd name="T11" fmla="*/ 83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" h="85">
                <a:moveTo>
                  <a:pt x="0" y="83"/>
                </a:moveTo>
                <a:cubicBezTo>
                  <a:pt x="0" y="56"/>
                  <a:pt x="0" y="30"/>
                  <a:pt x="0" y="0"/>
                </a:cubicBezTo>
                <a:cubicBezTo>
                  <a:pt x="31" y="1"/>
                  <a:pt x="61" y="0"/>
                  <a:pt x="91" y="5"/>
                </a:cubicBezTo>
                <a:cubicBezTo>
                  <a:pt x="109" y="7"/>
                  <a:pt x="117" y="26"/>
                  <a:pt x="116" y="47"/>
                </a:cubicBezTo>
                <a:cubicBezTo>
                  <a:pt x="114" y="66"/>
                  <a:pt x="102" y="81"/>
                  <a:pt x="82" y="83"/>
                </a:cubicBezTo>
                <a:cubicBezTo>
                  <a:pt x="56" y="85"/>
                  <a:pt x="29" y="83"/>
                  <a:pt x="0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A102F8EA-BAE4-43D0-82F8-A2B5511C7E1B}"/>
              </a:ext>
            </a:extLst>
          </p:cNvPr>
          <p:cNvSpPr>
            <a:spLocks/>
          </p:cNvSpPr>
          <p:nvPr/>
        </p:nvSpPr>
        <p:spPr bwMode="auto">
          <a:xfrm>
            <a:off x="5402719" y="6064250"/>
            <a:ext cx="106363" cy="92075"/>
          </a:xfrm>
          <a:custGeom>
            <a:avLst/>
            <a:gdLst>
              <a:gd name="T0" fmla="*/ 0 w 109"/>
              <a:gd name="T1" fmla="*/ 92 h 94"/>
              <a:gd name="T2" fmla="*/ 0 w 109"/>
              <a:gd name="T3" fmla="*/ 0 h 94"/>
              <a:gd name="T4" fmla="*/ 74 w 109"/>
              <a:gd name="T5" fmla="*/ 5 h 94"/>
              <a:gd name="T6" fmla="*/ 108 w 109"/>
              <a:gd name="T7" fmla="*/ 50 h 94"/>
              <a:gd name="T8" fmla="*/ 74 w 109"/>
              <a:gd name="T9" fmla="*/ 91 h 94"/>
              <a:gd name="T10" fmla="*/ 0 w 109"/>
              <a:gd name="T11" fmla="*/ 92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9" h="94">
                <a:moveTo>
                  <a:pt x="0" y="92"/>
                </a:moveTo>
                <a:cubicBezTo>
                  <a:pt x="0" y="62"/>
                  <a:pt x="0" y="33"/>
                  <a:pt x="0" y="0"/>
                </a:cubicBezTo>
                <a:cubicBezTo>
                  <a:pt x="26" y="2"/>
                  <a:pt x="50" y="1"/>
                  <a:pt x="74" y="5"/>
                </a:cubicBezTo>
                <a:cubicBezTo>
                  <a:pt x="96" y="8"/>
                  <a:pt x="109" y="27"/>
                  <a:pt x="108" y="50"/>
                </a:cubicBezTo>
                <a:cubicBezTo>
                  <a:pt x="108" y="71"/>
                  <a:pt x="96" y="89"/>
                  <a:pt x="74" y="91"/>
                </a:cubicBezTo>
                <a:cubicBezTo>
                  <a:pt x="50" y="94"/>
                  <a:pt x="26" y="92"/>
                  <a:pt x="0" y="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7042">
            <a:extLst>
              <a:ext uri="{FF2B5EF4-FFF2-40B4-BE49-F238E27FC236}">
                <a16:creationId xmlns:a16="http://schemas.microsoft.com/office/drawing/2014/main" id="{E03BB719-8DB9-4060-B7DD-D78879E41986}"/>
              </a:ext>
            </a:extLst>
          </p:cNvPr>
          <p:cNvSpPr>
            <a:spLocks/>
          </p:cNvSpPr>
          <p:nvPr/>
        </p:nvSpPr>
        <p:spPr bwMode="auto">
          <a:xfrm rot="6950584">
            <a:off x="6891788" y="4756605"/>
            <a:ext cx="6858001" cy="2231118"/>
          </a:xfrm>
          <a:custGeom>
            <a:avLst/>
            <a:gdLst>
              <a:gd name="T0" fmla="*/ 464 w 464"/>
              <a:gd name="T1" fmla="*/ 153 h 182"/>
              <a:gd name="T2" fmla="*/ 440 w 464"/>
              <a:gd name="T3" fmla="*/ 165 h 182"/>
              <a:gd name="T4" fmla="*/ 392 w 464"/>
              <a:gd name="T5" fmla="*/ 176 h 182"/>
              <a:gd name="T6" fmla="*/ 361 w 464"/>
              <a:gd name="T7" fmla="*/ 170 h 182"/>
              <a:gd name="T8" fmla="*/ 365 w 464"/>
              <a:gd name="T9" fmla="*/ 138 h 182"/>
              <a:gd name="T10" fmla="*/ 369 w 464"/>
              <a:gd name="T11" fmla="*/ 100 h 182"/>
              <a:gd name="T12" fmla="*/ 351 w 464"/>
              <a:gd name="T13" fmla="*/ 71 h 182"/>
              <a:gd name="T14" fmla="*/ 337 w 464"/>
              <a:gd name="T15" fmla="*/ 57 h 182"/>
              <a:gd name="T16" fmla="*/ 315 w 464"/>
              <a:gd name="T17" fmla="*/ 57 h 182"/>
              <a:gd name="T18" fmla="*/ 302 w 464"/>
              <a:gd name="T19" fmla="*/ 57 h 182"/>
              <a:gd name="T20" fmla="*/ 258 w 464"/>
              <a:gd name="T21" fmla="*/ 60 h 182"/>
              <a:gd name="T22" fmla="*/ 238 w 464"/>
              <a:gd name="T23" fmla="*/ 53 h 182"/>
              <a:gd name="T24" fmla="*/ 223 w 464"/>
              <a:gd name="T25" fmla="*/ 38 h 182"/>
              <a:gd name="T26" fmla="*/ 212 w 464"/>
              <a:gd name="T27" fmla="*/ 55 h 182"/>
              <a:gd name="T28" fmla="*/ 222 w 464"/>
              <a:gd name="T29" fmla="*/ 78 h 182"/>
              <a:gd name="T30" fmla="*/ 217 w 464"/>
              <a:gd name="T31" fmla="*/ 94 h 182"/>
              <a:gd name="T32" fmla="*/ 212 w 464"/>
              <a:gd name="T33" fmla="*/ 108 h 182"/>
              <a:gd name="T34" fmla="*/ 212 w 464"/>
              <a:gd name="T35" fmla="*/ 114 h 182"/>
              <a:gd name="T36" fmla="*/ 202 w 464"/>
              <a:gd name="T37" fmla="*/ 116 h 182"/>
              <a:gd name="T38" fmla="*/ 193 w 464"/>
              <a:gd name="T39" fmla="*/ 91 h 182"/>
              <a:gd name="T40" fmla="*/ 200 w 464"/>
              <a:gd name="T41" fmla="*/ 51 h 182"/>
              <a:gd name="T42" fmla="*/ 178 w 464"/>
              <a:gd name="T43" fmla="*/ 51 h 182"/>
              <a:gd name="T44" fmla="*/ 169 w 464"/>
              <a:gd name="T45" fmla="*/ 63 h 182"/>
              <a:gd name="T46" fmla="*/ 149 w 464"/>
              <a:gd name="T47" fmla="*/ 75 h 182"/>
              <a:gd name="T48" fmla="*/ 149 w 464"/>
              <a:gd name="T49" fmla="*/ 54 h 182"/>
              <a:gd name="T50" fmla="*/ 121 w 464"/>
              <a:gd name="T51" fmla="*/ 32 h 182"/>
              <a:gd name="T52" fmla="*/ 91 w 464"/>
              <a:gd name="T53" fmla="*/ 26 h 182"/>
              <a:gd name="T54" fmla="*/ 14 w 464"/>
              <a:gd name="T55" fmla="*/ 56 h 182"/>
              <a:gd name="T56" fmla="*/ 0 w 464"/>
              <a:gd name="T57" fmla="*/ 57 h 182"/>
              <a:gd name="T58" fmla="*/ 106 w 464"/>
              <a:gd name="T59" fmla="*/ 4 h 182"/>
              <a:gd name="T60" fmla="*/ 144 w 464"/>
              <a:gd name="T61" fmla="*/ 17 h 182"/>
              <a:gd name="T62" fmla="*/ 164 w 464"/>
              <a:gd name="T63" fmla="*/ 20 h 182"/>
              <a:gd name="T64" fmla="*/ 183 w 464"/>
              <a:gd name="T65" fmla="*/ 22 h 182"/>
              <a:gd name="T66" fmla="*/ 226 w 464"/>
              <a:gd name="T67" fmla="*/ 22 h 182"/>
              <a:gd name="T68" fmla="*/ 265 w 464"/>
              <a:gd name="T69" fmla="*/ 31 h 182"/>
              <a:gd name="T70" fmla="*/ 294 w 464"/>
              <a:gd name="T71" fmla="*/ 30 h 182"/>
              <a:gd name="T72" fmla="*/ 360 w 464"/>
              <a:gd name="T73" fmla="*/ 4 h 182"/>
              <a:gd name="T74" fmla="*/ 390 w 464"/>
              <a:gd name="T75" fmla="*/ 39 h 182"/>
              <a:gd name="T76" fmla="*/ 378 w 464"/>
              <a:gd name="T77" fmla="*/ 44 h 182"/>
              <a:gd name="T78" fmla="*/ 365 w 464"/>
              <a:gd name="T79" fmla="*/ 48 h 182"/>
              <a:gd name="T80" fmla="*/ 375 w 464"/>
              <a:gd name="T81" fmla="*/ 60 h 182"/>
              <a:gd name="T82" fmla="*/ 383 w 464"/>
              <a:gd name="T83" fmla="*/ 77 h 182"/>
              <a:gd name="T84" fmla="*/ 378 w 464"/>
              <a:gd name="T85" fmla="*/ 109 h 182"/>
              <a:gd name="T86" fmla="*/ 373 w 464"/>
              <a:gd name="T87" fmla="*/ 140 h 182"/>
              <a:gd name="T88" fmla="*/ 389 w 464"/>
              <a:gd name="T89" fmla="*/ 164 h 182"/>
              <a:gd name="T90" fmla="*/ 464 w 464"/>
              <a:gd name="T91" fmla="*/ 153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64" h="182">
                <a:moveTo>
                  <a:pt x="464" y="153"/>
                </a:moveTo>
                <a:cubicBezTo>
                  <a:pt x="459" y="162"/>
                  <a:pt x="450" y="165"/>
                  <a:pt x="440" y="165"/>
                </a:cubicBezTo>
                <a:cubicBezTo>
                  <a:pt x="424" y="169"/>
                  <a:pt x="408" y="173"/>
                  <a:pt x="392" y="176"/>
                </a:cubicBezTo>
                <a:cubicBezTo>
                  <a:pt x="382" y="177"/>
                  <a:pt x="369" y="182"/>
                  <a:pt x="361" y="170"/>
                </a:cubicBezTo>
                <a:cubicBezTo>
                  <a:pt x="352" y="158"/>
                  <a:pt x="357" y="148"/>
                  <a:pt x="365" y="138"/>
                </a:cubicBezTo>
                <a:cubicBezTo>
                  <a:pt x="374" y="126"/>
                  <a:pt x="371" y="113"/>
                  <a:pt x="369" y="100"/>
                </a:cubicBezTo>
                <a:cubicBezTo>
                  <a:pt x="367" y="86"/>
                  <a:pt x="367" y="75"/>
                  <a:pt x="351" y="71"/>
                </a:cubicBezTo>
                <a:cubicBezTo>
                  <a:pt x="346" y="69"/>
                  <a:pt x="342" y="61"/>
                  <a:pt x="337" y="57"/>
                </a:cubicBezTo>
                <a:cubicBezTo>
                  <a:pt x="330" y="50"/>
                  <a:pt x="323" y="37"/>
                  <a:pt x="315" y="57"/>
                </a:cubicBezTo>
                <a:cubicBezTo>
                  <a:pt x="312" y="64"/>
                  <a:pt x="306" y="60"/>
                  <a:pt x="302" y="57"/>
                </a:cubicBezTo>
                <a:cubicBezTo>
                  <a:pt x="286" y="44"/>
                  <a:pt x="272" y="45"/>
                  <a:pt x="258" y="60"/>
                </a:cubicBezTo>
                <a:cubicBezTo>
                  <a:pt x="247" y="71"/>
                  <a:pt x="240" y="69"/>
                  <a:pt x="238" y="53"/>
                </a:cubicBezTo>
                <a:cubicBezTo>
                  <a:pt x="237" y="43"/>
                  <a:pt x="231" y="38"/>
                  <a:pt x="223" y="38"/>
                </a:cubicBezTo>
                <a:cubicBezTo>
                  <a:pt x="211" y="38"/>
                  <a:pt x="212" y="48"/>
                  <a:pt x="212" y="55"/>
                </a:cubicBezTo>
                <a:cubicBezTo>
                  <a:pt x="213" y="64"/>
                  <a:pt x="209" y="73"/>
                  <a:pt x="222" y="78"/>
                </a:cubicBezTo>
                <a:cubicBezTo>
                  <a:pt x="236" y="84"/>
                  <a:pt x="224" y="90"/>
                  <a:pt x="217" y="94"/>
                </a:cubicBezTo>
                <a:cubicBezTo>
                  <a:pt x="212" y="97"/>
                  <a:pt x="201" y="98"/>
                  <a:pt x="212" y="108"/>
                </a:cubicBezTo>
                <a:cubicBezTo>
                  <a:pt x="214" y="110"/>
                  <a:pt x="214" y="112"/>
                  <a:pt x="212" y="114"/>
                </a:cubicBezTo>
                <a:cubicBezTo>
                  <a:pt x="209" y="117"/>
                  <a:pt x="205" y="118"/>
                  <a:pt x="202" y="116"/>
                </a:cubicBezTo>
                <a:cubicBezTo>
                  <a:pt x="195" y="109"/>
                  <a:pt x="183" y="106"/>
                  <a:pt x="193" y="91"/>
                </a:cubicBezTo>
                <a:cubicBezTo>
                  <a:pt x="201" y="80"/>
                  <a:pt x="196" y="64"/>
                  <a:pt x="200" y="51"/>
                </a:cubicBezTo>
                <a:cubicBezTo>
                  <a:pt x="202" y="42"/>
                  <a:pt x="186" y="50"/>
                  <a:pt x="178" y="51"/>
                </a:cubicBezTo>
                <a:cubicBezTo>
                  <a:pt x="173" y="51"/>
                  <a:pt x="171" y="58"/>
                  <a:pt x="169" y="63"/>
                </a:cubicBezTo>
                <a:cubicBezTo>
                  <a:pt x="167" y="74"/>
                  <a:pt x="161" y="80"/>
                  <a:pt x="149" y="75"/>
                </a:cubicBezTo>
                <a:cubicBezTo>
                  <a:pt x="134" y="69"/>
                  <a:pt x="150" y="61"/>
                  <a:pt x="149" y="54"/>
                </a:cubicBezTo>
                <a:cubicBezTo>
                  <a:pt x="135" y="52"/>
                  <a:pt x="125" y="50"/>
                  <a:pt x="121" y="32"/>
                </a:cubicBezTo>
                <a:cubicBezTo>
                  <a:pt x="119" y="20"/>
                  <a:pt x="103" y="18"/>
                  <a:pt x="91" y="26"/>
                </a:cubicBezTo>
                <a:cubicBezTo>
                  <a:pt x="67" y="41"/>
                  <a:pt x="40" y="48"/>
                  <a:pt x="14" y="56"/>
                </a:cubicBezTo>
                <a:cubicBezTo>
                  <a:pt x="9" y="57"/>
                  <a:pt x="5" y="57"/>
                  <a:pt x="0" y="57"/>
                </a:cubicBezTo>
                <a:cubicBezTo>
                  <a:pt x="35" y="39"/>
                  <a:pt x="67" y="14"/>
                  <a:pt x="106" y="4"/>
                </a:cubicBezTo>
                <a:cubicBezTo>
                  <a:pt x="123" y="0"/>
                  <a:pt x="135" y="2"/>
                  <a:pt x="144" y="17"/>
                </a:cubicBezTo>
                <a:cubicBezTo>
                  <a:pt x="149" y="26"/>
                  <a:pt x="154" y="32"/>
                  <a:pt x="164" y="20"/>
                </a:cubicBezTo>
                <a:cubicBezTo>
                  <a:pt x="169" y="14"/>
                  <a:pt x="177" y="20"/>
                  <a:pt x="183" y="22"/>
                </a:cubicBezTo>
                <a:cubicBezTo>
                  <a:pt x="197" y="25"/>
                  <a:pt x="212" y="26"/>
                  <a:pt x="226" y="22"/>
                </a:cubicBezTo>
                <a:cubicBezTo>
                  <a:pt x="241" y="18"/>
                  <a:pt x="253" y="23"/>
                  <a:pt x="265" y="31"/>
                </a:cubicBezTo>
                <a:cubicBezTo>
                  <a:pt x="275" y="38"/>
                  <a:pt x="283" y="36"/>
                  <a:pt x="294" y="30"/>
                </a:cubicBezTo>
                <a:cubicBezTo>
                  <a:pt x="315" y="19"/>
                  <a:pt x="336" y="9"/>
                  <a:pt x="360" y="4"/>
                </a:cubicBezTo>
                <a:cubicBezTo>
                  <a:pt x="367" y="3"/>
                  <a:pt x="392" y="32"/>
                  <a:pt x="390" y="39"/>
                </a:cubicBezTo>
                <a:cubicBezTo>
                  <a:pt x="388" y="45"/>
                  <a:pt x="383" y="46"/>
                  <a:pt x="378" y="44"/>
                </a:cubicBezTo>
                <a:cubicBezTo>
                  <a:pt x="372" y="42"/>
                  <a:pt x="367" y="41"/>
                  <a:pt x="365" y="48"/>
                </a:cubicBezTo>
                <a:cubicBezTo>
                  <a:pt x="363" y="56"/>
                  <a:pt x="370" y="59"/>
                  <a:pt x="375" y="60"/>
                </a:cubicBezTo>
                <a:cubicBezTo>
                  <a:pt x="387" y="62"/>
                  <a:pt x="389" y="65"/>
                  <a:pt x="383" y="77"/>
                </a:cubicBezTo>
                <a:cubicBezTo>
                  <a:pt x="379" y="87"/>
                  <a:pt x="376" y="99"/>
                  <a:pt x="378" y="109"/>
                </a:cubicBezTo>
                <a:cubicBezTo>
                  <a:pt x="380" y="121"/>
                  <a:pt x="376" y="130"/>
                  <a:pt x="373" y="140"/>
                </a:cubicBezTo>
                <a:cubicBezTo>
                  <a:pt x="368" y="153"/>
                  <a:pt x="379" y="170"/>
                  <a:pt x="389" y="164"/>
                </a:cubicBezTo>
                <a:cubicBezTo>
                  <a:pt x="414" y="148"/>
                  <a:pt x="439" y="158"/>
                  <a:pt x="464" y="153"/>
                </a:cubicBezTo>
                <a:close/>
              </a:path>
            </a:pathLst>
          </a:custGeom>
          <a:solidFill>
            <a:srgbClr val="FB020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7042">
            <a:extLst>
              <a:ext uri="{FF2B5EF4-FFF2-40B4-BE49-F238E27FC236}">
                <a16:creationId xmlns:a16="http://schemas.microsoft.com/office/drawing/2014/main" id="{00E22DFF-022F-43C3-BF25-E1EE1AA0BF58}"/>
              </a:ext>
            </a:extLst>
          </p:cNvPr>
          <p:cNvSpPr>
            <a:spLocks/>
          </p:cNvSpPr>
          <p:nvPr/>
        </p:nvSpPr>
        <p:spPr bwMode="auto">
          <a:xfrm rot="17503515">
            <a:off x="-2692426" y="336194"/>
            <a:ext cx="6858001" cy="2231118"/>
          </a:xfrm>
          <a:custGeom>
            <a:avLst/>
            <a:gdLst>
              <a:gd name="T0" fmla="*/ 464 w 464"/>
              <a:gd name="T1" fmla="*/ 153 h 182"/>
              <a:gd name="T2" fmla="*/ 440 w 464"/>
              <a:gd name="T3" fmla="*/ 165 h 182"/>
              <a:gd name="T4" fmla="*/ 392 w 464"/>
              <a:gd name="T5" fmla="*/ 176 h 182"/>
              <a:gd name="T6" fmla="*/ 361 w 464"/>
              <a:gd name="T7" fmla="*/ 170 h 182"/>
              <a:gd name="T8" fmla="*/ 365 w 464"/>
              <a:gd name="T9" fmla="*/ 138 h 182"/>
              <a:gd name="T10" fmla="*/ 369 w 464"/>
              <a:gd name="T11" fmla="*/ 100 h 182"/>
              <a:gd name="T12" fmla="*/ 351 w 464"/>
              <a:gd name="T13" fmla="*/ 71 h 182"/>
              <a:gd name="T14" fmla="*/ 337 w 464"/>
              <a:gd name="T15" fmla="*/ 57 h 182"/>
              <a:gd name="T16" fmla="*/ 315 w 464"/>
              <a:gd name="T17" fmla="*/ 57 h 182"/>
              <a:gd name="T18" fmla="*/ 302 w 464"/>
              <a:gd name="T19" fmla="*/ 57 h 182"/>
              <a:gd name="T20" fmla="*/ 258 w 464"/>
              <a:gd name="T21" fmla="*/ 60 h 182"/>
              <a:gd name="T22" fmla="*/ 238 w 464"/>
              <a:gd name="T23" fmla="*/ 53 h 182"/>
              <a:gd name="T24" fmla="*/ 223 w 464"/>
              <a:gd name="T25" fmla="*/ 38 h 182"/>
              <a:gd name="T26" fmla="*/ 212 w 464"/>
              <a:gd name="T27" fmla="*/ 55 h 182"/>
              <a:gd name="T28" fmla="*/ 222 w 464"/>
              <a:gd name="T29" fmla="*/ 78 h 182"/>
              <a:gd name="T30" fmla="*/ 217 w 464"/>
              <a:gd name="T31" fmla="*/ 94 h 182"/>
              <a:gd name="T32" fmla="*/ 212 w 464"/>
              <a:gd name="T33" fmla="*/ 108 h 182"/>
              <a:gd name="T34" fmla="*/ 212 w 464"/>
              <a:gd name="T35" fmla="*/ 114 h 182"/>
              <a:gd name="T36" fmla="*/ 202 w 464"/>
              <a:gd name="T37" fmla="*/ 116 h 182"/>
              <a:gd name="T38" fmla="*/ 193 w 464"/>
              <a:gd name="T39" fmla="*/ 91 h 182"/>
              <a:gd name="T40" fmla="*/ 200 w 464"/>
              <a:gd name="T41" fmla="*/ 51 h 182"/>
              <a:gd name="T42" fmla="*/ 178 w 464"/>
              <a:gd name="T43" fmla="*/ 51 h 182"/>
              <a:gd name="T44" fmla="*/ 169 w 464"/>
              <a:gd name="T45" fmla="*/ 63 h 182"/>
              <a:gd name="T46" fmla="*/ 149 w 464"/>
              <a:gd name="T47" fmla="*/ 75 h 182"/>
              <a:gd name="T48" fmla="*/ 149 w 464"/>
              <a:gd name="T49" fmla="*/ 54 h 182"/>
              <a:gd name="T50" fmla="*/ 121 w 464"/>
              <a:gd name="T51" fmla="*/ 32 h 182"/>
              <a:gd name="T52" fmla="*/ 91 w 464"/>
              <a:gd name="T53" fmla="*/ 26 h 182"/>
              <a:gd name="T54" fmla="*/ 14 w 464"/>
              <a:gd name="T55" fmla="*/ 56 h 182"/>
              <a:gd name="T56" fmla="*/ 0 w 464"/>
              <a:gd name="T57" fmla="*/ 57 h 182"/>
              <a:gd name="T58" fmla="*/ 106 w 464"/>
              <a:gd name="T59" fmla="*/ 4 h 182"/>
              <a:gd name="T60" fmla="*/ 144 w 464"/>
              <a:gd name="T61" fmla="*/ 17 h 182"/>
              <a:gd name="T62" fmla="*/ 164 w 464"/>
              <a:gd name="T63" fmla="*/ 20 h 182"/>
              <a:gd name="T64" fmla="*/ 183 w 464"/>
              <a:gd name="T65" fmla="*/ 22 h 182"/>
              <a:gd name="T66" fmla="*/ 226 w 464"/>
              <a:gd name="T67" fmla="*/ 22 h 182"/>
              <a:gd name="T68" fmla="*/ 265 w 464"/>
              <a:gd name="T69" fmla="*/ 31 h 182"/>
              <a:gd name="T70" fmla="*/ 294 w 464"/>
              <a:gd name="T71" fmla="*/ 30 h 182"/>
              <a:gd name="T72" fmla="*/ 360 w 464"/>
              <a:gd name="T73" fmla="*/ 4 h 182"/>
              <a:gd name="T74" fmla="*/ 390 w 464"/>
              <a:gd name="T75" fmla="*/ 39 h 182"/>
              <a:gd name="T76" fmla="*/ 378 w 464"/>
              <a:gd name="T77" fmla="*/ 44 h 182"/>
              <a:gd name="T78" fmla="*/ 365 w 464"/>
              <a:gd name="T79" fmla="*/ 48 h 182"/>
              <a:gd name="T80" fmla="*/ 375 w 464"/>
              <a:gd name="T81" fmla="*/ 60 h 182"/>
              <a:gd name="T82" fmla="*/ 383 w 464"/>
              <a:gd name="T83" fmla="*/ 77 h 182"/>
              <a:gd name="T84" fmla="*/ 378 w 464"/>
              <a:gd name="T85" fmla="*/ 109 h 182"/>
              <a:gd name="T86" fmla="*/ 373 w 464"/>
              <a:gd name="T87" fmla="*/ 140 h 182"/>
              <a:gd name="T88" fmla="*/ 389 w 464"/>
              <a:gd name="T89" fmla="*/ 164 h 182"/>
              <a:gd name="T90" fmla="*/ 464 w 464"/>
              <a:gd name="T91" fmla="*/ 153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64" h="182">
                <a:moveTo>
                  <a:pt x="464" y="153"/>
                </a:moveTo>
                <a:cubicBezTo>
                  <a:pt x="459" y="162"/>
                  <a:pt x="450" y="165"/>
                  <a:pt x="440" y="165"/>
                </a:cubicBezTo>
                <a:cubicBezTo>
                  <a:pt x="424" y="169"/>
                  <a:pt x="408" y="173"/>
                  <a:pt x="392" y="176"/>
                </a:cubicBezTo>
                <a:cubicBezTo>
                  <a:pt x="382" y="177"/>
                  <a:pt x="369" y="182"/>
                  <a:pt x="361" y="170"/>
                </a:cubicBezTo>
                <a:cubicBezTo>
                  <a:pt x="352" y="158"/>
                  <a:pt x="357" y="148"/>
                  <a:pt x="365" y="138"/>
                </a:cubicBezTo>
                <a:cubicBezTo>
                  <a:pt x="374" y="126"/>
                  <a:pt x="371" y="113"/>
                  <a:pt x="369" y="100"/>
                </a:cubicBezTo>
                <a:cubicBezTo>
                  <a:pt x="367" y="86"/>
                  <a:pt x="367" y="75"/>
                  <a:pt x="351" y="71"/>
                </a:cubicBezTo>
                <a:cubicBezTo>
                  <a:pt x="346" y="69"/>
                  <a:pt x="342" y="61"/>
                  <a:pt x="337" y="57"/>
                </a:cubicBezTo>
                <a:cubicBezTo>
                  <a:pt x="330" y="50"/>
                  <a:pt x="323" y="37"/>
                  <a:pt x="315" y="57"/>
                </a:cubicBezTo>
                <a:cubicBezTo>
                  <a:pt x="312" y="64"/>
                  <a:pt x="306" y="60"/>
                  <a:pt x="302" y="57"/>
                </a:cubicBezTo>
                <a:cubicBezTo>
                  <a:pt x="286" y="44"/>
                  <a:pt x="272" y="45"/>
                  <a:pt x="258" y="60"/>
                </a:cubicBezTo>
                <a:cubicBezTo>
                  <a:pt x="247" y="71"/>
                  <a:pt x="240" y="69"/>
                  <a:pt x="238" y="53"/>
                </a:cubicBezTo>
                <a:cubicBezTo>
                  <a:pt x="237" y="43"/>
                  <a:pt x="231" y="38"/>
                  <a:pt x="223" y="38"/>
                </a:cubicBezTo>
                <a:cubicBezTo>
                  <a:pt x="211" y="38"/>
                  <a:pt x="212" y="48"/>
                  <a:pt x="212" y="55"/>
                </a:cubicBezTo>
                <a:cubicBezTo>
                  <a:pt x="213" y="64"/>
                  <a:pt x="209" y="73"/>
                  <a:pt x="222" y="78"/>
                </a:cubicBezTo>
                <a:cubicBezTo>
                  <a:pt x="236" y="84"/>
                  <a:pt x="224" y="90"/>
                  <a:pt x="217" y="94"/>
                </a:cubicBezTo>
                <a:cubicBezTo>
                  <a:pt x="212" y="97"/>
                  <a:pt x="201" y="98"/>
                  <a:pt x="212" y="108"/>
                </a:cubicBezTo>
                <a:cubicBezTo>
                  <a:pt x="214" y="110"/>
                  <a:pt x="214" y="112"/>
                  <a:pt x="212" y="114"/>
                </a:cubicBezTo>
                <a:cubicBezTo>
                  <a:pt x="209" y="117"/>
                  <a:pt x="205" y="118"/>
                  <a:pt x="202" y="116"/>
                </a:cubicBezTo>
                <a:cubicBezTo>
                  <a:pt x="195" y="109"/>
                  <a:pt x="183" y="106"/>
                  <a:pt x="193" y="91"/>
                </a:cubicBezTo>
                <a:cubicBezTo>
                  <a:pt x="201" y="80"/>
                  <a:pt x="196" y="64"/>
                  <a:pt x="200" y="51"/>
                </a:cubicBezTo>
                <a:cubicBezTo>
                  <a:pt x="202" y="42"/>
                  <a:pt x="186" y="50"/>
                  <a:pt x="178" y="51"/>
                </a:cubicBezTo>
                <a:cubicBezTo>
                  <a:pt x="173" y="51"/>
                  <a:pt x="171" y="58"/>
                  <a:pt x="169" y="63"/>
                </a:cubicBezTo>
                <a:cubicBezTo>
                  <a:pt x="167" y="74"/>
                  <a:pt x="161" y="80"/>
                  <a:pt x="149" y="75"/>
                </a:cubicBezTo>
                <a:cubicBezTo>
                  <a:pt x="134" y="69"/>
                  <a:pt x="150" y="61"/>
                  <a:pt x="149" y="54"/>
                </a:cubicBezTo>
                <a:cubicBezTo>
                  <a:pt x="135" y="52"/>
                  <a:pt x="125" y="50"/>
                  <a:pt x="121" y="32"/>
                </a:cubicBezTo>
                <a:cubicBezTo>
                  <a:pt x="119" y="20"/>
                  <a:pt x="103" y="18"/>
                  <a:pt x="91" y="26"/>
                </a:cubicBezTo>
                <a:cubicBezTo>
                  <a:pt x="67" y="41"/>
                  <a:pt x="40" y="48"/>
                  <a:pt x="14" y="56"/>
                </a:cubicBezTo>
                <a:cubicBezTo>
                  <a:pt x="9" y="57"/>
                  <a:pt x="5" y="57"/>
                  <a:pt x="0" y="57"/>
                </a:cubicBezTo>
                <a:cubicBezTo>
                  <a:pt x="35" y="39"/>
                  <a:pt x="67" y="14"/>
                  <a:pt x="106" y="4"/>
                </a:cubicBezTo>
                <a:cubicBezTo>
                  <a:pt x="123" y="0"/>
                  <a:pt x="135" y="2"/>
                  <a:pt x="144" y="17"/>
                </a:cubicBezTo>
                <a:cubicBezTo>
                  <a:pt x="149" y="26"/>
                  <a:pt x="154" y="32"/>
                  <a:pt x="164" y="20"/>
                </a:cubicBezTo>
                <a:cubicBezTo>
                  <a:pt x="169" y="14"/>
                  <a:pt x="177" y="20"/>
                  <a:pt x="183" y="22"/>
                </a:cubicBezTo>
                <a:cubicBezTo>
                  <a:pt x="197" y="25"/>
                  <a:pt x="212" y="26"/>
                  <a:pt x="226" y="22"/>
                </a:cubicBezTo>
                <a:cubicBezTo>
                  <a:pt x="241" y="18"/>
                  <a:pt x="253" y="23"/>
                  <a:pt x="265" y="31"/>
                </a:cubicBezTo>
                <a:cubicBezTo>
                  <a:pt x="275" y="38"/>
                  <a:pt x="283" y="36"/>
                  <a:pt x="294" y="30"/>
                </a:cubicBezTo>
                <a:cubicBezTo>
                  <a:pt x="315" y="19"/>
                  <a:pt x="336" y="9"/>
                  <a:pt x="360" y="4"/>
                </a:cubicBezTo>
                <a:cubicBezTo>
                  <a:pt x="367" y="3"/>
                  <a:pt x="392" y="32"/>
                  <a:pt x="390" y="39"/>
                </a:cubicBezTo>
                <a:cubicBezTo>
                  <a:pt x="388" y="45"/>
                  <a:pt x="383" y="46"/>
                  <a:pt x="378" y="44"/>
                </a:cubicBezTo>
                <a:cubicBezTo>
                  <a:pt x="372" y="42"/>
                  <a:pt x="367" y="41"/>
                  <a:pt x="365" y="48"/>
                </a:cubicBezTo>
                <a:cubicBezTo>
                  <a:pt x="363" y="56"/>
                  <a:pt x="370" y="59"/>
                  <a:pt x="375" y="60"/>
                </a:cubicBezTo>
                <a:cubicBezTo>
                  <a:pt x="387" y="62"/>
                  <a:pt x="389" y="65"/>
                  <a:pt x="383" y="77"/>
                </a:cubicBezTo>
                <a:cubicBezTo>
                  <a:pt x="379" y="87"/>
                  <a:pt x="376" y="99"/>
                  <a:pt x="378" y="109"/>
                </a:cubicBezTo>
                <a:cubicBezTo>
                  <a:pt x="380" y="121"/>
                  <a:pt x="376" y="130"/>
                  <a:pt x="373" y="140"/>
                </a:cubicBezTo>
                <a:cubicBezTo>
                  <a:pt x="368" y="153"/>
                  <a:pt x="379" y="170"/>
                  <a:pt x="389" y="164"/>
                </a:cubicBezTo>
                <a:cubicBezTo>
                  <a:pt x="414" y="148"/>
                  <a:pt x="439" y="158"/>
                  <a:pt x="464" y="153"/>
                </a:cubicBezTo>
                <a:close/>
              </a:path>
            </a:pathLst>
          </a:custGeom>
          <a:solidFill>
            <a:srgbClr val="FB020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9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Bigetron Esports Update</dc:title>
  <dc:creator>Muhamad Rizki Sunarya</dc:creator>
  <cp:keywords>Funij.com</cp:keywords>
  <cp:lastModifiedBy>Muhamad Rizki Sunarya</cp:lastModifiedBy>
  <cp:revision>122</cp:revision>
  <dcterms:created xsi:type="dcterms:W3CDTF">2025-06-20T02:32:37Z</dcterms:created>
  <dcterms:modified xsi:type="dcterms:W3CDTF">2025-07-31T02:05:43Z</dcterms:modified>
</cp:coreProperties>
</file>