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56" r:id="rId2"/>
  </p:sldIdLst>
  <p:sldSz cx="11430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7E5"/>
    <a:srgbClr val="5C9EF6"/>
    <a:srgbClr val="3486F4"/>
    <a:srgbClr val="1877F2"/>
    <a:srgbClr val="92E3A9"/>
    <a:srgbClr val="052A5B"/>
    <a:srgbClr val="364F27"/>
    <a:srgbClr val="C2DAB4"/>
    <a:srgbClr val="87B56B"/>
    <a:srgbClr val="598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1542" y="444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DB280-932B-4D46-92C9-8EE589AFC78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88A16-BB36-4B64-A305-45F42BB7B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3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130426"/>
            <a:ext cx="97155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86200"/>
            <a:ext cx="8001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0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1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58437" y="274639"/>
            <a:ext cx="32146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5" y="274639"/>
            <a:ext cx="94535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29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1D36-601C-4763-A30E-F3F7694B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80" y="1742105"/>
            <a:ext cx="985837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75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5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8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0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1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1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75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8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600201"/>
            <a:ext cx="10287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3EA4-8BFF-4324-8839-39F32653C4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6356351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21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63B58F29-4074-4113-BDD7-99D337932615}"/>
              </a:ext>
            </a:extLst>
          </p:cNvPr>
          <p:cNvSpPr>
            <a:spLocks/>
          </p:cNvSpPr>
          <p:nvPr/>
        </p:nvSpPr>
        <p:spPr bwMode="auto">
          <a:xfrm>
            <a:off x="6723063" y="4684713"/>
            <a:ext cx="836613" cy="344488"/>
          </a:xfrm>
          <a:custGeom>
            <a:avLst/>
            <a:gdLst>
              <a:gd name="T0" fmla="*/ 243 w 248"/>
              <a:gd name="T1" fmla="*/ 102 h 102"/>
              <a:gd name="T2" fmla="*/ 129 w 248"/>
              <a:gd name="T3" fmla="*/ 102 h 102"/>
              <a:gd name="T4" fmla="*/ 125 w 248"/>
              <a:gd name="T5" fmla="*/ 97 h 102"/>
              <a:gd name="T6" fmla="*/ 125 w 248"/>
              <a:gd name="T7" fmla="*/ 9 h 102"/>
              <a:gd name="T8" fmla="*/ 4 w 248"/>
              <a:gd name="T9" fmla="*/ 9 h 102"/>
              <a:gd name="T10" fmla="*/ 0 w 248"/>
              <a:gd name="T11" fmla="*/ 4 h 102"/>
              <a:gd name="T12" fmla="*/ 4 w 248"/>
              <a:gd name="T13" fmla="*/ 0 h 102"/>
              <a:gd name="T14" fmla="*/ 129 w 248"/>
              <a:gd name="T15" fmla="*/ 0 h 102"/>
              <a:gd name="T16" fmla="*/ 134 w 248"/>
              <a:gd name="T17" fmla="*/ 4 h 102"/>
              <a:gd name="T18" fmla="*/ 134 w 248"/>
              <a:gd name="T19" fmla="*/ 93 h 102"/>
              <a:gd name="T20" fmla="*/ 243 w 248"/>
              <a:gd name="T21" fmla="*/ 93 h 102"/>
              <a:gd name="T22" fmla="*/ 248 w 248"/>
              <a:gd name="T23" fmla="*/ 97 h 102"/>
              <a:gd name="T24" fmla="*/ 243 w 248"/>
              <a:gd name="T25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8" h="102">
                <a:moveTo>
                  <a:pt x="243" y="102"/>
                </a:moveTo>
                <a:cubicBezTo>
                  <a:pt x="129" y="102"/>
                  <a:pt x="129" y="102"/>
                  <a:pt x="129" y="102"/>
                </a:cubicBezTo>
                <a:cubicBezTo>
                  <a:pt x="127" y="102"/>
                  <a:pt x="125" y="100"/>
                  <a:pt x="125" y="97"/>
                </a:cubicBezTo>
                <a:cubicBezTo>
                  <a:pt x="125" y="9"/>
                  <a:pt x="125" y="9"/>
                  <a:pt x="125" y="9"/>
                </a:cubicBezTo>
                <a:cubicBezTo>
                  <a:pt x="4" y="9"/>
                  <a:pt x="4" y="9"/>
                  <a:pt x="4" y="9"/>
                </a:cubicBezTo>
                <a:cubicBezTo>
                  <a:pt x="2" y="9"/>
                  <a:pt x="0" y="7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32" y="0"/>
                  <a:pt x="134" y="2"/>
                  <a:pt x="134" y="4"/>
                </a:cubicBezTo>
                <a:cubicBezTo>
                  <a:pt x="134" y="93"/>
                  <a:pt x="134" y="93"/>
                  <a:pt x="134" y="93"/>
                </a:cubicBezTo>
                <a:cubicBezTo>
                  <a:pt x="243" y="93"/>
                  <a:pt x="243" y="93"/>
                  <a:pt x="243" y="93"/>
                </a:cubicBezTo>
                <a:cubicBezTo>
                  <a:pt x="246" y="93"/>
                  <a:pt x="248" y="95"/>
                  <a:pt x="248" y="97"/>
                </a:cubicBezTo>
                <a:cubicBezTo>
                  <a:pt x="248" y="100"/>
                  <a:pt x="246" y="102"/>
                  <a:pt x="243" y="102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BA5D5DE4-59F3-449E-872A-3057DAFA9033}"/>
              </a:ext>
            </a:extLst>
          </p:cNvPr>
          <p:cNvSpPr>
            <a:spLocks/>
          </p:cNvSpPr>
          <p:nvPr/>
        </p:nvSpPr>
        <p:spPr bwMode="auto">
          <a:xfrm>
            <a:off x="6989763" y="4276725"/>
            <a:ext cx="420688" cy="434975"/>
          </a:xfrm>
          <a:custGeom>
            <a:avLst/>
            <a:gdLst>
              <a:gd name="T0" fmla="*/ 5 w 125"/>
              <a:gd name="T1" fmla="*/ 129 h 129"/>
              <a:gd name="T2" fmla="*/ 0 w 125"/>
              <a:gd name="T3" fmla="*/ 125 h 129"/>
              <a:gd name="T4" fmla="*/ 0 w 125"/>
              <a:gd name="T5" fmla="*/ 61 h 129"/>
              <a:gd name="T6" fmla="*/ 5 w 125"/>
              <a:gd name="T7" fmla="*/ 56 h 129"/>
              <a:gd name="T8" fmla="*/ 116 w 125"/>
              <a:gd name="T9" fmla="*/ 56 h 129"/>
              <a:gd name="T10" fmla="*/ 116 w 125"/>
              <a:gd name="T11" fmla="*/ 4 h 129"/>
              <a:gd name="T12" fmla="*/ 121 w 125"/>
              <a:gd name="T13" fmla="*/ 0 h 129"/>
              <a:gd name="T14" fmla="*/ 125 w 125"/>
              <a:gd name="T15" fmla="*/ 4 h 129"/>
              <a:gd name="T16" fmla="*/ 125 w 125"/>
              <a:gd name="T17" fmla="*/ 61 h 129"/>
              <a:gd name="T18" fmla="*/ 121 w 125"/>
              <a:gd name="T19" fmla="*/ 65 h 129"/>
              <a:gd name="T20" fmla="*/ 10 w 125"/>
              <a:gd name="T21" fmla="*/ 65 h 129"/>
              <a:gd name="T22" fmla="*/ 10 w 125"/>
              <a:gd name="T23" fmla="*/ 125 h 129"/>
              <a:gd name="T24" fmla="*/ 5 w 125"/>
              <a:gd name="T25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5" h="129">
                <a:moveTo>
                  <a:pt x="5" y="129"/>
                </a:moveTo>
                <a:cubicBezTo>
                  <a:pt x="2" y="129"/>
                  <a:pt x="0" y="127"/>
                  <a:pt x="0" y="125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58"/>
                  <a:pt x="2" y="56"/>
                  <a:pt x="5" y="56"/>
                </a:cubicBezTo>
                <a:cubicBezTo>
                  <a:pt x="116" y="56"/>
                  <a:pt x="116" y="56"/>
                  <a:pt x="116" y="56"/>
                </a:cubicBezTo>
                <a:cubicBezTo>
                  <a:pt x="116" y="4"/>
                  <a:pt x="116" y="4"/>
                  <a:pt x="116" y="4"/>
                </a:cubicBezTo>
                <a:cubicBezTo>
                  <a:pt x="116" y="2"/>
                  <a:pt x="118" y="0"/>
                  <a:pt x="121" y="0"/>
                </a:cubicBezTo>
                <a:cubicBezTo>
                  <a:pt x="123" y="0"/>
                  <a:pt x="125" y="2"/>
                  <a:pt x="125" y="4"/>
                </a:cubicBezTo>
                <a:cubicBezTo>
                  <a:pt x="125" y="61"/>
                  <a:pt x="125" y="61"/>
                  <a:pt x="125" y="61"/>
                </a:cubicBezTo>
                <a:cubicBezTo>
                  <a:pt x="125" y="63"/>
                  <a:pt x="123" y="65"/>
                  <a:pt x="121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125"/>
                  <a:pt x="10" y="125"/>
                  <a:pt x="10" y="125"/>
                </a:cubicBezTo>
                <a:cubicBezTo>
                  <a:pt x="10" y="127"/>
                  <a:pt x="7" y="129"/>
                  <a:pt x="5" y="129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B35743EF-E5EA-42DA-B1FE-68B3FC92ED66}"/>
              </a:ext>
            </a:extLst>
          </p:cNvPr>
          <p:cNvSpPr>
            <a:spLocks/>
          </p:cNvSpPr>
          <p:nvPr/>
        </p:nvSpPr>
        <p:spPr bwMode="auto">
          <a:xfrm>
            <a:off x="7424738" y="4933950"/>
            <a:ext cx="198438" cy="155575"/>
          </a:xfrm>
          <a:custGeom>
            <a:avLst/>
            <a:gdLst>
              <a:gd name="T0" fmla="*/ 30 w 59"/>
              <a:gd name="T1" fmla="*/ 0 h 46"/>
              <a:gd name="T2" fmla="*/ 30 w 59"/>
              <a:gd name="T3" fmla="*/ 46 h 46"/>
              <a:gd name="T4" fmla="*/ 30 w 59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" h="46">
                <a:moveTo>
                  <a:pt x="30" y="0"/>
                </a:moveTo>
                <a:cubicBezTo>
                  <a:pt x="0" y="0"/>
                  <a:pt x="0" y="46"/>
                  <a:pt x="30" y="46"/>
                </a:cubicBezTo>
                <a:cubicBezTo>
                  <a:pt x="59" y="46"/>
                  <a:pt x="59" y="0"/>
                  <a:pt x="30" y="0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D85F0613-2E3E-4E94-9559-2D0C6EDB4D4F}"/>
              </a:ext>
            </a:extLst>
          </p:cNvPr>
          <p:cNvSpPr>
            <a:spLocks/>
          </p:cNvSpPr>
          <p:nvPr/>
        </p:nvSpPr>
        <p:spPr bwMode="auto">
          <a:xfrm>
            <a:off x="7299326" y="4219575"/>
            <a:ext cx="203200" cy="157163"/>
          </a:xfrm>
          <a:custGeom>
            <a:avLst/>
            <a:gdLst>
              <a:gd name="T0" fmla="*/ 30 w 60"/>
              <a:gd name="T1" fmla="*/ 0 h 47"/>
              <a:gd name="T2" fmla="*/ 30 w 60"/>
              <a:gd name="T3" fmla="*/ 47 h 47"/>
              <a:gd name="T4" fmla="*/ 30 w 60"/>
              <a:gd name="T5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47">
                <a:moveTo>
                  <a:pt x="30" y="0"/>
                </a:moveTo>
                <a:cubicBezTo>
                  <a:pt x="0" y="0"/>
                  <a:pt x="0" y="47"/>
                  <a:pt x="30" y="47"/>
                </a:cubicBezTo>
                <a:cubicBezTo>
                  <a:pt x="60" y="47"/>
                  <a:pt x="60" y="0"/>
                  <a:pt x="30" y="0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F45D1371-6FBC-4E99-9DBE-F1B0D8D9F381}"/>
              </a:ext>
            </a:extLst>
          </p:cNvPr>
          <p:cNvSpPr>
            <a:spLocks/>
          </p:cNvSpPr>
          <p:nvPr/>
        </p:nvSpPr>
        <p:spPr bwMode="auto">
          <a:xfrm>
            <a:off x="6677026" y="1933575"/>
            <a:ext cx="417513" cy="904875"/>
          </a:xfrm>
          <a:custGeom>
            <a:avLst/>
            <a:gdLst>
              <a:gd name="T0" fmla="*/ 119 w 124"/>
              <a:gd name="T1" fmla="*/ 268 h 268"/>
              <a:gd name="T2" fmla="*/ 4 w 124"/>
              <a:gd name="T3" fmla="*/ 268 h 268"/>
              <a:gd name="T4" fmla="*/ 0 w 124"/>
              <a:gd name="T5" fmla="*/ 263 h 268"/>
              <a:gd name="T6" fmla="*/ 4 w 124"/>
              <a:gd name="T7" fmla="*/ 258 h 268"/>
              <a:gd name="T8" fmla="*/ 115 w 124"/>
              <a:gd name="T9" fmla="*/ 258 h 268"/>
              <a:gd name="T10" fmla="*/ 115 w 124"/>
              <a:gd name="T11" fmla="*/ 5 h 268"/>
              <a:gd name="T12" fmla="*/ 119 w 124"/>
              <a:gd name="T13" fmla="*/ 0 h 268"/>
              <a:gd name="T14" fmla="*/ 124 w 124"/>
              <a:gd name="T15" fmla="*/ 5 h 268"/>
              <a:gd name="T16" fmla="*/ 124 w 124"/>
              <a:gd name="T17" fmla="*/ 263 h 268"/>
              <a:gd name="T18" fmla="*/ 119 w 124"/>
              <a:gd name="T19" fmla="*/ 268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4" h="268">
                <a:moveTo>
                  <a:pt x="119" y="268"/>
                </a:moveTo>
                <a:cubicBezTo>
                  <a:pt x="4" y="268"/>
                  <a:pt x="4" y="268"/>
                  <a:pt x="4" y="268"/>
                </a:cubicBezTo>
                <a:cubicBezTo>
                  <a:pt x="2" y="268"/>
                  <a:pt x="0" y="265"/>
                  <a:pt x="0" y="263"/>
                </a:cubicBezTo>
                <a:cubicBezTo>
                  <a:pt x="0" y="260"/>
                  <a:pt x="2" y="258"/>
                  <a:pt x="4" y="258"/>
                </a:cubicBezTo>
                <a:cubicBezTo>
                  <a:pt x="115" y="258"/>
                  <a:pt x="115" y="258"/>
                  <a:pt x="115" y="258"/>
                </a:cubicBezTo>
                <a:cubicBezTo>
                  <a:pt x="115" y="5"/>
                  <a:pt x="115" y="5"/>
                  <a:pt x="115" y="5"/>
                </a:cubicBezTo>
                <a:cubicBezTo>
                  <a:pt x="115" y="2"/>
                  <a:pt x="117" y="0"/>
                  <a:pt x="119" y="0"/>
                </a:cubicBezTo>
                <a:cubicBezTo>
                  <a:pt x="122" y="0"/>
                  <a:pt x="124" y="2"/>
                  <a:pt x="124" y="5"/>
                </a:cubicBezTo>
                <a:cubicBezTo>
                  <a:pt x="124" y="263"/>
                  <a:pt x="124" y="263"/>
                  <a:pt x="124" y="263"/>
                </a:cubicBezTo>
                <a:cubicBezTo>
                  <a:pt x="124" y="265"/>
                  <a:pt x="122" y="268"/>
                  <a:pt x="119" y="268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AF0D2D08-F3A8-4688-8B74-C23EC9441677}"/>
              </a:ext>
            </a:extLst>
          </p:cNvPr>
          <p:cNvSpPr>
            <a:spLocks/>
          </p:cNvSpPr>
          <p:nvPr/>
        </p:nvSpPr>
        <p:spPr bwMode="auto">
          <a:xfrm>
            <a:off x="7064376" y="2112963"/>
            <a:ext cx="300038" cy="387350"/>
          </a:xfrm>
          <a:custGeom>
            <a:avLst/>
            <a:gdLst>
              <a:gd name="T0" fmla="*/ 84 w 89"/>
              <a:gd name="T1" fmla="*/ 115 h 115"/>
              <a:gd name="T2" fmla="*/ 4 w 89"/>
              <a:gd name="T3" fmla="*/ 115 h 115"/>
              <a:gd name="T4" fmla="*/ 0 w 89"/>
              <a:gd name="T5" fmla="*/ 111 h 115"/>
              <a:gd name="T6" fmla="*/ 4 w 89"/>
              <a:gd name="T7" fmla="*/ 106 h 115"/>
              <a:gd name="T8" fmla="*/ 80 w 89"/>
              <a:gd name="T9" fmla="*/ 106 h 115"/>
              <a:gd name="T10" fmla="*/ 80 w 89"/>
              <a:gd name="T11" fmla="*/ 5 h 115"/>
              <a:gd name="T12" fmla="*/ 84 w 89"/>
              <a:gd name="T13" fmla="*/ 0 h 115"/>
              <a:gd name="T14" fmla="*/ 89 w 89"/>
              <a:gd name="T15" fmla="*/ 5 h 115"/>
              <a:gd name="T16" fmla="*/ 89 w 89"/>
              <a:gd name="T17" fmla="*/ 111 h 115"/>
              <a:gd name="T18" fmla="*/ 84 w 89"/>
              <a:gd name="T19" fmla="*/ 115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9" h="115">
                <a:moveTo>
                  <a:pt x="84" y="115"/>
                </a:moveTo>
                <a:cubicBezTo>
                  <a:pt x="4" y="115"/>
                  <a:pt x="4" y="115"/>
                  <a:pt x="4" y="115"/>
                </a:cubicBezTo>
                <a:cubicBezTo>
                  <a:pt x="2" y="115"/>
                  <a:pt x="0" y="113"/>
                  <a:pt x="0" y="111"/>
                </a:cubicBezTo>
                <a:cubicBezTo>
                  <a:pt x="0" y="108"/>
                  <a:pt x="2" y="106"/>
                  <a:pt x="4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0" y="5"/>
                  <a:pt x="80" y="5"/>
                  <a:pt x="80" y="5"/>
                </a:cubicBezTo>
                <a:cubicBezTo>
                  <a:pt x="80" y="2"/>
                  <a:pt x="82" y="0"/>
                  <a:pt x="84" y="0"/>
                </a:cubicBezTo>
                <a:cubicBezTo>
                  <a:pt x="87" y="0"/>
                  <a:pt x="89" y="2"/>
                  <a:pt x="89" y="5"/>
                </a:cubicBezTo>
                <a:cubicBezTo>
                  <a:pt x="89" y="111"/>
                  <a:pt x="89" y="111"/>
                  <a:pt x="89" y="111"/>
                </a:cubicBezTo>
                <a:cubicBezTo>
                  <a:pt x="89" y="113"/>
                  <a:pt x="87" y="115"/>
                  <a:pt x="84" y="115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98F6F86-5036-4B63-8FEA-823576B70A7E}"/>
              </a:ext>
            </a:extLst>
          </p:cNvPr>
          <p:cNvSpPr>
            <a:spLocks/>
          </p:cNvSpPr>
          <p:nvPr/>
        </p:nvSpPr>
        <p:spPr bwMode="auto">
          <a:xfrm>
            <a:off x="6743701" y="2025650"/>
            <a:ext cx="350838" cy="296863"/>
          </a:xfrm>
          <a:custGeom>
            <a:avLst/>
            <a:gdLst>
              <a:gd name="T0" fmla="*/ 99 w 104"/>
              <a:gd name="T1" fmla="*/ 88 h 88"/>
              <a:gd name="T2" fmla="*/ 5 w 104"/>
              <a:gd name="T3" fmla="*/ 88 h 88"/>
              <a:gd name="T4" fmla="*/ 0 w 104"/>
              <a:gd name="T5" fmla="*/ 84 h 88"/>
              <a:gd name="T6" fmla="*/ 0 w 104"/>
              <a:gd name="T7" fmla="*/ 4 h 88"/>
              <a:gd name="T8" fmla="*/ 5 w 104"/>
              <a:gd name="T9" fmla="*/ 0 h 88"/>
              <a:gd name="T10" fmla="*/ 10 w 104"/>
              <a:gd name="T11" fmla="*/ 4 h 88"/>
              <a:gd name="T12" fmla="*/ 10 w 104"/>
              <a:gd name="T13" fmla="*/ 79 h 88"/>
              <a:gd name="T14" fmla="*/ 99 w 104"/>
              <a:gd name="T15" fmla="*/ 79 h 88"/>
              <a:gd name="T16" fmla="*/ 104 w 104"/>
              <a:gd name="T17" fmla="*/ 84 h 88"/>
              <a:gd name="T18" fmla="*/ 99 w 104"/>
              <a:gd name="T1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4" h="88">
                <a:moveTo>
                  <a:pt x="99" y="88"/>
                </a:moveTo>
                <a:cubicBezTo>
                  <a:pt x="5" y="88"/>
                  <a:pt x="5" y="88"/>
                  <a:pt x="5" y="88"/>
                </a:cubicBezTo>
                <a:cubicBezTo>
                  <a:pt x="2" y="88"/>
                  <a:pt x="0" y="86"/>
                  <a:pt x="0" y="84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8" y="0"/>
                  <a:pt x="10" y="2"/>
                  <a:pt x="10" y="4"/>
                </a:cubicBezTo>
                <a:cubicBezTo>
                  <a:pt x="10" y="79"/>
                  <a:pt x="10" y="79"/>
                  <a:pt x="10" y="79"/>
                </a:cubicBezTo>
                <a:cubicBezTo>
                  <a:pt x="99" y="79"/>
                  <a:pt x="99" y="79"/>
                  <a:pt x="99" y="79"/>
                </a:cubicBezTo>
                <a:cubicBezTo>
                  <a:pt x="102" y="79"/>
                  <a:pt x="104" y="81"/>
                  <a:pt x="104" y="84"/>
                </a:cubicBezTo>
                <a:cubicBezTo>
                  <a:pt x="104" y="86"/>
                  <a:pt x="102" y="88"/>
                  <a:pt x="99" y="88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EED5FB2F-319A-46D2-966A-20EE7B8ED319}"/>
              </a:ext>
            </a:extLst>
          </p:cNvPr>
          <p:cNvSpPr>
            <a:spLocks/>
          </p:cNvSpPr>
          <p:nvPr/>
        </p:nvSpPr>
        <p:spPr bwMode="auto">
          <a:xfrm>
            <a:off x="7248526" y="2041525"/>
            <a:ext cx="200025" cy="155575"/>
          </a:xfrm>
          <a:custGeom>
            <a:avLst/>
            <a:gdLst>
              <a:gd name="T0" fmla="*/ 29 w 59"/>
              <a:gd name="T1" fmla="*/ 0 h 46"/>
              <a:gd name="T2" fmla="*/ 29 w 59"/>
              <a:gd name="T3" fmla="*/ 46 h 46"/>
              <a:gd name="T4" fmla="*/ 29 w 59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" h="46">
                <a:moveTo>
                  <a:pt x="29" y="0"/>
                </a:moveTo>
                <a:cubicBezTo>
                  <a:pt x="0" y="0"/>
                  <a:pt x="0" y="46"/>
                  <a:pt x="29" y="46"/>
                </a:cubicBezTo>
                <a:cubicBezTo>
                  <a:pt x="59" y="46"/>
                  <a:pt x="59" y="0"/>
                  <a:pt x="29" y="0"/>
                </a:cubicBezTo>
                <a:close/>
              </a:path>
            </a:pathLst>
          </a:custGeom>
          <a:solidFill>
            <a:srgbClr val="809D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E4EA01B2-C8E5-4695-829F-B867AA0D9B2E}"/>
              </a:ext>
            </a:extLst>
          </p:cNvPr>
          <p:cNvSpPr>
            <a:spLocks/>
          </p:cNvSpPr>
          <p:nvPr/>
        </p:nvSpPr>
        <p:spPr bwMode="auto">
          <a:xfrm>
            <a:off x="6983413" y="1863725"/>
            <a:ext cx="198438" cy="153988"/>
          </a:xfrm>
          <a:custGeom>
            <a:avLst/>
            <a:gdLst>
              <a:gd name="T0" fmla="*/ 30 w 59"/>
              <a:gd name="T1" fmla="*/ 0 h 46"/>
              <a:gd name="T2" fmla="*/ 30 w 59"/>
              <a:gd name="T3" fmla="*/ 46 h 46"/>
              <a:gd name="T4" fmla="*/ 30 w 59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" h="46">
                <a:moveTo>
                  <a:pt x="30" y="0"/>
                </a:moveTo>
                <a:cubicBezTo>
                  <a:pt x="0" y="0"/>
                  <a:pt x="0" y="46"/>
                  <a:pt x="30" y="46"/>
                </a:cubicBezTo>
                <a:cubicBezTo>
                  <a:pt x="59" y="46"/>
                  <a:pt x="59" y="0"/>
                  <a:pt x="30" y="0"/>
                </a:cubicBezTo>
                <a:close/>
              </a:path>
            </a:pathLst>
          </a:custGeom>
          <a:solidFill>
            <a:srgbClr val="809D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720C8EB9-F273-4D7A-9A74-5C97CFBE193E}"/>
              </a:ext>
            </a:extLst>
          </p:cNvPr>
          <p:cNvSpPr>
            <a:spLocks/>
          </p:cNvSpPr>
          <p:nvPr/>
        </p:nvSpPr>
        <p:spPr bwMode="auto">
          <a:xfrm>
            <a:off x="6659563" y="2001838"/>
            <a:ext cx="198438" cy="153988"/>
          </a:xfrm>
          <a:custGeom>
            <a:avLst/>
            <a:gdLst>
              <a:gd name="T0" fmla="*/ 30 w 59"/>
              <a:gd name="T1" fmla="*/ 0 h 46"/>
              <a:gd name="T2" fmla="*/ 30 w 59"/>
              <a:gd name="T3" fmla="*/ 46 h 46"/>
              <a:gd name="T4" fmla="*/ 30 w 59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" h="46">
                <a:moveTo>
                  <a:pt x="30" y="0"/>
                </a:moveTo>
                <a:cubicBezTo>
                  <a:pt x="0" y="0"/>
                  <a:pt x="0" y="46"/>
                  <a:pt x="30" y="46"/>
                </a:cubicBezTo>
                <a:cubicBezTo>
                  <a:pt x="59" y="46"/>
                  <a:pt x="59" y="0"/>
                  <a:pt x="30" y="0"/>
                </a:cubicBezTo>
                <a:close/>
              </a:path>
            </a:pathLst>
          </a:custGeom>
          <a:solidFill>
            <a:srgbClr val="809D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ECE95CC4-3286-4626-8404-1513E148E2D5}"/>
              </a:ext>
            </a:extLst>
          </p:cNvPr>
          <p:cNvSpPr>
            <a:spLocks/>
          </p:cNvSpPr>
          <p:nvPr/>
        </p:nvSpPr>
        <p:spPr bwMode="auto">
          <a:xfrm>
            <a:off x="2611438" y="788988"/>
            <a:ext cx="771525" cy="631825"/>
          </a:xfrm>
          <a:custGeom>
            <a:avLst/>
            <a:gdLst>
              <a:gd name="T0" fmla="*/ 224 w 229"/>
              <a:gd name="T1" fmla="*/ 187 h 187"/>
              <a:gd name="T2" fmla="*/ 4 w 229"/>
              <a:gd name="T3" fmla="*/ 187 h 187"/>
              <a:gd name="T4" fmla="*/ 0 w 229"/>
              <a:gd name="T5" fmla="*/ 182 h 187"/>
              <a:gd name="T6" fmla="*/ 0 w 229"/>
              <a:gd name="T7" fmla="*/ 4 h 187"/>
              <a:gd name="T8" fmla="*/ 4 w 229"/>
              <a:gd name="T9" fmla="*/ 0 h 187"/>
              <a:gd name="T10" fmla="*/ 9 w 229"/>
              <a:gd name="T11" fmla="*/ 4 h 187"/>
              <a:gd name="T12" fmla="*/ 9 w 229"/>
              <a:gd name="T13" fmla="*/ 177 h 187"/>
              <a:gd name="T14" fmla="*/ 224 w 229"/>
              <a:gd name="T15" fmla="*/ 177 h 187"/>
              <a:gd name="T16" fmla="*/ 229 w 229"/>
              <a:gd name="T17" fmla="*/ 182 h 187"/>
              <a:gd name="T18" fmla="*/ 224 w 229"/>
              <a:gd name="T19" fmla="*/ 18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9" h="187">
                <a:moveTo>
                  <a:pt x="224" y="187"/>
                </a:moveTo>
                <a:cubicBezTo>
                  <a:pt x="4" y="187"/>
                  <a:pt x="4" y="187"/>
                  <a:pt x="4" y="187"/>
                </a:cubicBezTo>
                <a:cubicBezTo>
                  <a:pt x="2" y="187"/>
                  <a:pt x="0" y="185"/>
                  <a:pt x="0" y="182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7" y="0"/>
                  <a:pt x="9" y="2"/>
                  <a:pt x="9" y="4"/>
                </a:cubicBezTo>
                <a:cubicBezTo>
                  <a:pt x="9" y="177"/>
                  <a:pt x="9" y="177"/>
                  <a:pt x="9" y="177"/>
                </a:cubicBezTo>
                <a:cubicBezTo>
                  <a:pt x="224" y="177"/>
                  <a:pt x="224" y="177"/>
                  <a:pt x="224" y="177"/>
                </a:cubicBezTo>
                <a:cubicBezTo>
                  <a:pt x="227" y="177"/>
                  <a:pt x="229" y="180"/>
                  <a:pt x="229" y="182"/>
                </a:cubicBezTo>
                <a:cubicBezTo>
                  <a:pt x="229" y="185"/>
                  <a:pt x="227" y="187"/>
                  <a:pt x="224" y="187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7">
            <a:extLst>
              <a:ext uri="{FF2B5EF4-FFF2-40B4-BE49-F238E27FC236}">
                <a16:creationId xmlns:a16="http://schemas.microsoft.com/office/drawing/2014/main" id="{E759EF63-D0AB-4ED7-819D-FBBC05B44019}"/>
              </a:ext>
            </a:extLst>
          </p:cNvPr>
          <p:cNvSpPr>
            <a:spLocks/>
          </p:cNvSpPr>
          <p:nvPr/>
        </p:nvSpPr>
        <p:spPr bwMode="auto">
          <a:xfrm>
            <a:off x="2611438" y="806450"/>
            <a:ext cx="371475" cy="374650"/>
          </a:xfrm>
          <a:custGeom>
            <a:avLst/>
            <a:gdLst>
              <a:gd name="T0" fmla="*/ 106 w 110"/>
              <a:gd name="T1" fmla="*/ 111 h 111"/>
              <a:gd name="T2" fmla="*/ 4 w 110"/>
              <a:gd name="T3" fmla="*/ 111 h 111"/>
              <a:gd name="T4" fmla="*/ 0 w 110"/>
              <a:gd name="T5" fmla="*/ 106 h 111"/>
              <a:gd name="T6" fmla="*/ 4 w 110"/>
              <a:gd name="T7" fmla="*/ 102 h 111"/>
              <a:gd name="T8" fmla="*/ 101 w 110"/>
              <a:gd name="T9" fmla="*/ 102 h 111"/>
              <a:gd name="T10" fmla="*/ 101 w 110"/>
              <a:gd name="T11" fmla="*/ 5 h 111"/>
              <a:gd name="T12" fmla="*/ 106 w 110"/>
              <a:gd name="T13" fmla="*/ 0 h 111"/>
              <a:gd name="T14" fmla="*/ 110 w 110"/>
              <a:gd name="T15" fmla="*/ 5 h 111"/>
              <a:gd name="T16" fmla="*/ 110 w 110"/>
              <a:gd name="T17" fmla="*/ 106 h 111"/>
              <a:gd name="T18" fmla="*/ 106 w 110"/>
              <a:gd name="T19" fmla="*/ 111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0" h="111">
                <a:moveTo>
                  <a:pt x="106" y="111"/>
                </a:moveTo>
                <a:cubicBezTo>
                  <a:pt x="4" y="111"/>
                  <a:pt x="4" y="111"/>
                  <a:pt x="4" y="111"/>
                </a:cubicBezTo>
                <a:cubicBezTo>
                  <a:pt x="2" y="111"/>
                  <a:pt x="0" y="109"/>
                  <a:pt x="0" y="106"/>
                </a:cubicBezTo>
                <a:cubicBezTo>
                  <a:pt x="0" y="104"/>
                  <a:pt x="2" y="102"/>
                  <a:pt x="4" y="102"/>
                </a:cubicBezTo>
                <a:cubicBezTo>
                  <a:pt x="101" y="102"/>
                  <a:pt x="101" y="102"/>
                  <a:pt x="101" y="102"/>
                </a:cubicBezTo>
                <a:cubicBezTo>
                  <a:pt x="101" y="5"/>
                  <a:pt x="101" y="5"/>
                  <a:pt x="101" y="5"/>
                </a:cubicBezTo>
                <a:cubicBezTo>
                  <a:pt x="101" y="2"/>
                  <a:pt x="103" y="0"/>
                  <a:pt x="106" y="0"/>
                </a:cubicBezTo>
                <a:cubicBezTo>
                  <a:pt x="108" y="0"/>
                  <a:pt x="110" y="2"/>
                  <a:pt x="110" y="5"/>
                </a:cubicBezTo>
                <a:cubicBezTo>
                  <a:pt x="110" y="106"/>
                  <a:pt x="110" y="106"/>
                  <a:pt x="110" y="106"/>
                </a:cubicBezTo>
                <a:cubicBezTo>
                  <a:pt x="110" y="109"/>
                  <a:pt x="108" y="111"/>
                  <a:pt x="106" y="111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E7B29B1B-0D17-4405-87CD-96E426634A81}"/>
              </a:ext>
            </a:extLst>
          </p:cNvPr>
          <p:cNvSpPr>
            <a:spLocks/>
          </p:cNvSpPr>
          <p:nvPr/>
        </p:nvSpPr>
        <p:spPr bwMode="auto">
          <a:xfrm>
            <a:off x="2173288" y="977900"/>
            <a:ext cx="468313" cy="341313"/>
          </a:xfrm>
          <a:custGeom>
            <a:avLst/>
            <a:gdLst>
              <a:gd name="T0" fmla="*/ 134 w 139"/>
              <a:gd name="T1" fmla="*/ 101 h 101"/>
              <a:gd name="T2" fmla="*/ 4 w 139"/>
              <a:gd name="T3" fmla="*/ 101 h 101"/>
              <a:gd name="T4" fmla="*/ 0 w 139"/>
              <a:gd name="T5" fmla="*/ 96 h 101"/>
              <a:gd name="T6" fmla="*/ 0 w 139"/>
              <a:gd name="T7" fmla="*/ 5 h 101"/>
              <a:gd name="T8" fmla="*/ 4 w 139"/>
              <a:gd name="T9" fmla="*/ 0 h 101"/>
              <a:gd name="T10" fmla="*/ 9 w 139"/>
              <a:gd name="T11" fmla="*/ 5 h 101"/>
              <a:gd name="T12" fmla="*/ 9 w 139"/>
              <a:gd name="T13" fmla="*/ 91 h 101"/>
              <a:gd name="T14" fmla="*/ 134 w 139"/>
              <a:gd name="T15" fmla="*/ 91 h 101"/>
              <a:gd name="T16" fmla="*/ 139 w 139"/>
              <a:gd name="T17" fmla="*/ 96 h 101"/>
              <a:gd name="T18" fmla="*/ 134 w 139"/>
              <a:gd name="T19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9" h="101">
                <a:moveTo>
                  <a:pt x="134" y="101"/>
                </a:moveTo>
                <a:cubicBezTo>
                  <a:pt x="4" y="101"/>
                  <a:pt x="4" y="101"/>
                  <a:pt x="4" y="101"/>
                </a:cubicBezTo>
                <a:cubicBezTo>
                  <a:pt x="2" y="101"/>
                  <a:pt x="0" y="99"/>
                  <a:pt x="0" y="96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4" y="0"/>
                </a:cubicBezTo>
                <a:cubicBezTo>
                  <a:pt x="7" y="0"/>
                  <a:pt x="9" y="2"/>
                  <a:pt x="9" y="5"/>
                </a:cubicBezTo>
                <a:cubicBezTo>
                  <a:pt x="9" y="91"/>
                  <a:pt x="9" y="91"/>
                  <a:pt x="9" y="91"/>
                </a:cubicBezTo>
                <a:cubicBezTo>
                  <a:pt x="134" y="91"/>
                  <a:pt x="134" y="91"/>
                  <a:pt x="134" y="91"/>
                </a:cubicBezTo>
                <a:cubicBezTo>
                  <a:pt x="137" y="91"/>
                  <a:pt x="139" y="93"/>
                  <a:pt x="139" y="96"/>
                </a:cubicBezTo>
                <a:cubicBezTo>
                  <a:pt x="139" y="99"/>
                  <a:pt x="137" y="101"/>
                  <a:pt x="134" y="101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EAD33837-EB74-4F07-82BB-B8C2119C2246}"/>
              </a:ext>
            </a:extLst>
          </p:cNvPr>
          <p:cNvSpPr>
            <a:spLocks/>
          </p:cNvSpPr>
          <p:nvPr/>
        </p:nvSpPr>
        <p:spPr bwMode="auto">
          <a:xfrm>
            <a:off x="2871788" y="739775"/>
            <a:ext cx="201613" cy="153988"/>
          </a:xfrm>
          <a:custGeom>
            <a:avLst/>
            <a:gdLst>
              <a:gd name="T0" fmla="*/ 30 w 60"/>
              <a:gd name="T1" fmla="*/ 0 h 46"/>
              <a:gd name="T2" fmla="*/ 30 w 60"/>
              <a:gd name="T3" fmla="*/ 46 h 46"/>
              <a:gd name="T4" fmla="*/ 30 w 60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46">
                <a:moveTo>
                  <a:pt x="30" y="0"/>
                </a:moveTo>
                <a:cubicBezTo>
                  <a:pt x="1" y="0"/>
                  <a:pt x="0" y="46"/>
                  <a:pt x="30" y="46"/>
                </a:cubicBezTo>
                <a:cubicBezTo>
                  <a:pt x="60" y="46"/>
                  <a:pt x="60" y="0"/>
                  <a:pt x="30" y="0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386B87F0-4EE1-48E1-8EB6-C779D4CB1D7D}"/>
              </a:ext>
            </a:extLst>
          </p:cNvPr>
          <p:cNvSpPr>
            <a:spLocks/>
          </p:cNvSpPr>
          <p:nvPr/>
        </p:nvSpPr>
        <p:spPr bwMode="auto">
          <a:xfrm>
            <a:off x="2530476" y="719138"/>
            <a:ext cx="198438" cy="155575"/>
          </a:xfrm>
          <a:custGeom>
            <a:avLst/>
            <a:gdLst>
              <a:gd name="T0" fmla="*/ 29 w 59"/>
              <a:gd name="T1" fmla="*/ 0 h 46"/>
              <a:gd name="T2" fmla="*/ 29 w 59"/>
              <a:gd name="T3" fmla="*/ 46 h 46"/>
              <a:gd name="T4" fmla="*/ 29 w 59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" h="46">
                <a:moveTo>
                  <a:pt x="29" y="0"/>
                </a:moveTo>
                <a:cubicBezTo>
                  <a:pt x="0" y="0"/>
                  <a:pt x="0" y="46"/>
                  <a:pt x="29" y="46"/>
                </a:cubicBezTo>
                <a:cubicBezTo>
                  <a:pt x="59" y="46"/>
                  <a:pt x="59" y="0"/>
                  <a:pt x="29" y="0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F66EB93A-9B05-419D-B273-D82DB7BDF5E6}"/>
              </a:ext>
            </a:extLst>
          </p:cNvPr>
          <p:cNvSpPr>
            <a:spLocks/>
          </p:cNvSpPr>
          <p:nvPr/>
        </p:nvSpPr>
        <p:spPr bwMode="auto">
          <a:xfrm>
            <a:off x="2085976" y="884238"/>
            <a:ext cx="198438" cy="158750"/>
          </a:xfrm>
          <a:custGeom>
            <a:avLst/>
            <a:gdLst>
              <a:gd name="T0" fmla="*/ 30 w 59"/>
              <a:gd name="T1" fmla="*/ 0 h 47"/>
              <a:gd name="T2" fmla="*/ 30 w 59"/>
              <a:gd name="T3" fmla="*/ 47 h 47"/>
              <a:gd name="T4" fmla="*/ 30 w 59"/>
              <a:gd name="T5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" h="47">
                <a:moveTo>
                  <a:pt x="30" y="0"/>
                </a:moveTo>
                <a:cubicBezTo>
                  <a:pt x="0" y="0"/>
                  <a:pt x="0" y="47"/>
                  <a:pt x="30" y="47"/>
                </a:cubicBezTo>
                <a:cubicBezTo>
                  <a:pt x="59" y="47"/>
                  <a:pt x="59" y="0"/>
                  <a:pt x="30" y="0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343CB8D6-7679-42FD-9C89-1C94B240D6A0}"/>
              </a:ext>
            </a:extLst>
          </p:cNvPr>
          <p:cNvSpPr>
            <a:spLocks/>
          </p:cNvSpPr>
          <p:nvPr/>
        </p:nvSpPr>
        <p:spPr bwMode="auto">
          <a:xfrm>
            <a:off x="2124076" y="4471988"/>
            <a:ext cx="255588" cy="881063"/>
          </a:xfrm>
          <a:custGeom>
            <a:avLst/>
            <a:gdLst>
              <a:gd name="T0" fmla="*/ 76 w 76"/>
              <a:gd name="T1" fmla="*/ 116 h 261"/>
              <a:gd name="T2" fmla="*/ 76 w 76"/>
              <a:gd name="T3" fmla="*/ 256 h 261"/>
              <a:gd name="T4" fmla="*/ 71 w 76"/>
              <a:gd name="T5" fmla="*/ 261 h 261"/>
              <a:gd name="T6" fmla="*/ 67 w 76"/>
              <a:gd name="T7" fmla="*/ 256 h 261"/>
              <a:gd name="T8" fmla="*/ 67 w 76"/>
              <a:gd name="T9" fmla="*/ 121 h 261"/>
              <a:gd name="T10" fmla="*/ 5 w 76"/>
              <a:gd name="T11" fmla="*/ 121 h 261"/>
              <a:gd name="T12" fmla="*/ 0 w 76"/>
              <a:gd name="T13" fmla="*/ 116 h 261"/>
              <a:gd name="T14" fmla="*/ 0 w 76"/>
              <a:gd name="T15" fmla="*/ 4 h 261"/>
              <a:gd name="T16" fmla="*/ 5 w 76"/>
              <a:gd name="T17" fmla="*/ 0 h 261"/>
              <a:gd name="T18" fmla="*/ 9 w 76"/>
              <a:gd name="T19" fmla="*/ 4 h 261"/>
              <a:gd name="T20" fmla="*/ 9 w 76"/>
              <a:gd name="T21" fmla="*/ 111 h 261"/>
              <a:gd name="T22" fmla="*/ 71 w 76"/>
              <a:gd name="T23" fmla="*/ 111 h 261"/>
              <a:gd name="T24" fmla="*/ 76 w 76"/>
              <a:gd name="T25" fmla="*/ 116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6" h="261">
                <a:moveTo>
                  <a:pt x="76" y="116"/>
                </a:moveTo>
                <a:cubicBezTo>
                  <a:pt x="76" y="256"/>
                  <a:pt x="76" y="256"/>
                  <a:pt x="76" y="256"/>
                </a:cubicBezTo>
                <a:cubicBezTo>
                  <a:pt x="76" y="259"/>
                  <a:pt x="74" y="261"/>
                  <a:pt x="71" y="261"/>
                </a:cubicBezTo>
                <a:cubicBezTo>
                  <a:pt x="69" y="261"/>
                  <a:pt x="67" y="259"/>
                  <a:pt x="67" y="256"/>
                </a:cubicBezTo>
                <a:cubicBezTo>
                  <a:pt x="67" y="121"/>
                  <a:pt x="67" y="121"/>
                  <a:pt x="67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2" y="121"/>
                  <a:pt x="0" y="119"/>
                  <a:pt x="0" y="116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9" y="2"/>
                  <a:pt x="9" y="4"/>
                </a:cubicBezTo>
                <a:cubicBezTo>
                  <a:pt x="9" y="111"/>
                  <a:pt x="9" y="111"/>
                  <a:pt x="9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4" y="111"/>
                  <a:pt x="76" y="114"/>
                  <a:pt x="76" y="116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C2829BD1-4033-47FB-84F2-9E0C978D8E39}"/>
              </a:ext>
            </a:extLst>
          </p:cNvPr>
          <p:cNvSpPr>
            <a:spLocks/>
          </p:cNvSpPr>
          <p:nvPr/>
        </p:nvSpPr>
        <p:spPr bwMode="auto">
          <a:xfrm>
            <a:off x="2039938" y="5099050"/>
            <a:ext cx="339725" cy="31750"/>
          </a:xfrm>
          <a:custGeom>
            <a:avLst/>
            <a:gdLst>
              <a:gd name="T0" fmla="*/ 101 w 101"/>
              <a:gd name="T1" fmla="*/ 4 h 9"/>
              <a:gd name="T2" fmla="*/ 96 w 101"/>
              <a:gd name="T3" fmla="*/ 9 h 9"/>
              <a:gd name="T4" fmla="*/ 5 w 101"/>
              <a:gd name="T5" fmla="*/ 9 h 9"/>
              <a:gd name="T6" fmla="*/ 0 w 101"/>
              <a:gd name="T7" fmla="*/ 4 h 9"/>
              <a:gd name="T8" fmla="*/ 5 w 101"/>
              <a:gd name="T9" fmla="*/ 0 h 9"/>
              <a:gd name="T10" fmla="*/ 96 w 101"/>
              <a:gd name="T11" fmla="*/ 0 h 9"/>
              <a:gd name="T12" fmla="*/ 101 w 101"/>
              <a:gd name="T13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" h="9">
                <a:moveTo>
                  <a:pt x="101" y="4"/>
                </a:moveTo>
                <a:cubicBezTo>
                  <a:pt x="101" y="7"/>
                  <a:pt x="99" y="9"/>
                  <a:pt x="96" y="9"/>
                </a:cubicBezTo>
                <a:cubicBezTo>
                  <a:pt x="5" y="9"/>
                  <a:pt x="5" y="9"/>
                  <a:pt x="5" y="9"/>
                </a:cubicBezTo>
                <a:cubicBezTo>
                  <a:pt x="2" y="9"/>
                  <a:pt x="0" y="7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96" y="0"/>
                  <a:pt x="96" y="0"/>
                  <a:pt x="96" y="0"/>
                </a:cubicBezTo>
                <a:cubicBezTo>
                  <a:pt x="99" y="0"/>
                  <a:pt x="101" y="2"/>
                  <a:pt x="101" y="4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68568E28-605F-49E5-B91A-7C68BD5683D4}"/>
              </a:ext>
            </a:extLst>
          </p:cNvPr>
          <p:cNvSpPr>
            <a:spLocks/>
          </p:cNvSpPr>
          <p:nvPr/>
        </p:nvSpPr>
        <p:spPr bwMode="auto">
          <a:xfrm>
            <a:off x="1989138" y="5011738"/>
            <a:ext cx="157163" cy="200025"/>
          </a:xfrm>
          <a:custGeom>
            <a:avLst/>
            <a:gdLst>
              <a:gd name="T0" fmla="*/ 0 w 47"/>
              <a:gd name="T1" fmla="*/ 29 h 59"/>
              <a:gd name="T2" fmla="*/ 47 w 47"/>
              <a:gd name="T3" fmla="*/ 29 h 59"/>
              <a:gd name="T4" fmla="*/ 0 w 47"/>
              <a:gd name="T5" fmla="*/ 29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59">
                <a:moveTo>
                  <a:pt x="0" y="29"/>
                </a:moveTo>
                <a:cubicBezTo>
                  <a:pt x="0" y="59"/>
                  <a:pt x="47" y="59"/>
                  <a:pt x="47" y="29"/>
                </a:cubicBezTo>
                <a:cubicBezTo>
                  <a:pt x="47" y="0"/>
                  <a:pt x="0" y="0"/>
                  <a:pt x="0" y="29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71DE5D3C-5A1B-48BA-A9BB-06E931602AD6}"/>
              </a:ext>
            </a:extLst>
          </p:cNvPr>
          <p:cNvSpPr>
            <a:spLocks/>
          </p:cNvSpPr>
          <p:nvPr/>
        </p:nvSpPr>
        <p:spPr bwMode="auto">
          <a:xfrm>
            <a:off x="2281238" y="5218113"/>
            <a:ext cx="158750" cy="201613"/>
          </a:xfrm>
          <a:custGeom>
            <a:avLst/>
            <a:gdLst>
              <a:gd name="T0" fmla="*/ 0 w 47"/>
              <a:gd name="T1" fmla="*/ 30 h 60"/>
              <a:gd name="T2" fmla="*/ 47 w 47"/>
              <a:gd name="T3" fmla="*/ 30 h 60"/>
              <a:gd name="T4" fmla="*/ 0 w 47"/>
              <a:gd name="T5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60">
                <a:moveTo>
                  <a:pt x="0" y="30"/>
                </a:moveTo>
                <a:cubicBezTo>
                  <a:pt x="0" y="60"/>
                  <a:pt x="47" y="60"/>
                  <a:pt x="47" y="30"/>
                </a:cubicBezTo>
                <a:cubicBezTo>
                  <a:pt x="47" y="0"/>
                  <a:pt x="0" y="0"/>
                  <a:pt x="0" y="30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6">
            <a:extLst>
              <a:ext uri="{FF2B5EF4-FFF2-40B4-BE49-F238E27FC236}">
                <a16:creationId xmlns:a16="http://schemas.microsoft.com/office/drawing/2014/main" id="{64178298-A8AA-4602-9104-E35834035DA2}"/>
              </a:ext>
            </a:extLst>
          </p:cNvPr>
          <p:cNvSpPr>
            <a:spLocks/>
          </p:cNvSpPr>
          <p:nvPr/>
        </p:nvSpPr>
        <p:spPr bwMode="auto">
          <a:xfrm>
            <a:off x="4484688" y="2143125"/>
            <a:ext cx="717550" cy="1022350"/>
          </a:xfrm>
          <a:custGeom>
            <a:avLst/>
            <a:gdLst>
              <a:gd name="T0" fmla="*/ 81 w 213"/>
              <a:gd name="T1" fmla="*/ 2 h 303"/>
              <a:gd name="T2" fmla="*/ 206 w 213"/>
              <a:gd name="T3" fmla="*/ 216 h 303"/>
              <a:gd name="T4" fmla="*/ 163 w 213"/>
              <a:gd name="T5" fmla="*/ 303 h 303"/>
              <a:gd name="T6" fmla="*/ 123 w 213"/>
              <a:gd name="T7" fmla="*/ 131 h 303"/>
              <a:gd name="T8" fmla="*/ 0 w 213"/>
              <a:gd name="T9" fmla="*/ 32 h 303"/>
              <a:gd name="T10" fmla="*/ 81 w 213"/>
              <a:gd name="T11" fmla="*/ 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3" h="303">
                <a:moveTo>
                  <a:pt x="81" y="2"/>
                </a:moveTo>
                <a:cubicBezTo>
                  <a:pt x="162" y="10"/>
                  <a:pt x="213" y="138"/>
                  <a:pt x="206" y="216"/>
                </a:cubicBezTo>
                <a:cubicBezTo>
                  <a:pt x="203" y="250"/>
                  <a:pt x="187" y="281"/>
                  <a:pt x="163" y="303"/>
                </a:cubicBezTo>
                <a:cubicBezTo>
                  <a:pt x="160" y="238"/>
                  <a:pt x="147" y="175"/>
                  <a:pt x="123" y="131"/>
                </a:cubicBezTo>
                <a:cubicBezTo>
                  <a:pt x="91" y="73"/>
                  <a:pt x="41" y="45"/>
                  <a:pt x="0" y="32"/>
                </a:cubicBezTo>
                <a:cubicBezTo>
                  <a:pt x="25" y="12"/>
                  <a:pt x="53" y="0"/>
                  <a:pt x="81" y="2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27">
            <a:extLst>
              <a:ext uri="{FF2B5EF4-FFF2-40B4-BE49-F238E27FC236}">
                <a16:creationId xmlns:a16="http://schemas.microsoft.com/office/drawing/2014/main" id="{54674434-E1E5-4D74-A123-AE57F04E9648}"/>
              </a:ext>
            </a:extLst>
          </p:cNvPr>
          <p:cNvSpPr>
            <a:spLocks noEditPoints="1"/>
          </p:cNvSpPr>
          <p:nvPr/>
        </p:nvSpPr>
        <p:spPr bwMode="auto">
          <a:xfrm>
            <a:off x="2578101" y="2146300"/>
            <a:ext cx="2471738" cy="2025650"/>
          </a:xfrm>
          <a:custGeom>
            <a:avLst/>
            <a:gdLst>
              <a:gd name="T0" fmla="*/ 284 w 734"/>
              <a:gd name="T1" fmla="*/ 484 h 600"/>
              <a:gd name="T2" fmla="*/ 176 w 734"/>
              <a:gd name="T3" fmla="*/ 600 h 600"/>
              <a:gd name="T4" fmla="*/ 79 w 734"/>
              <a:gd name="T5" fmla="*/ 124 h 600"/>
              <a:gd name="T6" fmla="*/ 273 w 734"/>
              <a:gd name="T7" fmla="*/ 1 h 600"/>
              <a:gd name="T8" fmla="*/ 273 w 734"/>
              <a:gd name="T9" fmla="*/ 23 h 600"/>
              <a:gd name="T10" fmla="*/ 393 w 734"/>
              <a:gd name="T11" fmla="*/ 56 h 600"/>
              <a:gd name="T12" fmla="*/ 498 w 734"/>
              <a:gd name="T13" fmla="*/ 32 h 600"/>
              <a:gd name="T14" fmla="*/ 498 w 734"/>
              <a:gd name="T15" fmla="*/ 19 h 600"/>
              <a:gd name="T16" fmla="*/ 566 w 734"/>
              <a:gd name="T17" fmla="*/ 31 h 600"/>
              <a:gd name="T18" fmla="*/ 689 w 734"/>
              <a:gd name="T19" fmla="*/ 130 h 600"/>
              <a:gd name="T20" fmla="*/ 729 w 734"/>
              <a:gd name="T21" fmla="*/ 302 h 600"/>
              <a:gd name="T22" fmla="*/ 656 w 734"/>
              <a:gd name="T23" fmla="*/ 562 h 600"/>
              <a:gd name="T24" fmla="*/ 595 w 734"/>
              <a:gd name="T25" fmla="*/ 436 h 600"/>
              <a:gd name="T26" fmla="*/ 506 w 734"/>
              <a:gd name="T27" fmla="*/ 416 h 600"/>
              <a:gd name="T28" fmla="*/ 284 w 734"/>
              <a:gd name="T29" fmla="*/ 484 h 600"/>
              <a:gd name="T30" fmla="*/ 603 w 734"/>
              <a:gd name="T31" fmla="*/ 259 h 600"/>
              <a:gd name="T32" fmla="*/ 477 w 734"/>
              <a:gd name="T33" fmla="*/ 133 h 600"/>
              <a:gd name="T34" fmla="*/ 351 w 734"/>
              <a:gd name="T35" fmla="*/ 259 h 600"/>
              <a:gd name="T36" fmla="*/ 477 w 734"/>
              <a:gd name="T37" fmla="*/ 385 h 600"/>
              <a:gd name="T38" fmla="*/ 603 w 734"/>
              <a:gd name="T39" fmla="*/ 259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34" h="600">
                <a:moveTo>
                  <a:pt x="284" y="484"/>
                </a:moveTo>
                <a:cubicBezTo>
                  <a:pt x="211" y="537"/>
                  <a:pt x="176" y="600"/>
                  <a:pt x="176" y="600"/>
                </a:cubicBezTo>
                <a:cubicBezTo>
                  <a:pt x="0" y="531"/>
                  <a:pt x="63" y="197"/>
                  <a:pt x="79" y="124"/>
                </a:cubicBezTo>
                <a:cubicBezTo>
                  <a:pt x="94" y="52"/>
                  <a:pt x="214" y="0"/>
                  <a:pt x="273" y="1"/>
                </a:cubicBezTo>
                <a:cubicBezTo>
                  <a:pt x="273" y="23"/>
                  <a:pt x="273" y="23"/>
                  <a:pt x="273" y="23"/>
                </a:cubicBezTo>
                <a:cubicBezTo>
                  <a:pt x="273" y="23"/>
                  <a:pt x="308" y="56"/>
                  <a:pt x="393" y="56"/>
                </a:cubicBezTo>
                <a:cubicBezTo>
                  <a:pt x="478" y="56"/>
                  <a:pt x="498" y="32"/>
                  <a:pt x="498" y="32"/>
                </a:cubicBezTo>
                <a:cubicBezTo>
                  <a:pt x="498" y="19"/>
                  <a:pt x="498" y="19"/>
                  <a:pt x="498" y="19"/>
                </a:cubicBezTo>
                <a:cubicBezTo>
                  <a:pt x="504" y="19"/>
                  <a:pt x="532" y="20"/>
                  <a:pt x="566" y="31"/>
                </a:cubicBezTo>
                <a:cubicBezTo>
                  <a:pt x="607" y="44"/>
                  <a:pt x="657" y="72"/>
                  <a:pt x="689" y="130"/>
                </a:cubicBezTo>
                <a:cubicBezTo>
                  <a:pt x="713" y="174"/>
                  <a:pt x="726" y="237"/>
                  <a:pt x="729" y="302"/>
                </a:cubicBezTo>
                <a:cubicBezTo>
                  <a:pt x="734" y="409"/>
                  <a:pt x="710" y="521"/>
                  <a:pt x="656" y="562"/>
                </a:cubicBezTo>
                <a:cubicBezTo>
                  <a:pt x="656" y="562"/>
                  <a:pt x="671" y="476"/>
                  <a:pt x="595" y="436"/>
                </a:cubicBezTo>
                <a:cubicBezTo>
                  <a:pt x="573" y="425"/>
                  <a:pt x="545" y="417"/>
                  <a:pt x="506" y="416"/>
                </a:cubicBezTo>
                <a:cubicBezTo>
                  <a:pt x="411" y="413"/>
                  <a:pt x="337" y="446"/>
                  <a:pt x="284" y="484"/>
                </a:cubicBezTo>
                <a:close/>
                <a:moveTo>
                  <a:pt x="603" y="259"/>
                </a:moveTo>
                <a:cubicBezTo>
                  <a:pt x="603" y="189"/>
                  <a:pt x="547" y="133"/>
                  <a:pt x="477" y="133"/>
                </a:cubicBezTo>
                <a:cubicBezTo>
                  <a:pt x="408" y="133"/>
                  <a:pt x="351" y="189"/>
                  <a:pt x="351" y="259"/>
                </a:cubicBezTo>
                <a:cubicBezTo>
                  <a:pt x="351" y="328"/>
                  <a:pt x="408" y="385"/>
                  <a:pt x="477" y="385"/>
                </a:cubicBezTo>
                <a:cubicBezTo>
                  <a:pt x="547" y="385"/>
                  <a:pt x="603" y="328"/>
                  <a:pt x="603" y="25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8">
            <a:extLst>
              <a:ext uri="{FF2B5EF4-FFF2-40B4-BE49-F238E27FC236}">
                <a16:creationId xmlns:a16="http://schemas.microsoft.com/office/drawing/2014/main" id="{CB78C1EA-AB7E-4A18-BD98-2A0325E04115}"/>
              </a:ext>
            </a:extLst>
          </p:cNvPr>
          <p:cNvSpPr>
            <a:spLocks/>
          </p:cNvSpPr>
          <p:nvPr/>
        </p:nvSpPr>
        <p:spPr bwMode="auto">
          <a:xfrm>
            <a:off x="3157538" y="4411663"/>
            <a:ext cx="1831975" cy="1312863"/>
          </a:xfrm>
          <a:custGeom>
            <a:avLst/>
            <a:gdLst>
              <a:gd name="T0" fmla="*/ 506 w 544"/>
              <a:gd name="T1" fmla="*/ 49 h 389"/>
              <a:gd name="T2" fmla="*/ 528 w 544"/>
              <a:gd name="T3" fmla="*/ 312 h 389"/>
              <a:gd name="T4" fmla="*/ 274 w 544"/>
              <a:gd name="T5" fmla="*/ 389 h 389"/>
              <a:gd name="T6" fmla="*/ 271 w 544"/>
              <a:gd name="T7" fmla="*/ 389 h 389"/>
              <a:gd name="T8" fmla="*/ 17 w 544"/>
              <a:gd name="T9" fmla="*/ 312 h 389"/>
              <a:gd name="T10" fmla="*/ 39 w 544"/>
              <a:gd name="T11" fmla="*/ 49 h 389"/>
              <a:gd name="T12" fmla="*/ 112 w 544"/>
              <a:gd name="T13" fmla="*/ 2 h 389"/>
              <a:gd name="T14" fmla="*/ 112 w 544"/>
              <a:gd name="T15" fmla="*/ 12 h 389"/>
              <a:gd name="T16" fmla="*/ 267 w 544"/>
              <a:gd name="T17" fmla="*/ 56 h 389"/>
              <a:gd name="T18" fmla="*/ 423 w 544"/>
              <a:gd name="T19" fmla="*/ 12 h 389"/>
              <a:gd name="T20" fmla="*/ 423 w 544"/>
              <a:gd name="T21" fmla="*/ 0 h 389"/>
              <a:gd name="T22" fmla="*/ 506 w 544"/>
              <a:gd name="T23" fmla="*/ 49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44" h="389">
                <a:moveTo>
                  <a:pt x="506" y="49"/>
                </a:moveTo>
                <a:cubicBezTo>
                  <a:pt x="542" y="95"/>
                  <a:pt x="544" y="255"/>
                  <a:pt x="528" y="312"/>
                </a:cubicBezTo>
                <a:cubicBezTo>
                  <a:pt x="512" y="370"/>
                  <a:pt x="423" y="389"/>
                  <a:pt x="274" y="389"/>
                </a:cubicBezTo>
                <a:cubicBezTo>
                  <a:pt x="271" y="389"/>
                  <a:pt x="271" y="389"/>
                  <a:pt x="271" y="389"/>
                </a:cubicBezTo>
                <a:cubicBezTo>
                  <a:pt x="122" y="389"/>
                  <a:pt x="33" y="370"/>
                  <a:pt x="17" y="312"/>
                </a:cubicBezTo>
                <a:cubicBezTo>
                  <a:pt x="0" y="255"/>
                  <a:pt x="3" y="95"/>
                  <a:pt x="39" y="49"/>
                </a:cubicBezTo>
                <a:cubicBezTo>
                  <a:pt x="61" y="20"/>
                  <a:pt x="92" y="8"/>
                  <a:pt x="112" y="2"/>
                </a:cubicBezTo>
                <a:cubicBezTo>
                  <a:pt x="112" y="12"/>
                  <a:pt x="112" y="12"/>
                  <a:pt x="112" y="12"/>
                </a:cubicBezTo>
                <a:cubicBezTo>
                  <a:pt x="112" y="12"/>
                  <a:pt x="136" y="56"/>
                  <a:pt x="267" y="56"/>
                </a:cubicBezTo>
                <a:cubicBezTo>
                  <a:pt x="398" y="56"/>
                  <a:pt x="423" y="12"/>
                  <a:pt x="423" y="12"/>
                </a:cubicBezTo>
                <a:cubicBezTo>
                  <a:pt x="423" y="0"/>
                  <a:pt x="423" y="0"/>
                  <a:pt x="423" y="0"/>
                </a:cubicBezTo>
                <a:cubicBezTo>
                  <a:pt x="442" y="4"/>
                  <a:pt x="480" y="16"/>
                  <a:pt x="506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29">
            <a:extLst>
              <a:ext uri="{FF2B5EF4-FFF2-40B4-BE49-F238E27FC236}">
                <a16:creationId xmlns:a16="http://schemas.microsoft.com/office/drawing/2014/main" id="{D2C6A85A-0EBF-41F4-B125-71997858796C}"/>
              </a:ext>
            </a:extLst>
          </p:cNvPr>
          <p:cNvSpPr>
            <a:spLocks/>
          </p:cNvSpPr>
          <p:nvPr/>
        </p:nvSpPr>
        <p:spPr bwMode="auto">
          <a:xfrm>
            <a:off x="4581526" y="3617913"/>
            <a:ext cx="255588" cy="539750"/>
          </a:xfrm>
          <a:custGeom>
            <a:avLst/>
            <a:gdLst>
              <a:gd name="T0" fmla="*/ 0 w 76"/>
              <a:gd name="T1" fmla="*/ 0 h 160"/>
              <a:gd name="T2" fmla="*/ 61 w 76"/>
              <a:gd name="T3" fmla="*/ 126 h 160"/>
              <a:gd name="T4" fmla="*/ 0 w 76"/>
              <a:gd name="T5" fmla="*/ 160 h 160"/>
              <a:gd name="T6" fmla="*/ 0 w 76"/>
              <a:gd name="T7" fmla="*/ 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160">
                <a:moveTo>
                  <a:pt x="0" y="0"/>
                </a:moveTo>
                <a:cubicBezTo>
                  <a:pt x="76" y="40"/>
                  <a:pt x="61" y="126"/>
                  <a:pt x="61" y="126"/>
                </a:cubicBezTo>
                <a:cubicBezTo>
                  <a:pt x="45" y="138"/>
                  <a:pt x="24" y="150"/>
                  <a:pt x="0" y="160"/>
                </a:cubicBezTo>
                <a:lnTo>
                  <a:pt x="0" y="0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0">
            <a:extLst>
              <a:ext uri="{FF2B5EF4-FFF2-40B4-BE49-F238E27FC236}">
                <a16:creationId xmlns:a16="http://schemas.microsoft.com/office/drawing/2014/main" id="{906AD364-4DEC-474D-AD2B-BB28484F2517}"/>
              </a:ext>
            </a:extLst>
          </p:cNvPr>
          <p:cNvSpPr>
            <a:spLocks noEditPoints="1"/>
          </p:cNvSpPr>
          <p:nvPr/>
        </p:nvSpPr>
        <p:spPr bwMode="auto">
          <a:xfrm>
            <a:off x="4572001" y="3608388"/>
            <a:ext cx="273050" cy="560388"/>
          </a:xfrm>
          <a:custGeom>
            <a:avLst/>
            <a:gdLst>
              <a:gd name="T0" fmla="*/ 3 w 81"/>
              <a:gd name="T1" fmla="*/ 166 h 166"/>
              <a:gd name="T2" fmla="*/ 1 w 81"/>
              <a:gd name="T3" fmla="*/ 165 h 166"/>
              <a:gd name="T4" fmla="*/ 0 w 81"/>
              <a:gd name="T5" fmla="*/ 163 h 166"/>
              <a:gd name="T6" fmla="*/ 0 w 81"/>
              <a:gd name="T7" fmla="*/ 3 h 166"/>
              <a:gd name="T8" fmla="*/ 1 w 81"/>
              <a:gd name="T9" fmla="*/ 1 h 166"/>
              <a:gd name="T10" fmla="*/ 4 w 81"/>
              <a:gd name="T11" fmla="*/ 1 h 166"/>
              <a:gd name="T12" fmla="*/ 67 w 81"/>
              <a:gd name="T13" fmla="*/ 129 h 166"/>
              <a:gd name="T14" fmla="*/ 66 w 81"/>
              <a:gd name="T15" fmla="*/ 131 h 166"/>
              <a:gd name="T16" fmla="*/ 4 w 81"/>
              <a:gd name="T17" fmla="*/ 165 h 166"/>
              <a:gd name="T18" fmla="*/ 3 w 81"/>
              <a:gd name="T19" fmla="*/ 166 h 166"/>
              <a:gd name="T20" fmla="*/ 6 w 81"/>
              <a:gd name="T21" fmla="*/ 8 h 166"/>
              <a:gd name="T22" fmla="*/ 6 w 81"/>
              <a:gd name="T23" fmla="*/ 158 h 166"/>
              <a:gd name="T24" fmla="*/ 61 w 81"/>
              <a:gd name="T25" fmla="*/ 127 h 166"/>
              <a:gd name="T26" fmla="*/ 6 w 81"/>
              <a:gd name="T27" fmla="*/ 8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" h="166">
                <a:moveTo>
                  <a:pt x="3" y="166"/>
                </a:moveTo>
                <a:cubicBezTo>
                  <a:pt x="2" y="166"/>
                  <a:pt x="1" y="165"/>
                  <a:pt x="1" y="165"/>
                </a:cubicBezTo>
                <a:cubicBezTo>
                  <a:pt x="0" y="165"/>
                  <a:pt x="0" y="164"/>
                  <a:pt x="0" y="16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1" y="1"/>
                </a:cubicBezTo>
                <a:cubicBezTo>
                  <a:pt x="2" y="0"/>
                  <a:pt x="3" y="0"/>
                  <a:pt x="4" y="1"/>
                </a:cubicBezTo>
                <a:cubicBezTo>
                  <a:pt x="81" y="41"/>
                  <a:pt x="67" y="129"/>
                  <a:pt x="67" y="129"/>
                </a:cubicBezTo>
                <a:cubicBezTo>
                  <a:pt x="67" y="130"/>
                  <a:pt x="66" y="131"/>
                  <a:pt x="66" y="131"/>
                </a:cubicBezTo>
                <a:cubicBezTo>
                  <a:pt x="49" y="144"/>
                  <a:pt x="28" y="155"/>
                  <a:pt x="4" y="165"/>
                </a:cubicBezTo>
                <a:cubicBezTo>
                  <a:pt x="3" y="166"/>
                  <a:pt x="3" y="166"/>
                  <a:pt x="3" y="166"/>
                </a:cubicBezTo>
                <a:close/>
                <a:moveTo>
                  <a:pt x="6" y="8"/>
                </a:moveTo>
                <a:cubicBezTo>
                  <a:pt x="6" y="158"/>
                  <a:pt x="6" y="158"/>
                  <a:pt x="6" y="158"/>
                </a:cubicBezTo>
                <a:cubicBezTo>
                  <a:pt x="27" y="149"/>
                  <a:pt x="46" y="138"/>
                  <a:pt x="61" y="127"/>
                </a:cubicBezTo>
                <a:cubicBezTo>
                  <a:pt x="62" y="117"/>
                  <a:pt x="70" y="45"/>
                  <a:pt x="6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1">
            <a:extLst>
              <a:ext uri="{FF2B5EF4-FFF2-40B4-BE49-F238E27FC236}">
                <a16:creationId xmlns:a16="http://schemas.microsoft.com/office/drawing/2014/main" id="{0C4A71B3-C5AB-4207-934F-10A189AF9E67}"/>
              </a:ext>
            </a:extLst>
          </p:cNvPr>
          <p:cNvSpPr>
            <a:spLocks/>
          </p:cNvSpPr>
          <p:nvPr/>
        </p:nvSpPr>
        <p:spPr bwMode="auto">
          <a:xfrm>
            <a:off x="3535363" y="3540125"/>
            <a:ext cx="1046163" cy="1060450"/>
          </a:xfrm>
          <a:custGeom>
            <a:avLst/>
            <a:gdLst>
              <a:gd name="T0" fmla="*/ 0 w 311"/>
              <a:gd name="T1" fmla="*/ 260 h 314"/>
              <a:gd name="T2" fmla="*/ 0 w 311"/>
              <a:gd name="T3" fmla="*/ 215 h 314"/>
              <a:gd name="T4" fmla="*/ 0 w 311"/>
              <a:gd name="T5" fmla="*/ 71 h 314"/>
              <a:gd name="T6" fmla="*/ 222 w 311"/>
              <a:gd name="T7" fmla="*/ 3 h 314"/>
              <a:gd name="T8" fmla="*/ 311 w 311"/>
              <a:gd name="T9" fmla="*/ 23 h 314"/>
              <a:gd name="T10" fmla="*/ 311 w 311"/>
              <a:gd name="T11" fmla="*/ 183 h 314"/>
              <a:gd name="T12" fmla="*/ 311 w 311"/>
              <a:gd name="T13" fmla="*/ 258 h 314"/>
              <a:gd name="T14" fmla="*/ 311 w 311"/>
              <a:gd name="T15" fmla="*/ 270 h 314"/>
              <a:gd name="T16" fmla="*/ 155 w 311"/>
              <a:gd name="T17" fmla="*/ 314 h 314"/>
              <a:gd name="T18" fmla="*/ 0 w 311"/>
              <a:gd name="T19" fmla="*/ 270 h 314"/>
              <a:gd name="T20" fmla="*/ 0 w 311"/>
              <a:gd name="T21" fmla="*/ 260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1" h="314">
                <a:moveTo>
                  <a:pt x="0" y="260"/>
                </a:moveTo>
                <a:cubicBezTo>
                  <a:pt x="0" y="215"/>
                  <a:pt x="0" y="215"/>
                  <a:pt x="0" y="215"/>
                </a:cubicBezTo>
                <a:cubicBezTo>
                  <a:pt x="0" y="71"/>
                  <a:pt x="0" y="71"/>
                  <a:pt x="0" y="71"/>
                </a:cubicBezTo>
                <a:cubicBezTo>
                  <a:pt x="53" y="33"/>
                  <a:pt x="127" y="0"/>
                  <a:pt x="222" y="3"/>
                </a:cubicBezTo>
                <a:cubicBezTo>
                  <a:pt x="261" y="4"/>
                  <a:pt x="289" y="12"/>
                  <a:pt x="311" y="23"/>
                </a:cubicBezTo>
                <a:cubicBezTo>
                  <a:pt x="311" y="183"/>
                  <a:pt x="311" y="183"/>
                  <a:pt x="311" y="183"/>
                </a:cubicBezTo>
                <a:cubicBezTo>
                  <a:pt x="311" y="258"/>
                  <a:pt x="311" y="258"/>
                  <a:pt x="311" y="258"/>
                </a:cubicBezTo>
                <a:cubicBezTo>
                  <a:pt x="311" y="270"/>
                  <a:pt x="311" y="270"/>
                  <a:pt x="311" y="270"/>
                </a:cubicBezTo>
                <a:cubicBezTo>
                  <a:pt x="311" y="270"/>
                  <a:pt x="286" y="314"/>
                  <a:pt x="155" y="314"/>
                </a:cubicBezTo>
                <a:cubicBezTo>
                  <a:pt x="24" y="314"/>
                  <a:pt x="0" y="270"/>
                  <a:pt x="0" y="270"/>
                </a:cubicBezTo>
                <a:lnTo>
                  <a:pt x="0" y="260"/>
                </a:ln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89048A4F-0F56-4CD2-BC50-24AF0D74A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788" y="2595563"/>
            <a:ext cx="847725" cy="850900"/>
          </a:xfrm>
          <a:prstGeom prst="ellipse">
            <a:avLst/>
          </a:pr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33">
            <a:extLst>
              <a:ext uri="{FF2B5EF4-FFF2-40B4-BE49-F238E27FC236}">
                <a16:creationId xmlns:a16="http://schemas.microsoft.com/office/drawing/2014/main" id="{7507CD90-D2AE-4FFB-A3A5-A38D525DA026}"/>
              </a:ext>
            </a:extLst>
          </p:cNvPr>
          <p:cNvSpPr>
            <a:spLocks/>
          </p:cNvSpPr>
          <p:nvPr/>
        </p:nvSpPr>
        <p:spPr bwMode="auto">
          <a:xfrm>
            <a:off x="3170238" y="3779838"/>
            <a:ext cx="365125" cy="485775"/>
          </a:xfrm>
          <a:custGeom>
            <a:avLst/>
            <a:gdLst>
              <a:gd name="T0" fmla="*/ 108 w 108"/>
              <a:gd name="T1" fmla="*/ 0 h 144"/>
              <a:gd name="T2" fmla="*/ 108 w 108"/>
              <a:gd name="T3" fmla="*/ 144 h 144"/>
              <a:gd name="T4" fmla="*/ 0 w 108"/>
              <a:gd name="T5" fmla="*/ 116 h 144"/>
              <a:gd name="T6" fmla="*/ 108 w 108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144">
                <a:moveTo>
                  <a:pt x="108" y="0"/>
                </a:moveTo>
                <a:cubicBezTo>
                  <a:pt x="108" y="144"/>
                  <a:pt x="108" y="144"/>
                  <a:pt x="108" y="144"/>
                </a:cubicBezTo>
                <a:cubicBezTo>
                  <a:pt x="71" y="138"/>
                  <a:pt x="35" y="129"/>
                  <a:pt x="0" y="116"/>
                </a:cubicBezTo>
                <a:cubicBezTo>
                  <a:pt x="0" y="116"/>
                  <a:pt x="35" y="53"/>
                  <a:pt x="108" y="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34">
            <a:extLst>
              <a:ext uri="{FF2B5EF4-FFF2-40B4-BE49-F238E27FC236}">
                <a16:creationId xmlns:a16="http://schemas.microsoft.com/office/drawing/2014/main" id="{4A371937-6B72-4397-A6A3-8B75580A000A}"/>
              </a:ext>
            </a:extLst>
          </p:cNvPr>
          <p:cNvSpPr>
            <a:spLocks noEditPoints="1"/>
          </p:cNvSpPr>
          <p:nvPr/>
        </p:nvSpPr>
        <p:spPr bwMode="auto">
          <a:xfrm>
            <a:off x="3160713" y="3770313"/>
            <a:ext cx="384175" cy="506413"/>
          </a:xfrm>
          <a:custGeom>
            <a:avLst/>
            <a:gdLst>
              <a:gd name="T0" fmla="*/ 111 w 114"/>
              <a:gd name="T1" fmla="*/ 150 h 150"/>
              <a:gd name="T2" fmla="*/ 110 w 114"/>
              <a:gd name="T3" fmla="*/ 150 h 150"/>
              <a:gd name="T4" fmla="*/ 2 w 114"/>
              <a:gd name="T5" fmla="*/ 121 h 150"/>
              <a:gd name="T6" fmla="*/ 1 w 114"/>
              <a:gd name="T7" fmla="*/ 120 h 150"/>
              <a:gd name="T8" fmla="*/ 1 w 114"/>
              <a:gd name="T9" fmla="*/ 117 h 150"/>
              <a:gd name="T10" fmla="*/ 109 w 114"/>
              <a:gd name="T11" fmla="*/ 1 h 150"/>
              <a:gd name="T12" fmla="*/ 112 w 114"/>
              <a:gd name="T13" fmla="*/ 1 h 150"/>
              <a:gd name="T14" fmla="*/ 114 w 114"/>
              <a:gd name="T15" fmla="*/ 3 h 150"/>
              <a:gd name="T16" fmla="*/ 114 w 114"/>
              <a:gd name="T17" fmla="*/ 147 h 150"/>
              <a:gd name="T18" fmla="*/ 113 w 114"/>
              <a:gd name="T19" fmla="*/ 149 h 150"/>
              <a:gd name="T20" fmla="*/ 111 w 114"/>
              <a:gd name="T21" fmla="*/ 150 h 150"/>
              <a:gd name="T22" fmla="*/ 8 w 114"/>
              <a:gd name="T23" fmla="*/ 117 h 150"/>
              <a:gd name="T24" fmla="*/ 108 w 114"/>
              <a:gd name="T25" fmla="*/ 144 h 150"/>
              <a:gd name="T26" fmla="*/ 108 w 114"/>
              <a:gd name="T27" fmla="*/ 9 h 150"/>
              <a:gd name="T28" fmla="*/ 8 w 114"/>
              <a:gd name="T29" fmla="*/ 117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4" h="150">
                <a:moveTo>
                  <a:pt x="111" y="150"/>
                </a:moveTo>
                <a:cubicBezTo>
                  <a:pt x="111" y="150"/>
                  <a:pt x="110" y="150"/>
                  <a:pt x="110" y="150"/>
                </a:cubicBezTo>
                <a:cubicBezTo>
                  <a:pt x="72" y="144"/>
                  <a:pt x="36" y="135"/>
                  <a:pt x="2" y="121"/>
                </a:cubicBezTo>
                <a:cubicBezTo>
                  <a:pt x="2" y="121"/>
                  <a:pt x="1" y="120"/>
                  <a:pt x="1" y="120"/>
                </a:cubicBezTo>
                <a:cubicBezTo>
                  <a:pt x="0" y="119"/>
                  <a:pt x="0" y="118"/>
                  <a:pt x="1" y="117"/>
                </a:cubicBezTo>
                <a:cubicBezTo>
                  <a:pt x="1" y="117"/>
                  <a:pt x="37" y="53"/>
                  <a:pt x="109" y="1"/>
                </a:cubicBezTo>
                <a:cubicBezTo>
                  <a:pt x="110" y="0"/>
                  <a:pt x="111" y="0"/>
                  <a:pt x="112" y="1"/>
                </a:cubicBezTo>
                <a:cubicBezTo>
                  <a:pt x="113" y="1"/>
                  <a:pt x="114" y="2"/>
                  <a:pt x="114" y="3"/>
                </a:cubicBezTo>
                <a:cubicBezTo>
                  <a:pt x="114" y="147"/>
                  <a:pt x="114" y="147"/>
                  <a:pt x="114" y="147"/>
                </a:cubicBezTo>
                <a:cubicBezTo>
                  <a:pt x="114" y="148"/>
                  <a:pt x="113" y="149"/>
                  <a:pt x="113" y="149"/>
                </a:cubicBezTo>
                <a:cubicBezTo>
                  <a:pt x="112" y="150"/>
                  <a:pt x="111" y="150"/>
                  <a:pt x="111" y="150"/>
                </a:cubicBezTo>
                <a:close/>
                <a:moveTo>
                  <a:pt x="8" y="117"/>
                </a:moveTo>
                <a:cubicBezTo>
                  <a:pt x="39" y="129"/>
                  <a:pt x="73" y="138"/>
                  <a:pt x="108" y="144"/>
                </a:cubicBezTo>
                <a:cubicBezTo>
                  <a:pt x="108" y="9"/>
                  <a:pt x="108" y="9"/>
                  <a:pt x="108" y="9"/>
                </a:cubicBezTo>
                <a:cubicBezTo>
                  <a:pt x="49" y="53"/>
                  <a:pt x="16" y="104"/>
                  <a:pt x="8" y="117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35">
            <a:extLst>
              <a:ext uri="{FF2B5EF4-FFF2-40B4-BE49-F238E27FC236}">
                <a16:creationId xmlns:a16="http://schemas.microsoft.com/office/drawing/2014/main" id="{FA53C949-1DFD-44A6-846E-A045254D2628}"/>
              </a:ext>
            </a:extLst>
          </p:cNvPr>
          <p:cNvSpPr>
            <a:spLocks noEditPoints="1"/>
          </p:cNvSpPr>
          <p:nvPr/>
        </p:nvSpPr>
        <p:spPr bwMode="auto">
          <a:xfrm>
            <a:off x="4470401" y="2128838"/>
            <a:ext cx="731838" cy="1050925"/>
          </a:xfrm>
          <a:custGeom>
            <a:avLst/>
            <a:gdLst>
              <a:gd name="T0" fmla="*/ 167 w 217"/>
              <a:gd name="T1" fmla="*/ 311 h 311"/>
              <a:gd name="T2" fmla="*/ 166 w 217"/>
              <a:gd name="T3" fmla="*/ 311 h 311"/>
              <a:gd name="T4" fmla="*/ 163 w 217"/>
              <a:gd name="T5" fmla="*/ 308 h 311"/>
              <a:gd name="T6" fmla="*/ 123 w 217"/>
              <a:gd name="T7" fmla="*/ 137 h 311"/>
              <a:gd name="T8" fmla="*/ 3 w 217"/>
              <a:gd name="T9" fmla="*/ 40 h 311"/>
              <a:gd name="T10" fmla="*/ 0 w 217"/>
              <a:gd name="T11" fmla="*/ 37 h 311"/>
              <a:gd name="T12" fmla="*/ 2 w 217"/>
              <a:gd name="T13" fmla="*/ 33 h 311"/>
              <a:gd name="T14" fmla="*/ 85 w 217"/>
              <a:gd name="T15" fmla="*/ 2 h 311"/>
              <a:gd name="T16" fmla="*/ 85 w 217"/>
              <a:gd name="T17" fmla="*/ 2 h 311"/>
              <a:gd name="T18" fmla="*/ 184 w 217"/>
              <a:gd name="T19" fmla="*/ 85 h 311"/>
              <a:gd name="T20" fmla="*/ 214 w 217"/>
              <a:gd name="T21" fmla="*/ 220 h 311"/>
              <a:gd name="T22" fmla="*/ 170 w 217"/>
              <a:gd name="T23" fmla="*/ 310 h 311"/>
              <a:gd name="T24" fmla="*/ 167 w 217"/>
              <a:gd name="T25" fmla="*/ 311 h 311"/>
              <a:gd name="T26" fmla="*/ 13 w 217"/>
              <a:gd name="T27" fmla="*/ 35 h 311"/>
              <a:gd name="T28" fmla="*/ 130 w 217"/>
              <a:gd name="T29" fmla="*/ 133 h 311"/>
              <a:gd name="T30" fmla="*/ 171 w 217"/>
              <a:gd name="T31" fmla="*/ 298 h 311"/>
              <a:gd name="T32" fmla="*/ 206 w 217"/>
              <a:gd name="T33" fmla="*/ 220 h 311"/>
              <a:gd name="T34" fmla="*/ 177 w 217"/>
              <a:gd name="T35" fmla="*/ 88 h 311"/>
              <a:gd name="T36" fmla="*/ 84 w 217"/>
              <a:gd name="T37" fmla="*/ 10 h 311"/>
              <a:gd name="T38" fmla="*/ 84 w 217"/>
              <a:gd name="T39" fmla="*/ 10 h 311"/>
              <a:gd name="T40" fmla="*/ 13 w 217"/>
              <a:gd name="T41" fmla="*/ 3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7" h="311">
                <a:moveTo>
                  <a:pt x="167" y="311"/>
                </a:moveTo>
                <a:cubicBezTo>
                  <a:pt x="167" y="311"/>
                  <a:pt x="166" y="311"/>
                  <a:pt x="166" y="311"/>
                </a:cubicBezTo>
                <a:cubicBezTo>
                  <a:pt x="164" y="311"/>
                  <a:pt x="163" y="309"/>
                  <a:pt x="163" y="308"/>
                </a:cubicBezTo>
                <a:cubicBezTo>
                  <a:pt x="160" y="240"/>
                  <a:pt x="146" y="178"/>
                  <a:pt x="123" y="137"/>
                </a:cubicBezTo>
                <a:cubicBezTo>
                  <a:pt x="91" y="78"/>
                  <a:pt x="40" y="52"/>
                  <a:pt x="3" y="40"/>
                </a:cubicBezTo>
                <a:cubicBezTo>
                  <a:pt x="2" y="39"/>
                  <a:pt x="1" y="38"/>
                  <a:pt x="0" y="37"/>
                </a:cubicBezTo>
                <a:cubicBezTo>
                  <a:pt x="0" y="35"/>
                  <a:pt x="1" y="34"/>
                  <a:pt x="2" y="33"/>
                </a:cubicBezTo>
                <a:cubicBezTo>
                  <a:pt x="29" y="11"/>
                  <a:pt x="58" y="0"/>
                  <a:pt x="85" y="2"/>
                </a:cubicBezTo>
                <a:cubicBezTo>
                  <a:pt x="85" y="2"/>
                  <a:pt x="85" y="2"/>
                  <a:pt x="85" y="2"/>
                </a:cubicBezTo>
                <a:cubicBezTo>
                  <a:pt x="123" y="6"/>
                  <a:pt x="158" y="35"/>
                  <a:pt x="184" y="85"/>
                </a:cubicBezTo>
                <a:cubicBezTo>
                  <a:pt x="206" y="128"/>
                  <a:pt x="217" y="180"/>
                  <a:pt x="214" y="220"/>
                </a:cubicBezTo>
                <a:cubicBezTo>
                  <a:pt x="211" y="254"/>
                  <a:pt x="195" y="286"/>
                  <a:pt x="170" y="310"/>
                </a:cubicBezTo>
                <a:cubicBezTo>
                  <a:pt x="169" y="311"/>
                  <a:pt x="168" y="311"/>
                  <a:pt x="167" y="311"/>
                </a:cubicBezTo>
                <a:close/>
                <a:moveTo>
                  <a:pt x="13" y="35"/>
                </a:moveTo>
                <a:cubicBezTo>
                  <a:pt x="50" y="48"/>
                  <a:pt x="99" y="76"/>
                  <a:pt x="130" y="133"/>
                </a:cubicBezTo>
                <a:cubicBezTo>
                  <a:pt x="153" y="174"/>
                  <a:pt x="167" y="232"/>
                  <a:pt x="171" y="298"/>
                </a:cubicBezTo>
                <a:cubicBezTo>
                  <a:pt x="191" y="276"/>
                  <a:pt x="203" y="249"/>
                  <a:pt x="206" y="220"/>
                </a:cubicBezTo>
                <a:cubicBezTo>
                  <a:pt x="209" y="181"/>
                  <a:pt x="198" y="129"/>
                  <a:pt x="177" y="88"/>
                </a:cubicBezTo>
                <a:cubicBezTo>
                  <a:pt x="163" y="61"/>
                  <a:pt x="132" y="15"/>
                  <a:pt x="84" y="10"/>
                </a:cubicBezTo>
                <a:cubicBezTo>
                  <a:pt x="84" y="10"/>
                  <a:pt x="84" y="10"/>
                  <a:pt x="84" y="10"/>
                </a:cubicBezTo>
                <a:cubicBezTo>
                  <a:pt x="61" y="8"/>
                  <a:pt x="37" y="17"/>
                  <a:pt x="13" y="3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36">
            <a:extLst>
              <a:ext uri="{FF2B5EF4-FFF2-40B4-BE49-F238E27FC236}">
                <a16:creationId xmlns:a16="http://schemas.microsoft.com/office/drawing/2014/main" id="{55EC05F8-E794-449C-8E27-52AE92B0AB43}"/>
              </a:ext>
            </a:extLst>
          </p:cNvPr>
          <p:cNvSpPr>
            <a:spLocks noEditPoints="1"/>
          </p:cNvSpPr>
          <p:nvPr/>
        </p:nvSpPr>
        <p:spPr bwMode="auto">
          <a:xfrm>
            <a:off x="2581276" y="2133600"/>
            <a:ext cx="2479675" cy="2051050"/>
          </a:xfrm>
          <a:custGeom>
            <a:avLst/>
            <a:gdLst>
              <a:gd name="T0" fmla="*/ 175 w 736"/>
              <a:gd name="T1" fmla="*/ 608 h 608"/>
              <a:gd name="T2" fmla="*/ 174 w 736"/>
              <a:gd name="T3" fmla="*/ 607 h 608"/>
              <a:gd name="T4" fmla="*/ 74 w 736"/>
              <a:gd name="T5" fmla="*/ 127 h 608"/>
              <a:gd name="T6" fmla="*/ 272 w 736"/>
              <a:gd name="T7" fmla="*/ 1 h 608"/>
              <a:gd name="T8" fmla="*/ 276 w 736"/>
              <a:gd name="T9" fmla="*/ 5 h 608"/>
              <a:gd name="T10" fmla="*/ 276 w 736"/>
              <a:gd name="T11" fmla="*/ 25 h 608"/>
              <a:gd name="T12" fmla="*/ 392 w 736"/>
              <a:gd name="T13" fmla="*/ 56 h 608"/>
              <a:gd name="T14" fmla="*/ 493 w 736"/>
              <a:gd name="T15" fmla="*/ 34 h 608"/>
              <a:gd name="T16" fmla="*/ 493 w 736"/>
              <a:gd name="T17" fmla="*/ 23 h 608"/>
              <a:gd name="T18" fmla="*/ 494 w 736"/>
              <a:gd name="T19" fmla="*/ 20 h 608"/>
              <a:gd name="T20" fmla="*/ 497 w 736"/>
              <a:gd name="T21" fmla="*/ 19 h 608"/>
              <a:gd name="T22" fmla="*/ 566 w 736"/>
              <a:gd name="T23" fmla="*/ 31 h 608"/>
              <a:gd name="T24" fmla="*/ 691 w 736"/>
              <a:gd name="T25" fmla="*/ 132 h 608"/>
              <a:gd name="T26" fmla="*/ 732 w 736"/>
              <a:gd name="T27" fmla="*/ 306 h 608"/>
              <a:gd name="T28" fmla="*/ 657 w 736"/>
              <a:gd name="T29" fmla="*/ 569 h 608"/>
              <a:gd name="T30" fmla="*/ 653 w 736"/>
              <a:gd name="T31" fmla="*/ 569 h 608"/>
              <a:gd name="T32" fmla="*/ 651 w 736"/>
              <a:gd name="T33" fmla="*/ 565 h 608"/>
              <a:gd name="T34" fmla="*/ 592 w 736"/>
              <a:gd name="T35" fmla="*/ 444 h 608"/>
              <a:gd name="T36" fmla="*/ 505 w 736"/>
              <a:gd name="T37" fmla="*/ 424 h 608"/>
              <a:gd name="T38" fmla="*/ 285 w 736"/>
              <a:gd name="T39" fmla="*/ 492 h 608"/>
              <a:gd name="T40" fmla="*/ 285 w 736"/>
              <a:gd name="T41" fmla="*/ 492 h 608"/>
              <a:gd name="T42" fmla="*/ 179 w 736"/>
              <a:gd name="T43" fmla="*/ 606 h 608"/>
              <a:gd name="T44" fmla="*/ 175 w 736"/>
              <a:gd name="T45" fmla="*/ 608 h 608"/>
              <a:gd name="T46" fmla="*/ 268 w 736"/>
              <a:gd name="T47" fmla="*/ 9 h 608"/>
              <a:gd name="T48" fmla="*/ 82 w 736"/>
              <a:gd name="T49" fmla="*/ 129 h 608"/>
              <a:gd name="T50" fmla="*/ 174 w 736"/>
              <a:gd name="T51" fmla="*/ 599 h 608"/>
              <a:gd name="T52" fmla="*/ 280 w 736"/>
              <a:gd name="T53" fmla="*/ 485 h 608"/>
              <a:gd name="T54" fmla="*/ 506 w 736"/>
              <a:gd name="T55" fmla="*/ 416 h 608"/>
              <a:gd name="T56" fmla="*/ 595 w 736"/>
              <a:gd name="T57" fmla="*/ 437 h 608"/>
              <a:gd name="T58" fmla="*/ 660 w 736"/>
              <a:gd name="T59" fmla="*/ 556 h 608"/>
              <a:gd name="T60" fmla="*/ 724 w 736"/>
              <a:gd name="T61" fmla="*/ 307 h 608"/>
              <a:gd name="T62" fmla="*/ 684 w 736"/>
              <a:gd name="T63" fmla="*/ 136 h 608"/>
              <a:gd name="T64" fmla="*/ 564 w 736"/>
              <a:gd name="T65" fmla="*/ 39 h 608"/>
              <a:gd name="T66" fmla="*/ 501 w 736"/>
              <a:gd name="T67" fmla="*/ 27 h 608"/>
              <a:gd name="T68" fmla="*/ 501 w 736"/>
              <a:gd name="T69" fmla="*/ 36 h 608"/>
              <a:gd name="T70" fmla="*/ 500 w 736"/>
              <a:gd name="T71" fmla="*/ 38 h 608"/>
              <a:gd name="T72" fmla="*/ 392 w 736"/>
              <a:gd name="T73" fmla="*/ 64 h 608"/>
              <a:gd name="T74" fmla="*/ 270 w 736"/>
              <a:gd name="T75" fmla="*/ 30 h 608"/>
              <a:gd name="T76" fmla="*/ 268 w 736"/>
              <a:gd name="T77" fmla="*/ 27 h 608"/>
              <a:gd name="T78" fmla="*/ 268 w 736"/>
              <a:gd name="T79" fmla="*/ 9 h 608"/>
              <a:gd name="T80" fmla="*/ 283 w 736"/>
              <a:gd name="T81" fmla="*/ 488 h 608"/>
              <a:gd name="T82" fmla="*/ 283 w 736"/>
              <a:gd name="T83" fmla="*/ 488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36" h="608">
                <a:moveTo>
                  <a:pt x="175" y="608"/>
                </a:moveTo>
                <a:cubicBezTo>
                  <a:pt x="175" y="608"/>
                  <a:pt x="174" y="608"/>
                  <a:pt x="174" y="607"/>
                </a:cubicBezTo>
                <a:cubicBezTo>
                  <a:pt x="0" y="540"/>
                  <a:pt x="53" y="223"/>
                  <a:pt x="74" y="127"/>
                </a:cubicBezTo>
                <a:cubicBezTo>
                  <a:pt x="90" y="51"/>
                  <a:pt x="212" y="0"/>
                  <a:pt x="272" y="1"/>
                </a:cubicBezTo>
                <a:cubicBezTo>
                  <a:pt x="275" y="1"/>
                  <a:pt x="276" y="3"/>
                  <a:pt x="276" y="5"/>
                </a:cubicBezTo>
                <a:cubicBezTo>
                  <a:pt x="276" y="25"/>
                  <a:pt x="276" y="25"/>
                  <a:pt x="276" y="25"/>
                </a:cubicBezTo>
                <a:cubicBezTo>
                  <a:pt x="283" y="31"/>
                  <a:pt x="319" y="56"/>
                  <a:pt x="392" y="56"/>
                </a:cubicBezTo>
                <a:cubicBezTo>
                  <a:pt x="464" y="56"/>
                  <a:pt x="488" y="38"/>
                  <a:pt x="493" y="34"/>
                </a:cubicBezTo>
                <a:cubicBezTo>
                  <a:pt x="493" y="23"/>
                  <a:pt x="493" y="23"/>
                  <a:pt x="493" y="23"/>
                </a:cubicBezTo>
                <a:cubicBezTo>
                  <a:pt x="493" y="22"/>
                  <a:pt x="493" y="21"/>
                  <a:pt x="494" y="20"/>
                </a:cubicBezTo>
                <a:cubicBezTo>
                  <a:pt x="495" y="19"/>
                  <a:pt x="496" y="19"/>
                  <a:pt x="497" y="19"/>
                </a:cubicBezTo>
                <a:cubicBezTo>
                  <a:pt x="502" y="19"/>
                  <a:pt x="531" y="20"/>
                  <a:pt x="566" y="31"/>
                </a:cubicBezTo>
                <a:cubicBezTo>
                  <a:pt x="605" y="44"/>
                  <a:pt x="658" y="71"/>
                  <a:pt x="691" y="132"/>
                </a:cubicBezTo>
                <a:cubicBezTo>
                  <a:pt x="715" y="175"/>
                  <a:pt x="729" y="236"/>
                  <a:pt x="732" y="306"/>
                </a:cubicBezTo>
                <a:cubicBezTo>
                  <a:pt x="736" y="398"/>
                  <a:pt x="719" y="522"/>
                  <a:pt x="657" y="569"/>
                </a:cubicBezTo>
                <a:cubicBezTo>
                  <a:pt x="656" y="570"/>
                  <a:pt x="654" y="570"/>
                  <a:pt x="653" y="569"/>
                </a:cubicBezTo>
                <a:cubicBezTo>
                  <a:pt x="651" y="568"/>
                  <a:pt x="651" y="567"/>
                  <a:pt x="651" y="565"/>
                </a:cubicBezTo>
                <a:cubicBezTo>
                  <a:pt x="651" y="562"/>
                  <a:pt x="665" y="482"/>
                  <a:pt x="592" y="444"/>
                </a:cubicBezTo>
                <a:cubicBezTo>
                  <a:pt x="569" y="432"/>
                  <a:pt x="540" y="425"/>
                  <a:pt x="505" y="424"/>
                </a:cubicBezTo>
                <a:cubicBezTo>
                  <a:pt x="425" y="422"/>
                  <a:pt x="351" y="444"/>
                  <a:pt x="285" y="492"/>
                </a:cubicBezTo>
                <a:cubicBezTo>
                  <a:pt x="285" y="492"/>
                  <a:pt x="285" y="492"/>
                  <a:pt x="285" y="492"/>
                </a:cubicBezTo>
                <a:cubicBezTo>
                  <a:pt x="214" y="543"/>
                  <a:pt x="179" y="605"/>
                  <a:pt x="179" y="606"/>
                </a:cubicBezTo>
                <a:cubicBezTo>
                  <a:pt x="178" y="607"/>
                  <a:pt x="177" y="608"/>
                  <a:pt x="175" y="608"/>
                </a:cubicBezTo>
                <a:close/>
                <a:moveTo>
                  <a:pt x="268" y="9"/>
                </a:moveTo>
                <a:cubicBezTo>
                  <a:pt x="211" y="10"/>
                  <a:pt x="96" y="59"/>
                  <a:pt x="82" y="129"/>
                </a:cubicBezTo>
                <a:cubicBezTo>
                  <a:pt x="62" y="222"/>
                  <a:pt x="10" y="531"/>
                  <a:pt x="174" y="599"/>
                </a:cubicBezTo>
                <a:cubicBezTo>
                  <a:pt x="182" y="585"/>
                  <a:pt x="217" y="531"/>
                  <a:pt x="280" y="485"/>
                </a:cubicBezTo>
                <a:cubicBezTo>
                  <a:pt x="347" y="437"/>
                  <a:pt x="423" y="414"/>
                  <a:pt x="506" y="416"/>
                </a:cubicBezTo>
                <a:cubicBezTo>
                  <a:pt x="541" y="417"/>
                  <a:pt x="572" y="424"/>
                  <a:pt x="595" y="437"/>
                </a:cubicBezTo>
                <a:cubicBezTo>
                  <a:pt x="658" y="469"/>
                  <a:pt x="661" y="532"/>
                  <a:pt x="660" y="556"/>
                </a:cubicBezTo>
                <a:cubicBezTo>
                  <a:pt x="710" y="510"/>
                  <a:pt x="728" y="399"/>
                  <a:pt x="724" y="307"/>
                </a:cubicBezTo>
                <a:cubicBezTo>
                  <a:pt x="721" y="239"/>
                  <a:pt x="707" y="177"/>
                  <a:pt x="684" y="136"/>
                </a:cubicBezTo>
                <a:cubicBezTo>
                  <a:pt x="652" y="77"/>
                  <a:pt x="601" y="51"/>
                  <a:pt x="564" y="39"/>
                </a:cubicBezTo>
                <a:cubicBezTo>
                  <a:pt x="535" y="29"/>
                  <a:pt x="511" y="27"/>
                  <a:pt x="501" y="27"/>
                </a:cubicBezTo>
                <a:cubicBezTo>
                  <a:pt x="501" y="36"/>
                  <a:pt x="501" y="36"/>
                  <a:pt x="501" y="36"/>
                </a:cubicBezTo>
                <a:cubicBezTo>
                  <a:pt x="501" y="37"/>
                  <a:pt x="500" y="38"/>
                  <a:pt x="500" y="38"/>
                </a:cubicBezTo>
                <a:cubicBezTo>
                  <a:pt x="499" y="39"/>
                  <a:pt x="478" y="64"/>
                  <a:pt x="392" y="64"/>
                </a:cubicBezTo>
                <a:cubicBezTo>
                  <a:pt x="307" y="64"/>
                  <a:pt x="271" y="31"/>
                  <a:pt x="270" y="30"/>
                </a:cubicBezTo>
                <a:cubicBezTo>
                  <a:pt x="269" y="29"/>
                  <a:pt x="268" y="28"/>
                  <a:pt x="268" y="27"/>
                </a:cubicBezTo>
                <a:lnTo>
                  <a:pt x="268" y="9"/>
                </a:lnTo>
                <a:close/>
                <a:moveTo>
                  <a:pt x="283" y="488"/>
                </a:moveTo>
                <a:cubicBezTo>
                  <a:pt x="283" y="488"/>
                  <a:pt x="283" y="488"/>
                  <a:pt x="283" y="48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7">
            <a:extLst>
              <a:ext uri="{FF2B5EF4-FFF2-40B4-BE49-F238E27FC236}">
                <a16:creationId xmlns:a16="http://schemas.microsoft.com/office/drawing/2014/main" id="{C0ED9F6B-16D1-409A-8DFE-7AE612E0F7F1}"/>
              </a:ext>
            </a:extLst>
          </p:cNvPr>
          <p:cNvSpPr>
            <a:spLocks noEditPoints="1"/>
          </p:cNvSpPr>
          <p:nvPr/>
        </p:nvSpPr>
        <p:spPr bwMode="auto">
          <a:xfrm>
            <a:off x="3746501" y="2581275"/>
            <a:ext cx="876300" cy="877888"/>
          </a:xfrm>
          <a:custGeom>
            <a:avLst/>
            <a:gdLst>
              <a:gd name="T0" fmla="*/ 130 w 260"/>
              <a:gd name="T1" fmla="*/ 260 h 260"/>
              <a:gd name="T2" fmla="*/ 0 w 260"/>
              <a:gd name="T3" fmla="*/ 130 h 260"/>
              <a:gd name="T4" fmla="*/ 130 w 260"/>
              <a:gd name="T5" fmla="*/ 0 h 260"/>
              <a:gd name="T6" fmla="*/ 260 w 260"/>
              <a:gd name="T7" fmla="*/ 130 h 260"/>
              <a:gd name="T8" fmla="*/ 130 w 260"/>
              <a:gd name="T9" fmla="*/ 260 h 260"/>
              <a:gd name="T10" fmla="*/ 130 w 260"/>
              <a:gd name="T11" fmla="*/ 8 h 260"/>
              <a:gd name="T12" fmla="*/ 8 w 260"/>
              <a:gd name="T13" fmla="*/ 130 h 260"/>
              <a:gd name="T14" fmla="*/ 130 w 260"/>
              <a:gd name="T15" fmla="*/ 252 h 260"/>
              <a:gd name="T16" fmla="*/ 252 w 260"/>
              <a:gd name="T17" fmla="*/ 130 h 260"/>
              <a:gd name="T18" fmla="*/ 130 w 260"/>
              <a:gd name="T19" fmla="*/ 8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0" h="260">
                <a:moveTo>
                  <a:pt x="130" y="260"/>
                </a:moveTo>
                <a:cubicBezTo>
                  <a:pt x="59" y="260"/>
                  <a:pt x="0" y="201"/>
                  <a:pt x="0" y="130"/>
                </a:cubicBezTo>
                <a:cubicBezTo>
                  <a:pt x="0" y="58"/>
                  <a:pt x="59" y="0"/>
                  <a:pt x="130" y="0"/>
                </a:cubicBezTo>
                <a:cubicBezTo>
                  <a:pt x="202" y="0"/>
                  <a:pt x="260" y="58"/>
                  <a:pt x="260" y="130"/>
                </a:cubicBezTo>
                <a:cubicBezTo>
                  <a:pt x="260" y="201"/>
                  <a:pt x="202" y="260"/>
                  <a:pt x="130" y="260"/>
                </a:cubicBezTo>
                <a:close/>
                <a:moveTo>
                  <a:pt x="130" y="8"/>
                </a:moveTo>
                <a:cubicBezTo>
                  <a:pt x="63" y="8"/>
                  <a:pt x="8" y="63"/>
                  <a:pt x="8" y="130"/>
                </a:cubicBezTo>
                <a:cubicBezTo>
                  <a:pt x="8" y="197"/>
                  <a:pt x="63" y="252"/>
                  <a:pt x="130" y="252"/>
                </a:cubicBezTo>
                <a:cubicBezTo>
                  <a:pt x="197" y="252"/>
                  <a:pt x="252" y="197"/>
                  <a:pt x="252" y="130"/>
                </a:cubicBezTo>
                <a:cubicBezTo>
                  <a:pt x="252" y="63"/>
                  <a:pt x="197" y="8"/>
                  <a:pt x="130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38">
            <a:extLst>
              <a:ext uri="{FF2B5EF4-FFF2-40B4-BE49-F238E27FC236}">
                <a16:creationId xmlns:a16="http://schemas.microsoft.com/office/drawing/2014/main" id="{C599E5A1-F1EB-49F6-9912-CB0271B535FB}"/>
              </a:ext>
            </a:extLst>
          </p:cNvPr>
          <p:cNvSpPr>
            <a:spLocks noEditPoints="1"/>
          </p:cNvSpPr>
          <p:nvPr/>
        </p:nvSpPr>
        <p:spPr bwMode="auto">
          <a:xfrm>
            <a:off x="3148013" y="4397375"/>
            <a:ext cx="1854200" cy="1339850"/>
          </a:xfrm>
          <a:custGeom>
            <a:avLst/>
            <a:gdLst>
              <a:gd name="T0" fmla="*/ 277 w 551"/>
              <a:gd name="T1" fmla="*/ 397 h 397"/>
              <a:gd name="T2" fmla="*/ 274 w 551"/>
              <a:gd name="T3" fmla="*/ 397 h 397"/>
              <a:gd name="T4" fmla="*/ 16 w 551"/>
              <a:gd name="T5" fmla="*/ 317 h 397"/>
              <a:gd name="T6" fmla="*/ 39 w 551"/>
              <a:gd name="T7" fmla="*/ 51 h 397"/>
              <a:gd name="T8" fmla="*/ 114 w 551"/>
              <a:gd name="T9" fmla="*/ 3 h 397"/>
              <a:gd name="T10" fmla="*/ 117 w 551"/>
              <a:gd name="T11" fmla="*/ 3 h 397"/>
              <a:gd name="T12" fmla="*/ 119 w 551"/>
              <a:gd name="T13" fmla="*/ 6 h 397"/>
              <a:gd name="T14" fmla="*/ 119 w 551"/>
              <a:gd name="T15" fmla="*/ 14 h 397"/>
              <a:gd name="T16" fmla="*/ 270 w 551"/>
              <a:gd name="T17" fmla="*/ 56 h 397"/>
              <a:gd name="T18" fmla="*/ 422 w 551"/>
              <a:gd name="T19" fmla="*/ 14 h 397"/>
              <a:gd name="T20" fmla="*/ 422 w 551"/>
              <a:gd name="T21" fmla="*/ 4 h 397"/>
              <a:gd name="T22" fmla="*/ 423 w 551"/>
              <a:gd name="T23" fmla="*/ 1 h 397"/>
              <a:gd name="T24" fmla="*/ 426 w 551"/>
              <a:gd name="T25" fmla="*/ 1 h 397"/>
              <a:gd name="T26" fmla="*/ 512 w 551"/>
              <a:gd name="T27" fmla="*/ 51 h 397"/>
              <a:gd name="T28" fmla="*/ 535 w 551"/>
              <a:gd name="T29" fmla="*/ 317 h 397"/>
              <a:gd name="T30" fmla="*/ 277 w 551"/>
              <a:gd name="T31" fmla="*/ 397 h 397"/>
              <a:gd name="T32" fmla="*/ 111 w 551"/>
              <a:gd name="T33" fmla="*/ 12 h 397"/>
              <a:gd name="T34" fmla="*/ 45 w 551"/>
              <a:gd name="T35" fmla="*/ 56 h 397"/>
              <a:gd name="T36" fmla="*/ 23 w 551"/>
              <a:gd name="T37" fmla="*/ 315 h 397"/>
              <a:gd name="T38" fmla="*/ 274 w 551"/>
              <a:gd name="T39" fmla="*/ 389 h 397"/>
              <a:gd name="T40" fmla="*/ 277 w 551"/>
              <a:gd name="T41" fmla="*/ 389 h 397"/>
              <a:gd name="T42" fmla="*/ 527 w 551"/>
              <a:gd name="T43" fmla="*/ 315 h 397"/>
              <a:gd name="T44" fmla="*/ 506 w 551"/>
              <a:gd name="T45" fmla="*/ 56 h 397"/>
              <a:gd name="T46" fmla="*/ 506 w 551"/>
              <a:gd name="T47" fmla="*/ 56 h 397"/>
              <a:gd name="T48" fmla="*/ 430 w 551"/>
              <a:gd name="T49" fmla="*/ 9 h 397"/>
              <a:gd name="T50" fmla="*/ 430 w 551"/>
              <a:gd name="T51" fmla="*/ 16 h 397"/>
              <a:gd name="T52" fmla="*/ 429 w 551"/>
              <a:gd name="T53" fmla="*/ 18 h 397"/>
              <a:gd name="T54" fmla="*/ 270 w 551"/>
              <a:gd name="T55" fmla="*/ 64 h 397"/>
              <a:gd name="T56" fmla="*/ 111 w 551"/>
              <a:gd name="T57" fmla="*/ 18 h 397"/>
              <a:gd name="T58" fmla="*/ 111 w 551"/>
              <a:gd name="T59" fmla="*/ 16 h 397"/>
              <a:gd name="T60" fmla="*/ 111 w 551"/>
              <a:gd name="T61" fmla="*/ 12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51" h="397">
                <a:moveTo>
                  <a:pt x="277" y="397"/>
                </a:moveTo>
                <a:cubicBezTo>
                  <a:pt x="274" y="397"/>
                  <a:pt x="274" y="397"/>
                  <a:pt x="274" y="397"/>
                </a:cubicBezTo>
                <a:cubicBezTo>
                  <a:pt x="109" y="397"/>
                  <a:pt x="31" y="373"/>
                  <a:pt x="16" y="317"/>
                </a:cubicBezTo>
                <a:cubicBezTo>
                  <a:pt x="0" y="262"/>
                  <a:pt x="1" y="100"/>
                  <a:pt x="39" y="51"/>
                </a:cubicBezTo>
                <a:cubicBezTo>
                  <a:pt x="61" y="22"/>
                  <a:pt x="92" y="8"/>
                  <a:pt x="114" y="3"/>
                </a:cubicBezTo>
                <a:cubicBezTo>
                  <a:pt x="115" y="2"/>
                  <a:pt x="116" y="3"/>
                  <a:pt x="117" y="3"/>
                </a:cubicBezTo>
                <a:cubicBezTo>
                  <a:pt x="118" y="4"/>
                  <a:pt x="119" y="5"/>
                  <a:pt x="119" y="6"/>
                </a:cubicBezTo>
                <a:cubicBezTo>
                  <a:pt x="119" y="14"/>
                  <a:pt x="119" y="14"/>
                  <a:pt x="119" y="14"/>
                </a:cubicBezTo>
                <a:cubicBezTo>
                  <a:pt x="123" y="20"/>
                  <a:pt x="153" y="56"/>
                  <a:pt x="270" y="56"/>
                </a:cubicBezTo>
                <a:cubicBezTo>
                  <a:pt x="387" y="56"/>
                  <a:pt x="417" y="20"/>
                  <a:pt x="422" y="14"/>
                </a:cubicBezTo>
                <a:cubicBezTo>
                  <a:pt x="422" y="4"/>
                  <a:pt x="422" y="4"/>
                  <a:pt x="422" y="4"/>
                </a:cubicBezTo>
                <a:cubicBezTo>
                  <a:pt x="422" y="3"/>
                  <a:pt x="422" y="2"/>
                  <a:pt x="423" y="1"/>
                </a:cubicBezTo>
                <a:cubicBezTo>
                  <a:pt x="424" y="1"/>
                  <a:pt x="425" y="0"/>
                  <a:pt x="426" y="1"/>
                </a:cubicBezTo>
                <a:cubicBezTo>
                  <a:pt x="447" y="5"/>
                  <a:pt x="486" y="17"/>
                  <a:pt x="512" y="51"/>
                </a:cubicBezTo>
                <a:cubicBezTo>
                  <a:pt x="550" y="100"/>
                  <a:pt x="551" y="262"/>
                  <a:pt x="535" y="317"/>
                </a:cubicBezTo>
                <a:cubicBezTo>
                  <a:pt x="520" y="373"/>
                  <a:pt x="442" y="397"/>
                  <a:pt x="277" y="397"/>
                </a:cubicBezTo>
                <a:close/>
                <a:moveTo>
                  <a:pt x="111" y="12"/>
                </a:moveTo>
                <a:cubicBezTo>
                  <a:pt x="91" y="18"/>
                  <a:pt x="65" y="30"/>
                  <a:pt x="45" y="56"/>
                </a:cubicBezTo>
                <a:cubicBezTo>
                  <a:pt x="11" y="99"/>
                  <a:pt x="7" y="256"/>
                  <a:pt x="23" y="315"/>
                </a:cubicBezTo>
                <a:cubicBezTo>
                  <a:pt x="38" y="366"/>
                  <a:pt x="115" y="389"/>
                  <a:pt x="274" y="389"/>
                </a:cubicBezTo>
                <a:cubicBezTo>
                  <a:pt x="277" y="389"/>
                  <a:pt x="277" y="389"/>
                  <a:pt x="277" y="389"/>
                </a:cubicBezTo>
                <a:cubicBezTo>
                  <a:pt x="436" y="389"/>
                  <a:pt x="513" y="366"/>
                  <a:pt x="527" y="315"/>
                </a:cubicBezTo>
                <a:cubicBezTo>
                  <a:pt x="544" y="256"/>
                  <a:pt x="540" y="99"/>
                  <a:pt x="506" y="56"/>
                </a:cubicBezTo>
                <a:cubicBezTo>
                  <a:pt x="506" y="56"/>
                  <a:pt x="506" y="56"/>
                  <a:pt x="506" y="56"/>
                </a:cubicBezTo>
                <a:cubicBezTo>
                  <a:pt x="483" y="26"/>
                  <a:pt x="450" y="14"/>
                  <a:pt x="430" y="9"/>
                </a:cubicBezTo>
                <a:cubicBezTo>
                  <a:pt x="430" y="16"/>
                  <a:pt x="430" y="16"/>
                  <a:pt x="430" y="16"/>
                </a:cubicBezTo>
                <a:cubicBezTo>
                  <a:pt x="430" y="16"/>
                  <a:pt x="429" y="17"/>
                  <a:pt x="429" y="18"/>
                </a:cubicBezTo>
                <a:cubicBezTo>
                  <a:pt x="428" y="19"/>
                  <a:pt x="402" y="64"/>
                  <a:pt x="270" y="64"/>
                </a:cubicBezTo>
                <a:cubicBezTo>
                  <a:pt x="138" y="64"/>
                  <a:pt x="112" y="19"/>
                  <a:pt x="111" y="18"/>
                </a:cubicBezTo>
                <a:cubicBezTo>
                  <a:pt x="111" y="17"/>
                  <a:pt x="111" y="16"/>
                  <a:pt x="111" y="16"/>
                </a:cubicBezTo>
                <a:lnTo>
                  <a:pt x="111" y="12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39">
            <a:extLst>
              <a:ext uri="{FF2B5EF4-FFF2-40B4-BE49-F238E27FC236}">
                <a16:creationId xmlns:a16="http://schemas.microsoft.com/office/drawing/2014/main" id="{27E440FF-552E-4F5E-916D-04CC9F4708D5}"/>
              </a:ext>
            </a:extLst>
          </p:cNvPr>
          <p:cNvSpPr>
            <a:spLocks noEditPoints="1"/>
          </p:cNvSpPr>
          <p:nvPr/>
        </p:nvSpPr>
        <p:spPr bwMode="auto">
          <a:xfrm>
            <a:off x="4568826" y="3605213"/>
            <a:ext cx="282575" cy="566738"/>
          </a:xfrm>
          <a:custGeom>
            <a:avLst/>
            <a:gdLst>
              <a:gd name="T0" fmla="*/ 4 w 84"/>
              <a:gd name="T1" fmla="*/ 168 h 168"/>
              <a:gd name="T2" fmla="*/ 1 w 84"/>
              <a:gd name="T3" fmla="*/ 167 h 168"/>
              <a:gd name="T4" fmla="*/ 0 w 84"/>
              <a:gd name="T5" fmla="*/ 164 h 168"/>
              <a:gd name="T6" fmla="*/ 0 w 84"/>
              <a:gd name="T7" fmla="*/ 4 h 168"/>
              <a:gd name="T8" fmla="*/ 2 w 84"/>
              <a:gd name="T9" fmla="*/ 1 h 168"/>
              <a:gd name="T10" fmla="*/ 5 w 84"/>
              <a:gd name="T11" fmla="*/ 1 h 168"/>
              <a:gd name="T12" fmla="*/ 69 w 84"/>
              <a:gd name="T13" fmla="*/ 131 h 168"/>
              <a:gd name="T14" fmla="*/ 67 w 84"/>
              <a:gd name="T15" fmla="*/ 133 h 168"/>
              <a:gd name="T16" fmla="*/ 5 w 84"/>
              <a:gd name="T17" fmla="*/ 167 h 168"/>
              <a:gd name="T18" fmla="*/ 4 w 84"/>
              <a:gd name="T19" fmla="*/ 168 h 168"/>
              <a:gd name="T20" fmla="*/ 8 w 84"/>
              <a:gd name="T21" fmla="*/ 11 h 168"/>
              <a:gd name="T22" fmla="*/ 8 w 84"/>
              <a:gd name="T23" fmla="*/ 158 h 168"/>
              <a:gd name="T24" fmla="*/ 61 w 84"/>
              <a:gd name="T25" fmla="*/ 128 h 168"/>
              <a:gd name="T26" fmla="*/ 8 w 84"/>
              <a:gd name="T27" fmla="*/ 11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4" h="168">
                <a:moveTo>
                  <a:pt x="4" y="168"/>
                </a:moveTo>
                <a:cubicBezTo>
                  <a:pt x="3" y="168"/>
                  <a:pt x="2" y="167"/>
                  <a:pt x="1" y="167"/>
                </a:cubicBezTo>
                <a:cubicBezTo>
                  <a:pt x="0" y="166"/>
                  <a:pt x="0" y="165"/>
                  <a:pt x="0" y="164"/>
                </a:cubicBezTo>
                <a:cubicBezTo>
                  <a:pt x="0" y="4"/>
                  <a:pt x="0" y="4"/>
                  <a:pt x="0" y="4"/>
                </a:cubicBezTo>
                <a:cubicBezTo>
                  <a:pt x="0" y="3"/>
                  <a:pt x="0" y="2"/>
                  <a:pt x="2" y="1"/>
                </a:cubicBezTo>
                <a:cubicBezTo>
                  <a:pt x="3" y="0"/>
                  <a:pt x="4" y="0"/>
                  <a:pt x="5" y="1"/>
                </a:cubicBezTo>
                <a:cubicBezTo>
                  <a:pt x="84" y="42"/>
                  <a:pt x="69" y="130"/>
                  <a:pt x="69" y="131"/>
                </a:cubicBezTo>
                <a:cubicBezTo>
                  <a:pt x="69" y="132"/>
                  <a:pt x="68" y="132"/>
                  <a:pt x="67" y="133"/>
                </a:cubicBezTo>
                <a:cubicBezTo>
                  <a:pt x="51" y="146"/>
                  <a:pt x="30" y="157"/>
                  <a:pt x="5" y="167"/>
                </a:cubicBezTo>
                <a:cubicBezTo>
                  <a:pt x="5" y="168"/>
                  <a:pt x="4" y="168"/>
                  <a:pt x="4" y="168"/>
                </a:cubicBezTo>
                <a:close/>
                <a:moveTo>
                  <a:pt x="8" y="11"/>
                </a:moveTo>
                <a:cubicBezTo>
                  <a:pt x="8" y="158"/>
                  <a:pt x="8" y="158"/>
                  <a:pt x="8" y="158"/>
                </a:cubicBezTo>
                <a:cubicBezTo>
                  <a:pt x="29" y="149"/>
                  <a:pt x="47" y="139"/>
                  <a:pt x="61" y="128"/>
                </a:cubicBezTo>
                <a:cubicBezTo>
                  <a:pt x="63" y="116"/>
                  <a:pt x="70" y="48"/>
                  <a:pt x="8" y="1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0">
            <a:extLst>
              <a:ext uri="{FF2B5EF4-FFF2-40B4-BE49-F238E27FC236}">
                <a16:creationId xmlns:a16="http://schemas.microsoft.com/office/drawing/2014/main" id="{142EEAE4-DFC6-4B85-B7DB-7631B2F32687}"/>
              </a:ext>
            </a:extLst>
          </p:cNvPr>
          <p:cNvSpPr>
            <a:spLocks noEditPoints="1"/>
          </p:cNvSpPr>
          <p:nvPr/>
        </p:nvSpPr>
        <p:spPr bwMode="auto">
          <a:xfrm>
            <a:off x="3521076" y="3530600"/>
            <a:ext cx="1074738" cy="1082675"/>
          </a:xfrm>
          <a:custGeom>
            <a:avLst/>
            <a:gdLst>
              <a:gd name="T0" fmla="*/ 159 w 319"/>
              <a:gd name="T1" fmla="*/ 321 h 321"/>
              <a:gd name="T2" fmla="*/ 0 w 319"/>
              <a:gd name="T3" fmla="*/ 275 h 321"/>
              <a:gd name="T4" fmla="*/ 0 w 319"/>
              <a:gd name="T5" fmla="*/ 273 h 321"/>
              <a:gd name="T6" fmla="*/ 0 w 319"/>
              <a:gd name="T7" fmla="*/ 74 h 321"/>
              <a:gd name="T8" fmla="*/ 1 w 319"/>
              <a:gd name="T9" fmla="*/ 71 h 321"/>
              <a:gd name="T10" fmla="*/ 227 w 319"/>
              <a:gd name="T11" fmla="*/ 2 h 321"/>
              <a:gd name="T12" fmla="*/ 316 w 319"/>
              <a:gd name="T13" fmla="*/ 23 h 321"/>
              <a:gd name="T14" fmla="*/ 319 w 319"/>
              <a:gd name="T15" fmla="*/ 26 h 321"/>
              <a:gd name="T16" fmla="*/ 319 w 319"/>
              <a:gd name="T17" fmla="*/ 273 h 321"/>
              <a:gd name="T18" fmla="*/ 318 w 319"/>
              <a:gd name="T19" fmla="*/ 275 h 321"/>
              <a:gd name="T20" fmla="*/ 159 w 319"/>
              <a:gd name="T21" fmla="*/ 321 h 321"/>
              <a:gd name="T22" fmla="*/ 8 w 319"/>
              <a:gd name="T23" fmla="*/ 271 h 321"/>
              <a:gd name="T24" fmla="*/ 159 w 319"/>
              <a:gd name="T25" fmla="*/ 313 h 321"/>
              <a:gd name="T26" fmla="*/ 311 w 319"/>
              <a:gd name="T27" fmla="*/ 271 h 321"/>
              <a:gd name="T28" fmla="*/ 311 w 319"/>
              <a:gd name="T29" fmla="*/ 29 h 321"/>
              <a:gd name="T30" fmla="*/ 226 w 319"/>
              <a:gd name="T31" fmla="*/ 10 h 321"/>
              <a:gd name="T32" fmla="*/ 8 w 319"/>
              <a:gd name="T33" fmla="*/ 77 h 321"/>
              <a:gd name="T34" fmla="*/ 8 w 319"/>
              <a:gd name="T35" fmla="*/ 27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19" h="321">
                <a:moveTo>
                  <a:pt x="159" y="321"/>
                </a:moveTo>
                <a:cubicBezTo>
                  <a:pt x="27" y="321"/>
                  <a:pt x="1" y="276"/>
                  <a:pt x="0" y="275"/>
                </a:cubicBezTo>
                <a:cubicBezTo>
                  <a:pt x="0" y="274"/>
                  <a:pt x="0" y="273"/>
                  <a:pt x="0" y="273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3"/>
                  <a:pt x="0" y="72"/>
                  <a:pt x="1" y="71"/>
                </a:cubicBezTo>
                <a:cubicBezTo>
                  <a:pt x="68" y="23"/>
                  <a:pt x="144" y="0"/>
                  <a:pt x="227" y="2"/>
                </a:cubicBezTo>
                <a:cubicBezTo>
                  <a:pt x="262" y="3"/>
                  <a:pt x="293" y="10"/>
                  <a:pt x="316" y="23"/>
                </a:cubicBezTo>
                <a:cubicBezTo>
                  <a:pt x="318" y="23"/>
                  <a:pt x="319" y="25"/>
                  <a:pt x="319" y="26"/>
                </a:cubicBezTo>
                <a:cubicBezTo>
                  <a:pt x="319" y="273"/>
                  <a:pt x="319" y="273"/>
                  <a:pt x="319" y="273"/>
                </a:cubicBezTo>
                <a:cubicBezTo>
                  <a:pt x="319" y="273"/>
                  <a:pt x="318" y="274"/>
                  <a:pt x="318" y="275"/>
                </a:cubicBezTo>
                <a:cubicBezTo>
                  <a:pt x="317" y="276"/>
                  <a:pt x="291" y="321"/>
                  <a:pt x="159" y="321"/>
                </a:cubicBezTo>
                <a:close/>
                <a:moveTo>
                  <a:pt x="8" y="271"/>
                </a:moveTo>
                <a:cubicBezTo>
                  <a:pt x="12" y="277"/>
                  <a:pt x="42" y="313"/>
                  <a:pt x="159" y="313"/>
                </a:cubicBezTo>
                <a:cubicBezTo>
                  <a:pt x="276" y="313"/>
                  <a:pt x="306" y="277"/>
                  <a:pt x="311" y="271"/>
                </a:cubicBezTo>
                <a:cubicBezTo>
                  <a:pt x="311" y="29"/>
                  <a:pt x="311" y="29"/>
                  <a:pt x="311" y="29"/>
                </a:cubicBezTo>
                <a:cubicBezTo>
                  <a:pt x="288" y="17"/>
                  <a:pt x="260" y="11"/>
                  <a:pt x="226" y="10"/>
                </a:cubicBezTo>
                <a:cubicBezTo>
                  <a:pt x="146" y="8"/>
                  <a:pt x="73" y="30"/>
                  <a:pt x="8" y="77"/>
                </a:cubicBezTo>
                <a:lnTo>
                  <a:pt x="8" y="271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41">
            <a:extLst>
              <a:ext uri="{FF2B5EF4-FFF2-40B4-BE49-F238E27FC236}">
                <a16:creationId xmlns:a16="http://schemas.microsoft.com/office/drawing/2014/main" id="{039C1B84-B2AA-4ED1-9ADD-9DF432804B13}"/>
              </a:ext>
            </a:extLst>
          </p:cNvPr>
          <p:cNvSpPr>
            <a:spLocks noEditPoints="1"/>
          </p:cNvSpPr>
          <p:nvPr/>
        </p:nvSpPr>
        <p:spPr bwMode="auto">
          <a:xfrm>
            <a:off x="3746501" y="2581275"/>
            <a:ext cx="876300" cy="877888"/>
          </a:xfrm>
          <a:custGeom>
            <a:avLst/>
            <a:gdLst>
              <a:gd name="T0" fmla="*/ 130 w 260"/>
              <a:gd name="T1" fmla="*/ 260 h 260"/>
              <a:gd name="T2" fmla="*/ 0 w 260"/>
              <a:gd name="T3" fmla="*/ 130 h 260"/>
              <a:gd name="T4" fmla="*/ 130 w 260"/>
              <a:gd name="T5" fmla="*/ 0 h 260"/>
              <a:gd name="T6" fmla="*/ 260 w 260"/>
              <a:gd name="T7" fmla="*/ 130 h 260"/>
              <a:gd name="T8" fmla="*/ 130 w 260"/>
              <a:gd name="T9" fmla="*/ 260 h 260"/>
              <a:gd name="T10" fmla="*/ 130 w 260"/>
              <a:gd name="T11" fmla="*/ 8 h 260"/>
              <a:gd name="T12" fmla="*/ 8 w 260"/>
              <a:gd name="T13" fmla="*/ 130 h 260"/>
              <a:gd name="T14" fmla="*/ 130 w 260"/>
              <a:gd name="T15" fmla="*/ 252 h 260"/>
              <a:gd name="T16" fmla="*/ 252 w 260"/>
              <a:gd name="T17" fmla="*/ 130 h 260"/>
              <a:gd name="T18" fmla="*/ 130 w 260"/>
              <a:gd name="T19" fmla="*/ 8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0" h="260">
                <a:moveTo>
                  <a:pt x="130" y="260"/>
                </a:moveTo>
                <a:cubicBezTo>
                  <a:pt x="59" y="260"/>
                  <a:pt x="0" y="201"/>
                  <a:pt x="0" y="130"/>
                </a:cubicBezTo>
                <a:cubicBezTo>
                  <a:pt x="0" y="58"/>
                  <a:pt x="59" y="0"/>
                  <a:pt x="130" y="0"/>
                </a:cubicBezTo>
                <a:cubicBezTo>
                  <a:pt x="202" y="0"/>
                  <a:pt x="260" y="58"/>
                  <a:pt x="260" y="130"/>
                </a:cubicBezTo>
                <a:cubicBezTo>
                  <a:pt x="260" y="201"/>
                  <a:pt x="202" y="260"/>
                  <a:pt x="130" y="260"/>
                </a:cubicBezTo>
                <a:close/>
                <a:moveTo>
                  <a:pt x="130" y="8"/>
                </a:moveTo>
                <a:cubicBezTo>
                  <a:pt x="63" y="8"/>
                  <a:pt x="8" y="63"/>
                  <a:pt x="8" y="130"/>
                </a:cubicBezTo>
                <a:cubicBezTo>
                  <a:pt x="8" y="197"/>
                  <a:pt x="63" y="252"/>
                  <a:pt x="130" y="252"/>
                </a:cubicBezTo>
                <a:cubicBezTo>
                  <a:pt x="197" y="252"/>
                  <a:pt x="252" y="197"/>
                  <a:pt x="252" y="130"/>
                </a:cubicBezTo>
                <a:cubicBezTo>
                  <a:pt x="252" y="63"/>
                  <a:pt x="197" y="8"/>
                  <a:pt x="130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2">
            <a:extLst>
              <a:ext uri="{FF2B5EF4-FFF2-40B4-BE49-F238E27FC236}">
                <a16:creationId xmlns:a16="http://schemas.microsoft.com/office/drawing/2014/main" id="{175DE2B9-EAA5-4A1B-8F6A-570A1E5F29E5}"/>
              </a:ext>
            </a:extLst>
          </p:cNvPr>
          <p:cNvSpPr>
            <a:spLocks noEditPoints="1"/>
          </p:cNvSpPr>
          <p:nvPr/>
        </p:nvSpPr>
        <p:spPr bwMode="auto">
          <a:xfrm>
            <a:off x="3157538" y="3767138"/>
            <a:ext cx="390525" cy="512763"/>
          </a:xfrm>
          <a:custGeom>
            <a:avLst/>
            <a:gdLst>
              <a:gd name="T0" fmla="*/ 112 w 116"/>
              <a:gd name="T1" fmla="*/ 152 h 152"/>
              <a:gd name="T2" fmla="*/ 111 w 116"/>
              <a:gd name="T3" fmla="*/ 152 h 152"/>
              <a:gd name="T4" fmla="*/ 3 w 116"/>
              <a:gd name="T5" fmla="*/ 123 h 152"/>
              <a:gd name="T6" fmla="*/ 1 w 116"/>
              <a:gd name="T7" fmla="*/ 121 h 152"/>
              <a:gd name="T8" fmla="*/ 1 w 116"/>
              <a:gd name="T9" fmla="*/ 118 h 152"/>
              <a:gd name="T10" fmla="*/ 109 w 116"/>
              <a:gd name="T11" fmla="*/ 1 h 152"/>
              <a:gd name="T12" fmla="*/ 114 w 116"/>
              <a:gd name="T13" fmla="*/ 1 h 152"/>
              <a:gd name="T14" fmla="*/ 116 w 116"/>
              <a:gd name="T15" fmla="*/ 4 h 152"/>
              <a:gd name="T16" fmla="*/ 116 w 116"/>
              <a:gd name="T17" fmla="*/ 148 h 152"/>
              <a:gd name="T18" fmla="*/ 114 w 116"/>
              <a:gd name="T19" fmla="*/ 151 h 152"/>
              <a:gd name="T20" fmla="*/ 112 w 116"/>
              <a:gd name="T21" fmla="*/ 152 h 152"/>
              <a:gd name="T22" fmla="*/ 10 w 116"/>
              <a:gd name="T23" fmla="*/ 118 h 152"/>
              <a:gd name="T24" fmla="*/ 108 w 116"/>
              <a:gd name="T25" fmla="*/ 143 h 152"/>
              <a:gd name="T26" fmla="*/ 108 w 116"/>
              <a:gd name="T27" fmla="*/ 12 h 152"/>
              <a:gd name="T28" fmla="*/ 10 w 116"/>
              <a:gd name="T29" fmla="*/ 118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" h="152">
                <a:moveTo>
                  <a:pt x="112" y="152"/>
                </a:moveTo>
                <a:cubicBezTo>
                  <a:pt x="111" y="152"/>
                  <a:pt x="111" y="152"/>
                  <a:pt x="111" y="152"/>
                </a:cubicBezTo>
                <a:cubicBezTo>
                  <a:pt x="73" y="146"/>
                  <a:pt x="37" y="137"/>
                  <a:pt x="3" y="123"/>
                </a:cubicBezTo>
                <a:cubicBezTo>
                  <a:pt x="2" y="123"/>
                  <a:pt x="1" y="122"/>
                  <a:pt x="1" y="121"/>
                </a:cubicBezTo>
                <a:cubicBezTo>
                  <a:pt x="0" y="120"/>
                  <a:pt x="0" y="119"/>
                  <a:pt x="1" y="118"/>
                </a:cubicBezTo>
                <a:cubicBezTo>
                  <a:pt x="1" y="117"/>
                  <a:pt x="37" y="53"/>
                  <a:pt x="109" y="1"/>
                </a:cubicBezTo>
                <a:cubicBezTo>
                  <a:pt x="111" y="0"/>
                  <a:pt x="112" y="0"/>
                  <a:pt x="114" y="1"/>
                </a:cubicBezTo>
                <a:cubicBezTo>
                  <a:pt x="115" y="2"/>
                  <a:pt x="116" y="3"/>
                  <a:pt x="116" y="4"/>
                </a:cubicBezTo>
                <a:cubicBezTo>
                  <a:pt x="116" y="148"/>
                  <a:pt x="116" y="148"/>
                  <a:pt x="116" y="148"/>
                </a:cubicBezTo>
                <a:cubicBezTo>
                  <a:pt x="116" y="149"/>
                  <a:pt x="115" y="150"/>
                  <a:pt x="114" y="151"/>
                </a:cubicBezTo>
                <a:cubicBezTo>
                  <a:pt x="114" y="152"/>
                  <a:pt x="113" y="152"/>
                  <a:pt x="112" y="152"/>
                </a:cubicBezTo>
                <a:close/>
                <a:moveTo>
                  <a:pt x="10" y="118"/>
                </a:moveTo>
                <a:cubicBezTo>
                  <a:pt x="41" y="129"/>
                  <a:pt x="74" y="138"/>
                  <a:pt x="108" y="143"/>
                </a:cubicBezTo>
                <a:cubicBezTo>
                  <a:pt x="108" y="12"/>
                  <a:pt x="108" y="12"/>
                  <a:pt x="108" y="12"/>
                </a:cubicBezTo>
                <a:cubicBezTo>
                  <a:pt x="51" y="55"/>
                  <a:pt x="19" y="104"/>
                  <a:pt x="10" y="11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3">
            <a:extLst>
              <a:ext uri="{FF2B5EF4-FFF2-40B4-BE49-F238E27FC236}">
                <a16:creationId xmlns:a16="http://schemas.microsoft.com/office/drawing/2014/main" id="{1060EEB5-BD86-47BE-AFEF-02980A1046CB}"/>
              </a:ext>
            </a:extLst>
          </p:cNvPr>
          <p:cNvSpPr>
            <a:spLocks/>
          </p:cNvSpPr>
          <p:nvPr/>
        </p:nvSpPr>
        <p:spPr bwMode="auto">
          <a:xfrm>
            <a:off x="3409951" y="4508500"/>
            <a:ext cx="236538" cy="1158875"/>
          </a:xfrm>
          <a:custGeom>
            <a:avLst/>
            <a:gdLst>
              <a:gd name="T0" fmla="*/ 11 w 70"/>
              <a:gd name="T1" fmla="*/ 343 h 343"/>
              <a:gd name="T2" fmla="*/ 7 w 70"/>
              <a:gd name="T3" fmla="*/ 339 h 343"/>
              <a:gd name="T4" fmla="*/ 7 w 70"/>
              <a:gd name="T5" fmla="*/ 58 h 343"/>
              <a:gd name="T6" fmla="*/ 64 w 70"/>
              <a:gd name="T7" fmla="*/ 1 h 343"/>
              <a:gd name="T8" fmla="*/ 69 w 70"/>
              <a:gd name="T9" fmla="*/ 3 h 343"/>
              <a:gd name="T10" fmla="*/ 67 w 70"/>
              <a:gd name="T11" fmla="*/ 8 h 343"/>
              <a:gd name="T12" fmla="*/ 15 w 70"/>
              <a:gd name="T13" fmla="*/ 60 h 343"/>
              <a:gd name="T14" fmla="*/ 15 w 70"/>
              <a:gd name="T15" fmla="*/ 338 h 343"/>
              <a:gd name="T16" fmla="*/ 11 w 70"/>
              <a:gd name="T17" fmla="*/ 343 h 343"/>
              <a:gd name="T18" fmla="*/ 11 w 70"/>
              <a:gd name="T19" fmla="*/ 343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0" h="343">
                <a:moveTo>
                  <a:pt x="11" y="343"/>
                </a:moveTo>
                <a:cubicBezTo>
                  <a:pt x="9" y="343"/>
                  <a:pt x="7" y="341"/>
                  <a:pt x="7" y="339"/>
                </a:cubicBezTo>
                <a:cubicBezTo>
                  <a:pt x="7" y="329"/>
                  <a:pt x="0" y="91"/>
                  <a:pt x="7" y="58"/>
                </a:cubicBezTo>
                <a:cubicBezTo>
                  <a:pt x="15" y="25"/>
                  <a:pt x="62" y="2"/>
                  <a:pt x="64" y="1"/>
                </a:cubicBezTo>
                <a:cubicBezTo>
                  <a:pt x="66" y="0"/>
                  <a:pt x="68" y="1"/>
                  <a:pt x="69" y="3"/>
                </a:cubicBezTo>
                <a:cubicBezTo>
                  <a:pt x="70" y="5"/>
                  <a:pt x="69" y="7"/>
                  <a:pt x="67" y="8"/>
                </a:cubicBezTo>
                <a:cubicBezTo>
                  <a:pt x="67" y="9"/>
                  <a:pt x="22" y="30"/>
                  <a:pt x="15" y="60"/>
                </a:cubicBezTo>
                <a:cubicBezTo>
                  <a:pt x="8" y="92"/>
                  <a:pt x="15" y="336"/>
                  <a:pt x="15" y="338"/>
                </a:cubicBezTo>
                <a:cubicBezTo>
                  <a:pt x="15" y="341"/>
                  <a:pt x="14" y="342"/>
                  <a:pt x="11" y="343"/>
                </a:cubicBezTo>
                <a:cubicBezTo>
                  <a:pt x="11" y="343"/>
                  <a:pt x="11" y="343"/>
                  <a:pt x="11" y="34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44">
            <a:extLst>
              <a:ext uri="{FF2B5EF4-FFF2-40B4-BE49-F238E27FC236}">
                <a16:creationId xmlns:a16="http://schemas.microsoft.com/office/drawing/2014/main" id="{EB0F389C-6851-41DB-9709-CE4B98C4D0AD}"/>
              </a:ext>
            </a:extLst>
          </p:cNvPr>
          <p:cNvSpPr>
            <a:spLocks/>
          </p:cNvSpPr>
          <p:nvPr/>
        </p:nvSpPr>
        <p:spPr bwMode="auto">
          <a:xfrm>
            <a:off x="2974976" y="2217738"/>
            <a:ext cx="354013" cy="1778000"/>
          </a:xfrm>
          <a:custGeom>
            <a:avLst/>
            <a:gdLst>
              <a:gd name="T0" fmla="*/ 100 w 105"/>
              <a:gd name="T1" fmla="*/ 527 h 527"/>
              <a:gd name="T2" fmla="*/ 98 w 105"/>
              <a:gd name="T3" fmla="*/ 526 h 527"/>
              <a:gd name="T4" fmla="*/ 9 w 105"/>
              <a:gd name="T5" fmla="*/ 306 h 527"/>
              <a:gd name="T6" fmla="*/ 57 w 105"/>
              <a:gd name="T7" fmla="*/ 3 h 527"/>
              <a:gd name="T8" fmla="*/ 63 w 105"/>
              <a:gd name="T9" fmla="*/ 1 h 527"/>
              <a:gd name="T10" fmla="*/ 65 w 105"/>
              <a:gd name="T11" fmla="*/ 6 h 527"/>
              <a:gd name="T12" fmla="*/ 17 w 105"/>
              <a:gd name="T13" fmla="*/ 306 h 527"/>
              <a:gd name="T14" fmla="*/ 102 w 105"/>
              <a:gd name="T15" fmla="*/ 519 h 527"/>
              <a:gd name="T16" fmla="*/ 104 w 105"/>
              <a:gd name="T17" fmla="*/ 525 h 527"/>
              <a:gd name="T18" fmla="*/ 100 w 105"/>
              <a:gd name="T19" fmla="*/ 52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" h="527">
                <a:moveTo>
                  <a:pt x="100" y="527"/>
                </a:moveTo>
                <a:cubicBezTo>
                  <a:pt x="99" y="527"/>
                  <a:pt x="99" y="527"/>
                  <a:pt x="98" y="526"/>
                </a:cubicBezTo>
                <a:cubicBezTo>
                  <a:pt x="95" y="525"/>
                  <a:pt x="18" y="485"/>
                  <a:pt x="9" y="306"/>
                </a:cubicBezTo>
                <a:cubicBezTo>
                  <a:pt x="0" y="128"/>
                  <a:pt x="57" y="4"/>
                  <a:pt x="57" y="3"/>
                </a:cubicBezTo>
                <a:cubicBezTo>
                  <a:pt x="58" y="1"/>
                  <a:pt x="61" y="0"/>
                  <a:pt x="63" y="1"/>
                </a:cubicBezTo>
                <a:cubicBezTo>
                  <a:pt x="65" y="2"/>
                  <a:pt x="66" y="4"/>
                  <a:pt x="65" y="6"/>
                </a:cubicBezTo>
                <a:cubicBezTo>
                  <a:pt x="64" y="7"/>
                  <a:pt x="8" y="130"/>
                  <a:pt x="17" y="306"/>
                </a:cubicBezTo>
                <a:cubicBezTo>
                  <a:pt x="26" y="480"/>
                  <a:pt x="101" y="519"/>
                  <a:pt x="102" y="519"/>
                </a:cubicBezTo>
                <a:cubicBezTo>
                  <a:pt x="104" y="520"/>
                  <a:pt x="105" y="523"/>
                  <a:pt x="104" y="525"/>
                </a:cubicBezTo>
                <a:cubicBezTo>
                  <a:pt x="103" y="526"/>
                  <a:pt x="101" y="527"/>
                  <a:pt x="100" y="527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45">
            <a:extLst>
              <a:ext uri="{FF2B5EF4-FFF2-40B4-BE49-F238E27FC236}">
                <a16:creationId xmlns:a16="http://schemas.microsoft.com/office/drawing/2014/main" id="{8CC70ACC-5C99-4109-A33D-85AE853CD926}"/>
              </a:ext>
            </a:extLst>
          </p:cNvPr>
          <p:cNvSpPr>
            <a:spLocks/>
          </p:cNvSpPr>
          <p:nvPr/>
        </p:nvSpPr>
        <p:spPr bwMode="auto">
          <a:xfrm>
            <a:off x="3517901" y="4249738"/>
            <a:ext cx="1077913" cy="177800"/>
          </a:xfrm>
          <a:custGeom>
            <a:avLst/>
            <a:gdLst>
              <a:gd name="T0" fmla="*/ 160 w 320"/>
              <a:gd name="T1" fmla="*/ 53 h 53"/>
              <a:gd name="T2" fmla="*/ 1 w 320"/>
              <a:gd name="T3" fmla="*/ 7 h 53"/>
              <a:gd name="T4" fmla="*/ 3 w 320"/>
              <a:gd name="T5" fmla="*/ 1 h 53"/>
              <a:gd name="T6" fmla="*/ 8 w 320"/>
              <a:gd name="T7" fmla="*/ 3 h 53"/>
              <a:gd name="T8" fmla="*/ 160 w 320"/>
              <a:gd name="T9" fmla="*/ 45 h 53"/>
              <a:gd name="T10" fmla="*/ 312 w 320"/>
              <a:gd name="T11" fmla="*/ 3 h 53"/>
              <a:gd name="T12" fmla="*/ 318 w 320"/>
              <a:gd name="T13" fmla="*/ 1 h 53"/>
              <a:gd name="T14" fmla="*/ 319 w 320"/>
              <a:gd name="T15" fmla="*/ 7 h 53"/>
              <a:gd name="T16" fmla="*/ 160 w 320"/>
              <a:gd name="T1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" h="53">
                <a:moveTo>
                  <a:pt x="160" y="53"/>
                </a:moveTo>
                <a:cubicBezTo>
                  <a:pt x="28" y="53"/>
                  <a:pt x="2" y="9"/>
                  <a:pt x="1" y="7"/>
                </a:cubicBezTo>
                <a:cubicBezTo>
                  <a:pt x="0" y="5"/>
                  <a:pt x="1" y="2"/>
                  <a:pt x="3" y="1"/>
                </a:cubicBezTo>
                <a:cubicBezTo>
                  <a:pt x="5" y="0"/>
                  <a:pt x="7" y="1"/>
                  <a:pt x="8" y="3"/>
                </a:cubicBezTo>
                <a:cubicBezTo>
                  <a:pt x="8" y="3"/>
                  <a:pt x="34" y="45"/>
                  <a:pt x="160" y="45"/>
                </a:cubicBezTo>
                <a:cubicBezTo>
                  <a:pt x="286" y="45"/>
                  <a:pt x="312" y="3"/>
                  <a:pt x="312" y="3"/>
                </a:cubicBezTo>
                <a:cubicBezTo>
                  <a:pt x="313" y="1"/>
                  <a:pt x="316" y="0"/>
                  <a:pt x="318" y="1"/>
                </a:cubicBezTo>
                <a:cubicBezTo>
                  <a:pt x="320" y="3"/>
                  <a:pt x="320" y="5"/>
                  <a:pt x="319" y="7"/>
                </a:cubicBezTo>
                <a:cubicBezTo>
                  <a:pt x="318" y="9"/>
                  <a:pt x="292" y="53"/>
                  <a:pt x="160" y="5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46">
            <a:extLst>
              <a:ext uri="{FF2B5EF4-FFF2-40B4-BE49-F238E27FC236}">
                <a16:creationId xmlns:a16="http://schemas.microsoft.com/office/drawing/2014/main" id="{07F16B44-0215-4BBC-9E3F-C4CCC289B5FA}"/>
              </a:ext>
            </a:extLst>
          </p:cNvPr>
          <p:cNvSpPr>
            <a:spLocks/>
          </p:cNvSpPr>
          <p:nvPr/>
        </p:nvSpPr>
        <p:spPr bwMode="auto">
          <a:xfrm>
            <a:off x="3517901" y="4033838"/>
            <a:ext cx="1077913" cy="177800"/>
          </a:xfrm>
          <a:custGeom>
            <a:avLst/>
            <a:gdLst>
              <a:gd name="T0" fmla="*/ 160 w 320"/>
              <a:gd name="T1" fmla="*/ 53 h 53"/>
              <a:gd name="T2" fmla="*/ 1 w 320"/>
              <a:gd name="T3" fmla="*/ 6 h 53"/>
              <a:gd name="T4" fmla="*/ 3 w 320"/>
              <a:gd name="T5" fmla="*/ 1 h 53"/>
              <a:gd name="T6" fmla="*/ 8 w 320"/>
              <a:gd name="T7" fmla="*/ 2 h 53"/>
              <a:gd name="T8" fmla="*/ 160 w 320"/>
              <a:gd name="T9" fmla="*/ 45 h 53"/>
              <a:gd name="T10" fmla="*/ 312 w 320"/>
              <a:gd name="T11" fmla="*/ 2 h 53"/>
              <a:gd name="T12" fmla="*/ 318 w 320"/>
              <a:gd name="T13" fmla="*/ 1 h 53"/>
              <a:gd name="T14" fmla="*/ 319 w 320"/>
              <a:gd name="T15" fmla="*/ 6 h 53"/>
              <a:gd name="T16" fmla="*/ 160 w 320"/>
              <a:gd name="T1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" h="53">
                <a:moveTo>
                  <a:pt x="160" y="53"/>
                </a:moveTo>
                <a:cubicBezTo>
                  <a:pt x="28" y="53"/>
                  <a:pt x="2" y="8"/>
                  <a:pt x="1" y="6"/>
                </a:cubicBezTo>
                <a:cubicBezTo>
                  <a:pt x="0" y="4"/>
                  <a:pt x="1" y="2"/>
                  <a:pt x="3" y="1"/>
                </a:cubicBezTo>
                <a:cubicBezTo>
                  <a:pt x="5" y="0"/>
                  <a:pt x="7" y="0"/>
                  <a:pt x="8" y="2"/>
                </a:cubicBezTo>
                <a:cubicBezTo>
                  <a:pt x="8" y="3"/>
                  <a:pt x="34" y="45"/>
                  <a:pt x="160" y="45"/>
                </a:cubicBezTo>
                <a:cubicBezTo>
                  <a:pt x="286" y="45"/>
                  <a:pt x="312" y="3"/>
                  <a:pt x="312" y="2"/>
                </a:cubicBezTo>
                <a:cubicBezTo>
                  <a:pt x="313" y="0"/>
                  <a:pt x="316" y="0"/>
                  <a:pt x="318" y="1"/>
                </a:cubicBezTo>
                <a:cubicBezTo>
                  <a:pt x="320" y="2"/>
                  <a:pt x="320" y="4"/>
                  <a:pt x="319" y="6"/>
                </a:cubicBezTo>
                <a:cubicBezTo>
                  <a:pt x="318" y="8"/>
                  <a:pt x="292" y="53"/>
                  <a:pt x="160" y="5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822AF5BF-756D-437A-BED0-950797D0B21F}"/>
              </a:ext>
            </a:extLst>
          </p:cNvPr>
          <p:cNvSpPr>
            <a:spLocks/>
          </p:cNvSpPr>
          <p:nvPr/>
        </p:nvSpPr>
        <p:spPr bwMode="auto">
          <a:xfrm>
            <a:off x="3517901" y="3797300"/>
            <a:ext cx="1077913" cy="177800"/>
          </a:xfrm>
          <a:custGeom>
            <a:avLst/>
            <a:gdLst>
              <a:gd name="T0" fmla="*/ 160 w 320"/>
              <a:gd name="T1" fmla="*/ 53 h 53"/>
              <a:gd name="T2" fmla="*/ 1 w 320"/>
              <a:gd name="T3" fmla="*/ 7 h 53"/>
              <a:gd name="T4" fmla="*/ 3 w 320"/>
              <a:gd name="T5" fmla="*/ 1 h 53"/>
              <a:gd name="T6" fmla="*/ 8 w 320"/>
              <a:gd name="T7" fmla="*/ 3 h 53"/>
              <a:gd name="T8" fmla="*/ 160 w 320"/>
              <a:gd name="T9" fmla="*/ 45 h 53"/>
              <a:gd name="T10" fmla="*/ 312 w 320"/>
              <a:gd name="T11" fmla="*/ 3 h 53"/>
              <a:gd name="T12" fmla="*/ 318 w 320"/>
              <a:gd name="T13" fmla="*/ 1 h 53"/>
              <a:gd name="T14" fmla="*/ 319 w 320"/>
              <a:gd name="T15" fmla="*/ 7 h 53"/>
              <a:gd name="T16" fmla="*/ 160 w 320"/>
              <a:gd name="T1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" h="53">
                <a:moveTo>
                  <a:pt x="160" y="53"/>
                </a:moveTo>
                <a:cubicBezTo>
                  <a:pt x="28" y="53"/>
                  <a:pt x="2" y="8"/>
                  <a:pt x="1" y="7"/>
                </a:cubicBezTo>
                <a:cubicBezTo>
                  <a:pt x="0" y="5"/>
                  <a:pt x="1" y="2"/>
                  <a:pt x="3" y="1"/>
                </a:cubicBezTo>
                <a:cubicBezTo>
                  <a:pt x="5" y="0"/>
                  <a:pt x="7" y="1"/>
                  <a:pt x="8" y="3"/>
                </a:cubicBezTo>
                <a:cubicBezTo>
                  <a:pt x="8" y="3"/>
                  <a:pt x="34" y="45"/>
                  <a:pt x="160" y="45"/>
                </a:cubicBezTo>
                <a:cubicBezTo>
                  <a:pt x="286" y="45"/>
                  <a:pt x="312" y="3"/>
                  <a:pt x="312" y="3"/>
                </a:cubicBezTo>
                <a:cubicBezTo>
                  <a:pt x="313" y="1"/>
                  <a:pt x="316" y="0"/>
                  <a:pt x="318" y="1"/>
                </a:cubicBezTo>
                <a:cubicBezTo>
                  <a:pt x="320" y="2"/>
                  <a:pt x="320" y="5"/>
                  <a:pt x="319" y="7"/>
                </a:cubicBezTo>
                <a:cubicBezTo>
                  <a:pt x="318" y="8"/>
                  <a:pt x="292" y="53"/>
                  <a:pt x="160" y="5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8">
            <a:extLst>
              <a:ext uri="{FF2B5EF4-FFF2-40B4-BE49-F238E27FC236}">
                <a16:creationId xmlns:a16="http://schemas.microsoft.com/office/drawing/2014/main" id="{3D982726-F7EA-4CA2-A4B4-7C423C13D734}"/>
              </a:ext>
            </a:extLst>
          </p:cNvPr>
          <p:cNvSpPr>
            <a:spLocks/>
          </p:cNvSpPr>
          <p:nvPr/>
        </p:nvSpPr>
        <p:spPr bwMode="auto">
          <a:xfrm>
            <a:off x="3683001" y="3584575"/>
            <a:ext cx="892175" cy="155575"/>
          </a:xfrm>
          <a:custGeom>
            <a:avLst/>
            <a:gdLst>
              <a:gd name="T0" fmla="*/ 111 w 265"/>
              <a:gd name="T1" fmla="*/ 46 h 46"/>
              <a:gd name="T2" fmla="*/ 3 w 265"/>
              <a:gd name="T3" fmla="*/ 32 h 46"/>
              <a:gd name="T4" fmla="*/ 1 w 265"/>
              <a:gd name="T5" fmla="*/ 27 h 46"/>
              <a:gd name="T6" fmla="*/ 6 w 265"/>
              <a:gd name="T7" fmla="*/ 24 h 46"/>
              <a:gd name="T8" fmla="*/ 111 w 265"/>
              <a:gd name="T9" fmla="*/ 38 h 46"/>
              <a:gd name="T10" fmla="*/ 258 w 265"/>
              <a:gd name="T11" fmla="*/ 2 h 46"/>
              <a:gd name="T12" fmla="*/ 264 w 265"/>
              <a:gd name="T13" fmla="*/ 2 h 46"/>
              <a:gd name="T14" fmla="*/ 264 w 265"/>
              <a:gd name="T15" fmla="*/ 8 h 46"/>
              <a:gd name="T16" fmla="*/ 111 w 265"/>
              <a:gd name="T17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" h="46">
                <a:moveTo>
                  <a:pt x="111" y="46"/>
                </a:moveTo>
                <a:cubicBezTo>
                  <a:pt x="68" y="46"/>
                  <a:pt x="32" y="41"/>
                  <a:pt x="3" y="32"/>
                </a:cubicBezTo>
                <a:cubicBezTo>
                  <a:pt x="1" y="31"/>
                  <a:pt x="0" y="29"/>
                  <a:pt x="1" y="27"/>
                </a:cubicBezTo>
                <a:cubicBezTo>
                  <a:pt x="1" y="25"/>
                  <a:pt x="4" y="24"/>
                  <a:pt x="6" y="24"/>
                </a:cubicBezTo>
                <a:cubicBezTo>
                  <a:pt x="33" y="34"/>
                  <a:pt x="69" y="38"/>
                  <a:pt x="111" y="38"/>
                </a:cubicBezTo>
                <a:cubicBezTo>
                  <a:pt x="209" y="38"/>
                  <a:pt x="247" y="13"/>
                  <a:pt x="258" y="2"/>
                </a:cubicBezTo>
                <a:cubicBezTo>
                  <a:pt x="260" y="0"/>
                  <a:pt x="262" y="1"/>
                  <a:pt x="264" y="2"/>
                </a:cubicBezTo>
                <a:cubicBezTo>
                  <a:pt x="265" y="4"/>
                  <a:pt x="265" y="6"/>
                  <a:pt x="264" y="8"/>
                </a:cubicBezTo>
                <a:cubicBezTo>
                  <a:pt x="248" y="22"/>
                  <a:pt x="209" y="46"/>
                  <a:pt x="111" y="46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49">
            <a:extLst>
              <a:ext uri="{FF2B5EF4-FFF2-40B4-BE49-F238E27FC236}">
                <a16:creationId xmlns:a16="http://schemas.microsoft.com/office/drawing/2014/main" id="{19BF9E1C-7351-4458-8C56-7D90088850E5}"/>
              </a:ext>
            </a:extLst>
          </p:cNvPr>
          <p:cNvSpPr>
            <a:spLocks/>
          </p:cNvSpPr>
          <p:nvPr/>
        </p:nvSpPr>
        <p:spPr bwMode="auto">
          <a:xfrm>
            <a:off x="3998913" y="5478463"/>
            <a:ext cx="1023938" cy="1379538"/>
          </a:xfrm>
          <a:custGeom>
            <a:avLst/>
            <a:gdLst>
              <a:gd name="T0" fmla="*/ 304 w 304"/>
              <a:gd name="T1" fmla="*/ 409 h 409"/>
              <a:gd name="T2" fmla="*/ 298 w 304"/>
              <a:gd name="T3" fmla="*/ 78 h 409"/>
              <a:gd name="T4" fmla="*/ 277 w 304"/>
              <a:gd name="T5" fmla="*/ 0 h 409"/>
              <a:gd name="T6" fmla="*/ 46 w 304"/>
              <a:gd name="T7" fmla="*/ 73 h 409"/>
              <a:gd name="T8" fmla="*/ 45 w 304"/>
              <a:gd name="T9" fmla="*/ 89 h 409"/>
              <a:gd name="T10" fmla="*/ 0 w 304"/>
              <a:gd name="T11" fmla="*/ 409 h 409"/>
              <a:gd name="T12" fmla="*/ 304 w 304"/>
              <a:gd name="T13" fmla="*/ 409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4" h="409">
                <a:moveTo>
                  <a:pt x="304" y="409"/>
                </a:moveTo>
                <a:cubicBezTo>
                  <a:pt x="298" y="78"/>
                  <a:pt x="298" y="78"/>
                  <a:pt x="298" y="78"/>
                </a:cubicBezTo>
                <a:cubicBezTo>
                  <a:pt x="298" y="49"/>
                  <a:pt x="290" y="23"/>
                  <a:pt x="277" y="0"/>
                </a:cubicBezTo>
                <a:cubicBezTo>
                  <a:pt x="257" y="51"/>
                  <a:pt x="177" y="71"/>
                  <a:pt x="46" y="73"/>
                </a:cubicBezTo>
                <a:cubicBezTo>
                  <a:pt x="46" y="78"/>
                  <a:pt x="45" y="84"/>
                  <a:pt x="45" y="89"/>
                </a:cubicBezTo>
                <a:cubicBezTo>
                  <a:pt x="0" y="409"/>
                  <a:pt x="0" y="409"/>
                  <a:pt x="0" y="409"/>
                </a:cubicBezTo>
                <a:lnTo>
                  <a:pt x="304" y="4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0">
            <a:extLst>
              <a:ext uri="{FF2B5EF4-FFF2-40B4-BE49-F238E27FC236}">
                <a16:creationId xmlns:a16="http://schemas.microsoft.com/office/drawing/2014/main" id="{E56B3152-934C-4465-BD62-8D6E621FA210}"/>
              </a:ext>
            </a:extLst>
          </p:cNvPr>
          <p:cNvSpPr>
            <a:spLocks/>
          </p:cNvSpPr>
          <p:nvPr/>
        </p:nvSpPr>
        <p:spPr bwMode="auto">
          <a:xfrm>
            <a:off x="3986213" y="5464175"/>
            <a:ext cx="1050925" cy="1393825"/>
          </a:xfrm>
          <a:custGeom>
            <a:avLst/>
            <a:gdLst>
              <a:gd name="T0" fmla="*/ 8 w 312"/>
              <a:gd name="T1" fmla="*/ 413 h 413"/>
              <a:gd name="T2" fmla="*/ 53 w 312"/>
              <a:gd name="T3" fmla="*/ 93 h 413"/>
              <a:gd name="T4" fmla="*/ 54 w 312"/>
              <a:gd name="T5" fmla="*/ 81 h 413"/>
              <a:gd name="T6" fmla="*/ 282 w 312"/>
              <a:gd name="T7" fmla="*/ 13 h 413"/>
              <a:gd name="T8" fmla="*/ 298 w 312"/>
              <a:gd name="T9" fmla="*/ 82 h 413"/>
              <a:gd name="T10" fmla="*/ 304 w 312"/>
              <a:gd name="T11" fmla="*/ 413 h 413"/>
              <a:gd name="T12" fmla="*/ 312 w 312"/>
              <a:gd name="T13" fmla="*/ 413 h 413"/>
              <a:gd name="T14" fmla="*/ 306 w 312"/>
              <a:gd name="T15" fmla="*/ 81 h 413"/>
              <a:gd name="T16" fmla="*/ 306 w 312"/>
              <a:gd name="T17" fmla="*/ 81 h 413"/>
              <a:gd name="T18" fmla="*/ 285 w 312"/>
              <a:gd name="T19" fmla="*/ 2 h 413"/>
              <a:gd name="T20" fmla="*/ 281 w 312"/>
              <a:gd name="T21" fmla="*/ 0 h 413"/>
              <a:gd name="T22" fmla="*/ 278 w 312"/>
              <a:gd name="T23" fmla="*/ 2 h 413"/>
              <a:gd name="T24" fmla="*/ 50 w 312"/>
              <a:gd name="T25" fmla="*/ 73 h 413"/>
              <a:gd name="T26" fmla="*/ 46 w 312"/>
              <a:gd name="T27" fmla="*/ 77 h 413"/>
              <a:gd name="T28" fmla="*/ 45 w 312"/>
              <a:gd name="T29" fmla="*/ 92 h 413"/>
              <a:gd name="T30" fmla="*/ 0 w 312"/>
              <a:gd name="T31" fmla="*/ 413 h 413"/>
              <a:gd name="T32" fmla="*/ 8 w 312"/>
              <a:gd name="T33" fmla="*/ 413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2" h="413">
                <a:moveTo>
                  <a:pt x="8" y="413"/>
                </a:moveTo>
                <a:cubicBezTo>
                  <a:pt x="53" y="93"/>
                  <a:pt x="53" y="93"/>
                  <a:pt x="53" y="93"/>
                </a:cubicBezTo>
                <a:cubicBezTo>
                  <a:pt x="53" y="89"/>
                  <a:pt x="54" y="85"/>
                  <a:pt x="54" y="81"/>
                </a:cubicBezTo>
                <a:cubicBezTo>
                  <a:pt x="187" y="78"/>
                  <a:pt x="258" y="57"/>
                  <a:pt x="282" y="13"/>
                </a:cubicBezTo>
                <a:cubicBezTo>
                  <a:pt x="292" y="34"/>
                  <a:pt x="298" y="57"/>
                  <a:pt x="298" y="82"/>
                </a:cubicBezTo>
                <a:cubicBezTo>
                  <a:pt x="304" y="413"/>
                  <a:pt x="304" y="413"/>
                  <a:pt x="304" y="413"/>
                </a:cubicBezTo>
                <a:cubicBezTo>
                  <a:pt x="312" y="413"/>
                  <a:pt x="312" y="413"/>
                  <a:pt x="312" y="413"/>
                </a:cubicBezTo>
                <a:cubicBezTo>
                  <a:pt x="306" y="81"/>
                  <a:pt x="306" y="81"/>
                  <a:pt x="306" y="81"/>
                </a:cubicBezTo>
                <a:cubicBezTo>
                  <a:pt x="306" y="81"/>
                  <a:pt x="306" y="81"/>
                  <a:pt x="306" y="81"/>
                </a:cubicBezTo>
                <a:cubicBezTo>
                  <a:pt x="306" y="54"/>
                  <a:pt x="298" y="26"/>
                  <a:pt x="285" y="2"/>
                </a:cubicBezTo>
                <a:cubicBezTo>
                  <a:pt x="284" y="1"/>
                  <a:pt x="283" y="0"/>
                  <a:pt x="281" y="0"/>
                </a:cubicBezTo>
                <a:cubicBezTo>
                  <a:pt x="280" y="0"/>
                  <a:pt x="278" y="1"/>
                  <a:pt x="278" y="2"/>
                </a:cubicBezTo>
                <a:cubicBezTo>
                  <a:pt x="260" y="49"/>
                  <a:pt x="189" y="70"/>
                  <a:pt x="50" y="73"/>
                </a:cubicBezTo>
                <a:cubicBezTo>
                  <a:pt x="48" y="73"/>
                  <a:pt x="46" y="75"/>
                  <a:pt x="46" y="77"/>
                </a:cubicBezTo>
                <a:cubicBezTo>
                  <a:pt x="46" y="82"/>
                  <a:pt x="45" y="87"/>
                  <a:pt x="45" y="92"/>
                </a:cubicBezTo>
                <a:cubicBezTo>
                  <a:pt x="0" y="413"/>
                  <a:pt x="0" y="413"/>
                  <a:pt x="0" y="413"/>
                </a:cubicBezTo>
                <a:lnTo>
                  <a:pt x="8" y="413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1">
            <a:extLst>
              <a:ext uri="{FF2B5EF4-FFF2-40B4-BE49-F238E27FC236}">
                <a16:creationId xmlns:a16="http://schemas.microsoft.com/office/drawing/2014/main" id="{0A71488E-DF58-41CF-8B21-3ED0D1C4BBEC}"/>
              </a:ext>
            </a:extLst>
          </p:cNvPr>
          <p:cNvSpPr>
            <a:spLocks/>
          </p:cNvSpPr>
          <p:nvPr/>
        </p:nvSpPr>
        <p:spPr bwMode="auto">
          <a:xfrm>
            <a:off x="3076576" y="5191125"/>
            <a:ext cx="1144588" cy="1666875"/>
          </a:xfrm>
          <a:custGeom>
            <a:avLst/>
            <a:gdLst>
              <a:gd name="T0" fmla="*/ 334 w 340"/>
              <a:gd name="T1" fmla="*/ 494 h 494"/>
              <a:gd name="T2" fmla="*/ 340 w 340"/>
              <a:gd name="T3" fmla="*/ 171 h 494"/>
              <a:gd name="T4" fmla="*/ 339 w 340"/>
              <a:gd name="T5" fmla="*/ 155 h 494"/>
              <a:gd name="T6" fmla="*/ 339 w 340"/>
              <a:gd name="T7" fmla="*/ 148 h 494"/>
              <a:gd name="T8" fmla="*/ 292 w 340"/>
              <a:gd name="T9" fmla="*/ 51 h 494"/>
              <a:gd name="T10" fmla="*/ 176 w 340"/>
              <a:gd name="T11" fmla="*/ 1 h 494"/>
              <a:gd name="T12" fmla="*/ 23 w 340"/>
              <a:gd name="T13" fmla="*/ 95 h 494"/>
              <a:gd name="T14" fmla="*/ 6 w 340"/>
              <a:gd name="T15" fmla="*/ 165 h 494"/>
              <a:gd name="T16" fmla="*/ 0 w 340"/>
              <a:gd name="T17" fmla="*/ 494 h 494"/>
              <a:gd name="T18" fmla="*/ 334 w 340"/>
              <a:gd name="T19" fmla="*/ 494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0" h="494">
                <a:moveTo>
                  <a:pt x="334" y="494"/>
                </a:moveTo>
                <a:cubicBezTo>
                  <a:pt x="340" y="171"/>
                  <a:pt x="340" y="171"/>
                  <a:pt x="340" y="171"/>
                </a:cubicBezTo>
                <a:cubicBezTo>
                  <a:pt x="340" y="166"/>
                  <a:pt x="340" y="160"/>
                  <a:pt x="339" y="155"/>
                </a:cubicBezTo>
                <a:cubicBezTo>
                  <a:pt x="339" y="153"/>
                  <a:pt x="339" y="150"/>
                  <a:pt x="339" y="148"/>
                </a:cubicBezTo>
                <a:cubicBezTo>
                  <a:pt x="334" y="111"/>
                  <a:pt x="317" y="77"/>
                  <a:pt x="292" y="51"/>
                </a:cubicBezTo>
                <a:cubicBezTo>
                  <a:pt x="262" y="21"/>
                  <a:pt x="221" y="2"/>
                  <a:pt x="176" y="1"/>
                </a:cubicBezTo>
                <a:cubicBezTo>
                  <a:pt x="109" y="0"/>
                  <a:pt x="50" y="39"/>
                  <a:pt x="23" y="95"/>
                </a:cubicBezTo>
                <a:cubicBezTo>
                  <a:pt x="12" y="116"/>
                  <a:pt x="6" y="140"/>
                  <a:pt x="6" y="165"/>
                </a:cubicBezTo>
                <a:cubicBezTo>
                  <a:pt x="0" y="494"/>
                  <a:pt x="0" y="494"/>
                  <a:pt x="0" y="494"/>
                </a:cubicBezTo>
                <a:lnTo>
                  <a:pt x="334" y="4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52">
            <a:extLst>
              <a:ext uri="{FF2B5EF4-FFF2-40B4-BE49-F238E27FC236}">
                <a16:creationId xmlns:a16="http://schemas.microsoft.com/office/drawing/2014/main" id="{82F9A177-9C02-489B-96A0-7CE1AEABA3E9}"/>
              </a:ext>
            </a:extLst>
          </p:cNvPr>
          <p:cNvSpPr>
            <a:spLocks/>
          </p:cNvSpPr>
          <p:nvPr/>
        </p:nvSpPr>
        <p:spPr bwMode="auto">
          <a:xfrm>
            <a:off x="3063876" y="5180013"/>
            <a:ext cx="1171575" cy="1677988"/>
          </a:xfrm>
          <a:custGeom>
            <a:avLst/>
            <a:gdLst>
              <a:gd name="T0" fmla="*/ 8 w 348"/>
              <a:gd name="T1" fmla="*/ 497 h 497"/>
              <a:gd name="T2" fmla="*/ 14 w 348"/>
              <a:gd name="T3" fmla="*/ 168 h 497"/>
              <a:gd name="T4" fmla="*/ 30 w 348"/>
              <a:gd name="T5" fmla="*/ 100 h 497"/>
              <a:gd name="T6" fmla="*/ 177 w 348"/>
              <a:gd name="T7" fmla="*/ 8 h 497"/>
              <a:gd name="T8" fmla="*/ 179 w 348"/>
              <a:gd name="T9" fmla="*/ 8 h 497"/>
              <a:gd name="T10" fmla="*/ 293 w 348"/>
              <a:gd name="T11" fmla="*/ 57 h 497"/>
              <a:gd name="T12" fmla="*/ 339 w 348"/>
              <a:gd name="T13" fmla="*/ 151 h 497"/>
              <a:gd name="T14" fmla="*/ 339 w 348"/>
              <a:gd name="T15" fmla="*/ 159 h 497"/>
              <a:gd name="T16" fmla="*/ 339 w 348"/>
              <a:gd name="T17" fmla="*/ 159 h 497"/>
              <a:gd name="T18" fmla="*/ 340 w 348"/>
              <a:gd name="T19" fmla="*/ 174 h 497"/>
              <a:gd name="T20" fmla="*/ 334 w 348"/>
              <a:gd name="T21" fmla="*/ 497 h 497"/>
              <a:gd name="T22" fmla="*/ 342 w 348"/>
              <a:gd name="T23" fmla="*/ 497 h 497"/>
              <a:gd name="T24" fmla="*/ 348 w 348"/>
              <a:gd name="T25" fmla="*/ 174 h 497"/>
              <a:gd name="T26" fmla="*/ 347 w 348"/>
              <a:gd name="T27" fmla="*/ 158 h 497"/>
              <a:gd name="T28" fmla="*/ 347 w 348"/>
              <a:gd name="T29" fmla="*/ 158 h 497"/>
              <a:gd name="T30" fmla="*/ 347 w 348"/>
              <a:gd name="T31" fmla="*/ 150 h 497"/>
              <a:gd name="T32" fmla="*/ 299 w 348"/>
              <a:gd name="T33" fmla="*/ 52 h 497"/>
              <a:gd name="T34" fmla="*/ 180 w 348"/>
              <a:gd name="T35" fmla="*/ 0 h 497"/>
              <a:gd name="T36" fmla="*/ 177 w 348"/>
              <a:gd name="T37" fmla="*/ 0 h 497"/>
              <a:gd name="T38" fmla="*/ 23 w 348"/>
              <a:gd name="T39" fmla="*/ 96 h 497"/>
              <a:gd name="T40" fmla="*/ 6 w 348"/>
              <a:gd name="T41" fmla="*/ 168 h 497"/>
              <a:gd name="T42" fmla="*/ 0 w 348"/>
              <a:gd name="T43" fmla="*/ 497 h 497"/>
              <a:gd name="T44" fmla="*/ 8 w 348"/>
              <a:gd name="T45" fmla="*/ 497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48" h="497">
                <a:moveTo>
                  <a:pt x="8" y="497"/>
                </a:moveTo>
                <a:cubicBezTo>
                  <a:pt x="14" y="168"/>
                  <a:pt x="14" y="168"/>
                  <a:pt x="14" y="168"/>
                </a:cubicBezTo>
                <a:cubicBezTo>
                  <a:pt x="14" y="144"/>
                  <a:pt x="20" y="121"/>
                  <a:pt x="30" y="100"/>
                </a:cubicBezTo>
                <a:cubicBezTo>
                  <a:pt x="57" y="44"/>
                  <a:pt x="115" y="8"/>
                  <a:pt x="177" y="8"/>
                </a:cubicBezTo>
                <a:cubicBezTo>
                  <a:pt x="178" y="8"/>
                  <a:pt x="179" y="8"/>
                  <a:pt x="179" y="8"/>
                </a:cubicBezTo>
                <a:cubicBezTo>
                  <a:pt x="223" y="9"/>
                  <a:pt x="263" y="26"/>
                  <a:pt x="293" y="57"/>
                </a:cubicBezTo>
                <a:cubicBezTo>
                  <a:pt x="318" y="83"/>
                  <a:pt x="334" y="116"/>
                  <a:pt x="339" y="151"/>
                </a:cubicBezTo>
                <a:cubicBezTo>
                  <a:pt x="339" y="154"/>
                  <a:pt x="339" y="156"/>
                  <a:pt x="339" y="159"/>
                </a:cubicBezTo>
                <a:cubicBezTo>
                  <a:pt x="339" y="159"/>
                  <a:pt x="339" y="159"/>
                  <a:pt x="339" y="159"/>
                </a:cubicBezTo>
                <a:cubicBezTo>
                  <a:pt x="340" y="164"/>
                  <a:pt x="340" y="169"/>
                  <a:pt x="340" y="174"/>
                </a:cubicBezTo>
                <a:cubicBezTo>
                  <a:pt x="334" y="497"/>
                  <a:pt x="334" y="497"/>
                  <a:pt x="334" y="497"/>
                </a:cubicBezTo>
                <a:cubicBezTo>
                  <a:pt x="342" y="497"/>
                  <a:pt x="342" y="497"/>
                  <a:pt x="342" y="497"/>
                </a:cubicBezTo>
                <a:cubicBezTo>
                  <a:pt x="348" y="174"/>
                  <a:pt x="348" y="174"/>
                  <a:pt x="348" y="174"/>
                </a:cubicBezTo>
                <a:cubicBezTo>
                  <a:pt x="348" y="169"/>
                  <a:pt x="348" y="163"/>
                  <a:pt x="347" y="158"/>
                </a:cubicBezTo>
                <a:cubicBezTo>
                  <a:pt x="347" y="158"/>
                  <a:pt x="347" y="158"/>
                  <a:pt x="347" y="158"/>
                </a:cubicBezTo>
                <a:cubicBezTo>
                  <a:pt x="347" y="155"/>
                  <a:pt x="347" y="153"/>
                  <a:pt x="347" y="150"/>
                </a:cubicBezTo>
                <a:cubicBezTo>
                  <a:pt x="342" y="113"/>
                  <a:pt x="325" y="78"/>
                  <a:pt x="299" y="52"/>
                </a:cubicBezTo>
                <a:cubicBezTo>
                  <a:pt x="267" y="19"/>
                  <a:pt x="225" y="1"/>
                  <a:pt x="180" y="0"/>
                </a:cubicBezTo>
                <a:cubicBezTo>
                  <a:pt x="179" y="0"/>
                  <a:pt x="178" y="0"/>
                  <a:pt x="177" y="0"/>
                </a:cubicBezTo>
                <a:cubicBezTo>
                  <a:pt x="112" y="0"/>
                  <a:pt x="52" y="38"/>
                  <a:pt x="23" y="96"/>
                </a:cubicBezTo>
                <a:cubicBezTo>
                  <a:pt x="12" y="119"/>
                  <a:pt x="6" y="143"/>
                  <a:pt x="6" y="168"/>
                </a:cubicBezTo>
                <a:cubicBezTo>
                  <a:pt x="0" y="497"/>
                  <a:pt x="0" y="497"/>
                  <a:pt x="0" y="497"/>
                </a:cubicBezTo>
                <a:lnTo>
                  <a:pt x="8" y="497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54">
            <a:extLst>
              <a:ext uri="{FF2B5EF4-FFF2-40B4-BE49-F238E27FC236}">
                <a16:creationId xmlns:a16="http://schemas.microsoft.com/office/drawing/2014/main" id="{8641AEF8-9E2D-4672-9C6D-3A93EB705791}"/>
              </a:ext>
            </a:extLst>
          </p:cNvPr>
          <p:cNvSpPr>
            <a:spLocks/>
          </p:cNvSpPr>
          <p:nvPr/>
        </p:nvSpPr>
        <p:spPr bwMode="auto">
          <a:xfrm>
            <a:off x="3740151" y="1004888"/>
            <a:ext cx="1020763" cy="595313"/>
          </a:xfrm>
          <a:custGeom>
            <a:avLst/>
            <a:gdLst>
              <a:gd name="T0" fmla="*/ 303 w 303"/>
              <a:gd name="T1" fmla="*/ 16 h 176"/>
              <a:gd name="T2" fmla="*/ 303 w 303"/>
              <a:gd name="T3" fmla="*/ 116 h 176"/>
              <a:gd name="T4" fmla="*/ 302 w 303"/>
              <a:gd name="T5" fmla="*/ 123 h 176"/>
              <a:gd name="T6" fmla="*/ 302 w 303"/>
              <a:gd name="T7" fmla="*/ 124 h 176"/>
              <a:gd name="T8" fmla="*/ 302 w 303"/>
              <a:gd name="T9" fmla="*/ 131 h 176"/>
              <a:gd name="T10" fmla="*/ 301 w 303"/>
              <a:gd name="T11" fmla="*/ 138 h 176"/>
              <a:gd name="T12" fmla="*/ 301 w 303"/>
              <a:gd name="T13" fmla="*/ 138 h 176"/>
              <a:gd name="T14" fmla="*/ 2 w 303"/>
              <a:gd name="T15" fmla="*/ 138 h 176"/>
              <a:gd name="T16" fmla="*/ 2 w 303"/>
              <a:gd name="T17" fmla="*/ 137 h 176"/>
              <a:gd name="T18" fmla="*/ 1 w 303"/>
              <a:gd name="T19" fmla="*/ 133 h 176"/>
              <a:gd name="T20" fmla="*/ 1 w 303"/>
              <a:gd name="T21" fmla="*/ 129 h 176"/>
              <a:gd name="T22" fmla="*/ 1 w 303"/>
              <a:gd name="T23" fmla="*/ 126 h 176"/>
              <a:gd name="T24" fmla="*/ 0 w 303"/>
              <a:gd name="T25" fmla="*/ 116 h 176"/>
              <a:gd name="T26" fmla="*/ 0 w 303"/>
              <a:gd name="T27" fmla="*/ 0 h 176"/>
              <a:gd name="T28" fmla="*/ 302 w 303"/>
              <a:gd name="T29" fmla="*/ 0 h 176"/>
              <a:gd name="T30" fmla="*/ 302 w 303"/>
              <a:gd name="T31" fmla="*/ 12 h 176"/>
              <a:gd name="T32" fmla="*/ 303 w 303"/>
              <a:gd name="T33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176">
                <a:moveTo>
                  <a:pt x="303" y="16"/>
                </a:moveTo>
                <a:cubicBezTo>
                  <a:pt x="303" y="116"/>
                  <a:pt x="303" y="116"/>
                  <a:pt x="303" y="116"/>
                </a:cubicBezTo>
                <a:cubicBezTo>
                  <a:pt x="303" y="118"/>
                  <a:pt x="302" y="121"/>
                  <a:pt x="302" y="123"/>
                </a:cubicBezTo>
                <a:cubicBezTo>
                  <a:pt x="302" y="124"/>
                  <a:pt x="302" y="124"/>
                  <a:pt x="302" y="124"/>
                </a:cubicBezTo>
                <a:cubicBezTo>
                  <a:pt x="302" y="126"/>
                  <a:pt x="302" y="129"/>
                  <a:pt x="302" y="131"/>
                </a:cubicBezTo>
                <a:cubicBezTo>
                  <a:pt x="302" y="134"/>
                  <a:pt x="301" y="136"/>
                  <a:pt x="301" y="138"/>
                </a:cubicBezTo>
                <a:cubicBezTo>
                  <a:pt x="301" y="138"/>
                  <a:pt x="301" y="138"/>
                  <a:pt x="301" y="138"/>
                </a:cubicBezTo>
                <a:cubicBezTo>
                  <a:pt x="286" y="142"/>
                  <a:pt x="155" y="176"/>
                  <a:pt x="2" y="138"/>
                </a:cubicBezTo>
                <a:cubicBezTo>
                  <a:pt x="2" y="138"/>
                  <a:pt x="2" y="138"/>
                  <a:pt x="2" y="137"/>
                </a:cubicBezTo>
                <a:cubicBezTo>
                  <a:pt x="2" y="136"/>
                  <a:pt x="1" y="134"/>
                  <a:pt x="1" y="133"/>
                </a:cubicBezTo>
                <a:cubicBezTo>
                  <a:pt x="1" y="132"/>
                  <a:pt x="1" y="130"/>
                  <a:pt x="1" y="129"/>
                </a:cubicBezTo>
                <a:cubicBezTo>
                  <a:pt x="1" y="128"/>
                  <a:pt x="1" y="127"/>
                  <a:pt x="1" y="126"/>
                </a:cubicBezTo>
                <a:cubicBezTo>
                  <a:pt x="0" y="123"/>
                  <a:pt x="0" y="119"/>
                  <a:pt x="0" y="116"/>
                </a:cubicBezTo>
                <a:cubicBezTo>
                  <a:pt x="0" y="0"/>
                  <a:pt x="0" y="0"/>
                  <a:pt x="0" y="0"/>
                </a:cubicBezTo>
                <a:cubicBezTo>
                  <a:pt x="160" y="39"/>
                  <a:pt x="296" y="1"/>
                  <a:pt x="302" y="0"/>
                </a:cubicBezTo>
                <a:cubicBezTo>
                  <a:pt x="302" y="4"/>
                  <a:pt x="302" y="8"/>
                  <a:pt x="302" y="12"/>
                </a:cubicBezTo>
                <a:cubicBezTo>
                  <a:pt x="303" y="13"/>
                  <a:pt x="303" y="14"/>
                  <a:pt x="303" y="16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55">
            <a:extLst>
              <a:ext uri="{FF2B5EF4-FFF2-40B4-BE49-F238E27FC236}">
                <a16:creationId xmlns:a16="http://schemas.microsoft.com/office/drawing/2014/main" id="{0AE4D385-A7B9-48F0-B084-98885152B16C}"/>
              </a:ext>
            </a:extLst>
          </p:cNvPr>
          <p:cNvSpPr>
            <a:spLocks noEditPoints="1"/>
          </p:cNvSpPr>
          <p:nvPr/>
        </p:nvSpPr>
        <p:spPr bwMode="auto">
          <a:xfrm>
            <a:off x="3730626" y="992188"/>
            <a:ext cx="1039813" cy="590550"/>
          </a:xfrm>
          <a:custGeom>
            <a:avLst/>
            <a:gdLst>
              <a:gd name="T0" fmla="*/ 154 w 309"/>
              <a:gd name="T1" fmla="*/ 163 h 175"/>
              <a:gd name="T2" fmla="*/ 4 w 309"/>
              <a:gd name="T3" fmla="*/ 145 h 175"/>
              <a:gd name="T4" fmla="*/ 2 w 309"/>
              <a:gd name="T5" fmla="*/ 143 h 175"/>
              <a:gd name="T6" fmla="*/ 2 w 309"/>
              <a:gd name="T7" fmla="*/ 142 h 175"/>
              <a:gd name="T8" fmla="*/ 1 w 309"/>
              <a:gd name="T9" fmla="*/ 137 h 175"/>
              <a:gd name="T10" fmla="*/ 1 w 309"/>
              <a:gd name="T11" fmla="*/ 133 h 175"/>
              <a:gd name="T12" fmla="*/ 1 w 309"/>
              <a:gd name="T13" fmla="*/ 130 h 175"/>
              <a:gd name="T14" fmla="*/ 0 w 309"/>
              <a:gd name="T15" fmla="*/ 120 h 175"/>
              <a:gd name="T16" fmla="*/ 0 w 309"/>
              <a:gd name="T17" fmla="*/ 4 h 175"/>
              <a:gd name="T18" fmla="*/ 2 w 309"/>
              <a:gd name="T19" fmla="*/ 1 h 175"/>
              <a:gd name="T20" fmla="*/ 4 w 309"/>
              <a:gd name="T21" fmla="*/ 1 h 175"/>
              <a:gd name="T22" fmla="*/ 304 w 309"/>
              <a:gd name="T23" fmla="*/ 1 h 175"/>
              <a:gd name="T24" fmla="*/ 306 w 309"/>
              <a:gd name="T25" fmla="*/ 1 h 175"/>
              <a:gd name="T26" fmla="*/ 308 w 309"/>
              <a:gd name="T27" fmla="*/ 3 h 175"/>
              <a:gd name="T28" fmla="*/ 308 w 309"/>
              <a:gd name="T29" fmla="*/ 16 h 175"/>
              <a:gd name="T30" fmla="*/ 309 w 309"/>
              <a:gd name="T31" fmla="*/ 20 h 175"/>
              <a:gd name="T32" fmla="*/ 309 w 309"/>
              <a:gd name="T33" fmla="*/ 120 h 175"/>
              <a:gd name="T34" fmla="*/ 308 w 309"/>
              <a:gd name="T35" fmla="*/ 128 h 175"/>
              <a:gd name="T36" fmla="*/ 308 w 309"/>
              <a:gd name="T37" fmla="*/ 128 h 175"/>
              <a:gd name="T38" fmla="*/ 308 w 309"/>
              <a:gd name="T39" fmla="*/ 136 h 175"/>
              <a:gd name="T40" fmla="*/ 307 w 309"/>
              <a:gd name="T41" fmla="*/ 143 h 175"/>
              <a:gd name="T42" fmla="*/ 305 w 309"/>
              <a:gd name="T43" fmla="*/ 145 h 175"/>
              <a:gd name="T44" fmla="*/ 154 w 309"/>
              <a:gd name="T45" fmla="*/ 163 h 175"/>
              <a:gd name="T46" fmla="*/ 8 w 309"/>
              <a:gd name="T47" fmla="*/ 140 h 175"/>
              <a:gd name="T48" fmla="*/ 301 w 309"/>
              <a:gd name="T49" fmla="*/ 140 h 175"/>
              <a:gd name="T50" fmla="*/ 302 w 309"/>
              <a:gd name="T51" fmla="*/ 135 h 175"/>
              <a:gd name="T52" fmla="*/ 302 w 309"/>
              <a:gd name="T53" fmla="*/ 128 h 175"/>
              <a:gd name="T54" fmla="*/ 302 w 309"/>
              <a:gd name="T55" fmla="*/ 127 h 175"/>
              <a:gd name="T56" fmla="*/ 303 w 309"/>
              <a:gd name="T57" fmla="*/ 120 h 175"/>
              <a:gd name="T58" fmla="*/ 303 w 309"/>
              <a:gd name="T59" fmla="*/ 20 h 175"/>
              <a:gd name="T60" fmla="*/ 302 w 309"/>
              <a:gd name="T61" fmla="*/ 16 h 175"/>
              <a:gd name="T62" fmla="*/ 302 w 309"/>
              <a:gd name="T63" fmla="*/ 7 h 175"/>
              <a:gd name="T64" fmla="*/ 6 w 309"/>
              <a:gd name="T65" fmla="*/ 7 h 175"/>
              <a:gd name="T66" fmla="*/ 6 w 309"/>
              <a:gd name="T67" fmla="*/ 120 h 175"/>
              <a:gd name="T68" fmla="*/ 7 w 309"/>
              <a:gd name="T69" fmla="*/ 130 h 175"/>
              <a:gd name="T70" fmla="*/ 7 w 309"/>
              <a:gd name="T71" fmla="*/ 133 h 175"/>
              <a:gd name="T72" fmla="*/ 7 w 309"/>
              <a:gd name="T73" fmla="*/ 136 h 175"/>
              <a:gd name="T74" fmla="*/ 8 w 309"/>
              <a:gd name="T75" fmla="*/ 140 h 175"/>
              <a:gd name="T76" fmla="*/ 304 w 309"/>
              <a:gd name="T77" fmla="*/ 142 h 175"/>
              <a:gd name="T78" fmla="*/ 304 w 309"/>
              <a:gd name="T79" fmla="*/ 14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9" h="175">
                <a:moveTo>
                  <a:pt x="154" y="163"/>
                </a:moveTo>
                <a:cubicBezTo>
                  <a:pt x="109" y="163"/>
                  <a:pt x="58" y="158"/>
                  <a:pt x="4" y="145"/>
                </a:cubicBezTo>
                <a:cubicBezTo>
                  <a:pt x="3" y="145"/>
                  <a:pt x="2" y="144"/>
                  <a:pt x="2" y="143"/>
                </a:cubicBezTo>
                <a:cubicBezTo>
                  <a:pt x="2" y="143"/>
                  <a:pt x="2" y="142"/>
                  <a:pt x="2" y="142"/>
                </a:cubicBezTo>
                <a:cubicBezTo>
                  <a:pt x="2" y="140"/>
                  <a:pt x="1" y="139"/>
                  <a:pt x="1" y="137"/>
                </a:cubicBezTo>
                <a:cubicBezTo>
                  <a:pt x="1" y="136"/>
                  <a:pt x="1" y="134"/>
                  <a:pt x="1" y="133"/>
                </a:cubicBezTo>
                <a:cubicBezTo>
                  <a:pt x="1" y="132"/>
                  <a:pt x="1" y="131"/>
                  <a:pt x="1" y="130"/>
                </a:cubicBezTo>
                <a:cubicBezTo>
                  <a:pt x="0" y="127"/>
                  <a:pt x="0" y="124"/>
                  <a:pt x="0" y="120"/>
                </a:cubicBezTo>
                <a:cubicBezTo>
                  <a:pt x="0" y="4"/>
                  <a:pt x="0" y="4"/>
                  <a:pt x="0" y="4"/>
                </a:cubicBezTo>
                <a:cubicBezTo>
                  <a:pt x="0" y="3"/>
                  <a:pt x="1" y="2"/>
                  <a:pt x="2" y="1"/>
                </a:cubicBezTo>
                <a:cubicBezTo>
                  <a:pt x="2" y="1"/>
                  <a:pt x="3" y="0"/>
                  <a:pt x="4" y="1"/>
                </a:cubicBezTo>
                <a:cubicBezTo>
                  <a:pt x="162" y="40"/>
                  <a:pt x="298" y="2"/>
                  <a:pt x="304" y="1"/>
                </a:cubicBezTo>
                <a:cubicBezTo>
                  <a:pt x="305" y="0"/>
                  <a:pt x="306" y="1"/>
                  <a:pt x="306" y="1"/>
                </a:cubicBezTo>
                <a:cubicBezTo>
                  <a:pt x="307" y="2"/>
                  <a:pt x="307" y="2"/>
                  <a:pt x="308" y="3"/>
                </a:cubicBezTo>
                <a:cubicBezTo>
                  <a:pt x="308" y="8"/>
                  <a:pt x="308" y="12"/>
                  <a:pt x="308" y="16"/>
                </a:cubicBezTo>
                <a:cubicBezTo>
                  <a:pt x="309" y="17"/>
                  <a:pt x="309" y="18"/>
                  <a:pt x="309" y="20"/>
                </a:cubicBezTo>
                <a:cubicBezTo>
                  <a:pt x="309" y="120"/>
                  <a:pt x="309" y="120"/>
                  <a:pt x="309" y="120"/>
                </a:cubicBezTo>
                <a:cubicBezTo>
                  <a:pt x="309" y="123"/>
                  <a:pt x="308" y="125"/>
                  <a:pt x="308" y="128"/>
                </a:cubicBezTo>
                <a:cubicBezTo>
                  <a:pt x="308" y="128"/>
                  <a:pt x="308" y="128"/>
                  <a:pt x="308" y="128"/>
                </a:cubicBezTo>
                <a:cubicBezTo>
                  <a:pt x="308" y="131"/>
                  <a:pt x="308" y="133"/>
                  <a:pt x="308" y="136"/>
                </a:cubicBezTo>
                <a:cubicBezTo>
                  <a:pt x="307" y="138"/>
                  <a:pt x="307" y="140"/>
                  <a:pt x="307" y="143"/>
                </a:cubicBezTo>
                <a:cubicBezTo>
                  <a:pt x="307" y="144"/>
                  <a:pt x="306" y="145"/>
                  <a:pt x="305" y="145"/>
                </a:cubicBezTo>
                <a:cubicBezTo>
                  <a:pt x="295" y="148"/>
                  <a:pt x="236" y="163"/>
                  <a:pt x="154" y="163"/>
                </a:cubicBezTo>
                <a:close/>
                <a:moveTo>
                  <a:pt x="8" y="140"/>
                </a:moveTo>
                <a:cubicBezTo>
                  <a:pt x="153" y="175"/>
                  <a:pt x="280" y="145"/>
                  <a:pt x="301" y="140"/>
                </a:cubicBezTo>
                <a:cubicBezTo>
                  <a:pt x="301" y="138"/>
                  <a:pt x="302" y="137"/>
                  <a:pt x="302" y="135"/>
                </a:cubicBezTo>
                <a:cubicBezTo>
                  <a:pt x="302" y="133"/>
                  <a:pt x="302" y="130"/>
                  <a:pt x="302" y="128"/>
                </a:cubicBezTo>
                <a:cubicBezTo>
                  <a:pt x="302" y="127"/>
                  <a:pt x="302" y="127"/>
                  <a:pt x="302" y="127"/>
                </a:cubicBezTo>
                <a:cubicBezTo>
                  <a:pt x="302" y="125"/>
                  <a:pt x="303" y="122"/>
                  <a:pt x="303" y="120"/>
                </a:cubicBezTo>
                <a:cubicBezTo>
                  <a:pt x="303" y="20"/>
                  <a:pt x="303" y="20"/>
                  <a:pt x="303" y="20"/>
                </a:cubicBezTo>
                <a:cubicBezTo>
                  <a:pt x="303" y="18"/>
                  <a:pt x="303" y="17"/>
                  <a:pt x="302" y="16"/>
                </a:cubicBezTo>
                <a:cubicBezTo>
                  <a:pt x="302" y="13"/>
                  <a:pt x="302" y="10"/>
                  <a:pt x="302" y="7"/>
                </a:cubicBezTo>
                <a:cubicBezTo>
                  <a:pt x="279" y="13"/>
                  <a:pt x="153" y="43"/>
                  <a:pt x="6" y="7"/>
                </a:cubicBezTo>
                <a:cubicBezTo>
                  <a:pt x="6" y="120"/>
                  <a:pt x="6" y="120"/>
                  <a:pt x="6" y="120"/>
                </a:cubicBezTo>
                <a:cubicBezTo>
                  <a:pt x="6" y="124"/>
                  <a:pt x="6" y="127"/>
                  <a:pt x="7" y="130"/>
                </a:cubicBezTo>
                <a:cubicBezTo>
                  <a:pt x="7" y="131"/>
                  <a:pt x="7" y="132"/>
                  <a:pt x="7" y="133"/>
                </a:cubicBezTo>
                <a:cubicBezTo>
                  <a:pt x="7" y="134"/>
                  <a:pt x="7" y="135"/>
                  <a:pt x="7" y="136"/>
                </a:cubicBezTo>
                <a:cubicBezTo>
                  <a:pt x="7" y="138"/>
                  <a:pt x="8" y="139"/>
                  <a:pt x="8" y="140"/>
                </a:cubicBezTo>
                <a:close/>
                <a:moveTo>
                  <a:pt x="304" y="142"/>
                </a:moveTo>
                <a:cubicBezTo>
                  <a:pt x="304" y="142"/>
                  <a:pt x="304" y="142"/>
                  <a:pt x="304" y="14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56">
            <a:extLst>
              <a:ext uri="{FF2B5EF4-FFF2-40B4-BE49-F238E27FC236}">
                <a16:creationId xmlns:a16="http://schemas.microsoft.com/office/drawing/2014/main" id="{A5AFCB2E-B32E-49DA-8B39-8926FB37BF39}"/>
              </a:ext>
            </a:extLst>
          </p:cNvPr>
          <p:cNvSpPr>
            <a:spLocks/>
          </p:cNvSpPr>
          <p:nvPr/>
        </p:nvSpPr>
        <p:spPr bwMode="auto">
          <a:xfrm>
            <a:off x="4503738" y="1096963"/>
            <a:ext cx="227013" cy="138113"/>
          </a:xfrm>
          <a:custGeom>
            <a:avLst/>
            <a:gdLst>
              <a:gd name="T0" fmla="*/ 66 w 67"/>
              <a:gd name="T1" fmla="*/ 22 h 41"/>
              <a:gd name="T2" fmla="*/ 48 w 67"/>
              <a:gd name="T3" fmla="*/ 40 h 41"/>
              <a:gd name="T4" fmla="*/ 15 w 67"/>
              <a:gd name="T5" fmla="*/ 36 h 41"/>
              <a:gd name="T6" fmla="*/ 2 w 67"/>
              <a:gd name="T7" fmla="*/ 14 h 41"/>
              <a:gd name="T8" fmla="*/ 24 w 67"/>
              <a:gd name="T9" fmla="*/ 2 h 41"/>
              <a:gd name="T10" fmla="*/ 48 w 67"/>
              <a:gd name="T11" fmla="*/ 4 h 41"/>
              <a:gd name="T12" fmla="*/ 66 w 67"/>
              <a:gd name="T13" fmla="*/ 2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7" h="41">
                <a:moveTo>
                  <a:pt x="66" y="22"/>
                </a:moveTo>
                <a:cubicBezTo>
                  <a:pt x="67" y="31"/>
                  <a:pt x="58" y="41"/>
                  <a:pt x="48" y="40"/>
                </a:cubicBezTo>
                <a:cubicBezTo>
                  <a:pt x="37" y="39"/>
                  <a:pt x="26" y="38"/>
                  <a:pt x="15" y="36"/>
                </a:cubicBezTo>
                <a:cubicBezTo>
                  <a:pt x="5" y="35"/>
                  <a:pt x="0" y="23"/>
                  <a:pt x="2" y="14"/>
                </a:cubicBezTo>
                <a:cubicBezTo>
                  <a:pt x="4" y="4"/>
                  <a:pt x="15" y="0"/>
                  <a:pt x="24" y="2"/>
                </a:cubicBezTo>
                <a:cubicBezTo>
                  <a:pt x="31" y="2"/>
                  <a:pt x="40" y="3"/>
                  <a:pt x="48" y="4"/>
                </a:cubicBezTo>
                <a:cubicBezTo>
                  <a:pt x="58" y="5"/>
                  <a:pt x="66" y="12"/>
                  <a:pt x="66" y="2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Oval 57">
            <a:extLst>
              <a:ext uri="{FF2B5EF4-FFF2-40B4-BE49-F238E27FC236}">
                <a16:creationId xmlns:a16="http://schemas.microsoft.com/office/drawing/2014/main" id="{E9133726-5047-47B4-BCA3-0EC66DDCA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1" y="1279525"/>
            <a:ext cx="174625" cy="1746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58">
            <a:extLst>
              <a:ext uri="{FF2B5EF4-FFF2-40B4-BE49-F238E27FC236}">
                <a16:creationId xmlns:a16="http://schemas.microsoft.com/office/drawing/2014/main" id="{8BC77F0B-5C65-4DD2-8374-84F622B77A75}"/>
              </a:ext>
            </a:extLst>
          </p:cNvPr>
          <p:cNvSpPr>
            <a:spLocks/>
          </p:cNvSpPr>
          <p:nvPr/>
        </p:nvSpPr>
        <p:spPr bwMode="auto">
          <a:xfrm>
            <a:off x="3890963" y="2074863"/>
            <a:ext cx="363538" cy="179388"/>
          </a:xfrm>
          <a:custGeom>
            <a:avLst/>
            <a:gdLst>
              <a:gd name="T0" fmla="*/ 108 w 108"/>
              <a:gd name="T1" fmla="*/ 40 h 53"/>
              <a:gd name="T2" fmla="*/ 108 w 108"/>
              <a:gd name="T3" fmla="*/ 53 h 53"/>
              <a:gd name="T4" fmla="*/ 0 w 108"/>
              <a:gd name="T5" fmla="*/ 0 h 53"/>
              <a:gd name="T6" fmla="*/ 0 w 108"/>
              <a:gd name="T7" fmla="*/ 0 h 53"/>
              <a:gd name="T8" fmla="*/ 55 w 108"/>
              <a:gd name="T9" fmla="*/ 11 h 53"/>
              <a:gd name="T10" fmla="*/ 108 w 108"/>
              <a:gd name="T11" fmla="*/ 11 h 53"/>
              <a:gd name="T12" fmla="*/ 108 w 108"/>
              <a:gd name="T13" fmla="*/ 4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8" h="53">
                <a:moveTo>
                  <a:pt x="108" y="40"/>
                </a:moveTo>
                <a:cubicBezTo>
                  <a:pt x="108" y="53"/>
                  <a:pt x="108" y="53"/>
                  <a:pt x="108" y="53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7" y="7"/>
                  <a:pt x="36" y="11"/>
                  <a:pt x="55" y="11"/>
                </a:cubicBezTo>
                <a:cubicBezTo>
                  <a:pt x="108" y="11"/>
                  <a:pt x="108" y="11"/>
                  <a:pt x="108" y="11"/>
                </a:cubicBezTo>
                <a:lnTo>
                  <a:pt x="108" y="40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59">
            <a:extLst>
              <a:ext uri="{FF2B5EF4-FFF2-40B4-BE49-F238E27FC236}">
                <a16:creationId xmlns:a16="http://schemas.microsoft.com/office/drawing/2014/main" id="{043D0BF1-509F-45C3-B569-FF26C06B437C}"/>
              </a:ext>
            </a:extLst>
          </p:cNvPr>
          <p:cNvSpPr>
            <a:spLocks noEditPoints="1"/>
          </p:cNvSpPr>
          <p:nvPr/>
        </p:nvSpPr>
        <p:spPr bwMode="auto">
          <a:xfrm>
            <a:off x="3881438" y="2065338"/>
            <a:ext cx="384175" cy="200025"/>
          </a:xfrm>
          <a:custGeom>
            <a:avLst/>
            <a:gdLst>
              <a:gd name="T0" fmla="*/ 111 w 114"/>
              <a:gd name="T1" fmla="*/ 59 h 59"/>
              <a:gd name="T2" fmla="*/ 109 w 114"/>
              <a:gd name="T3" fmla="*/ 59 h 59"/>
              <a:gd name="T4" fmla="*/ 2 w 114"/>
              <a:gd name="T5" fmla="*/ 6 h 59"/>
              <a:gd name="T6" fmla="*/ 0 w 114"/>
              <a:gd name="T7" fmla="*/ 3 h 59"/>
              <a:gd name="T8" fmla="*/ 1 w 114"/>
              <a:gd name="T9" fmla="*/ 1 h 59"/>
              <a:gd name="T10" fmla="*/ 4 w 114"/>
              <a:gd name="T11" fmla="*/ 1 h 59"/>
              <a:gd name="T12" fmla="*/ 58 w 114"/>
              <a:gd name="T13" fmla="*/ 11 h 59"/>
              <a:gd name="T14" fmla="*/ 111 w 114"/>
              <a:gd name="T15" fmla="*/ 11 h 59"/>
              <a:gd name="T16" fmla="*/ 114 w 114"/>
              <a:gd name="T17" fmla="*/ 14 h 59"/>
              <a:gd name="T18" fmla="*/ 114 w 114"/>
              <a:gd name="T19" fmla="*/ 56 h 59"/>
              <a:gd name="T20" fmla="*/ 112 w 114"/>
              <a:gd name="T21" fmla="*/ 58 h 59"/>
              <a:gd name="T22" fmla="*/ 111 w 114"/>
              <a:gd name="T23" fmla="*/ 59 h 59"/>
              <a:gd name="T24" fmla="*/ 34 w 114"/>
              <a:gd name="T25" fmla="*/ 15 h 59"/>
              <a:gd name="T26" fmla="*/ 108 w 114"/>
              <a:gd name="T27" fmla="*/ 51 h 59"/>
              <a:gd name="T28" fmla="*/ 108 w 114"/>
              <a:gd name="T29" fmla="*/ 17 h 59"/>
              <a:gd name="T30" fmla="*/ 58 w 114"/>
              <a:gd name="T31" fmla="*/ 17 h 59"/>
              <a:gd name="T32" fmla="*/ 34 w 114"/>
              <a:gd name="T33" fmla="*/ 1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4" h="59">
                <a:moveTo>
                  <a:pt x="111" y="59"/>
                </a:moveTo>
                <a:cubicBezTo>
                  <a:pt x="110" y="59"/>
                  <a:pt x="110" y="59"/>
                  <a:pt x="109" y="59"/>
                </a:cubicBezTo>
                <a:cubicBezTo>
                  <a:pt x="2" y="6"/>
                  <a:pt x="2" y="6"/>
                  <a:pt x="2" y="6"/>
                </a:cubicBezTo>
                <a:cubicBezTo>
                  <a:pt x="1" y="6"/>
                  <a:pt x="0" y="5"/>
                  <a:pt x="0" y="3"/>
                </a:cubicBezTo>
                <a:cubicBezTo>
                  <a:pt x="0" y="2"/>
                  <a:pt x="1" y="1"/>
                  <a:pt x="1" y="1"/>
                </a:cubicBezTo>
                <a:cubicBezTo>
                  <a:pt x="2" y="0"/>
                  <a:pt x="3" y="0"/>
                  <a:pt x="4" y="1"/>
                </a:cubicBezTo>
                <a:cubicBezTo>
                  <a:pt x="22" y="8"/>
                  <a:pt x="40" y="11"/>
                  <a:pt x="58" y="11"/>
                </a:cubicBezTo>
                <a:cubicBezTo>
                  <a:pt x="111" y="11"/>
                  <a:pt x="111" y="11"/>
                  <a:pt x="111" y="11"/>
                </a:cubicBezTo>
                <a:cubicBezTo>
                  <a:pt x="112" y="11"/>
                  <a:pt x="114" y="12"/>
                  <a:pt x="114" y="14"/>
                </a:cubicBezTo>
                <a:cubicBezTo>
                  <a:pt x="114" y="56"/>
                  <a:pt x="114" y="56"/>
                  <a:pt x="114" y="56"/>
                </a:cubicBezTo>
                <a:cubicBezTo>
                  <a:pt x="114" y="57"/>
                  <a:pt x="113" y="58"/>
                  <a:pt x="112" y="58"/>
                </a:cubicBezTo>
                <a:cubicBezTo>
                  <a:pt x="112" y="59"/>
                  <a:pt x="111" y="59"/>
                  <a:pt x="111" y="59"/>
                </a:cubicBezTo>
                <a:close/>
                <a:moveTo>
                  <a:pt x="34" y="15"/>
                </a:moveTo>
                <a:cubicBezTo>
                  <a:pt x="108" y="51"/>
                  <a:pt x="108" y="51"/>
                  <a:pt x="108" y="51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58" y="17"/>
                  <a:pt x="58" y="17"/>
                  <a:pt x="58" y="17"/>
                </a:cubicBezTo>
                <a:cubicBezTo>
                  <a:pt x="50" y="17"/>
                  <a:pt x="42" y="16"/>
                  <a:pt x="34" y="1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60">
            <a:extLst>
              <a:ext uri="{FF2B5EF4-FFF2-40B4-BE49-F238E27FC236}">
                <a16:creationId xmlns:a16="http://schemas.microsoft.com/office/drawing/2014/main" id="{704A4F31-06E1-4B9E-842D-A7AF96460B62}"/>
              </a:ext>
            </a:extLst>
          </p:cNvPr>
          <p:cNvSpPr>
            <a:spLocks/>
          </p:cNvSpPr>
          <p:nvPr/>
        </p:nvSpPr>
        <p:spPr bwMode="auto">
          <a:xfrm>
            <a:off x="3497263" y="1582738"/>
            <a:ext cx="757238" cy="752475"/>
          </a:xfrm>
          <a:custGeom>
            <a:avLst/>
            <a:gdLst>
              <a:gd name="T0" fmla="*/ 0 w 225"/>
              <a:gd name="T1" fmla="*/ 168 h 223"/>
              <a:gd name="T2" fmla="*/ 0 w 225"/>
              <a:gd name="T3" fmla="*/ 0 h 223"/>
              <a:gd name="T4" fmla="*/ 23 w 225"/>
              <a:gd name="T5" fmla="*/ 20 h 223"/>
              <a:gd name="T6" fmla="*/ 117 w 225"/>
              <a:gd name="T7" fmla="*/ 146 h 223"/>
              <a:gd name="T8" fmla="*/ 117 w 225"/>
              <a:gd name="T9" fmla="*/ 146 h 223"/>
              <a:gd name="T10" fmla="*/ 225 w 225"/>
              <a:gd name="T11" fmla="*/ 199 h 223"/>
              <a:gd name="T12" fmla="*/ 120 w 225"/>
              <a:gd name="T13" fmla="*/ 223 h 223"/>
              <a:gd name="T14" fmla="*/ 0 w 225"/>
              <a:gd name="T15" fmla="*/ 190 h 223"/>
              <a:gd name="T16" fmla="*/ 0 w 225"/>
              <a:gd name="T17" fmla="*/ 16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3">
                <a:moveTo>
                  <a:pt x="0" y="168"/>
                </a:moveTo>
                <a:cubicBezTo>
                  <a:pt x="0" y="0"/>
                  <a:pt x="0" y="0"/>
                  <a:pt x="0" y="0"/>
                </a:cubicBezTo>
                <a:cubicBezTo>
                  <a:pt x="7" y="7"/>
                  <a:pt x="15" y="14"/>
                  <a:pt x="23" y="20"/>
                </a:cubicBezTo>
                <a:cubicBezTo>
                  <a:pt x="28" y="77"/>
                  <a:pt x="66" y="126"/>
                  <a:pt x="117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225" y="199"/>
                  <a:pt x="225" y="199"/>
                  <a:pt x="225" y="199"/>
                </a:cubicBezTo>
                <a:cubicBezTo>
                  <a:pt x="225" y="199"/>
                  <a:pt x="205" y="223"/>
                  <a:pt x="120" y="223"/>
                </a:cubicBezTo>
                <a:cubicBezTo>
                  <a:pt x="35" y="223"/>
                  <a:pt x="0" y="190"/>
                  <a:pt x="0" y="190"/>
                </a:cubicBezTo>
                <a:lnTo>
                  <a:pt x="0" y="168"/>
                </a:ln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61">
            <a:extLst>
              <a:ext uri="{FF2B5EF4-FFF2-40B4-BE49-F238E27FC236}">
                <a16:creationId xmlns:a16="http://schemas.microsoft.com/office/drawing/2014/main" id="{E18F5583-CC97-4B05-A6E5-FF74DBDE69D2}"/>
              </a:ext>
            </a:extLst>
          </p:cNvPr>
          <p:cNvSpPr>
            <a:spLocks/>
          </p:cNvSpPr>
          <p:nvPr/>
        </p:nvSpPr>
        <p:spPr bwMode="auto">
          <a:xfrm>
            <a:off x="4043363" y="1117600"/>
            <a:ext cx="225425" cy="127000"/>
          </a:xfrm>
          <a:custGeom>
            <a:avLst/>
            <a:gdLst>
              <a:gd name="T0" fmla="*/ 66 w 67"/>
              <a:gd name="T1" fmla="*/ 16 h 38"/>
              <a:gd name="T2" fmla="*/ 51 w 67"/>
              <a:gd name="T3" fmla="*/ 37 h 38"/>
              <a:gd name="T4" fmla="*/ 17 w 67"/>
              <a:gd name="T5" fmla="*/ 38 h 38"/>
              <a:gd name="T6" fmla="*/ 1 w 67"/>
              <a:gd name="T7" fmla="*/ 18 h 38"/>
              <a:gd name="T8" fmla="*/ 21 w 67"/>
              <a:gd name="T9" fmla="*/ 2 h 38"/>
              <a:gd name="T10" fmla="*/ 45 w 67"/>
              <a:gd name="T11" fmla="*/ 1 h 38"/>
              <a:gd name="T12" fmla="*/ 66 w 67"/>
              <a:gd name="T13" fmla="*/ 1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7" h="38">
                <a:moveTo>
                  <a:pt x="66" y="16"/>
                </a:moveTo>
                <a:cubicBezTo>
                  <a:pt x="67" y="25"/>
                  <a:pt x="60" y="36"/>
                  <a:pt x="51" y="37"/>
                </a:cubicBezTo>
                <a:cubicBezTo>
                  <a:pt x="39" y="37"/>
                  <a:pt x="28" y="38"/>
                  <a:pt x="17" y="38"/>
                </a:cubicBezTo>
                <a:cubicBezTo>
                  <a:pt x="7" y="38"/>
                  <a:pt x="0" y="27"/>
                  <a:pt x="1" y="18"/>
                </a:cubicBezTo>
                <a:cubicBezTo>
                  <a:pt x="2" y="7"/>
                  <a:pt x="12" y="2"/>
                  <a:pt x="21" y="2"/>
                </a:cubicBezTo>
                <a:cubicBezTo>
                  <a:pt x="28" y="2"/>
                  <a:pt x="37" y="1"/>
                  <a:pt x="45" y="1"/>
                </a:cubicBezTo>
                <a:cubicBezTo>
                  <a:pt x="55" y="0"/>
                  <a:pt x="64" y="6"/>
                  <a:pt x="6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Oval 62">
            <a:extLst>
              <a:ext uri="{FF2B5EF4-FFF2-40B4-BE49-F238E27FC236}">
                <a16:creationId xmlns:a16="http://schemas.microsoft.com/office/drawing/2014/main" id="{1283FB73-20BE-4B59-8562-454BC5253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063" y="1279525"/>
            <a:ext cx="176213" cy="1746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63">
            <a:extLst>
              <a:ext uri="{FF2B5EF4-FFF2-40B4-BE49-F238E27FC236}">
                <a16:creationId xmlns:a16="http://schemas.microsoft.com/office/drawing/2014/main" id="{89F470F3-AD18-4E08-B81F-C7A40DA05680}"/>
              </a:ext>
            </a:extLst>
          </p:cNvPr>
          <p:cNvSpPr>
            <a:spLocks noEditPoints="1"/>
          </p:cNvSpPr>
          <p:nvPr/>
        </p:nvSpPr>
        <p:spPr bwMode="auto">
          <a:xfrm>
            <a:off x="3725863" y="989013"/>
            <a:ext cx="1047750" cy="590550"/>
          </a:xfrm>
          <a:custGeom>
            <a:avLst/>
            <a:gdLst>
              <a:gd name="T0" fmla="*/ 155 w 311"/>
              <a:gd name="T1" fmla="*/ 165 h 175"/>
              <a:gd name="T2" fmla="*/ 5 w 311"/>
              <a:gd name="T3" fmla="*/ 147 h 175"/>
              <a:gd name="T4" fmla="*/ 2 w 311"/>
              <a:gd name="T5" fmla="*/ 144 h 175"/>
              <a:gd name="T6" fmla="*/ 2 w 311"/>
              <a:gd name="T7" fmla="*/ 143 h 175"/>
              <a:gd name="T8" fmla="*/ 1 w 311"/>
              <a:gd name="T9" fmla="*/ 138 h 175"/>
              <a:gd name="T10" fmla="*/ 1 w 311"/>
              <a:gd name="T11" fmla="*/ 134 h 175"/>
              <a:gd name="T12" fmla="*/ 1 w 311"/>
              <a:gd name="T13" fmla="*/ 131 h 175"/>
              <a:gd name="T14" fmla="*/ 0 w 311"/>
              <a:gd name="T15" fmla="*/ 121 h 175"/>
              <a:gd name="T16" fmla="*/ 0 w 311"/>
              <a:gd name="T17" fmla="*/ 5 h 175"/>
              <a:gd name="T18" fmla="*/ 2 w 311"/>
              <a:gd name="T19" fmla="*/ 1 h 175"/>
              <a:gd name="T20" fmla="*/ 5 w 311"/>
              <a:gd name="T21" fmla="*/ 1 h 175"/>
              <a:gd name="T22" fmla="*/ 305 w 311"/>
              <a:gd name="T23" fmla="*/ 1 h 175"/>
              <a:gd name="T24" fmla="*/ 308 w 311"/>
              <a:gd name="T25" fmla="*/ 1 h 175"/>
              <a:gd name="T26" fmla="*/ 310 w 311"/>
              <a:gd name="T27" fmla="*/ 4 h 175"/>
              <a:gd name="T28" fmla="*/ 310 w 311"/>
              <a:gd name="T29" fmla="*/ 17 h 175"/>
              <a:gd name="T30" fmla="*/ 311 w 311"/>
              <a:gd name="T31" fmla="*/ 21 h 175"/>
              <a:gd name="T32" fmla="*/ 311 w 311"/>
              <a:gd name="T33" fmla="*/ 121 h 175"/>
              <a:gd name="T34" fmla="*/ 310 w 311"/>
              <a:gd name="T35" fmla="*/ 129 h 175"/>
              <a:gd name="T36" fmla="*/ 310 w 311"/>
              <a:gd name="T37" fmla="*/ 129 h 175"/>
              <a:gd name="T38" fmla="*/ 310 w 311"/>
              <a:gd name="T39" fmla="*/ 137 h 175"/>
              <a:gd name="T40" fmla="*/ 309 w 311"/>
              <a:gd name="T41" fmla="*/ 144 h 175"/>
              <a:gd name="T42" fmla="*/ 306 w 311"/>
              <a:gd name="T43" fmla="*/ 147 h 175"/>
              <a:gd name="T44" fmla="*/ 155 w 311"/>
              <a:gd name="T45" fmla="*/ 165 h 175"/>
              <a:gd name="T46" fmla="*/ 10 w 311"/>
              <a:gd name="T47" fmla="*/ 140 h 175"/>
              <a:gd name="T48" fmla="*/ 301 w 311"/>
              <a:gd name="T49" fmla="*/ 140 h 175"/>
              <a:gd name="T50" fmla="*/ 302 w 311"/>
              <a:gd name="T51" fmla="*/ 136 h 175"/>
              <a:gd name="T52" fmla="*/ 302 w 311"/>
              <a:gd name="T53" fmla="*/ 129 h 175"/>
              <a:gd name="T54" fmla="*/ 302 w 311"/>
              <a:gd name="T55" fmla="*/ 128 h 175"/>
              <a:gd name="T56" fmla="*/ 303 w 311"/>
              <a:gd name="T57" fmla="*/ 121 h 175"/>
              <a:gd name="T58" fmla="*/ 303 w 311"/>
              <a:gd name="T59" fmla="*/ 21 h 175"/>
              <a:gd name="T60" fmla="*/ 302 w 311"/>
              <a:gd name="T61" fmla="*/ 17 h 175"/>
              <a:gd name="T62" fmla="*/ 302 w 311"/>
              <a:gd name="T63" fmla="*/ 10 h 175"/>
              <a:gd name="T64" fmla="*/ 8 w 311"/>
              <a:gd name="T65" fmla="*/ 10 h 175"/>
              <a:gd name="T66" fmla="*/ 8 w 311"/>
              <a:gd name="T67" fmla="*/ 121 h 175"/>
              <a:gd name="T68" fmla="*/ 9 w 311"/>
              <a:gd name="T69" fmla="*/ 131 h 175"/>
              <a:gd name="T70" fmla="*/ 9 w 311"/>
              <a:gd name="T71" fmla="*/ 134 h 175"/>
              <a:gd name="T72" fmla="*/ 9 w 311"/>
              <a:gd name="T73" fmla="*/ 137 h 175"/>
              <a:gd name="T74" fmla="*/ 10 w 311"/>
              <a:gd name="T75" fmla="*/ 140 h 175"/>
              <a:gd name="T76" fmla="*/ 305 w 311"/>
              <a:gd name="T77" fmla="*/ 143 h 175"/>
              <a:gd name="T78" fmla="*/ 305 w 311"/>
              <a:gd name="T79" fmla="*/ 143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1" h="175">
                <a:moveTo>
                  <a:pt x="155" y="165"/>
                </a:moveTo>
                <a:cubicBezTo>
                  <a:pt x="110" y="165"/>
                  <a:pt x="59" y="160"/>
                  <a:pt x="5" y="147"/>
                </a:cubicBezTo>
                <a:cubicBezTo>
                  <a:pt x="4" y="147"/>
                  <a:pt x="2" y="146"/>
                  <a:pt x="2" y="144"/>
                </a:cubicBezTo>
                <a:cubicBezTo>
                  <a:pt x="2" y="144"/>
                  <a:pt x="2" y="143"/>
                  <a:pt x="2" y="143"/>
                </a:cubicBezTo>
                <a:cubicBezTo>
                  <a:pt x="2" y="141"/>
                  <a:pt x="1" y="140"/>
                  <a:pt x="1" y="138"/>
                </a:cubicBezTo>
                <a:cubicBezTo>
                  <a:pt x="1" y="137"/>
                  <a:pt x="1" y="136"/>
                  <a:pt x="1" y="134"/>
                </a:cubicBezTo>
                <a:cubicBezTo>
                  <a:pt x="1" y="133"/>
                  <a:pt x="1" y="132"/>
                  <a:pt x="1" y="131"/>
                </a:cubicBezTo>
                <a:cubicBezTo>
                  <a:pt x="0" y="128"/>
                  <a:pt x="0" y="125"/>
                  <a:pt x="0" y="121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1" y="2"/>
                  <a:pt x="2" y="1"/>
                </a:cubicBezTo>
                <a:cubicBezTo>
                  <a:pt x="3" y="1"/>
                  <a:pt x="4" y="0"/>
                  <a:pt x="5" y="1"/>
                </a:cubicBezTo>
                <a:cubicBezTo>
                  <a:pt x="163" y="40"/>
                  <a:pt x="299" y="2"/>
                  <a:pt x="305" y="1"/>
                </a:cubicBezTo>
                <a:cubicBezTo>
                  <a:pt x="306" y="0"/>
                  <a:pt x="307" y="1"/>
                  <a:pt x="308" y="1"/>
                </a:cubicBezTo>
                <a:cubicBezTo>
                  <a:pt x="309" y="2"/>
                  <a:pt x="309" y="3"/>
                  <a:pt x="310" y="4"/>
                </a:cubicBezTo>
                <a:cubicBezTo>
                  <a:pt x="310" y="9"/>
                  <a:pt x="310" y="13"/>
                  <a:pt x="310" y="17"/>
                </a:cubicBezTo>
                <a:cubicBezTo>
                  <a:pt x="311" y="18"/>
                  <a:pt x="311" y="19"/>
                  <a:pt x="311" y="21"/>
                </a:cubicBezTo>
                <a:cubicBezTo>
                  <a:pt x="311" y="121"/>
                  <a:pt x="311" y="121"/>
                  <a:pt x="311" y="121"/>
                </a:cubicBezTo>
                <a:cubicBezTo>
                  <a:pt x="311" y="124"/>
                  <a:pt x="310" y="126"/>
                  <a:pt x="310" y="129"/>
                </a:cubicBezTo>
                <a:cubicBezTo>
                  <a:pt x="310" y="129"/>
                  <a:pt x="310" y="129"/>
                  <a:pt x="310" y="129"/>
                </a:cubicBezTo>
                <a:cubicBezTo>
                  <a:pt x="310" y="132"/>
                  <a:pt x="310" y="134"/>
                  <a:pt x="310" y="137"/>
                </a:cubicBezTo>
                <a:cubicBezTo>
                  <a:pt x="309" y="139"/>
                  <a:pt x="309" y="141"/>
                  <a:pt x="309" y="144"/>
                </a:cubicBezTo>
                <a:cubicBezTo>
                  <a:pt x="309" y="145"/>
                  <a:pt x="307" y="147"/>
                  <a:pt x="306" y="147"/>
                </a:cubicBezTo>
                <a:cubicBezTo>
                  <a:pt x="296" y="150"/>
                  <a:pt x="237" y="165"/>
                  <a:pt x="155" y="165"/>
                </a:cubicBezTo>
                <a:close/>
                <a:moveTo>
                  <a:pt x="10" y="140"/>
                </a:moveTo>
                <a:cubicBezTo>
                  <a:pt x="153" y="175"/>
                  <a:pt x="278" y="146"/>
                  <a:pt x="301" y="140"/>
                </a:cubicBezTo>
                <a:cubicBezTo>
                  <a:pt x="301" y="139"/>
                  <a:pt x="302" y="137"/>
                  <a:pt x="302" y="136"/>
                </a:cubicBezTo>
                <a:cubicBezTo>
                  <a:pt x="302" y="133"/>
                  <a:pt x="302" y="131"/>
                  <a:pt x="302" y="129"/>
                </a:cubicBezTo>
                <a:cubicBezTo>
                  <a:pt x="302" y="128"/>
                  <a:pt x="302" y="128"/>
                  <a:pt x="302" y="128"/>
                </a:cubicBezTo>
                <a:cubicBezTo>
                  <a:pt x="302" y="126"/>
                  <a:pt x="303" y="123"/>
                  <a:pt x="303" y="121"/>
                </a:cubicBezTo>
                <a:cubicBezTo>
                  <a:pt x="303" y="21"/>
                  <a:pt x="303" y="21"/>
                  <a:pt x="303" y="21"/>
                </a:cubicBezTo>
                <a:cubicBezTo>
                  <a:pt x="303" y="19"/>
                  <a:pt x="303" y="18"/>
                  <a:pt x="302" y="17"/>
                </a:cubicBezTo>
                <a:cubicBezTo>
                  <a:pt x="302" y="14"/>
                  <a:pt x="302" y="12"/>
                  <a:pt x="302" y="10"/>
                </a:cubicBezTo>
                <a:cubicBezTo>
                  <a:pt x="276" y="16"/>
                  <a:pt x="152" y="44"/>
                  <a:pt x="8" y="10"/>
                </a:cubicBezTo>
                <a:cubicBezTo>
                  <a:pt x="8" y="121"/>
                  <a:pt x="8" y="121"/>
                  <a:pt x="8" y="121"/>
                </a:cubicBezTo>
                <a:cubicBezTo>
                  <a:pt x="8" y="125"/>
                  <a:pt x="8" y="128"/>
                  <a:pt x="9" y="131"/>
                </a:cubicBezTo>
                <a:cubicBezTo>
                  <a:pt x="9" y="132"/>
                  <a:pt x="9" y="133"/>
                  <a:pt x="9" y="134"/>
                </a:cubicBezTo>
                <a:cubicBezTo>
                  <a:pt x="9" y="135"/>
                  <a:pt x="9" y="136"/>
                  <a:pt x="9" y="137"/>
                </a:cubicBezTo>
                <a:cubicBezTo>
                  <a:pt x="9" y="138"/>
                  <a:pt x="9" y="139"/>
                  <a:pt x="10" y="140"/>
                </a:cubicBezTo>
                <a:close/>
                <a:moveTo>
                  <a:pt x="305" y="143"/>
                </a:moveTo>
                <a:cubicBezTo>
                  <a:pt x="305" y="143"/>
                  <a:pt x="305" y="143"/>
                  <a:pt x="305" y="14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4">
            <a:extLst>
              <a:ext uri="{FF2B5EF4-FFF2-40B4-BE49-F238E27FC236}">
                <a16:creationId xmlns:a16="http://schemas.microsoft.com/office/drawing/2014/main" id="{74FC33D0-69C7-4CF0-B784-811AED6C29DE}"/>
              </a:ext>
            </a:extLst>
          </p:cNvPr>
          <p:cNvSpPr>
            <a:spLocks noEditPoints="1"/>
          </p:cNvSpPr>
          <p:nvPr/>
        </p:nvSpPr>
        <p:spPr bwMode="auto">
          <a:xfrm>
            <a:off x="3878263" y="2062163"/>
            <a:ext cx="390525" cy="206375"/>
          </a:xfrm>
          <a:custGeom>
            <a:avLst/>
            <a:gdLst>
              <a:gd name="T0" fmla="*/ 112 w 116"/>
              <a:gd name="T1" fmla="*/ 61 h 61"/>
              <a:gd name="T2" fmla="*/ 110 w 116"/>
              <a:gd name="T3" fmla="*/ 60 h 61"/>
              <a:gd name="T4" fmla="*/ 2 w 116"/>
              <a:gd name="T5" fmla="*/ 8 h 61"/>
              <a:gd name="T6" fmla="*/ 0 w 116"/>
              <a:gd name="T7" fmla="*/ 4 h 61"/>
              <a:gd name="T8" fmla="*/ 2 w 116"/>
              <a:gd name="T9" fmla="*/ 1 h 61"/>
              <a:gd name="T10" fmla="*/ 6 w 116"/>
              <a:gd name="T11" fmla="*/ 1 h 61"/>
              <a:gd name="T12" fmla="*/ 59 w 116"/>
              <a:gd name="T13" fmla="*/ 11 h 61"/>
              <a:gd name="T14" fmla="*/ 112 w 116"/>
              <a:gd name="T15" fmla="*/ 11 h 61"/>
              <a:gd name="T16" fmla="*/ 116 w 116"/>
              <a:gd name="T17" fmla="*/ 15 h 61"/>
              <a:gd name="T18" fmla="*/ 116 w 116"/>
              <a:gd name="T19" fmla="*/ 57 h 61"/>
              <a:gd name="T20" fmla="*/ 114 w 116"/>
              <a:gd name="T21" fmla="*/ 60 h 61"/>
              <a:gd name="T22" fmla="*/ 112 w 116"/>
              <a:gd name="T23" fmla="*/ 61 h 61"/>
              <a:gd name="T24" fmla="*/ 41 w 116"/>
              <a:gd name="T25" fmla="*/ 18 h 61"/>
              <a:gd name="T26" fmla="*/ 108 w 116"/>
              <a:gd name="T27" fmla="*/ 50 h 61"/>
              <a:gd name="T28" fmla="*/ 108 w 116"/>
              <a:gd name="T29" fmla="*/ 19 h 61"/>
              <a:gd name="T30" fmla="*/ 59 w 116"/>
              <a:gd name="T31" fmla="*/ 19 h 61"/>
              <a:gd name="T32" fmla="*/ 41 w 116"/>
              <a:gd name="T33" fmla="*/ 18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" h="61">
                <a:moveTo>
                  <a:pt x="112" y="61"/>
                </a:moveTo>
                <a:cubicBezTo>
                  <a:pt x="111" y="61"/>
                  <a:pt x="111" y="61"/>
                  <a:pt x="110" y="60"/>
                </a:cubicBezTo>
                <a:cubicBezTo>
                  <a:pt x="2" y="8"/>
                  <a:pt x="2" y="8"/>
                  <a:pt x="2" y="8"/>
                </a:cubicBezTo>
                <a:cubicBezTo>
                  <a:pt x="1" y="7"/>
                  <a:pt x="0" y="6"/>
                  <a:pt x="0" y="4"/>
                </a:cubicBezTo>
                <a:cubicBezTo>
                  <a:pt x="0" y="3"/>
                  <a:pt x="1" y="2"/>
                  <a:pt x="2" y="1"/>
                </a:cubicBezTo>
                <a:cubicBezTo>
                  <a:pt x="3" y="0"/>
                  <a:pt x="4" y="0"/>
                  <a:pt x="6" y="1"/>
                </a:cubicBezTo>
                <a:cubicBezTo>
                  <a:pt x="23" y="8"/>
                  <a:pt x="41" y="11"/>
                  <a:pt x="59" y="11"/>
                </a:cubicBezTo>
                <a:cubicBezTo>
                  <a:pt x="112" y="11"/>
                  <a:pt x="112" y="11"/>
                  <a:pt x="112" y="11"/>
                </a:cubicBezTo>
                <a:cubicBezTo>
                  <a:pt x="114" y="11"/>
                  <a:pt x="116" y="13"/>
                  <a:pt x="116" y="15"/>
                </a:cubicBezTo>
                <a:cubicBezTo>
                  <a:pt x="116" y="57"/>
                  <a:pt x="116" y="57"/>
                  <a:pt x="116" y="57"/>
                </a:cubicBezTo>
                <a:cubicBezTo>
                  <a:pt x="116" y="58"/>
                  <a:pt x="115" y="59"/>
                  <a:pt x="114" y="60"/>
                </a:cubicBezTo>
                <a:cubicBezTo>
                  <a:pt x="113" y="61"/>
                  <a:pt x="112" y="61"/>
                  <a:pt x="112" y="61"/>
                </a:cubicBezTo>
                <a:close/>
                <a:moveTo>
                  <a:pt x="41" y="18"/>
                </a:moveTo>
                <a:cubicBezTo>
                  <a:pt x="108" y="50"/>
                  <a:pt x="108" y="50"/>
                  <a:pt x="108" y="50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59" y="19"/>
                  <a:pt x="59" y="19"/>
                  <a:pt x="59" y="19"/>
                </a:cubicBezTo>
                <a:cubicBezTo>
                  <a:pt x="53" y="19"/>
                  <a:pt x="47" y="19"/>
                  <a:pt x="41" y="1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65">
            <a:extLst>
              <a:ext uri="{FF2B5EF4-FFF2-40B4-BE49-F238E27FC236}">
                <a16:creationId xmlns:a16="http://schemas.microsoft.com/office/drawing/2014/main" id="{7DA979B8-BB1F-4690-A96C-81DDF0A9902D}"/>
              </a:ext>
            </a:extLst>
          </p:cNvPr>
          <p:cNvSpPr>
            <a:spLocks noEditPoints="1"/>
          </p:cNvSpPr>
          <p:nvPr/>
        </p:nvSpPr>
        <p:spPr bwMode="auto">
          <a:xfrm>
            <a:off x="3484563" y="1565275"/>
            <a:ext cx="784225" cy="784225"/>
          </a:xfrm>
          <a:custGeom>
            <a:avLst/>
            <a:gdLst>
              <a:gd name="T0" fmla="*/ 124 w 233"/>
              <a:gd name="T1" fmla="*/ 232 h 232"/>
              <a:gd name="T2" fmla="*/ 2 w 233"/>
              <a:gd name="T3" fmla="*/ 198 h 232"/>
              <a:gd name="T4" fmla="*/ 0 w 233"/>
              <a:gd name="T5" fmla="*/ 195 h 232"/>
              <a:gd name="T6" fmla="*/ 0 w 233"/>
              <a:gd name="T7" fmla="*/ 5 h 232"/>
              <a:gd name="T8" fmla="*/ 3 w 233"/>
              <a:gd name="T9" fmla="*/ 1 h 232"/>
              <a:gd name="T10" fmla="*/ 7 w 233"/>
              <a:gd name="T11" fmla="*/ 2 h 232"/>
              <a:gd name="T12" fmla="*/ 30 w 233"/>
              <a:gd name="T13" fmla="*/ 22 h 232"/>
              <a:gd name="T14" fmla="*/ 31 w 233"/>
              <a:gd name="T15" fmla="*/ 24 h 232"/>
              <a:gd name="T16" fmla="*/ 123 w 233"/>
              <a:gd name="T17" fmla="*/ 148 h 232"/>
              <a:gd name="T18" fmla="*/ 123 w 233"/>
              <a:gd name="T19" fmla="*/ 148 h 232"/>
              <a:gd name="T20" fmla="*/ 230 w 233"/>
              <a:gd name="T21" fmla="*/ 200 h 232"/>
              <a:gd name="T22" fmla="*/ 233 w 233"/>
              <a:gd name="T23" fmla="*/ 203 h 232"/>
              <a:gd name="T24" fmla="*/ 232 w 233"/>
              <a:gd name="T25" fmla="*/ 206 h 232"/>
              <a:gd name="T26" fmla="*/ 124 w 233"/>
              <a:gd name="T27" fmla="*/ 232 h 232"/>
              <a:gd name="T28" fmla="*/ 8 w 233"/>
              <a:gd name="T29" fmla="*/ 193 h 232"/>
              <a:gd name="T30" fmla="*/ 124 w 233"/>
              <a:gd name="T31" fmla="*/ 224 h 232"/>
              <a:gd name="T32" fmla="*/ 221 w 233"/>
              <a:gd name="T33" fmla="*/ 205 h 232"/>
              <a:gd name="T34" fmla="*/ 119 w 233"/>
              <a:gd name="T35" fmla="*/ 155 h 232"/>
              <a:gd name="T36" fmla="*/ 119 w 233"/>
              <a:gd name="T37" fmla="*/ 155 h 232"/>
              <a:gd name="T38" fmla="*/ 23 w 233"/>
              <a:gd name="T39" fmla="*/ 27 h 232"/>
              <a:gd name="T40" fmla="*/ 8 w 233"/>
              <a:gd name="T41" fmla="*/ 14 h 232"/>
              <a:gd name="T42" fmla="*/ 8 w 233"/>
              <a:gd name="T43" fmla="*/ 193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3" h="232">
                <a:moveTo>
                  <a:pt x="124" y="232"/>
                </a:moveTo>
                <a:cubicBezTo>
                  <a:pt x="39" y="232"/>
                  <a:pt x="3" y="199"/>
                  <a:pt x="2" y="198"/>
                </a:cubicBezTo>
                <a:cubicBezTo>
                  <a:pt x="1" y="197"/>
                  <a:pt x="0" y="196"/>
                  <a:pt x="0" y="195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1" y="2"/>
                  <a:pt x="3" y="1"/>
                </a:cubicBezTo>
                <a:cubicBezTo>
                  <a:pt x="4" y="0"/>
                  <a:pt x="6" y="1"/>
                  <a:pt x="7" y="2"/>
                </a:cubicBezTo>
                <a:cubicBezTo>
                  <a:pt x="14" y="9"/>
                  <a:pt x="22" y="15"/>
                  <a:pt x="30" y="22"/>
                </a:cubicBezTo>
                <a:cubicBezTo>
                  <a:pt x="31" y="22"/>
                  <a:pt x="31" y="23"/>
                  <a:pt x="31" y="24"/>
                </a:cubicBezTo>
                <a:cubicBezTo>
                  <a:pt x="36" y="79"/>
                  <a:pt x="72" y="127"/>
                  <a:pt x="123" y="148"/>
                </a:cubicBezTo>
                <a:cubicBezTo>
                  <a:pt x="123" y="148"/>
                  <a:pt x="123" y="148"/>
                  <a:pt x="123" y="148"/>
                </a:cubicBezTo>
                <a:cubicBezTo>
                  <a:pt x="230" y="200"/>
                  <a:pt x="230" y="200"/>
                  <a:pt x="230" y="200"/>
                </a:cubicBezTo>
                <a:cubicBezTo>
                  <a:pt x="232" y="201"/>
                  <a:pt x="232" y="202"/>
                  <a:pt x="233" y="203"/>
                </a:cubicBezTo>
                <a:cubicBezTo>
                  <a:pt x="233" y="204"/>
                  <a:pt x="233" y="205"/>
                  <a:pt x="232" y="206"/>
                </a:cubicBezTo>
                <a:cubicBezTo>
                  <a:pt x="231" y="207"/>
                  <a:pt x="210" y="232"/>
                  <a:pt x="124" y="232"/>
                </a:cubicBezTo>
                <a:close/>
                <a:moveTo>
                  <a:pt x="8" y="193"/>
                </a:moveTo>
                <a:cubicBezTo>
                  <a:pt x="15" y="199"/>
                  <a:pt x="51" y="224"/>
                  <a:pt x="124" y="224"/>
                </a:cubicBezTo>
                <a:cubicBezTo>
                  <a:pt x="185" y="224"/>
                  <a:pt x="212" y="211"/>
                  <a:pt x="221" y="205"/>
                </a:cubicBezTo>
                <a:cubicBezTo>
                  <a:pt x="119" y="155"/>
                  <a:pt x="119" y="155"/>
                  <a:pt x="119" y="155"/>
                </a:cubicBezTo>
                <a:cubicBezTo>
                  <a:pt x="119" y="155"/>
                  <a:pt x="119" y="155"/>
                  <a:pt x="119" y="155"/>
                </a:cubicBezTo>
                <a:cubicBezTo>
                  <a:pt x="66" y="133"/>
                  <a:pt x="29" y="83"/>
                  <a:pt x="23" y="27"/>
                </a:cubicBezTo>
                <a:cubicBezTo>
                  <a:pt x="18" y="23"/>
                  <a:pt x="13" y="19"/>
                  <a:pt x="8" y="14"/>
                </a:cubicBezTo>
                <a:lnTo>
                  <a:pt x="8" y="193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66">
            <a:extLst>
              <a:ext uri="{FF2B5EF4-FFF2-40B4-BE49-F238E27FC236}">
                <a16:creationId xmlns:a16="http://schemas.microsoft.com/office/drawing/2014/main" id="{1C13641A-EAD9-473E-90E1-C99BE99D4A19}"/>
              </a:ext>
            </a:extLst>
          </p:cNvPr>
          <p:cNvSpPr>
            <a:spLocks/>
          </p:cNvSpPr>
          <p:nvPr/>
        </p:nvSpPr>
        <p:spPr bwMode="auto">
          <a:xfrm>
            <a:off x="3557588" y="387350"/>
            <a:ext cx="704850" cy="1216025"/>
          </a:xfrm>
          <a:custGeom>
            <a:avLst/>
            <a:gdLst>
              <a:gd name="T0" fmla="*/ 4 w 209"/>
              <a:gd name="T1" fmla="*/ 360 h 360"/>
              <a:gd name="T2" fmla="*/ 0 w 209"/>
              <a:gd name="T3" fmla="*/ 356 h 360"/>
              <a:gd name="T4" fmla="*/ 0 w 209"/>
              <a:gd name="T5" fmla="*/ 193 h 360"/>
              <a:gd name="T6" fmla="*/ 64 w 209"/>
              <a:gd name="T7" fmla="*/ 49 h 360"/>
              <a:gd name="T8" fmla="*/ 205 w 209"/>
              <a:gd name="T9" fmla="*/ 0 h 360"/>
              <a:gd name="T10" fmla="*/ 209 w 209"/>
              <a:gd name="T11" fmla="*/ 4 h 360"/>
              <a:gd name="T12" fmla="*/ 205 w 209"/>
              <a:gd name="T13" fmla="*/ 8 h 360"/>
              <a:gd name="T14" fmla="*/ 69 w 209"/>
              <a:gd name="T15" fmla="*/ 55 h 360"/>
              <a:gd name="T16" fmla="*/ 8 w 209"/>
              <a:gd name="T17" fmla="*/ 193 h 360"/>
              <a:gd name="T18" fmla="*/ 8 w 209"/>
              <a:gd name="T19" fmla="*/ 356 h 360"/>
              <a:gd name="T20" fmla="*/ 4 w 209"/>
              <a:gd name="T21" fmla="*/ 36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9" h="360">
                <a:moveTo>
                  <a:pt x="4" y="360"/>
                </a:moveTo>
                <a:cubicBezTo>
                  <a:pt x="2" y="360"/>
                  <a:pt x="0" y="358"/>
                  <a:pt x="0" y="356"/>
                </a:cubicBezTo>
                <a:cubicBezTo>
                  <a:pt x="0" y="193"/>
                  <a:pt x="0" y="193"/>
                  <a:pt x="0" y="193"/>
                </a:cubicBezTo>
                <a:cubicBezTo>
                  <a:pt x="0" y="137"/>
                  <a:pt x="23" y="84"/>
                  <a:pt x="64" y="49"/>
                </a:cubicBezTo>
                <a:cubicBezTo>
                  <a:pt x="101" y="16"/>
                  <a:pt x="149" y="0"/>
                  <a:pt x="205" y="0"/>
                </a:cubicBezTo>
                <a:cubicBezTo>
                  <a:pt x="208" y="0"/>
                  <a:pt x="209" y="1"/>
                  <a:pt x="209" y="4"/>
                </a:cubicBezTo>
                <a:cubicBezTo>
                  <a:pt x="209" y="6"/>
                  <a:pt x="208" y="8"/>
                  <a:pt x="205" y="8"/>
                </a:cubicBezTo>
                <a:cubicBezTo>
                  <a:pt x="151" y="8"/>
                  <a:pt x="105" y="24"/>
                  <a:pt x="69" y="55"/>
                </a:cubicBezTo>
                <a:cubicBezTo>
                  <a:pt x="30" y="89"/>
                  <a:pt x="8" y="139"/>
                  <a:pt x="8" y="193"/>
                </a:cubicBezTo>
                <a:cubicBezTo>
                  <a:pt x="8" y="356"/>
                  <a:pt x="8" y="356"/>
                  <a:pt x="8" y="356"/>
                </a:cubicBezTo>
                <a:cubicBezTo>
                  <a:pt x="8" y="358"/>
                  <a:pt x="6" y="360"/>
                  <a:pt x="4" y="36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67">
            <a:extLst>
              <a:ext uri="{FF2B5EF4-FFF2-40B4-BE49-F238E27FC236}">
                <a16:creationId xmlns:a16="http://schemas.microsoft.com/office/drawing/2014/main" id="{5C2F6907-E3CF-4C95-8575-A5CC9DB36A27}"/>
              </a:ext>
            </a:extLst>
          </p:cNvPr>
          <p:cNvSpPr>
            <a:spLocks noEditPoints="1"/>
          </p:cNvSpPr>
          <p:nvPr/>
        </p:nvSpPr>
        <p:spPr bwMode="auto">
          <a:xfrm>
            <a:off x="3268663" y="303213"/>
            <a:ext cx="1504950" cy="1822450"/>
          </a:xfrm>
          <a:custGeom>
            <a:avLst/>
            <a:gdLst>
              <a:gd name="T0" fmla="*/ 293 w 447"/>
              <a:gd name="T1" fmla="*/ 540 h 540"/>
              <a:gd name="T2" fmla="*/ 240 w 447"/>
              <a:gd name="T3" fmla="*/ 540 h 540"/>
              <a:gd name="T4" fmla="*/ 184 w 447"/>
              <a:gd name="T5" fmla="*/ 529 h 540"/>
              <a:gd name="T6" fmla="*/ 87 w 447"/>
              <a:gd name="T7" fmla="*/ 401 h 540"/>
              <a:gd name="T8" fmla="*/ 65 w 447"/>
              <a:gd name="T9" fmla="*/ 382 h 540"/>
              <a:gd name="T10" fmla="*/ 0 w 447"/>
              <a:gd name="T11" fmla="*/ 224 h 540"/>
              <a:gd name="T12" fmla="*/ 223 w 447"/>
              <a:gd name="T13" fmla="*/ 0 h 540"/>
              <a:gd name="T14" fmla="*/ 380 w 447"/>
              <a:gd name="T15" fmla="*/ 64 h 540"/>
              <a:gd name="T16" fmla="*/ 446 w 447"/>
              <a:gd name="T17" fmla="*/ 220 h 540"/>
              <a:gd name="T18" fmla="*/ 447 w 447"/>
              <a:gd name="T19" fmla="*/ 324 h 540"/>
              <a:gd name="T20" fmla="*/ 447 w 447"/>
              <a:gd name="T21" fmla="*/ 324 h 540"/>
              <a:gd name="T22" fmla="*/ 447 w 447"/>
              <a:gd name="T23" fmla="*/ 386 h 540"/>
              <a:gd name="T24" fmla="*/ 293 w 447"/>
              <a:gd name="T25" fmla="*/ 540 h 540"/>
              <a:gd name="T26" fmla="*/ 223 w 447"/>
              <a:gd name="T27" fmla="*/ 8 h 540"/>
              <a:gd name="T28" fmla="*/ 8 w 447"/>
              <a:gd name="T29" fmla="*/ 224 h 540"/>
              <a:gd name="T30" fmla="*/ 71 w 447"/>
              <a:gd name="T31" fmla="*/ 376 h 540"/>
              <a:gd name="T32" fmla="*/ 94 w 447"/>
              <a:gd name="T33" fmla="*/ 396 h 540"/>
              <a:gd name="T34" fmla="*/ 95 w 447"/>
              <a:gd name="T35" fmla="*/ 398 h 540"/>
              <a:gd name="T36" fmla="*/ 187 w 447"/>
              <a:gd name="T37" fmla="*/ 522 h 540"/>
              <a:gd name="T38" fmla="*/ 240 w 447"/>
              <a:gd name="T39" fmla="*/ 532 h 540"/>
              <a:gd name="T40" fmla="*/ 293 w 447"/>
              <a:gd name="T41" fmla="*/ 532 h 540"/>
              <a:gd name="T42" fmla="*/ 439 w 447"/>
              <a:gd name="T43" fmla="*/ 386 h 540"/>
              <a:gd name="T44" fmla="*/ 438 w 447"/>
              <a:gd name="T45" fmla="*/ 220 h 540"/>
              <a:gd name="T46" fmla="*/ 223 w 447"/>
              <a:gd name="T47" fmla="*/ 8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7" h="540">
                <a:moveTo>
                  <a:pt x="293" y="540"/>
                </a:moveTo>
                <a:cubicBezTo>
                  <a:pt x="240" y="540"/>
                  <a:pt x="240" y="540"/>
                  <a:pt x="240" y="540"/>
                </a:cubicBezTo>
                <a:cubicBezTo>
                  <a:pt x="221" y="540"/>
                  <a:pt x="202" y="536"/>
                  <a:pt x="184" y="529"/>
                </a:cubicBezTo>
                <a:cubicBezTo>
                  <a:pt x="130" y="508"/>
                  <a:pt x="93" y="458"/>
                  <a:pt x="87" y="401"/>
                </a:cubicBezTo>
                <a:cubicBezTo>
                  <a:pt x="80" y="395"/>
                  <a:pt x="72" y="388"/>
                  <a:pt x="65" y="382"/>
                </a:cubicBezTo>
                <a:cubicBezTo>
                  <a:pt x="23" y="339"/>
                  <a:pt x="0" y="283"/>
                  <a:pt x="0" y="224"/>
                </a:cubicBezTo>
                <a:cubicBezTo>
                  <a:pt x="0" y="101"/>
                  <a:pt x="100" y="0"/>
                  <a:pt x="223" y="0"/>
                </a:cubicBezTo>
                <a:cubicBezTo>
                  <a:pt x="282" y="0"/>
                  <a:pt x="338" y="23"/>
                  <a:pt x="380" y="64"/>
                </a:cubicBezTo>
                <a:cubicBezTo>
                  <a:pt x="422" y="106"/>
                  <a:pt x="445" y="161"/>
                  <a:pt x="446" y="220"/>
                </a:cubicBezTo>
                <a:cubicBezTo>
                  <a:pt x="447" y="324"/>
                  <a:pt x="447" y="324"/>
                  <a:pt x="447" y="324"/>
                </a:cubicBezTo>
                <a:cubicBezTo>
                  <a:pt x="447" y="324"/>
                  <a:pt x="447" y="324"/>
                  <a:pt x="447" y="324"/>
                </a:cubicBezTo>
                <a:cubicBezTo>
                  <a:pt x="447" y="386"/>
                  <a:pt x="447" y="386"/>
                  <a:pt x="447" y="386"/>
                </a:cubicBezTo>
                <a:cubicBezTo>
                  <a:pt x="447" y="471"/>
                  <a:pt x="378" y="540"/>
                  <a:pt x="293" y="540"/>
                </a:cubicBezTo>
                <a:close/>
                <a:moveTo>
                  <a:pt x="223" y="8"/>
                </a:moveTo>
                <a:cubicBezTo>
                  <a:pt x="105" y="8"/>
                  <a:pt x="8" y="105"/>
                  <a:pt x="8" y="224"/>
                </a:cubicBezTo>
                <a:cubicBezTo>
                  <a:pt x="8" y="281"/>
                  <a:pt x="30" y="335"/>
                  <a:pt x="71" y="376"/>
                </a:cubicBezTo>
                <a:cubicBezTo>
                  <a:pt x="78" y="383"/>
                  <a:pt x="86" y="389"/>
                  <a:pt x="94" y="396"/>
                </a:cubicBezTo>
                <a:cubicBezTo>
                  <a:pt x="95" y="396"/>
                  <a:pt x="95" y="397"/>
                  <a:pt x="95" y="398"/>
                </a:cubicBezTo>
                <a:cubicBezTo>
                  <a:pt x="100" y="453"/>
                  <a:pt x="136" y="501"/>
                  <a:pt x="187" y="522"/>
                </a:cubicBezTo>
                <a:cubicBezTo>
                  <a:pt x="204" y="529"/>
                  <a:pt x="222" y="532"/>
                  <a:pt x="240" y="532"/>
                </a:cubicBezTo>
                <a:cubicBezTo>
                  <a:pt x="293" y="532"/>
                  <a:pt x="293" y="532"/>
                  <a:pt x="293" y="532"/>
                </a:cubicBezTo>
                <a:cubicBezTo>
                  <a:pt x="373" y="532"/>
                  <a:pt x="439" y="467"/>
                  <a:pt x="439" y="386"/>
                </a:cubicBezTo>
                <a:cubicBezTo>
                  <a:pt x="438" y="220"/>
                  <a:pt x="438" y="220"/>
                  <a:pt x="438" y="220"/>
                </a:cubicBezTo>
                <a:cubicBezTo>
                  <a:pt x="436" y="103"/>
                  <a:pt x="340" y="8"/>
                  <a:pt x="223" y="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68">
            <a:extLst>
              <a:ext uri="{FF2B5EF4-FFF2-40B4-BE49-F238E27FC236}">
                <a16:creationId xmlns:a16="http://schemas.microsoft.com/office/drawing/2014/main" id="{D4BAB380-370E-417C-83DE-E3DBC0BC10BA}"/>
              </a:ext>
            </a:extLst>
          </p:cNvPr>
          <p:cNvSpPr>
            <a:spLocks/>
          </p:cNvSpPr>
          <p:nvPr/>
        </p:nvSpPr>
        <p:spPr bwMode="auto">
          <a:xfrm>
            <a:off x="4175126" y="1592263"/>
            <a:ext cx="268288" cy="173038"/>
          </a:xfrm>
          <a:custGeom>
            <a:avLst/>
            <a:gdLst>
              <a:gd name="T0" fmla="*/ 80 w 80"/>
              <a:gd name="T1" fmla="*/ 39 h 51"/>
              <a:gd name="T2" fmla="*/ 70 w 80"/>
              <a:gd name="T3" fmla="*/ 51 h 51"/>
              <a:gd name="T4" fmla="*/ 59 w 80"/>
              <a:gd name="T5" fmla="*/ 51 h 51"/>
              <a:gd name="T6" fmla="*/ 2 w 80"/>
              <a:gd name="T7" fmla="*/ 14 h 51"/>
              <a:gd name="T8" fmla="*/ 9 w 80"/>
              <a:gd name="T9" fmla="*/ 1 h 51"/>
              <a:gd name="T10" fmla="*/ 22 w 80"/>
              <a:gd name="T11" fmla="*/ 9 h 51"/>
              <a:gd name="T12" fmla="*/ 68 w 80"/>
              <a:gd name="T13" fmla="*/ 30 h 51"/>
              <a:gd name="T14" fmla="*/ 80 w 80"/>
              <a:gd name="T15" fmla="*/ 39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0" h="51">
                <a:moveTo>
                  <a:pt x="80" y="39"/>
                </a:moveTo>
                <a:cubicBezTo>
                  <a:pt x="80" y="45"/>
                  <a:pt x="76" y="50"/>
                  <a:pt x="70" y="51"/>
                </a:cubicBezTo>
                <a:cubicBezTo>
                  <a:pt x="66" y="51"/>
                  <a:pt x="63" y="51"/>
                  <a:pt x="59" y="51"/>
                </a:cubicBezTo>
                <a:cubicBezTo>
                  <a:pt x="21" y="51"/>
                  <a:pt x="5" y="28"/>
                  <a:pt x="2" y="14"/>
                </a:cubicBezTo>
                <a:cubicBezTo>
                  <a:pt x="0" y="8"/>
                  <a:pt x="4" y="3"/>
                  <a:pt x="9" y="1"/>
                </a:cubicBezTo>
                <a:cubicBezTo>
                  <a:pt x="15" y="0"/>
                  <a:pt x="21" y="3"/>
                  <a:pt x="22" y="9"/>
                </a:cubicBezTo>
                <a:cubicBezTo>
                  <a:pt x="23" y="11"/>
                  <a:pt x="30" y="34"/>
                  <a:pt x="68" y="30"/>
                </a:cubicBezTo>
                <a:cubicBezTo>
                  <a:pt x="74" y="29"/>
                  <a:pt x="79" y="33"/>
                  <a:pt x="80" y="39"/>
                </a:cubicBez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69">
            <a:extLst>
              <a:ext uri="{FF2B5EF4-FFF2-40B4-BE49-F238E27FC236}">
                <a16:creationId xmlns:a16="http://schemas.microsoft.com/office/drawing/2014/main" id="{ECCB1F67-1DD9-447B-8C9E-AA7BCF5AEEED}"/>
              </a:ext>
            </a:extLst>
          </p:cNvPr>
          <p:cNvSpPr>
            <a:spLocks noEditPoints="1"/>
          </p:cNvSpPr>
          <p:nvPr/>
        </p:nvSpPr>
        <p:spPr bwMode="auto">
          <a:xfrm>
            <a:off x="3244851" y="977900"/>
            <a:ext cx="549275" cy="703263"/>
          </a:xfrm>
          <a:custGeom>
            <a:avLst/>
            <a:gdLst>
              <a:gd name="T0" fmla="*/ 81 w 163"/>
              <a:gd name="T1" fmla="*/ 0 h 208"/>
              <a:gd name="T2" fmla="*/ 97 w 163"/>
              <a:gd name="T3" fmla="*/ 2 h 208"/>
              <a:gd name="T4" fmla="*/ 163 w 163"/>
              <a:gd name="T5" fmla="*/ 104 h 208"/>
              <a:gd name="T6" fmla="*/ 97 w 163"/>
              <a:gd name="T7" fmla="*/ 206 h 208"/>
              <a:gd name="T8" fmla="*/ 81 w 163"/>
              <a:gd name="T9" fmla="*/ 208 h 208"/>
              <a:gd name="T10" fmla="*/ 0 w 163"/>
              <a:gd name="T11" fmla="*/ 104 h 208"/>
              <a:gd name="T12" fmla="*/ 24 w 163"/>
              <a:gd name="T13" fmla="*/ 28 h 208"/>
              <a:gd name="T14" fmla="*/ 81 w 163"/>
              <a:gd name="T15" fmla="*/ 0 h 208"/>
              <a:gd name="T16" fmla="*/ 129 w 163"/>
              <a:gd name="T17" fmla="*/ 104 h 208"/>
              <a:gd name="T18" fmla="*/ 21 w 163"/>
              <a:gd name="T19" fmla="*/ 104 h 208"/>
              <a:gd name="T20" fmla="*/ 129 w 163"/>
              <a:gd name="T21" fmla="*/ 104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3" h="208">
                <a:moveTo>
                  <a:pt x="81" y="0"/>
                </a:moveTo>
                <a:cubicBezTo>
                  <a:pt x="87" y="0"/>
                  <a:pt x="92" y="1"/>
                  <a:pt x="97" y="2"/>
                </a:cubicBezTo>
                <a:cubicBezTo>
                  <a:pt x="132" y="10"/>
                  <a:pt x="162" y="44"/>
                  <a:pt x="163" y="104"/>
                </a:cubicBezTo>
                <a:cubicBezTo>
                  <a:pt x="162" y="164"/>
                  <a:pt x="132" y="198"/>
                  <a:pt x="97" y="206"/>
                </a:cubicBezTo>
                <a:cubicBezTo>
                  <a:pt x="92" y="208"/>
                  <a:pt x="87" y="208"/>
                  <a:pt x="81" y="208"/>
                </a:cubicBezTo>
                <a:cubicBezTo>
                  <a:pt x="41" y="208"/>
                  <a:pt x="1" y="173"/>
                  <a:pt x="0" y="104"/>
                </a:cubicBezTo>
                <a:cubicBezTo>
                  <a:pt x="0" y="71"/>
                  <a:pt x="10" y="46"/>
                  <a:pt x="24" y="28"/>
                </a:cubicBezTo>
                <a:cubicBezTo>
                  <a:pt x="39" y="9"/>
                  <a:pt x="60" y="0"/>
                  <a:pt x="81" y="0"/>
                </a:cubicBezTo>
                <a:close/>
                <a:moveTo>
                  <a:pt x="129" y="104"/>
                </a:moveTo>
                <a:cubicBezTo>
                  <a:pt x="128" y="12"/>
                  <a:pt x="22" y="12"/>
                  <a:pt x="21" y="104"/>
                </a:cubicBezTo>
                <a:cubicBezTo>
                  <a:pt x="22" y="196"/>
                  <a:pt x="128" y="196"/>
                  <a:pt x="129" y="104"/>
                </a:cubicBez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70">
            <a:extLst>
              <a:ext uri="{FF2B5EF4-FFF2-40B4-BE49-F238E27FC236}">
                <a16:creationId xmlns:a16="http://schemas.microsoft.com/office/drawing/2014/main" id="{6D83BA6D-AC5F-4812-AD68-D3F7F3208E94}"/>
              </a:ext>
            </a:extLst>
          </p:cNvPr>
          <p:cNvSpPr>
            <a:spLocks/>
          </p:cNvSpPr>
          <p:nvPr/>
        </p:nvSpPr>
        <p:spPr bwMode="auto">
          <a:xfrm>
            <a:off x="3316288" y="1019175"/>
            <a:ext cx="363538" cy="620713"/>
          </a:xfrm>
          <a:custGeom>
            <a:avLst/>
            <a:gdLst>
              <a:gd name="T0" fmla="*/ 108 w 108"/>
              <a:gd name="T1" fmla="*/ 92 h 184"/>
              <a:gd name="T2" fmla="*/ 0 w 108"/>
              <a:gd name="T3" fmla="*/ 92 h 184"/>
              <a:gd name="T4" fmla="*/ 108 w 108"/>
              <a:gd name="T5" fmla="*/ 9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" h="184">
                <a:moveTo>
                  <a:pt x="108" y="92"/>
                </a:moveTo>
                <a:cubicBezTo>
                  <a:pt x="107" y="0"/>
                  <a:pt x="1" y="0"/>
                  <a:pt x="0" y="92"/>
                </a:cubicBezTo>
                <a:cubicBezTo>
                  <a:pt x="1" y="184"/>
                  <a:pt x="107" y="184"/>
                  <a:pt x="108" y="92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71">
            <a:extLst>
              <a:ext uri="{FF2B5EF4-FFF2-40B4-BE49-F238E27FC236}">
                <a16:creationId xmlns:a16="http://schemas.microsoft.com/office/drawing/2014/main" id="{B6213E83-A8D0-4109-9083-4F17A53AE797}"/>
              </a:ext>
            </a:extLst>
          </p:cNvPr>
          <p:cNvSpPr>
            <a:spLocks noEditPoints="1"/>
          </p:cNvSpPr>
          <p:nvPr/>
        </p:nvSpPr>
        <p:spPr bwMode="auto">
          <a:xfrm>
            <a:off x="3305176" y="1087438"/>
            <a:ext cx="384175" cy="485775"/>
          </a:xfrm>
          <a:custGeom>
            <a:avLst/>
            <a:gdLst>
              <a:gd name="T0" fmla="*/ 57 w 114"/>
              <a:gd name="T1" fmla="*/ 144 h 144"/>
              <a:gd name="T2" fmla="*/ 57 w 114"/>
              <a:gd name="T3" fmla="*/ 144 h 144"/>
              <a:gd name="T4" fmla="*/ 0 w 114"/>
              <a:gd name="T5" fmla="*/ 72 h 144"/>
              <a:gd name="T6" fmla="*/ 57 w 114"/>
              <a:gd name="T7" fmla="*/ 0 h 144"/>
              <a:gd name="T8" fmla="*/ 57 w 114"/>
              <a:gd name="T9" fmla="*/ 0 h 144"/>
              <a:gd name="T10" fmla="*/ 114 w 114"/>
              <a:gd name="T11" fmla="*/ 72 h 144"/>
              <a:gd name="T12" fmla="*/ 114 w 114"/>
              <a:gd name="T13" fmla="*/ 72 h 144"/>
              <a:gd name="T14" fmla="*/ 57 w 114"/>
              <a:gd name="T15" fmla="*/ 144 h 144"/>
              <a:gd name="T16" fmla="*/ 57 w 114"/>
              <a:gd name="T17" fmla="*/ 6 h 144"/>
              <a:gd name="T18" fmla="*/ 6 w 114"/>
              <a:gd name="T19" fmla="*/ 72 h 144"/>
              <a:gd name="T20" fmla="*/ 57 w 114"/>
              <a:gd name="T21" fmla="*/ 138 h 144"/>
              <a:gd name="T22" fmla="*/ 108 w 114"/>
              <a:gd name="T23" fmla="*/ 72 h 144"/>
              <a:gd name="T24" fmla="*/ 57 w 114"/>
              <a:gd name="T25" fmla="*/ 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44">
                <a:moveTo>
                  <a:pt x="57" y="144"/>
                </a:moveTo>
                <a:cubicBezTo>
                  <a:pt x="57" y="144"/>
                  <a:pt x="57" y="144"/>
                  <a:pt x="57" y="144"/>
                </a:cubicBezTo>
                <a:cubicBezTo>
                  <a:pt x="30" y="144"/>
                  <a:pt x="1" y="122"/>
                  <a:pt x="0" y="72"/>
                </a:cubicBezTo>
                <a:cubicBezTo>
                  <a:pt x="1" y="22"/>
                  <a:pt x="30" y="0"/>
                  <a:pt x="57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84" y="0"/>
                  <a:pt x="114" y="22"/>
                  <a:pt x="114" y="72"/>
                </a:cubicBezTo>
                <a:cubicBezTo>
                  <a:pt x="114" y="72"/>
                  <a:pt x="114" y="72"/>
                  <a:pt x="114" y="72"/>
                </a:cubicBezTo>
                <a:cubicBezTo>
                  <a:pt x="114" y="122"/>
                  <a:pt x="84" y="144"/>
                  <a:pt x="57" y="144"/>
                </a:cubicBezTo>
                <a:close/>
                <a:moveTo>
                  <a:pt x="57" y="6"/>
                </a:moveTo>
                <a:cubicBezTo>
                  <a:pt x="33" y="6"/>
                  <a:pt x="7" y="27"/>
                  <a:pt x="6" y="72"/>
                </a:cubicBezTo>
                <a:cubicBezTo>
                  <a:pt x="7" y="118"/>
                  <a:pt x="33" y="138"/>
                  <a:pt x="57" y="138"/>
                </a:cubicBezTo>
                <a:cubicBezTo>
                  <a:pt x="81" y="138"/>
                  <a:pt x="108" y="118"/>
                  <a:pt x="108" y="72"/>
                </a:cubicBezTo>
                <a:cubicBezTo>
                  <a:pt x="108" y="27"/>
                  <a:pt x="81" y="6"/>
                  <a:pt x="57" y="6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72">
            <a:extLst>
              <a:ext uri="{FF2B5EF4-FFF2-40B4-BE49-F238E27FC236}">
                <a16:creationId xmlns:a16="http://schemas.microsoft.com/office/drawing/2014/main" id="{B6689B92-05F9-4B50-807E-F8786FA1EFAE}"/>
              </a:ext>
            </a:extLst>
          </p:cNvPr>
          <p:cNvSpPr>
            <a:spLocks/>
          </p:cNvSpPr>
          <p:nvPr/>
        </p:nvSpPr>
        <p:spPr bwMode="auto">
          <a:xfrm>
            <a:off x="3517901" y="977900"/>
            <a:ext cx="381000" cy="703263"/>
          </a:xfrm>
          <a:custGeom>
            <a:avLst/>
            <a:gdLst>
              <a:gd name="T0" fmla="*/ 32 w 113"/>
              <a:gd name="T1" fmla="*/ 0 h 208"/>
              <a:gd name="T2" fmla="*/ 0 w 113"/>
              <a:gd name="T3" fmla="*/ 0 h 208"/>
              <a:gd name="T4" fmla="*/ 16 w 113"/>
              <a:gd name="T5" fmla="*/ 2 h 208"/>
              <a:gd name="T6" fmla="*/ 82 w 113"/>
              <a:gd name="T7" fmla="*/ 104 h 208"/>
              <a:gd name="T8" fmla="*/ 16 w 113"/>
              <a:gd name="T9" fmla="*/ 206 h 208"/>
              <a:gd name="T10" fmla="*/ 0 w 113"/>
              <a:gd name="T11" fmla="*/ 208 h 208"/>
              <a:gd name="T12" fmla="*/ 32 w 113"/>
              <a:gd name="T13" fmla="*/ 208 h 208"/>
              <a:gd name="T14" fmla="*/ 113 w 113"/>
              <a:gd name="T15" fmla="*/ 104 h 208"/>
              <a:gd name="T16" fmla="*/ 38 w 113"/>
              <a:gd name="T17" fmla="*/ 0 h 208"/>
              <a:gd name="T18" fmla="*/ 32 w 113"/>
              <a:gd name="T19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208">
                <a:moveTo>
                  <a:pt x="32" y="0"/>
                </a:moveTo>
                <a:cubicBezTo>
                  <a:pt x="0" y="0"/>
                  <a:pt x="0" y="0"/>
                  <a:pt x="0" y="0"/>
                </a:cubicBezTo>
                <a:cubicBezTo>
                  <a:pt x="6" y="0"/>
                  <a:pt x="11" y="1"/>
                  <a:pt x="16" y="2"/>
                </a:cubicBezTo>
                <a:cubicBezTo>
                  <a:pt x="51" y="10"/>
                  <a:pt x="81" y="44"/>
                  <a:pt x="82" y="104"/>
                </a:cubicBezTo>
                <a:cubicBezTo>
                  <a:pt x="81" y="164"/>
                  <a:pt x="51" y="198"/>
                  <a:pt x="16" y="206"/>
                </a:cubicBezTo>
                <a:cubicBezTo>
                  <a:pt x="11" y="208"/>
                  <a:pt x="6" y="208"/>
                  <a:pt x="0" y="208"/>
                </a:cubicBezTo>
                <a:cubicBezTo>
                  <a:pt x="32" y="208"/>
                  <a:pt x="32" y="208"/>
                  <a:pt x="32" y="208"/>
                </a:cubicBezTo>
                <a:cubicBezTo>
                  <a:pt x="72" y="208"/>
                  <a:pt x="112" y="173"/>
                  <a:pt x="113" y="104"/>
                </a:cubicBezTo>
                <a:cubicBezTo>
                  <a:pt x="113" y="38"/>
                  <a:pt x="76" y="4"/>
                  <a:pt x="38" y="0"/>
                </a:cubicBezTo>
                <a:cubicBezTo>
                  <a:pt x="36" y="0"/>
                  <a:pt x="34" y="0"/>
                  <a:pt x="3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73">
            <a:extLst>
              <a:ext uri="{FF2B5EF4-FFF2-40B4-BE49-F238E27FC236}">
                <a16:creationId xmlns:a16="http://schemas.microsoft.com/office/drawing/2014/main" id="{D83FA504-7150-455F-AC24-F69A5289E5BA}"/>
              </a:ext>
            </a:extLst>
          </p:cNvPr>
          <p:cNvSpPr>
            <a:spLocks noEditPoints="1"/>
          </p:cNvSpPr>
          <p:nvPr/>
        </p:nvSpPr>
        <p:spPr bwMode="auto">
          <a:xfrm>
            <a:off x="3232151" y="965200"/>
            <a:ext cx="574675" cy="728663"/>
          </a:xfrm>
          <a:custGeom>
            <a:avLst/>
            <a:gdLst>
              <a:gd name="T0" fmla="*/ 85 w 171"/>
              <a:gd name="T1" fmla="*/ 216 h 216"/>
              <a:gd name="T2" fmla="*/ 0 w 171"/>
              <a:gd name="T3" fmla="*/ 108 h 216"/>
              <a:gd name="T4" fmla="*/ 25 w 171"/>
              <a:gd name="T5" fmla="*/ 30 h 216"/>
              <a:gd name="T6" fmla="*/ 85 w 171"/>
              <a:gd name="T7" fmla="*/ 0 h 216"/>
              <a:gd name="T8" fmla="*/ 102 w 171"/>
              <a:gd name="T9" fmla="*/ 2 h 216"/>
              <a:gd name="T10" fmla="*/ 171 w 171"/>
              <a:gd name="T11" fmla="*/ 108 h 216"/>
              <a:gd name="T12" fmla="*/ 102 w 171"/>
              <a:gd name="T13" fmla="*/ 214 h 216"/>
              <a:gd name="T14" fmla="*/ 85 w 171"/>
              <a:gd name="T15" fmla="*/ 216 h 216"/>
              <a:gd name="T16" fmla="*/ 85 w 171"/>
              <a:gd name="T17" fmla="*/ 8 h 216"/>
              <a:gd name="T18" fmla="*/ 31 w 171"/>
              <a:gd name="T19" fmla="*/ 35 h 216"/>
              <a:gd name="T20" fmla="*/ 8 w 171"/>
              <a:gd name="T21" fmla="*/ 108 h 216"/>
              <a:gd name="T22" fmla="*/ 85 w 171"/>
              <a:gd name="T23" fmla="*/ 208 h 216"/>
              <a:gd name="T24" fmla="*/ 100 w 171"/>
              <a:gd name="T25" fmla="*/ 206 h 216"/>
              <a:gd name="T26" fmla="*/ 163 w 171"/>
              <a:gd name="T27" fmla="*/ 108 h 216"/>
              <a:gd name="T28" fmla="*/ 100 w 171"/>
              <a:gd name="T29" fmla="*/ 10 h 216"/>
              <a:gd name="T30" fmla="*/ 85 w 171"/>
              <a:gd name="T31" fmla="*/ 8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1" h="216">
                <a:moveTo>
                  <a:pt x="85" y="216"/>
                </a:moveTo>
                <a:cubicBezTo>
                  <a:pt x="45" y="216"/>
                  <a:pt x="1" y="182"/>
                  <a:pt x="0" y="108"/>
                </a:cubicBezTo>
                <a:cubicBezTo>
                  <a:pt x="0" y="76"/>
                  <a:pt x="9" y="49"/>
                  <a:pt x="25" y="30"/>
                </a:cubicBezTo>
                <a:cubicBezTo>
                  <a:pt x="40" y="11"/>
                  <a:pt x="62" y="0"/>
                  <a:pt x="85" y="0"/>
                </a:cubicBezTo>
                <a:cubicBezTo>
                  <a:pt x="91" y="0"/>
                  <a:pt x="97" y="1"/>
                  <a:pt x="102" y="2"/>
                </a:cubicBezTo>
                <a:cubicBezTo>
                  <a:pt x="135" y="9"/>
                  <a:pt x="170" y="41"/>
                  <a:pt x="171" y="108"/>
                </a:cubicBezTo>
                <a:cubicBezTo>
                  <a:pt x="170" y="175"/>
                  <a:pt x="135" y="207"/>
                  <a:pt x="102" y="214"/>
                </a:cubicBezTo>
                <a:cubicBezTo>
                  <a:pt x="97" y="216"/>
                  <a:pt x="91" y="216"/>
                  <a:pt x="85" y="216"/>
                </a:cubicBezTo>
                <a:close/>
                <a:moveTo>
                  <a:pt x="85" y="8"/>
                </a:moveTo>
                <a:cubicBezTo>
                  <a:pt x="65" y="8"/>
                  <a:pt x="45" y="18"/>
                  <a:pt x="31" y="35"/>
                </a:cubicBezTo>
                <a:cubicBezTo>
                  <a:pt x="16" y="53"/>
                  <a:pt x="8" y="78"/>
                  <a:pt x="8" y="108"/>
                </a:cubicBezTo>
                <a:cubicBezTo>
                  <a:pt x="9" y="177"/>
                  <a:pt x="49" y="208"/>
                  <a:pt x="85" y="208"/>
                </a:cubicBezTo>
                <a:cubicBezTo>
                  <a:pt x="91" y="208"/>
                  <a:pt x="96" y="208"/>
                  <a:pt x="100" y="206"/>
                </a:cubicBezTo>
                <a:cubicBezTo>
                  <a:pt x="130" y="200"/>
                  <a:pt x="162" y="170"/>
                  <a:pt x="163" y="108"/>
                </a:cubicBezTo>
                <a:cubicBezTo>
                  <a:pt x="162" y="46"/>
                  <a:pt x="130" y="16"/>
                  <a:pt x="100" y="10"/>
                </a:cubicBezTo>
                <a:cubicBezTo>
                  <a:pt x="96" y="9"/>
                  <a:pt x="91" y="8"/>
                  <a:pt x="85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74">
            <a:extLst>
              <a:ext uri="{FF2B5EF4-FFF2-40B4-BE49-F238E27FC236}">
                <a16:creationId xmlns:a16="http://schemas.microsoft.com/office/drawing/2014/main" id="{6653D5E8-634E-4117-A899-863B4E586BFA}"/>
              </a:ext>
            </a:extLst>
          </p:cNvPr>
          <p:cNvSpPr>
            <a:spLocks noEditPoints="1"/>
          </p:cNvSpPr>
          <p:nvPr/>
        </p:nvSpPr>
        <p:spPr bwMode="auto">
          <a:xfrm>
            <a:off x="3302001" y="1082675"/>
            <a:ext cx="390525" cy="493713"/>
          </a:xfrm>
          <a:custGeom>
            <a:avLst/>
            <a:gdLst>
              <a:gd name="T0" fmla="*/ 58 w 116"/>
              <a:gd name="T1" fmla="*/ 146 h 146"/>
              <a:gd name="T2" fmla="*/ 58 w 116"/>
              <a:gd name="T3" fmla="*/ 146 h 146"/>
              <a:gd name="T4" fmla="*/ 0 w 116"/>
              <a:gd name="T5" fmla="*/ 73 h 146"/>
              <a:gd name="T6" fmla="*/ 58 w 116"/>
              <a:gd name="T7" fmla="*/ 0 h 146"/>
              <a:gd name="T8" fmla="*/ 58 w 116"/>
              <a:gd name="T9" fmla="*/ 0 h 146"/>
              <a:gd name="T10" fmla="*/ 116 w 116"/>
              <a:gd name="T11" fmla="*/ 73 h 146"/>
              <a:gd name="T12" fmla="*/ 116 w 116"/>
              <a:gd name="T13" fmla="*/ 73 h 146"/>
              <a:gd name="T14" fmla="*/ 58 w 116"/>
              <a:gd name="T15" fmla="*/ 146 h 146"/>
              <a:gd name="T16" fmla="*/ 58 w 116"/>
              <a:gd name="T17" fmla="*/ 8 h 146"/>
              <a:gd name="T18" fmla="*/ 8 w 116"/>
              <a:gd name="T19" fmla="*/ 73 h 146"/>
              <a:gd name="T20" fmla="*/ 58 w 116"/>
              <a:gd name="T21" fmla="*/ 138 h 146"/>
              <a:gd name="T22" fmla="*/ 108 w 116"/>
              <a:gd name="T23" fmla="*/ 73 h 146"/>
              <a:gd name="T24" fmla="*/ 58 w 116"/>
              <a:gd name="T25" fmla="*/ 8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6" h="146">
                <a:moveTo>
                  <a:pt x="58" y="146"/>
                </a:moveTo>
                <a:cubicBezTo>
                  <a:pt x="58" y="146"/>
                  <a:pt x="58" y="146"/>
                  <a:pt x="58" y="146"/>
                </a:cubicBezTo>
                <a:cubicBezTo>
                  <a:pt x="31" y="146"/>
                  <a:pt x="1" y="123"/>
                  <a:pt x="0" y="73"/>
                </a:cubicBezTo>
                <a:cubicBezTo>
                  <a:pt x="1" y="23"/>
                  <a:pt x="31" y="0"/>
                  <a:pt x="58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86" y="0"/>
                  <a:pt x="116" y="23"/>
                  <a:pt x="116" y="73"/>
                </a:cubicBezTo>
                <a:cubicBezTo>
                  <a:pt x="116" y="73"/>
                  <a:pt x="116" y="73"/>
                  <a:pt x="116" y="73"/>
                </a:cubicBezTo>
                <a:cubicBezTo>
                  <a:pt x="116" y="123"/>
                  <a:pt x="86" y="146"/>
                  <a:pt x="58" y="146"/>
                </a:cubicBezTo>
                <a:close/>
                <a:moveTo>
                  <a:pt x="58" y="8"/>
                </a:moveTo>
                <a:cubicBezTo>
                  <a:pt x="34" y="8"/>
                  <a:pt x="9" y="28"/>
                  <a:pt x="8" y="73"/>
                </a:cubicBezTo>
                <a:cubicBezTo>
                  <a:pt x="9" y="118"/>
                  <a:pt x="34" y="138"/>
                  <a:pt x="58" y="138"/>
                </a:cubicBezTo>
                <a:cubicBezTo>
                  <a:pt x="82" y="138"/>
                  <a:pt x="108" y="118"/>
                  <a:pt x="108" y="73"/>
                </a:cubicBezTo>
                <a:cubicBezTo>
                  <a:pt x="108" y="28"/>
                  <a:pt x="82" y="8"/>
                  <a:pt x="58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75">
            <a:extLst>
              <a:ext uri="{FF2B5EF4-FFF2-40B4-BE49-F238E27FC236}">
                <a16:creationId xmlns:a16="http://schemas.microsoft.com/office/drawing/2014/main" id="{00C636FB-C15F-40BA-9B10-BDF82818C6E0}"/>
              </a:ext>
            </a:extLst>
          </p:cNvPr>
          <p:cNvSpPr>
            <a:spLocks noEditPoints="1"/>
          </p:cNvSpPr>
          <p:nvPr/>
        </p:nvSpPr>
        <p:spPr bwMode="auto">
          <a:xfrm>
            <a:off x="3302001" y="1082675"/>
            <a:ext cx="390525" cy="493713"/>
          </a:xfrm>
          <a:custGeom>
            <a:avLst/>
            <a:gdLst>
              <a:gd name="T0" fmla="*/ 58 w 116"/>
              <a:gd name="T1" fmla="*/ 146 h 146"/>
              <a:gd name="T2" fmla="*/ 58 w 116"/>
              <a:gd name="T3" fmla="*/ 146 h 146"/>
              <a:gd name="T4" fmla="*/ 0 w 116"/>
              <a:gd name="T5" fmla="*/ 73 h 146"/>
              <a:gd name="T6" fmla="*/ 58 w 116"/>
              <a:gd name="T7" fmla="*/ 0 h 146"/>
              <a:gd name="T8" fmla="*/ 58 w 116"/>
              <a:gd name="T9" fmla="*/ 0 h 146"/>
              <a:gd name="T10" fmla="*/ 116 w 116"/>
              <a:gd name="T11" fmla="*/ 73 h 146"/>
              <a:gd name="T12" fmla="*/ 116 w 116"/>
              <a:gd name="T13" fmla="*/ 73 h 146"/>
              <a:gd name="T14" fmla="*/ 58 w 116"/>
              <a:gd name="T15" fmla="*/ 146 h 146"/>
              <a:gd name="T16" fmla="*/ 58 w 116"/>
              <a:gd name="T17" fmla="*/ 8 h 146"/>
              <a:gd name="T18" fmla="*/ 8 w 116"/>
              <a:gd name="T19" fmla="*/ 73 h 146"/>
              <a:gd name="T20" fmla="*/ 58 w 116"/>
              <a:gd name="T21" fmla="*/ 138 h 146"/>
              <a:gd name="T22" fmla="*/ 108 w 116"/>
              <a:gd name="T23" fmla="*/ 73 h 146"/>
              <a:gd name="T24" fmla="*/ 58 w 116"/>
              <a:gd name="T25" fmla="*/ 8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6" h="146">
                <a:moveTo>
                  <a:pt x="58" y="146"/>
                </a:moveTo>
                <a:cubicBezTo>
                  <a:pt x="58" y="146"/>
                  <a:pt x="58" y="146"/>
                  <a:pt x="58" y="146"/>
                </a:cubicBezTo>
                <a:cubicBezTo>
                  <a:pt x="31" y="146"/>
                  <a:pt x="1" y="123"/>
                  <a:pt x="0" y="73"/>
                </a:cubicBezTo>
                <a:cubicBezTo>
                  <a:pt x="1" y="23"/>
                  <a:pt x="31" y="0"/>
                  <a:pt x="58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86" y="0"/>
                  <a:pt x="116" y="23"/>
                  <a:pt x="116" y="73"/>
                </a:cubicBezTo>
                <a:cubicBezTo>
                  <a:pt x="116" y="73"/>
                  <a:pt x="116" y="73"/>
                  <a:pt x="116" y="73"/>
                </a:cubicBezTo>
                <a:cubicBezTo>
                  <a:pt x="116" y="123"/>
                  <a:pt x="86" y="146"/>
                  <a:pt x="58" y="146"/>
                </a:cubicBezTo>
                <a:close/>
                <a:moveTo>
                  <a:pt x="58" y="8"/>
                </a:moveTo>
                <a:cubicBezTo>
                  <a:pt x="34" y="8"/>
                  <a:pt x="9" y="28"/>
                  <a:pt x="8" y="73"/>
                </a:cubicBezTo>
                <a:cubicBezTo>
                  <a:pt x="9" y="118"/>
                  <a:pt x="34" y="138"/>
                  <a:pt x="58" y="138"/>
                </a:cubicBezTo>
                <a:cubicBezTo>
                  <a:pt x="82" y="138"/>
                  <a:pt x="108" y="118"/>
                  <a:pt x="108" y="73"/>
                </a:cubicBezTo>
                <a:cubicBezTo>
                  <a:pt x="108" y="28"/>
                  <a:pt x="82" y="8"/>
                  <a:pt x="58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76">
            <a:extLst>
              <a:ext uri="{FF2B5EF4-FFF2-40B4-BE49-F238E27FC236}">
                <a16:creationId xmlns:a16="http://schemas.microsoft.com/office/drawing/2014/main" id="{EC7B1F5B-154A-43F0-AB48-9FA671A0919E}"/>
              </a:ext>
            </a:extLst>
          </p:cNvPr>
          <p:cNvSpPr>
            <a:spLocks noEditPoints="1"/>
          </p:cNvSpPr>
          <p:nvPr/>
        </p:nvSpPr>
        <p:spPr bwMode="auto">
          <a:xfrm>
            <a:off x="3503613" y="965200"/>
            <a:ext cx="407988" cy="728663"/>
          </a:xfrm>
          <a:custGeom>
            <a:avLst/>
            <a:gdLst>
              <a:gd name="T0" fmla="*/ 36 w 121"/>
              <a:gd name="T1" fmla="*/ 216 h 216"/>
              <a:gd name="T2" fmla="*/ 4 w 121"/>
              <a:gd name="T3" fmla="*/ 216 h 216"/>
              <a:gd name="T4" fmla="*/ 0 w 121"/>
              <a:gd name="T5" fmla="*/ 212 h 216"/>
              <a:gd name="T6" fmla="*/ 4 w 121"/>
              <a:gd name="T7" fmla="*/ 208 h 216"/>
              <a:gd name="T8" fmla="*/ 19 w 121"/>
              <a:gd name="T9" fmla="*/ 206 h 216"/>
              <a:gd name="T10" fmla="*/ 82 w 121"/>
              <a:gd name="T11" fmla="*/ 108 h 216"/>
              <a:gd name="T12" fmla="*/ 19 w 121"/>
              <a:gd name="T13" fmla="*/ 10 h 216"/>
              <a:gd name="T14" fmla="*/ 4 w 121"/>
              <a:gd name="T15" fmla="*/ 8 h 216"/>
              <a:gd name="T16" fmla="*/ 0 w 121"/>
              <a:gd name="T17" fmla="*/ 4 h 216"/>
              <a:gd name="T18" fmla="*/ 4 w 121"/>
              <a:gd name="T19" fmla="*/ 0 h 216"/>
              <a:gd name="T20" fmla="*/ 36 w 121"/>
              <a:gd name="T21" fmla="*/ 0 h 216"/>
              <a:gd name="T22" fmla="*/ 43 w 121"/>
              <a:gd name="T23" fmla="*/ 0 h 216"/>
              <a:gd name="T24" fmla="*/ 121 w 121"/>
              <a:gd name="T25" fmla="*/ 108 h 216"/>
              <a:gd name="T26" fmla="*/ 36 w 121"/>
              <a:gd name="T27" fmla="*/ 216 h 216"/>
              <a:gd name="T28" fmla="*/ 38 w 121"/>
              <a:gd name="T29" fmla="*/ 8 h 216"/>
              <a:gd name="T30" fmla="*/ 90 w 121"/>
              <a:gd name="T31" fmla="*/ 108 h 216"/>
              <a:gd name="T32" fmla="*/ 38 w 121"/>
              <a:gd name="T33" fmla="*/ 208 h 216"/>
              <a:gd name="T34" fmla="*/ 113 w 121"/>
              <a:gd name="T35" fmla="*/ 108 h 216"/>
              <a:gd name="T36" fmla="*/ 42 w 121"/>
              <a:gd name="T37" fmla="*/ 8 h 216"/>
              <a:gd name="T38" fmla="*/ 38 w 121"/>
              <a:gd name="T39" fmla="*/ 8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1" h="216">
                <a:moveTo>
                  <a:pt x="36" y="216"/>
                </a:moveTo>
                <a:cubicBezTo>
                  <a:pt x="4" y="216"/>
                  <a:pt x="4" y="216"/>
                  <a:pt x="4" y="216"/>
                </a:cubicBezTo>
                <a:cubicBezTo>
                  <a:pt x="2" y="216"/>
                  <a:pt x="0" y="214"/>
                  <a:pt x="0" y="212"/>
                </a:cubicBezTo>
                <a:cubicBezTo>
                  <a:pt x="0" y="210"/>
                  <a:pt x="2" y="208"/>
                  <a:pt x="4" y="208"/>
                </a:cubicBezTo>
                <a:cubicBezTo>
                  <a:pt x="10" y="208"/>
                  <a:pt x="15" y="208"/>
                  <a:pt x="19" y="206"/>
                </a:cubicBezTo>
                <a:cubicBezTo>
                  <a:pt x="49" y="200"/>
                  <a:pt x="81" y="170"/>
                  <a:pt x="82" y="108"/>
                </a:cubicBezTo>
                <a:cubicBezTo>
                  <a:pt x="81" y="46"/>
                  <a:pt x="49" y="16"/>
                  <a:pt x="19" y="10"/>
                </a:cubicBezTo>
                <a:cubicBezTo>
                  <a:pt x="15" y="9"/>
                  <a:pt x="10" y="8"/>
                  <a:pt x="4" y="8"/>
                </a:cubicBez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8" y="0"/>
                  <a:pt x="40" y="0"/>
                  <a:pt x="43" y="0"/>
                </a:cubicBezTo>
                <a:cubicBezTo>
                  <a:pt x="81" y="4"/>
                  <a:pt x="120" y="38"/>
                  <a:pt x="121" y="108"/>
                </a:cubicBezTo>
                <a:cubicBezTo>
                  <a:pt x="120" y="182"/>
                  <a:pt x="76" y="216"/>
                  <a:pt x="36" y="216"/>
                </a:cubicBezTo>
                <a:close/>
                <a:moveTo>
                  <a:pt x="38" y="8"/>
                </a:moveTo>
                <a:cubicBezTo>
                  <a:pt x="65" y="21"/>
                  <a:pt x="89" y="53"/>
                  <a:pt x="90" y="108"/>
                </a:cubicBezTo>
                <a:cubicBezTo>
                  <a:pt x="89" y="163"/>
                  <a:pt x="65" y="195"/>
                  <a:pt x="38" y="208"/>
                </a:cubicBezTo>
                <a:cubicBezTo>
                  <a:pt x="74" y="207"/>
                  <a:pt x="113" y="176"/>
                  <a:pt x="113" y="108"/>
                </a:cubicBezTo>
                <a:cubicBezTo>
                  <a:pt x="113" y="43"/>
                  <a:pt x="77" y="11"/>
                  <a:pt x="42" y="8"/>
                </a:cubicBezTo>
                <a:cubicBezTo>
                  <a:pt x="41" y="8"/>
                  <a:pt x="39" y="8"/>
                  <a:pt x="38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6E0CE2C0-5232-474E-9130-25303A41A739}"/>
              </a:ext>
            </a:extLst>
          </p:cNvPr>
          <p:cNvSpPr>
            <a:spLocks/>
          </p:cNvSpPr>
          <p:nvPr/>
        </p:nvSpPr>
        <p:spPr bwMode="auto">
          <a:xfrm>
            <a:off x="3106738" y="330200"/>
            <a:ext cx="360363" cy="671513"/>
          </a:xfrm>
          <a:custGeom>
            <a:avLst/>
            <a:gdLst>
              <a:gd name="T0" fmla="*/ 103 w 107"/>
              <a:gd name="T1" fmla="*/ 199 h 199"/>
              <a:gd name="T2" fmla="*/ 99 w 107"/>
              <a:gd name="T3" fmla="*/ 196 h 199"/>
              <a:gd name="T4" fmla="*/ 72 w 107"/>
              <a:gd name="T5" fmla="*/ 134 h 199"/>
              <a:gd name="T6" fmla="*/ 27 w 107"/>
              <a:gd name="T7" fmla="*/ 116 h 199"/>
              <a:gd name="T8" fmla="*/ 25 w 107"/>
              <a:gd name="T9" fmla="*/ 111 h 199"/>
              <a:gd name="T10" fmla="*/ 36 w 107"/>
              <a:gd name="T11" fmla="*/ 71 h 199"/>
              <a:gd name="T12" fmla="*/ 1 w 107"/>
              <a:gd name="T13" fmla="*/ 7 h 199"/>
              <a:gd name="T14" fmla="*/ 2 w 107"/>
              <a:gd name="T15" fmla="*/ 2 h 199"/>
              <a:gd name="T16" fmla="*/ 8 w 107"/>
              <a:gd name="T17" fmla="*/ 3 h 199"/>
              <a:gd name="T18" fmla="*/ 44 w 107"/>
              <a:gd name="T19" fmla="*/ 68 h 199"/>
              <a:gd name="T20" fmla="*/ 44 w 107"/>
              <a:gd name="T21" fmla="*/ 71 h 199"/>
              <a:gd name="T22" fmla="*/ 33 w 107"/>
              <a:gd name="T23" fmla="*/ 110 h 199"/>
              <a:gd name="T24" fmla="*/ 76 w 107"/>
              <a:gd name="T25" fmla="*/ 127 h 199"/>
              <a:gd name="T26" fmla="*/ 78 w 107"/>
              <a:gd name="T27" fmla="*/ 129 h 199"/>
              <a:gd name="T28" fmla="*/ 106 w 107"/>
              <a:gd name="T29" fmla="*/ 193 h 199"/>
              <a:gd name="T30" fmla="*/ 104 w 107"/>
              <a:gd name="T31" fmla="*/ 198 h 199"/>
              <a:gd name="T32" fmla="*/ 103 w 107"/>
              <a:gd name="T33" fmla="*/ 19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7" h="199">
                <a:moveTo>
                  <a:pt x="103" y="199"/>
                </a:moveTo>
                <a:cubicBezTo>
                  <a:pt x="101" y="199"/>
                  <a:pt x="100" y="198"/>
                  <a:pt x="99" y="196"/>
                </a:cubicBezTo>
                <a:cubicBezTo>
                  <a:pt x="72" y="134"/>
                  <a:pt x="72" y="134"/>
                  <a:pt x="72" y="134"/>
                </a:cubicBezTo>
                <a:cubicBezTo>
                  <a:pt x="27" y="116"/>
                  <a:pt x="27" y="116"/>
                  <a:pt x="27" y="116"/>
                </a:cubicBezTo>
                <a:cubicBezTo>
                  <a:pt x="25" y="115"/>
                  <a:pt x="24" y="113"/>
                  <a:pt x="25" y="111"/>
                </a:cubicBezTo>
                <a:cubicBezTo>
                  <a:pt x="36" y="71"/>
                  <a:pt x="36" y="71"/>
                  <a:pt x="36" y="71"/>
                </a:cubicBezTo>
                <a:cubicBezTo>
                  <a:pt x="1" y="7"/>
                  <a:pt x="1" y="7"/>
                  <a:pt x="1" y="7"/>
                </a:cubicBezTo>
                <a:cubicBezTo>
                  <a:pt x="0" y="5"/>
                  <a:pt x="0" y="3"/>
                  <a:pt x="2" y="2"/>
                </a:cubicBezTo>
                <a:cubicBezTo>
                  <a:pt x="4" y="0"/>
                  <a:pt x="7" y="1"/>
                  <a:pt x="8" y="3"/>
                </a:cubicBezTo>
                <a:cubicBezTo>
                  <a:pt x="44" y="68"/>
                  <a:pt x="44" y="68"/>
                  <a:pt x="44" y="68"/>
                </a:cubicBezTo>
                <a:cubicBezTo>
                  <a:pt x="44" y="69"/>
                  <a:pt x="44" y="70"/>
                  <a:pt x="44" y="71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76" y="127"/>
                  <a:pt x="76" y="127"/>
                  <a:pt x="76" y="127"/>
                </a:cubicBezTo>
                <a:cubicBezTo>
                  <a:pt x="77" y="128"/>
                  <a:pt x="78" y="128"/>
                  <a:pt x="78" y="129"/>
                </a:cubicBezTo>
                <a:cubicBezTo>
                  <a:pt x="106" y="193"/>
                  <a:pt x="106" y="193"/>
                  <a:pt x="106" y="193"/>
                </a:cubicBezTo>
                <a:cubicBezTo>
                  <a:pt x="107" y="195"/>
                  <a:pt x="106" y="198"/>
                  <a:pt x="104" y="198"/>
                </a:cubicBezTo>
                <a:cubicBezTo>
                  <a:pt x="104" y="199"/>
                  <a:pt x="103" y="199"/>
                  <a:pt x="103" y="199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Oval 78">
            <a:extLst>
              <a:ext uri="{FF2B5EF4-FFF2-40B4-BE49-F238E27FC236}">
                <a16:creationId xmlns:a16="http://schemas.microsoft.com/office/drawing/2014/main" id="{CDD17B6E-91AF-49D2-B880-E32A005EA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1" y="222250"/>
            <a:ext cx="207963" cy="209550"/>
          </a:xfrm>
          <a:prstGeom prst="ellipse">
            <a:avLst/>
          </a:prstGeom>
          <a:solidFill>
            <a:srgbClr val="3486F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79">
            <a:extLst>
              <a:ext uri="{FF2B5EF4-FFF2-40B4-BE49-F238E27FC236}">
                <a16:creationId xmlns:a16="http://schemas.microsoft.com/office/drawing/2014/main" id="{5671B702-EAF5-47C6-96BD-2D898B6F6895}"/>
              </a:ext>
            </a:extLst>
          </p:cNvPr>
          <p:cNvSpPr>
            <a:spLocks noEditPoints="1"/>
          </p:cNvSpPr>
          <p:nvPr/>
        </p:nvSpPr>
        <p:spPr bwMode="auto">
          <a:xfrm>
            <a:off x="3001963" y="209550"/>
            <a:ext cx="236538" cy="236538"/>
          </a:xfrm>
          <a:custGeom>
            <a:avLst/>
            <a:gdLst>
              <a:gd name="T0" fmla="*/ 35 w 70"/>
              <a:gd name="T1" fmla="*/ 70 h 70"/>
              <a:gd name="T2" fmla="*/ 0 w 70"/>
              <a:gd name="T3" fmla="*/ 35 h 70"/>
              <a:gd name="T4" fmla="*/ 35 w 70"/>
              <a:gd name="T5" fmla="*/ 0 h 70"/>
              <a:gd name="T6" fmla="*/ 70 w 70"/>
              <a:gd name="T7" fmla="*/ 35 h 70"/>
              <a:gd name="T8" fmla="*/ 35 w 70"/>
              <a:gd name="T9" fmla="*/ 70 h 70"/>
              <a:gd name="T10" fmla="*/ 35 w 70"/>
              <a:gd name="T11" fmla="*/ 8 h 70"/>
              <a:gd name="T12" fmla="*/ 8 w 70"/>
              <a:gd name="T13" fmla="*/ 35 h 70"/>
              <a:gd name="T14" fmla="*/ 35 w 70"/>
              <a:gd name="T15" fmla="*/ 62 h 70"/>
              <a:gd name="T16" fmla="*/ 62 w 70"/>
              <a:gd name="T17" fmla="*/ 35 h 70"/>
              <a:gd name="T18" fmla="*/ 35 w 70"/>
              <a:gd name="T19" fmla="*/ 8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0" h="70">
                <a:moveTo>
                  <a:pt x="35" y="70"/>
                </a:moveTo>
                <a:cubicBezTo>
                  <a:pt x="16" y="70"/>
                  <a:pt x="0" y="54"/>
                  <a:pt x="0" y="35"/>
                </a:cubicBezTo>
                <a:cubicBezTo>
                  <a:pt x="0" y="16"/>
                  <a:pt x="16" y="0"/>
                  <a:pt x="35" y="0"/>
                </a:cubicBezTo>
                <a:cubicBezTo>
                  <a:pt x="54" y="0"/>
                  <a:pt x="70" y="16"/>
                  <a:pt x="70" y="35"/>
                </a:cubicBezTo>
                <a:cubicBezTo>
                  <a:pt x="70" y="54"/>
                  <a:pt x="54" y="70"/>
                  <a:pt x="35" y="70"/>
                </a:cubicBezTo>
                <a:close/>
                <a:moveTo>
                  <a:pt x="35" y="8"/>
                </a:moveTo>
                <a:cubicBezTo>
                  <a:pt x="20" y="8"/>
                  <a:pt x="8" y="20"/>
                  <a:pt x="8" y="35"/>
                </a:cubicBezTo>
                <a:cubicBezTo>
                  <a:pt x="8" y="50"/>
                  <a:pt x="20" y="62"/>
                  <a:pt x="35" y="62"/>
                </a:cubicBezTo>
                <a:cubicBezTo>
                  <a:pt x="50" y="62"/>
                  <a:pt x="62" y="50"/>
                  <a:pt x="62" y="35"/>
                </a:cubicBezTo>
                <a:cubicBezTo>
                  <a:pt x="62" y="20"/>
                  <a:pt x="50" y="8"/>
                  <a:pt x="35" y="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80">
            <a:extLst>
              <a:ext uri="{FF2B5EF4-FFF2-40B4-BE49-F238E27FC236}">
                <a16:creationId xmlns:a16="http://schemas.microsoft.com/office/drawing/2014/main" id="{94BC8BE5-F5EF-4286-908D-0DC3BEFEDCBF}"/>
              </a:ext>
            </a:extLst>
          </p:cNvPr>
          <p:cNvSpPr>
            <a:spLocks/>
          </p:cNvSpPr>
          <p:nvPr/>
        </p:nvSpPr>
        <p:spPr bwMode="auto">
          <a:xfrm>
            <a:off x="3355976" y="1762125"/>
            <a:ext cx="4257675" cy="4316413"/>
          </a:xfrm>
          <a:custGeom>
            <a:avLst/>
            <a:gdLst>
              <a:gd name="T0" fmla="*/ 2682 w 2682"/>
              <a:gd name="T1" fmla="*/ 1014 h 2719"/>
              <a:gd name="T2" fmla="*/ 1617 w 2682"/>
              <a:gd name="T3" fmla="*/ 2719 h 2719"/>
              <a:gd name="T4" fmla="*/ 0 w 2682"/>
              <a:gd name="T5" fmla="*/ 1705 h 2719"/>
              <a:gd name="T6" fmla="*/ 1067 w 2682"/>
              <a:gd name="T7" fmla="*/ 0 h 2719"/>
              <a:gd name="T8" fmla="*/ 2682 w 2682"/>
              <a:gd name="T9" fmla="*/ 1014 h 2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2" h="2719">
                <a:moveTo>
                  <a:pt x="2682" y="1014"/>
                </a:moveTo>
                <a:lnTo>
                  <a:pt x="1617" y="2719"/>
                </a:lnTo>
                <a:lnTo>
                  <a:pt x="0" y="1705"/>
                </a:lnTo>
                <a:lnTo>
                  <a:pt x="1067" y="0"/>
                </a:lnTo>
                <a:lnTo>
                  <a:pt x="2682" y="10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81">
            <a:extLst>
              <a:ext uri="{FF2B5EF4-FFF2-40B4-BE49-F238E27FC236}">
                <a16:creationId xmlns:a16="http://schemas.microsoft.com/office/drawing/2014/main" id="{5E3F72C0-BB73-4A56-A259-A029938456F0}"/>
              </a:ext>
            </a:extLst>
          </p:cNvPr>
          <p:cNvSpPr>
            <a:spLocks/>
          </p:cNvSpPr>
          <p:nvPr/>
        </p:nvSpPr>
        <p:spPr bwMode="auto">
          <a:xfrm>
            <a:off x="4622801" y="1963738"/>
            <a:ext cx="1804988" cy="4114800"/>
          </a:xfrm>
          <a:custGeom>
            <a:avLst/>
            <a:gdLst>
              <a:gd name="T0" fmla="*/ 536 w 536"/>
              <a:gd name="T1" fmla="*/ 979 h 1219"/>
              <a:gd name="T2" fmla="*/ 386 w 536"/>
              <a:gd name="T3" fmla="*/ 1219 h 1219"/>
              <a:gd name="T4" fmla="*/ 137 w 536"/>
              <a:gd name="T5" fmla="*/ 1063 h 1219"/>
              <a:gd name="T6" fmla="*/ 145 w 536"/>
              <a:gd name="T7" fmla="*/ 1011 h 1219"/>
              <a:gd name="T8" fmla="*/ 105 w 536"/>
              <a:gd name="T9" fmla="*/ 949 h 1219"/>
              <a:gd name="T10" fmla="*/ 44 w 536"/>
              <a:gd name="T11" fmla="*/ 898 h 1219"/>
              <a:gd name="T12" fmla="*/ 6 w 536"/>
              <a:gd name="T13" fmla="*/ 837 h 1219"/>
              <a:gd name="T14" fmla="*/ 32 w 536"/>
              <a:gd name="T15" fmla="*/ 749 h 1219"/>
              <a:gd name="T16" fmla="*/ 104 w 536"/>
              <a:gd name="T17" fmla="*/ 668 h 1219"/>
              <a:gd name="T18" fmla="*/ 123 w 536"/>
              <a:gd name="T19" fmla="*/ 589 h 1219"/>
              <a:gd name="T20" fmla="*/ 61 w 536"/>
              <a:gd name="T21" fmla="*/ 464 h 1219"/>
              <a:gd name="T22" fmla="*/ 33 w 536"/>
              <a:gd name="T23" fmla="*/ 400 h 1219"/>
              <a:gd name="T24" fmla="*/ 42 w 536"/>
              <a:gd name="T25" fmla="*/ 320 h 1219"/>
              <a:gd name="T26" fmla="*/ 109 w 536"/>
              <a:gd name="T27" fmla="*/ 240 h 1219"/>
              <a:gd name="T28" fmla="*/ 180 w 536"/>
              <a:gd name="T29" fmla="*/ 162 h 1219"/>
              <a:gd name="T30" fmla="*/ 223 w 536"/>
              <a:gd name="T31" fmla="*/ 0 h 1219"/>
              <a:gd name="T32" fmla="*/ 339 w 536"/>
              <a:gd name="T33" fmla="*/ 73 h 1219"/>
              <a:gd name="T34" fmla="*/ 317 w 536"/>
              <a:gd name="T35" fmla="*/ 157 h 1219"/>
              <a:gd name="T36" fmla="*/ 245 w 536"/>
              <a:gd name="T37" fmla="*/ 357 h 1219"/>
              <a:gd name="T38" fmla="*/ 260 w 536"/>
              <a:gd name="T39" fmla="*/ 444 h 1219"/>
              <a:gd name="T40" fmla="*/ 330 w 536"/>
              <a:gd name="T41" fmla="*/ 506 h 1219"/>
              <a:gd name="T42" fmla="*/ 402 w 536"/>
              <a:gd name="T43" fmla="*/ 566 h 1219"/>
              <a:gd name="T44" fmla="*/ 408 w 536"/>
              <a:gd name="T45" fmla="*/ 655 h 1219"/>
              <a:gd name="T46" fmla="*/ 376 w 536"/>
              <a:gd name="T47" fmla="*/ 835 h 1219"/>
              <a:gd name="T48" fmla="*/ 525 w 536"/>
              <a:gd name="T49" fmla="*/ 962 h 1219"/>
              <a:gd name="T50" fmla="*/ 536 w 536"/>
              <a:gd name="T51" fmla="*/ 979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36" h="1219">
                <a:moveTo>
                  <a:pt x="536" y="979"/>
                </a:moveTo>
                <a:cubicBezTo>
                  <a:pt x="386" y="1219"/>
                  <a:pt x="386" y="1219"/>
                  <a:pt x="386" y="1219"/>
                </a:cubicBezTo>
                <a:cubicBezTo>
                  <a:pt x="137" y="1063"/>
                  <a:pt x="137" y="1063"/>
                  <a:pt x="137" y="1063"/>
                </a:cubicBezTo>
                <a:cubicBezTo>
                  <a:pt x="144" y="1046"/>
                  <a:pt x="149" y="1029"/>
                  <a:pt x="145" y="1011"/>
                </a:cubicBezTo>
                <a:cubicBezTo>
                  <a:pt x="141" y="985"/>
                  <a:pt x="124" y="966"/>
                  <a:pt x="105" y="949"/>
                </a:cubicBezTo>
                <a:cubicBezTo>
                  <a:pt x="85" y="932"/>
                  <a:pt x="63" y="917"/>
                  <a:pt x="44" y="898"/>
                </a:cubicBezTo>
                <a:cubicBezTo>
                  <a:pt x="26" y="882"/>
                  <a:pt x="10" y="861"/>
                  <a:pt x="6" y="837"/>
                </a:cubicBezTo>
                <a:cubicBezTo>
                  <a:pt x="0" y="805"/>
                  <a:pt x="13" y="774"/>
                  <a:pt x="32" y="749"/>
                </a:cubicBezTo>
                <a:cubicBezTo>
                  <a:pt x="53" y="720"/>
                  <a:pt x="83" y="697"/>
                  <a:pt x="104" y="668"/>
                </a:cubicBezTo>
                <a:cubicBezTo>
                  <a:pt x="120" y="644"/>
                  <a:pt x="128" y="617"/>
                  <a:pt x="123" y="589"/>
                </a:cubicBezTo>
                <a:cubicBezTo>
                  <a:pt x="115" y="543"/>
                  <a:pt x="84" y="504"/>
                  <a:pt x="61" y="464"/>
                </a:cubicBezTo>
                <a:cubicBezTo>
                  <a:pt x="49" y="444"/>
                  <a:pt x="39" y="423"/>
                  <a:pt x="33" y="400"/>
                </a:cubicBezTo>
                <a:cubicBezTo>
                  <a:pt x="27" y="373"/>
                  <a:pt x="30" y="345"/>
                  <a:pt x="42" y="320"/>
                </a:cubicBezTo>
                <a:cubicBezTo>
                  <a:pt x="57" y="288"/>
                  <a:pt x="83" y="264"/>
                  <a:pt x="109" y="240"/>
                </a:cubicBezTo>
                <a:cubicBezTo>
                  <a:pt x="135" y="216"/>
                  <a:pt x="161" y="193"/>
                  <a:pt x="180" y="162"/>
                </a:cubicBezTo>
                <a:cubicBezTo>
                  <a:pt x="211" y="113"/>
                  <a:pt x="225" y="57"/>
                  <a:pt x="223" y="0"/>
                </a:cubicBezTo>
                <a:cubicBezTo>
                  <a:pt x="339" y="73"/>
                  <a:pt x="339" y="73"/>
                  <a:pt x="339" y="73"/>
                </a:cubicBezTo>
                <a:cubicBezTo>
                  <a:pt x="336" y="102"/>
                  <a:pt x="328" y="131"/>
                  <a:pt x="317" y="157"/>
                </a:cubicBezTo>
                <a:cubicBezTo>
                  <a:pt x="290" y="223"/>
                  <a:pt x="250" y="285"/>
                  <a:pt x="245" y="357"/>
                </a:cubicBezTo>
                <a:cubicBezTo>
                  <a:pt x="243" y="387"/>
                  <a:pt x="246" y="417"/>
                  <a:pt x="260" y="444"/>
                </a:cubicBezTo>
                <a:cubicBezTo>
                  <a:pt x="275" y="473"/>
                  <a:pt x="302" y="490"/>
                  <a:pt x="330" y="506"/>
                </a:cubicBezTo>
                <a:cubicBezTo>
                  <a:pt x="357" y="522"/>
                  <a:pt x="386" y="538"/>
                  <a:pt x="402" y="566"/>
                </a:cubicBezTo>
                <a:cubicBezTo>
                  <a:pt x="418" y="593"/>
                  <a:pt x="417" y="625"/>
                  <a:pt x="408" y="655"/>
                </a:cubicBezTo>
                <a:cubicBezTo>
                  <a:pt x="392" y="712"/>
                  <a:pt x="342" y="774"/>
                  <a:pt x="376" y="835"/>
                </a:cubicBezTo>
                <a:cubicBezTo>
                  <a:pt x="409" y="893"/>
                  <a:pt x="483" y="911"/>
                  <a:pt x="525" y="962"/>
                </a:cubicBezTo>
                <a:cubicBezTo>
                  <a:pt x="529" y="967"/>
                  <a:pt x="533" y="973"/>
                  <a:pt x="536" y="979"/>
                </a:cubicBezTo>
                <a:close/>
              </a:path>
            </a:pathLst>
          </a:custGeom>
          <a:solidFill>
            <a:srgbClr val="DFF7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82">
            <a:extLst>
              <a:ext uri="{FF2B5EF4-FFF2-40B4-BE49-F238E27FC236}">
                <a16:creationId xmlns:a16="http://schemas.microsoft.com/office/drawing/2014/main" id="{D10B0B05-6CF9-492E-BFBB-D51664BEA557}"/>
              </a:ext>
            </a:extLst>
          </p:cNvPr>
          <p:cNvSpPr>
            <a:spLocks/>
          </p:cNvSpPr>
          <p:nvPr/>
        </p:nvSpPr>
        <p:spPr bwMode="auto">
          <a:xfrm>
            <a:off x="5942013" y="2406650"/>
            <a:ext cx="1671638" cy="1555750"/>
          </a:xfrm>
          <a:custGeom>
            <a:avLst/>
            <a:gdLst>
              <a:gd name="T0" fmla="*/ 496 w 496"/>
              <a:gd name="T1" fmla="*/ 286 h 461"/>
              <a:gd name="T2" fmla="*/ 469 w 496"/>
              <a:gd name="T3" fmla="*/ 329 h 461"/>
              <a:gd name="T4" fmla="*/ 430 w 496"/>
              <a:gd name="T5" fmla="*/ 334 h 461"/>
              <a:gd name="T6" fmla="*/ 376 w 496"/>
              <a:gd name="T7" fmla="*/ 322 h 461"/>
              <a:gd name="T8" fmla="*/ 286 w 496"/>
              <a:gd name="T9" fmla="*/ 360 h 461"/>
              <a:gd name="T10" fmla="*/ 203 w 496"/>
              <a:gd name="T11" fmla="*/ 442 h 461"/>
              <a:gd name="T12" fmla="*/ 110 w 496"/>
              <a:gd name="T13" fmla="*/ 439 h 461"/>
              <a:gd name="T14" fmla="*/ 84 w 496"/>
              <a:gd name="T15" fmla="*/ 344 h 461"/>
              <a:gd name="T16" fmla="*/ 108 w 496"/>
              <a:gd name="T17" fmla="*/ 231 h 461"/>
              <a:gd name="T18" fmla="*/ 92 w 496"/>
              <a:gd name="T19" fmla="*/ 184 h 461"/>
              <a:gd name="T20" fmla="*/ 41 w 496"/>
              <a:gd name="T21" fmla="*/ 128 h 461"/>
              <a:gd name="T22" fmla="*/ 9 w 496"/>
              <a:gd name="T23" fmla="*/ 46 h 461"/>
              <a:gd name="T24" fmla="*/ 40 w 496"/>
              <a:gd name="T25" fmla="*/ 0 h 461"/>
              <a:gd name="T26" fmla="*/ 496 w 496"/>
              <a:gd name="T27" fmla="*/ 286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96" h="461">
                <a:moveTo>
                  <a:pt x="496" y="286"/>
                </a:moveTo>
                <a:cubicBezTo>
                  <a:pt x="469" y="329"/>
                  <a:pt x="469" y="329"/>
                  <a:pt x="469" y="329"/>
                </a:cubicBezTo>
                <a:cubicBezTo>
                  <a:pt x="457" y="333"/>
                  <a:pt x="443" y="335"/>
                  <a:pt x="430" y="334"/>
                </a:cubicBezTo>
                <a:cubicBezTo>
                  <a:pt x="411" y="333"/>
                  <a:pt x="394" y="326"/>
                  <a:pt x="376" y="322"/>
                </a:cubicBezTo>
                <a:cubicBezTo>
                  <a:pt x="340" y="315"/>
                  <a:pt x="310" y="335"/>
                  <a:pt x="286" y="360"/>
                </a:cubicBezTo>
                <a:cubicBezTo>
                  <a:pt x="259" y="388"/>
                  <a:pt x="238" y="423"/>
                  <a:pt x="203" y="442"/>
                </a:cubicBezTo>
                <a:cubicBezTo>
                  <a:pt x="174" y="458"/>
                  <a:pt x="136" y="461"/>
                  <a:pt x="110" y="439"/>
                </a:cubicBezTo>
                <a:cubicBezTo>
                  <a:pt x="83" y="416"/>
                  <a:pt x="78" y="377"/>
                  <a:pt x="84" y="344"/>
                </a:cubicBezTo>
                <a:cubicBezTo>
                  <a:pt x="90" y="306"/>
                  <a:pt x="108" y="270"/>
                  <a:pt x="108" y="231"/>
                </a:cubicBezTo>
                <a:cubicBezTo>
                  <a:pt x="107" y="214"/>
                  <a:pt x="103" y="198"/>
                  <a:pt x="92" y="184"/>
                </a:cubicBezTo>
                <a:cubicBezTo>
                  <a:pt x="80" y="168"/>
                  <a:pt x="43" y="130"/>
                  <a:pt x="41" y="128"/>
                </a:cubicBezTo>
                <a:cubicBezTo>
                  <a:pt x="18" y="107"/>
                  <a:pt x="0" y="79"/>
                  <a:pt x="9" y="46"/>
                </a:cubicBezTo>
                <a:cubicBezTo>
                  <a:pt x="14" y="28"/>
                  <a:pt x="26" y="13"/>
                  <a:pt x="40" y="0"/>
                </a:cubicBezTo>
                <a:lnTo>
                  <a:pt x="496" y="286"/>
                </a:ln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83">
            <a:extLst>
              <a:ext uri="{FF2B5EF4-FFF2-40B4-BE49-F238E27FC236}">
                <a16:creationId xmlns:a16="http://schemas.microsoft.com/office/drawing/2014/main" id="{C67AEBFC-FE00-4972-AF86-915864EAE628}"/>
              </a:ext>
            </a:extLst>
          </p:cNvPr>
          <p:cNvSpPr>
            <a:spLocks/>
          </p:cNvSpPr>
          <p:nvPr/>
        </p:nvSpPr>
        <p:spPr bwMode="auto">
          <a:xfrm>
            <a:off x="3355976" y="3594100"/>
            <a:ext cx="835025" cy="1373188"/>
          </a:xfrm>
          <a:custGeom>
            <a:avLst/>
            <a:gdLst>
              <a:gd name="T0" fmla="*/ 236 w 248"/>
              <a:gd name="T1" fmla="*/ 407 h 407"/>
              <a:gd name="T2" fmla="*/ 0 w 248"/>
              <a:gd name="T3" fmla="*/ 259 h 407"/>
              <a:gd name="T4" fmla="*/ 162 w 248"/>
              <a:gd name="T5" fmla="*/ 0 h 407"/>
              <a:gd name="T6" fmla="*/ 174 w 248"/>
              <a:gd name="T7" fmla="*/ 23 h 407"/>
              <a:gd name="T8" fmla="*/ 185 w 248"/>
              <a:gd name="T9" fmla="*/ 46 h 407"/>
              <a:gd name="T10" fmla="*/ 182 w 248"/>
              <a:gd name="T11" fmla="*/ 144 h 407"/>
              <a:gd name="T12" fmla="*/ 188 w 248"/>
              <a:gd name="T13" fmla="*/ 241 h 407"/>
              <a:gd name="T14" fmla="*/ 234 w 248"/>
              <a:gd name="T15" fmla="*/ 315 h 407"/>
              <a:gd name="T16" fmla="*/ 247 w 248"/>
              <a:gd name="T17" fmla="*/ 358 h 407"/>
              <a:gd name="T18" fmla="*/ 239 w 248"/>
              <a:gd name="T19" fmla="*/ 402 h 407"/>
              <a:gd name="T20" fmla="*/ 236 w 248"/>
              <a:gd name="T21" fmla="*/ 407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8" h="407">
                <a:moveTo>
                  <a:pt x="236" y="407"/>
                </a:moveTo>
                <a:cubicBezTo>
                  <a:pt x="0" y="259"/>
                  <a:pt x="0" y="259"/>
                  <a:pt x="0" y="259"/>
                </a:cubicBezTo>
                <a:cubicBezTo>
                  <a:pt x="162" y="0"/>
                  <a:pt x="162" y="0"/>
                  <a:pt x="162" y="0"/>
                </a:cubicBezTo>
                <a:cubicBezTo>
                  <a:pt x="167" y="7"/>
                  <a:pt x="171" y="15"/>
                  <a:pt x="174" y="23"/>
                </a:cubicBezTo>
                <a:cubicBezTo>
                  <a:pt x="179" y="30"/>
                  <a:pt x="182" y="38"/>
                  <a:pt x="185" y="46"/>
                </a:cubicBezTo>
                <a:cubicBezTo>
                  <a:pt x="194" y="78"/>
                  <a:pt x="188" y="112"/>
                  <a:pt x="182" y="144"/>
                </a:cubicBezTo>
                <a:cubicBezTo>
                  <a:pt x="177" y="177"/>
                  <a:pt x="173" y="210"/>
                  <a:pt x="188" y="241"/>
                </a:cubicBezTo>
                <a:cubicBezTo>
                  <a:pt x="201" y="267"/>
                  <a:pt x="220" y="289"/>
                  <a:pt x="234" y="315"/>
                </a:cubicBezTo>
                <a:cubicBezTo>
                  <a:pt x="241" y="329"/>
                  <a:pt x="245" y="343"/>
                  <a:pt x="247" y="358"/>
                </a:cubicBezTo>
                <a:cubicBezTo>
                  <a:pt x="248" y="373"/>
                  <a:pt x="245" y="388"/>
                  <a:pt x="239" y="402"/>
                </a:cubicBezTo>
                <a:cubicBezTo>
                  <a:pt x="238" y="404"/>
                  <a:pt x="237" y="405"/>
                  <a:pt x="236" y="407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85">
            <a:extLst>
              <a:ext uri="{FF2B5EF4-FFF2-40B4-BE49-F238E27FC236}">
                <a16:creationId xmlns:a16="http://schemas.microsoft.com/office/drawing/2014/main" id="{01DAF294-A6E4-4295-8D12-94A6236AB556}"/>
              </a:ext>
            </a:extLst>
          </p:cNvPr>
          <p:cNvSpPr>
            <a:spLocks/>
          </p:cNvSpPr>
          <p:nvPr/>
        </p:nvSpPr>
        <p:spPr bwMode="auto">
          <a:xfrm>
            <a:off x="5370513" y="5248275"/>
            <a:ext cx="3175" cy="6350"/>
          </a:xfrm>
          <a:custGeom>
            <a:avLst/>
            <a:gdLst>
              <a:gd name="T0" fmla="*/ 0 w 1"/>
              <a:gd name="T1" fmla="*/ 0 h 2"/>
              <a:gd name="T2" fmla="*/ 1 w 1"/>
              <a:gd name="T3" fmla="*/ 1 h 2"/>
              <a:gd name="T4" fmla="*/ 1 w 1"/>
              <a:gd name="T5" fmla="*/ 2 h 2"/>
              <a:gd name="T6" fmla="*/ 1 w 1"/>
              <a:gd name="T7" fmla="*/ 2 h 2"/>
              <a:gd name="T8" fmla="*/ 1 w 1"/>
              <a:gd name="T9" fmla="*/ 1 h 2"/>
              <a:gd name="T10" fmla="*/ 1 w 1"/>
              <a:gd name="T11" fmla="*/ 1 h 2"/>
              <a:gd name="T12" fmla="*/ 1 w 1"/>
              <a:gd name="T13" fmla="*/ 1 h 2"/>
              <a:gd name="T14" fmla="*/ 1 w 1"/>
              <a:gd name="T15" fmla="*/ 1 h 2"/>
              <a:gd name="T16" fmla="*/ 0 w 1"/>
              <a:gd name="T17" fmla="*/ 0 h 2"/>
              <a:gd name="T18" fmla="*/ 0 w 1"/>
              <a:gd name="T1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0"/>
                  <a:pt x="1" y="1"/>
                  <a:pt x="1" y="1"/>
                </a:cubicBezTo>
                <a:cubicBezTo>
                  <a:pt x="1" y="1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86">
            <a:extLst>
              <a:ext uri="{FF2B5EF4-FFF2-40B4-BE49-F238E27FC236}">
                <a16:creationId xmlns:a16="http://schemas.microsoft.com/office/drawing/2014/main" id="{93F6ABA3-1B2A-4837-A691-402B28913D44}"/>
              </a:ext>
            </a:extLst>
          </p:cNvPr>
          <p:cNvSpPr>
            <a:spLocks/>
          </p:cNvSpPr>
          <p:nvPr/>
        </p:nvSpPr>
        <p:spPr bwMode="auto">
          <a:xfrm>
            <a:off x="5370513" y="5248275"/>
            <a:ext cx="3175" cy="6350"/>
          </a:xfrm>
          <a:custGeom>
            <a:avLst/>
            <a:gdLst>
              <a:gd name="T0" fmla="*/ 0 w 1"/>
              <a:gd name="T1" fmla="*/ 0 h 2"/>
              <a:gd name="T2" fmla="*/ 1 w 1"/>
              <a:gd name="T3" fmla="*/ 1 h 2"/>
              <a:gd name="T4" fmla="*/ 1 w 1"/>
              <a:gd name="T5" fmla="*/ 2 h 2"/>
              <a:gd name="T6" fmla="*/ 1 w 1"/>
              <a:gd name="T7" fmla="*/ 2 h 2"/>
              <a:gd name="T8" fmla="*/ 1 w 1"/>
              <a:gd name="T9" fmla="*/ 1 h 2"/>
              <a:gd name="T10" fmla="*/ 1 w 1"/>
              <a:gd name="T11" fmla="*/ 1 h 2"/>
              <a:gd name="T12" fmla="*/ 1 w 1"/>
              <a:gd name="T13" fmla="*/ 1 h 2"/>
              <a:gd name="T14" fmla="*/ 1 w 1"/>
              <a:gd name="T15" fmla="*/ 1 h 2"/>
              <a:gd name="T16" fmla="*/ 0 w 1"/>
              <a:gd name="T17" fmla="*/ 0 h 2"/>
              <a:gd name="T18" fmla="*/ 0 w 1"/>
              <a:gd name="T1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0"/>
                  <a:pt x="1" y="1"/>
                  <a:pt x="1" y="1"/>
                </a:cubicBezTo>
                <a:cubicBezTo>
                  <a:pt x="1" y="1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88">
            <a:extLst>
              <a:ext uri="{FF2B5EF4-FFF2-40B4-BE49-F238E27FC236}">
                <a16:creationId xmlns:a16="http://schemas.microsoft.com/office/drawing/2014/main" id="{896605F8-8034-403E-9503-86C85FCC2D54}"/>
              </a:ext>
            </a:extLst>
          </p:cNvPr>
          <p:cNvSpPr>
            <a:spLocks/>
          </p:cNvSpPr>
          <p:nvPr/>
        </p:nvSpPr>
        <p:spPr bwMode="auto">
          <a:xfrm>
            <a:off x="3779838" y="3290888"/>
            <a:ext cx="44450" cy="57150"/>
          </a:xfrm>
          <a:custGeom>
            <a:avLst/>
            <a:gdLst>
              <a:gd name="T0" fmla="*/ 8 w 13"/>
              <a:gd name="T1" fmla="*/ 17 h 17"/>
              <a:gd name="T2" fmla="*/ 5 w 13"/>
              <a:gd name="T3" fmla="*/ 15 h 17"/>
              <a:gd name="T4" fmla="*/ 1 w 13"/>
              <a:gd name="T5" fmla="*/ 6 h 17"/>
              <a:gd name="T6" fmla="*/ 3 w 13"/>
              <a:gd name="T7" fmla="*/ 0 h 17"/>
              <a:gd name="T8" fmla="*/ 8 w 13"/>
              <a:gd name="T9" fmla="*/ 3 h 17"/>
              <a:gd name="T10" fmla="*/ 12 w 13"/>
              <a:gd name="T11" fmla="*/ 11 h 17"/>
              <a:gd name="T12" fmla="*/ 10 w 13"/>
              <a:gd name="T13" fmla="*/ 17 h 17"/>
              <a:gd name="T14" fmla="*/ 8 w 13"/>
              <a:gd name="T15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7">
                <a:moveTo>
                  <a:pt x="8" y="17"/>
                </a:moveTo>
                <a:cubicBezTo>
                  <a:pt x="7" y="17"/>
                  <a:pt x="6" y="16"/>
                  <a:pt x="5" y="15"/>
                </a:cubicBezTo>
                <a:cubicBezTo>
                  <a:pt x="3" y="12"/>
                  <a:pt x="2" y="9"/>
                  <a:pt x="1" y="6"/>
                </a:cubicBezTo>
                <a:cubicBezTo>
                  <a:pt x="0" y="4"/>
                  <a:pt x="1" y="1"/>
                  <a:pt x="3" y="0"/>
                </a:cubicBezTo>
                <a:cubicBezTo>
                  <a:pt x="5" y="0"/>
                  <a:pt x="7" y="1"/>
                  <a:pt x="8" y="3"/>
                </a:cubicBezTo>
                <a:cubicBezTo>
                  <a:pt x="9" y="6"/>
                  <a:pt x="10" y="9"/>
                  <a:pt x="12" y="11"/>
                </a:cubicBezTo>
                <a:cubicBezTo>
                  <a:pt x="13" y="13"/>
                  <a:pt x="12" y="16"/>
                  <a:pt x="10" y="17"/>
                </a:cubicBezTo>
                <a:cubicBezTo>
                  <a:pt x="10" y="17"/>
                  <a:pt x="9" y="17"/>
                  <a:pt x="8" y="17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89">
            <a:extLst>
              <a:ext uri="{FF2B5EF4-FFF2-40B4-BE49-F238E27FC236}">
                <a16:creationId xmlns:a16="http://schemas.microsoft.com/office/drawing/2014/main" id="{F6B4EEE4-B049-4B05-9E64-798FF81BD2AB}"/>
              </a:ext>
            </a:extLst>
          </p:cNvPr>
          <p:cNvSpPr>
            <a:spLocks noEditPoints="1"/>
          </p:cNvSpPr>
          <p:nvPr/>
        </p:nvSpPr>
        <p:spPr bwMode="auto">
          <a:xfrm>
            <a:off x="3830638" y="1822450"/>
            <a:ext cx="1876425" cy="1711325"/>
          </a:xfrm>
          <a:custGeom>
            <a:avLst/>
            <a:gdLst>
              <a:gd name="T0" fmla="*/ 67 w 557"/>
              <a:gd name="T1" fmla="*/ 502 h 507"/>
              <a:gd name="T2" fmla="*/ 90 w 557"/>
              <a:gd name="T3" fmla="*/ 499 h 507"/>
              <a:gd name="T4" fmla="*/ 83 w 557"/>
              <a:gd name="T5" fmla="*/ 507 h 507"/>
              <a:gd name="T6" fmla="*/ 109 w 557"/>
              <a:gd name="T7" fmla="*/ 496 h 507"/>
              <a:gd name="T8" fmla="*/ 130 w 557"/>
              <a:gd name="T9" fmla="*/ 496 h 507"/>
              <a:gd name="T10" fmla="*/ 52 w 557"/>
              <a:gd name="T11" fmla="*/ 502 h 507"/>
              <a:gd name="T12" fmla="*/ 30 w 557"/>
              <a:gd name="T13" fmla="*/ 488 h 507"/>
              <a:gd name="T14" fmla="*/ 55 w 557"/>
              <a:gd name="T15" fmla="*/ 499 h 507"/>
              <a:gd name="T16" fmla="*/ 141 w 557"/>
              <a:gd name="T17" fmla="*/ 485 h 507"/>
              <a:gd name="T18" fmla="*/ 162 w 557"/>
              <a:gd name="T19" fmla="*/ 467 h 507"/>
              <a:gd name="T20" fmla="*/ 145 w 557"/>
              <a:gd name="T21" fmla="*/ 487 h 507"/>
              <a:gd name="T22" fmla="*/ 1 w 557"/>
              <a:gd name="T23" fmla="*/ 467 h 507"/>
              <a:gd name="T24" fmla="*/ 20 w 557"/>
              <a:gd name="T25" fmla="*/ 476 h 507"/>
              <a:gd name="T26" fmla="*/ 171 w 557"/>
              <a:gd name="T27" fmla="*/ 458 h 507"/>
              <a:gd name="T28" fmla="*/ 178 w 557"/>
              <a:gd name="T29" fmla="*/ 436 h 507"/>
              <a:gd name="T30" fmla="*/ 175 w 557"/>
              <a:gd name="T31" fmla="*/ 457 h 507"/>
              <a:gd name="T32" fmla="*/ 188 w 557"/>
              <a:gd name="T33" fmla="*/ 424 h 507"/>
              <a:gd name="T34" fmla="*/ 198 w 557"/>
              <a:gd name="T35" fmla="*/ 398 h 507"/>
              <a:gd name="T36" fmla="*/ 190 w 557"/>
              <a:gd name="T37" fmla="*/ 424 h 507"/>
              <a:gd name="T38" fmla="*/ 199 w 557"/>
              <a:gd name="T39" fmla="*/ 382 h 507"/>
              <a:gd name="T40" fmla="*/ 212 w 557"/>
              <a:gd name="T41" fmla="*/ 365 h 507"/>
              <a:gd name="T42" fmla="*/ 212 w 557"/>
              <a:gd name="T43" fmla="*/ 349 h 507"/>
              <a:gd name="T44" fmla="*/ 214 w 557"/>
              <a:gd name="T45" fmla="*/ 325 h 507"/>
              <a:gd name="T46" fmla="*/ 216 w 557"/>
              <a:gd name="T47" fmla="*/ 346 h 507"/>
              <a:gd name="T48" fmla="*/ 222 w 557"/>
              <a:gd name="T49" fmla="*/ 311 h 507"/>
              <a:gd name="T50" fmla="*/ 232 w 557"/>
              <a:gd name="T51" fmla="*/ 285 h 507"/>
              <a:gd name="T52" fmla="*/ 223 w 557"/>
              <a:gd name="T53" fmla="*/ 311 h 507"/>
              <a:gd name="T54" fmla="*/ 235 w 557"/>
              <a:gd name="T55" fmla="*/ 269 h 507"/>
              <a:gd name="T56" fmla="*/ 252 w 557"/>
              <a:gd name="T57" fmla="*/ 257 h 507"/>
              <a:gd name="T58" fmla="*/ 261 w 557"/>
              <a:gd name="T59" fmla="*/ 243 h 507"/>
              <a:gd name="T60" fmla="*/ 270 w 557"/>
              <a:gd name="T61" fmla="*/ 225 h 507"/>
              <a:gd name="T62" fmla="*/ 278 w 557"/>
              <a:gd name="T63" fmla="*/ 229 h 507"/>
              <a:gd name="T64" fmla="*/ 261 w 557"/>
              <a:gd name="T65" fmla="*/ 243 h 507"/>
              <a:gd name="T66" fmla="*/ 290 w 557"/>
              <a:gd name="T67" fmla="*/ 212 h 507"/>
              <a:gd name="T68" fmla="*/ 311 w 557"/>
              <a:gd name="T69" fmla="*/ 212 h 507"/>
              <a:gd name="T70" fmla="*/ 328 w 557"/>
              <a:gd name="T71" fmla="*/ 206 h 507"/>
              <a:gd name="T72" fmla="*/ 346 w 557"/>
              <a:gd name="T73" fmla="*/ 193 h 507"/>
              <a:gd name="T74" fmla="*/ 329 w 557"/>
              <a:gd name="T75" fmla="*/ 206 h 507"/>
              <a:gd name="T76" fmla="*/ 362 w 557"/>
              <a:gd name="T77" fmla="*/ 194 h 507"/>
              <a:gd name="T78" fmla="*/ 385 w 557"/>
              <a:gd name="T79" fmla="*/ 186 h 507"/>
              <a:gd name="T80" fmla="*/ 373 w 557"/>
              <a:gd name="T81" fmla="*/ 196 h 507"/>
              <a:gd name="T82" fmla="*/ 405 w 557"/>
              <a:gd name="T83" fmla="*/ 190 h 507"/>
              <a:gd name="T84" fmla="*/ 423 w 557"/>
              <a:gd name="T85" fmla="*/ 177 h 507"/>
              <a:gd name="T86" fmla="*/ 406 w 557"/>
              <a:gd name="T87" fmla="*/ 190 h 507"/>
              <a:gd name="T88" fmla="*/ 438 w 557"/>
              <a:gd name="T89" fmla="*/ 176 h 507"/>
              <a:gd name="T90" fmla="*/ 463 w 557"/>
              <a:gd name="T91" fmla="*/ 164 h 507"/>
              <a:gd name="T92" fmla="*/ 442 w 557"/>
              <a:gd name="T93" fmla="*/ 178 h 507"/>
              <a:gd name="T94" fmla="*/ 474 w 557"/>
              <a:gd name="T95" fmla="*/ 152 h 507"/>
              <a:gd name="T96" fmla="*/ 494 w 557"/>
              <a:gd name="T97" fmla="*/ 146 h 507"/>
              <a:gd name="T98" fmla="*/ 506 w 557"/>
              <a:gd name="T99" fmla="*/ 134 h 507"/>
              <a:gd name="T100" fmla="*/ 515 w 557"/>
              <a:gd name="T101" fmla="*/ 112 h 507"/>
              <a:gd name="T102" fmla="*/ 509 w 557"/>
              <a:gd name="T103" fmla="*/ 133 h 507"/>
              <a:gd name="T104" fmla="*/ 527 w 557"/>
              <a:gd name="T105" fmla="*/ 102 h 507"/>
              <a:gd name="T106" fmla="*/ 534 w 557"/>
              <a:gd name="T107" fmla="*/ 79 h 507"/>
              <a:gd name="T108" fmla="*/ 534 w 557"/>
              <a:gd name="T109" fmla="*/ 97 h 507"/>
              <a:gd name="T110" fmla="*/ 544 w 557"/>
              <a:gd name="T111" fmla="*/ 67 h 507"/>
              <a:gd name="T112" fmla="*/ 545 w 557"/>
              <a:gd name="T113" fmla="*/ 43 h 507"/>
              <a:gd name="T114" fmla="*/ 548 w 557"/>
              <a:gd name="T115" fmla="*/ 64 h 507"/>
              <a:gd name="T116" fmla="*/ 552 w 557"/>
              <a:gd name="T117" fmla="*/ 28 h 507"/>
              <a:gd name="T118" fmla="*/ 548 w 557"/>
              <a:gd name="T119" fmla="*/ 5 h 507"/>
              <a:gd name="T120" fmla="*/ 557 w 557"/>
              <a:gd name="T121" fmla="*/ 9 h 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57" h="507">
                <a:moveTo>
                  <a:pt x="83" y="507"/>
                </a:moveTo>
                <a:cubicBezTo>
                  <a:pt x="79" y="507"/>
                  <a:pt x="74" y="507"/>
                  <a:pt x="70" y="506"/>
                </a:cubicBezTo>
                <a:cubicBezTo>
                  <a:pt x="68" y="506"/>
                  <a:pt x="66" y="504"/>
                  <a:pt x="67" y="502"/>
                </a:cubicBezTo>
                <a:cubicBezTo>
                  <a:pt x="67" y="499"/>
                  <a:pt x="69" y="498"/>
                  <a:pt x="71" y="498"/>
                </a:cubicBezTo>
                <a:cubicBezTo>
                  <a:pt x="75" y="499"/>
                  <a:pt x="79" y="499"/>
                  <a:pt x="83" y="499"/>
                </a:cubicBezTo>
                <a:cubicBezTo>
                  <a:pt x="85" y="499"/>
                  <a:pt x="88" y="499"/>
                  <a:pt x="90" y="499"/>
                </a:cubicBezTo>
                <a:cubicBezTo>
                  <a:pt x="92" y="498"/>
                  <a:pt x="94" y="500"/>
                  <a:pt x="94" y="502"/>
                </a:cubicBezTo>
                <a:cubicBezTo>
                  <a:pt x="94" y="504"/>
                  <a:pt x="93" y="506"/>
                  <a:pt x="91" y="507"/>
                </a:cubicBezTo>
                <a:cubicBezTo>
                  <a:pt x="88" y="507"/>
                  <a:pt x="86" y="507"/>
                  <a:pt x="83" y="507"/>
                </a:cubicBezTo>
                <a:close/>
                <a:moveTo>
                  <a:pt x="110" y="503"/>
                </a:moveTo>
                <a:cubicBezTo>
                  <a:pt x="108" y="503"/>
                  <a:pt x="106" y="502"/>
                  <a:pt x="106" y="500"/>
                </a:cubicBezTo>
                <a:cubicBezTo>
                  <a:pt x="105" y="498"/>
                  <a:pt x="106" y="496"/>
                  <a:pt x="109" y="496"/>
                </a:cubicBezTo>
                <a:cubicBezTo>
                  <a:pt x="115" y="494"/>
                  <a:pt x="121" y="492"/>
                  <a:pt x="126" y="489"/>
                </a:cubicBezTo>
                <a:cubicBezTo>
                  <a:pt x="128" y="488"/>
                  <a:pt x="131" y="489"/>
                  <a:pt x="132" y="491"/>
                </a:cubicBezTo>
                <a:cubicBezTo>
                  <a:pt x="132" y="493"/>
                  <a:pt x="132" y="495"/>
                  <a:pt x="130" y="496"/>
                </a:cubicBezTo>
                <a:cubicBezTo>
                  <a:pt x="124" y="499"/>
                  <a:pt x="117" y="502"/>
                  <a:pt x="111" y="503"/>
                </a:cubicBezTo>
                <a:cubicBezTo>
                  <a:pt x="110" y="503"/>
                  <a:pt x="110" y="503"/>
                  <a:pt x="110" y="503"/>
                </a:cubicBezTo>
                <a:close/>
                <a:moveTo>
                  <a:pt x="52" y="502"/>
                </a:moveTo>
                <a:cubicBezTo>
                  <a:pt x="51" y="502"/>
                  <a:pt x="51" y="502"/>
                  <a:pt x="50" y="502"/>
                </a:cubicBezTo>
                <a:cubicBezTo>
                  <a:pt x="44" y="499"/>
                  <a:pt x="38" y="497"/>
                  <a:pt x="32" y="493"/>
                </a:cubicBezTo>
                <a:cubicBezTo>
                  <a:pt x="30" y="492"/>
                  <a:pt x="29" y="490"/>
                  <a:pt x="30" y="488"/>
                </a:cubicBezTo>
                <a:cubicBezTo>
                  <a:pt x="31" y="486"/>
                  <a:pt x="34" y="485"/>
                  <a:pt x="36" y="486"/>
                </a:cubicBezTo>
                <a:cubicBezTo>
                  <a:pt x="41" y="489"/>
                  <a:pt x="47" y="492"/>
                  <a:pt x="53" y="494"/>
                </a:cubicBezTo>
                <a:cubicBezTo>
                  <a:pt x="55" y="495"/>
                  <a:pt x="56" y="497"/>
                  <a:pt x="55" y="499"/>
                </a:cubicBezTo>
                <a:cubicBezTo>
                  <a:pt x="55" y="501"/>
                  <a:pt x="53" y="502"/>
                  <a:pt x="52" y="502"/>
                </a:cubicBezTo>
                <a:close/>
                <a:moveTo>
                  <a:pt x="145" y="487"/>
                </a:moveTo>
                <a:cubicBezTo>
                  <a:pt x="143" y="487"/>
                  <a:pt x="142" y="486"/>
                  <a:pt x="141" y="485"/>
                </a:cubicBezTo>
                <a:cubicBezTo>
                  <a:pt x="140" y="483"/>
                  <a:pt x="140" y="481"/>
                  <a:pt x="142" y="479"/>
                </a:cubicBezTo>
                <a:cubicBezTo>
                  <a:pt x="147" y="476"/>
                  <a:pt x="152" y="471"/>
                  <a:pt x="156" y="467"/>
                </a:cubicBezTo>
                <a:cubicBezTo>
                  <a:pt x="158" y="465"/>
                  <a:pt x="160" y="465"/>
                  <a:pt x="162" y="467"/>
                </a:cubicBezTo>
                <a:cubicBezTo>
                  <a:pt x="163" y="468"/>
                  <a:pt x="164" y="471"/>
                  <a:pt x="162" y="472"/>
                </a:cubicBezTo>
                <a:cubicBezTo>
                  <a:pt x="157" y="477"/>
                  <a:pt x="152" y="482"/>
                  <a:pt x="147" y="486"/>
                </a:cubicBezTo>
                <a:cubicBezTo>
                  <a:pt x="146" y="486"/>
                  <a:pt x="145" y="487"/>
                  <a:pt x="145" y="487"/>
                </a:cubicBezTo>
                <a:close/>
                <a:moveTo>
                  <a:pt x="18" y="483"/>
                </a:moveTo>
                <a:cubicBezTo>
                  <a:pt x="17" y="483"/>
                  <a:pt x="16" y="482"/>
                  <a:pt x="15" y="482"/>
                </a:cubicBezTo>
                <a:cubicBezTo>
                  <a:pt x="10" y="477"/>
                  <a:pt x="5" y="472"/>
                  <a:pt x="1" y="467"/>
                </a:cubicBezTo>
                <a:cubicBezTo>
                  <a:pt x="0" y="465"/>
                  <a:pt x="0" y="463"/>
                  <a:pt x="2" y="461"/>
                </a:cubicBezTo>
                <a:cubicBezTo>
                  <a:pt x="3" y="460"/>
                  <a:pt x="6" y="460"/>
                  <a:pt x="7" y="462"/>
                </a:cubicBezTo>
                <a:cubicBezTo>
                  <a:pt x="11" y="467"/>
                  <a:pt x="16" y="471"/>
                  <a:pt x="20" y="476"/>
                </a:cubicBezTo>
                <a:cubicBezTo>
                  <a:pt x="22" y="477"/>
                  <a:pt x="22" y="480"/>
                  <a:pt x="21" y="481"/>
                </a:cubicBezTo>
                <a:cubicBezTo>
                  <a:pt x="20" y="482"/>
                  <a:pt x="19" y="483"/>
                  <a:pt x="18" y="483"/>
                </a:cubicBezTo>
                <a:close/>
                <a:moveTo>
                  <a:pt x="171" y="458"/>
                </a:moveTo>
                <a:cubicBezTo>
                  <a:pt x="171" y="458"/>
                  <a:pt x="170" y="458"/>
                  <a:pt x="169" y="458"/>
                </a:cubicBezTo>
                <a:cubicBezTo>
                  <a:pt x="167" y="456"/>
                  <a:pt x="167" y="454"/>
                  <a:pt x="168" y="452"/>
                </a:cubicBezTo>
                <a:cubicBezTo>
                  <a:pt x="172" y="447"/>
                  <a:pt x="175" y="442"/>
                  <a:pt x="178" y="436"/>
                </a:cubicBezTo>
                <a:cubicBezTo>
                  <a:pt x="179" y="434"/>
                  <a:pt x="181" y="433"/>
                  <a:pt x="183" y="434"/>
                </a:cubicBezTo>
                <a:cubicBezTo>
                  <a:pt x="185" y="435"/>
                  <a:pt x="186" y="437"/>
                  <a:pt x="185" y="439"/>
                </a:cubicBezTo>
                <a:cubicBezTo>
                  <a:pt x="182" y="446"/>
                  <a:pt x="178" y="451"/>
                  <a:pt x="175" y="457"/>
                </a:cubicBezTo>
                <a:cubicBezTo>
                  <a:pt x="174" y="458"/>
                  <a:pt x="173" y="458"/>
                  <a:pt x="171" y="458"/>
                </a:cubicBezTo>
                <a:close/>
                <a:moveTo>
                  <a:pt x="190" y="424"/>
                </a:moveTo>
                <a:cubicBezTo>
                  <a:pt x="189" y="424"/>
                  <a:pt x="189" y="424"/>
                  <a:pt x="188" y="424"/>
                </a:cubicBezTo>
                <a:cubicBezTo>
                  <a:pt x="186" y="423"/>
                  <a:pt x="185" y="420"/>
                  <a:pt x="186" y="418"/>
                </a:cubicBezTo>
                <a:cubicBezTo>
                  <a:pt x="188" y="413"/>
                  <a:pt x="191" y="407"/>
                  <a:pt x="193" y="400"/>
                </a:cubicBezTo>
                <a:cubicBezTo>
                  <a:pt x="194" y="398"/>
                  <a:pt x="196" y="397"/>
                  <a:pt x="198" y="398"/>
                </a:cubicBezTo>
                <a:cubicBezTo>
                  <a:pt x="200" y="398"/>
                  <a:pt x="201" y="401"/>
                  <a:pt x="201" y="403"/>
                </a:cubicBezTo>
                <a:cubicBezTo>
                  <a:pt x="198" y="409"/>
                  <a:pt x="196" y="416"/>
                  <a:pt x="194" y="421"/>
                </a:cubicBezTo>
                <a:cubicBezTo>
                  <a:pt x="193" y="423"/>
                  <a:pt x="191" y="424"/>
                  <a:pt x="190" y="424"/>
                </a:cubicBezTo>
                <a:close/>
                <a:moveTo>
                  <a:pt x="203" y="387"/>
                </a:moveTo>
                <a:cubicBezTo>
                  <a:pt x="202" y="387"/>
                  <a:pt x="202" y="387"/>
                  <a:pt x="201" y="387"/>
                </a:cubicBezTo>
                <a:cubicBezTo>
                  <a:pt x="199" y="386"/>
                  <a:pt x="198" y="384"/>
                  <a:pt x="199" y="382"/>
                </a:cubicBezTo>
                <a:cubicBezTo>
                  <a:pt x="200" y="376"/>
                  <a:pt x="202" y="370"/>
                  <a:pt x="204" y="363"/>
                </a:cubicBezTo>
                <a:cubicBezTo>
                  <a:pt x="204" y="361"/>
                  <a:pt x="207" y="360"/>
                  <a:pt x="209" y="360"/>
                </a:cubicBezTo>
                <a:cubicBezTo>
                  <a:pt x="211" y="361"/>
                  <a:pt x="212" y="363"/>
                  <a:pt x="212" y="365"/>
                </a:cubicBezTo>
                <a:cubicBezTo>
                  <a:pt x="210" y="372"/>
                  <a:pt x="208" y="378"/>
                  <a:pt x="206" y="384"/>
                </a:cubicBezTo>
                <a:cubicBezTo>
                  <a:pt x="206" y="386"/>
                  <a:pt x="204" y="387"/>
                  <a:pt x="203" y="387"/>
                </a:cubicBezTo>
                <a:close/>
                <a:moveTo>
                  <a:pt x="212" y="349"/>
                </a:moveTo>
                <a:cubicBezTo>
                  <a:pt x="212" y="349"/>
                  <a:pt x="212" y="349"/>
                  <a:pt x="211" y="349"/>
                </a:cubicBezTo>
                <a:cubicBezTo>
                  <a:pt x="209" y="348"/>
                  <a:pt x="208" y="346"/>
                  <a:pt x="209" y="344"/>
                </a:cubicBezTo>
                <a:cubicBezTo>
                  <a:pt x="210" y="338"/>
                  <a:pt x="212" y="331"/>
                  <a:pt x="214" y="325"/>
                </a:cubicBezTo>
                <a:cubicBezTo>
                  <a:pt x="214" y="323"/>
                  <a:pt x="216" y="322"/>
                  <a:pt x="219" y="322"/>
                </a:cubicBezTo>
                <a:cubicBezTo>
                  <a:pt x="221" y="323"/>
                  <a:pt x="222" y="325"/>
                  <a:pt x="221" y="327"/>
                </a:cubicBezTo>
                <a:cubicBezTo>
                  <a:pt x="220" y="333"/>
                  <a:pt x="218" y="340"/>
                  <a:pt x="216" y="346"/>
                </a:cubicBezTo>
                <a:cubicBezTo>
                  <a:pt x="216" y="348"/>
                  <a:pt x="214" y="349"/>
                  <a:pt x="212" y="349"/>
                </a:cubicBezTo>
                <a:close/>
                <a:moveTo>
                  <a:pt x="223" y="311"/>
                </a:moveTo>
                <a:cubicBezTo>
                  <a:pt x="223" y="311"/>
                  <a:pt x="222" y="311"/>
                  <a:pt x="222" y="311"/>
                </a:cubicBezTo>
                <a:cubicBezTo>
                  <a:pt x="220" y="310"/>
                  <a:pt x="219" y="308"/>
                  <a:pt x="219" y="306"/>
                </a:cubicBezTo>
                <a:cubicBezTo>
                  <a:pt x="222" y="299"/>
                  <a:pt x="224" y="293"/>
                  <a:pt x="226" y="288"/>
                </a:cubicBezTo>
                <a:cubicBezTo>
                  <a:pt x="227" y="285"/>
                  <a:pt x="230" y="284"/>
                  <a:pt x="232" y="285"/>
                </a:cubicBezTo>
                <a:cubicBezTo>
                  <a:pt x="234" y="286"/>
                  <a:pt x="235" y="289"/>
                  <a:pt x="234" y="291"/>
                </a:cubicBezTo>
                <a:cubicBezTo>
                  <a:pt x="231" y="296"/>
                  <a:pt x="229" y="302"/>
                  <a:pt x="227" y="309"/>
                </a:cubicBezTo>
                <a:cubicBezTo>
                  <a:pt x="227" y="310"/>
                  <a:pt x="225" y="311"/>
                  <a:pt x="223" y="311"/>
                </a:cubicBezTo>
                <a:close/>
                <a:moveTo>
                  <a:pt x="238" y="275"/>
                </a:moveTo>
                <a:cubicBezTo>
                  <a:pt x="238" y="275"/>
                  <a:pt x="237" y="275"/>
                  <a:pt x="236" y="275"/>
                </a:cubicBezTo>
                <a:cubicBezTo>
                  <a:pt x="235" y="274"/>
                  <a:pt x="234" y="271"/>
                  <a:pt x="235" y="269"/>
                </a:cubicBezTo>
                <a:cubicBezTo>
                  <a:pt x="238" y="263"/>
                  <a:pt x="241" y="258"/>
                  <a:pt x="245" y="252"/>
                </a:cubicBezTo>
                <a:cubicBezTo>
                  <a:pt x="246" y="250"/>
                  <a:pt x="249" y="250"/>
                  <a:pt x="251" y="251"/>
                </a:cubicBezTo>
                <a:cubicBezTo>
                  <a:pt x="253" y="253"/>
                  <a:pt x="253" y="255"/>
                  <a:pt x="252" y="257"/>
                </a:cubicBezTo>
                <a:cubicBezTo>
                  <a:pt x="248" y="262"/>
                  <a:pt x="245" y="267"/>
                  <a:pt x="242" y="273"/>
                </a:cubicBezTo>
                <a:cubicBezTo>
                  <a:pt x="241" y="275"/>
                  <a:pt x="240" y="275"/>
                  <a:pt x="238" y="275"/>
                </a:cubicBezTo>
                <a:close/>
                <a:moveTo>
                  <a:pt x="261" y="243"/>
                </a:moveTo>
                <a:cubicBezTo>
                  <a:pt x="260" y="243"/>
                  <a:pt x="259" y="243"/>
                  <a:pt x="258" y="242"/>
                </a:cubicBezTo>
                <a:cubicBezTo>
                  <a:pt x="256" y="241"/>
                  <a:pt x="256" y="238"/>
                  <a:pt x="258" y="237"/>
                </a:cubicBezTo>
                <a:cubicBezTo>
                  <a:pt x="262" y="232"/>
                  <a:pt x="266" y="228"/>
                  <a:pt x="270" y="225"/>
                </a:cubicBezTo>
                <a:cubicBezTo>
                  <a:pt x="271" y="224"/>
                  <a:pt x="272" y="224"/>
                  <a:pt x="273" y="223"/>
                </a:cubicBezTo>
                <a:cubicBezTo>
                  <a:pt x="275" y="222"/>
                  <a:pt x="277" y="222"/>
                  <a:pt x="278" y="224"/>
                </a:cubicBezTo>
                <a:cubicBezTo>
                  <a:pt x="280" y="226"/>
                  <a:pt x="279" y="228"/>
                  <a:pt x="278" y="229"/>
                </a:cubicBezTo>
                <a:cubicBezTo>
                  <a:pt x="277" y="230"/>
                  <a:pt x="276" y="231"/>
                  <a:pt x="275" y="231"/>
                </a:cubicBezTo>
                <a:cubicBezTo>
                  <a:pt x="271" y="235"/>
                  <a:pt x="267" y="238"/>
                  <a:pt x="264" y="242"/>
                </a:cubicBezTo>
                <a:cubicBezTo>
                  <a:pt x="263" y="243"/>
                  <a:pt x="262" y="243"/>
                  <a:pt x="261" y="243"/>
                </a:cubicBezTo>
                <a:close/>
                <a:moveTo>
                  <a:pt x="292" y="220"/>
                </a:moveTo>
                <a:cubicBezTo>
                  <a:pt x="290" y="220"/>
                  <a:pt x="289" y="219"/>
                  <a:pt x="288" y="218"/>
                </a:cubicBezTo>
                <a:cubicBezTo>
                  <a:pt x="287" y="216"/>
                  <a:pt x="288" y="213"/>
                  <a:pt x="290" y="212"/>
                </a:cubicBezTo>
                <a:cubicBezTo>
                  <a:pt x="296" y="209"/>
                  <a:pt x="302" y="207"/>
                  <a:pt x="308" y="204"/>
                </a:cubicBezTo>
                <a:cubicBezTo>
                  <a:pt x="310" y="203"/>
                  <a:pt x="312" y="204"/>
                  <a:pt x="313" y="206"/>
                </a:cubicBezTo>
                <a:cubicBezTo>
                  <a:pt x="314" y="208"/>
                  <a:pt x="313" y="211"/>
                  <a:pt x="311" y="212"/>
                </a:cubicBezTo>
                <a:cubicBezTo>
                  <a:pt x="305" y="214"/>
                  <a:pt x="299" y="216"/>
                  <a:pt x="294" y="219"/>
                </a:cubicBezTo>
                <a:cubicBezTo>
                  <a:pt x="293" y="220"/>
                  <a:pt x="292" y="220"/>
                  <a:pt x="292" y="220"/>
                </a:cubicBezTo>
                <a:close/>
                <a:moveTo>
                  <a:pt x="328" y="206"/>
                </a:moveTo>
                <a:cubicBezTo>
                  <a:pt x="326" y="206"/>
                  <a:pt x="325" y="205"/>
                  <a:pt x="324" y="203"/>
                </a:cubicBezTo>
                <a:cubicBezTo>
                  <a:pt x="324" y="201"/>
                  <a:pt x="325" y="199"/>
                  <a:pt x="327" y="198"/>
                </a:cubicBezTo>
                <a:cubicBezTo>
                  <a:pt x="333" y="196"/>
                  <a:pt x="339" y="195"/>
                  <a:pt x="346" y="193"/>
                </a:cubicBezTo>
                <a:cubicBezTo>
                  <a:pt x="348" y="193"/>
                  <a:pt x="351" y="194"/>
                  <a:pt x="351" y="196"/>
                </a:cubicBezTo>
                <a:cubicBezTo>
                  <a:pt x="352" y="199"/>
                  <a:pt x="350" y="201"/>
                  <a:pt x="348" y="201"/>
                </a:cubicBezTo>
                <a:cubicBezTo>
                  <a:pt x="341" y="203"/>
                  <a:pt x="335" y="204"/>
                  <a:pt x="329" y="206"/>
                </a:cubicBezTo>
                <a:cubicBezTo>
                  <a:pt x="329" y="206"/>
                  <a:pt x="329" y="206"/>
                  <a:pt x="328" y="206"/>
                </a:cubicBezTo>
                <a:close/>
                <a:moveTo>
                  <a:pt x="366" y="197"/>
                </a:moveTo>
                <a:cubicBezTo>
                  <a:pt x="364" y="197"/>
                  <a:pt x="363" y="196"/>
                  <a:pt x="362" y="194"/>
                </a:cubicBezTo>
                <a:cubicBezTo>
                  <a:pt x="362" y="192"/>
                  <a:pt x="363" y="190"/>
                  <a:pt x="366" y="190"/>
                </a:cubicBezTo>
                <a:cubicBezTo>
                  <a:pt x="372" y="188"/>
                  <a:pt x="372" y="188"/>
                  <a:pt x="372" y="188"/>
                </a:cubicBezTo>
                <a:cubicBezTo>
                  <a:pt x="376" y="188"/>
                  <a:pt x="380" y="187"/>
                  <a:pt x="385" y="186"/>
                </a:cubicBezTo>
                <a:cubicBezTo>
                  <a:pt x="387" y="185"/>
                  <a:pt x="389" y="187"/>
                  <a:pt x="390" y="189"/>
                </a:cubicBezTo>
                <a:cubicBezTo>
                  <a:pt x="390" y="191"/>
                  <a:pt x="389" y="193"/>
                  <a:pt x="386" y="194"/>
                </a:cubicBezTo>
                <a:cubicBezTo>
                  <a:pt x="382" y="195"/>
                  <a:pt x="378" y="195"/>
                  <a:pt x="373" y="196"/>
                </a:cubicBezTo>
                <a:cubicBezTo>
                  <a:pt x="367" y="197"/>
                  <a:pt x="367" y="197"/>
                  <a:pt x="367" y="197"/>
                </a:cubicBezTo>
                <a:cubicBezTo>
                  <a:pt x="367" y="197"/>
                  <a:pt x="367" y="197"/>
                  <a:pt x="366" y="197"/>
                </a:cubicBezTo>
                <a:close/>
                <a:moveTo>
                  <a:pt x="405" y="190"/>
                </a:moveTo>
                <a:cubicBezTo>
                  <a:pt x="403" y="190"/>
                  <a:pt x="401" y="189"/>
                  <a:pt x="401" y="187"/>
                </a:cubicBezTo>
                <a:cubicBezTo>
                  <a:pt x="400" y="185"/>
                  <a:pt x="402" y="182"/>
                  <a:pt x="404" y="182"/>
                </a:cubicBezTo>
                <a:cubicBezTo>
                  <a:pt x="411" y="180"/>
                  <a:pt x="417" y="179"/>
                  <a:pt x="423" y="177"/>
                </a:cubicBezTo>
                <a:cubicBezTo>
                  <a:pt x="425" y="176"/>
                  <a:pt x="427" y="178"/>
                  <a:pt x="428" y="180"/>
                </a:cubicBezTo>
                <a:cubicBezTo>
                  <a:pt x="428" y="182"/>
                  <a:pt x="427" y="184"/>
                  <a:pt x="425" y="185"/>
                </a:cubicBezTo>
                <a:cubicBezTo>
                  <a:pt x="419" y="186"/>
                  <a:pt x="413" y="188"/>
                  <a:pt x="406" y="190"/>
                </a:cubicBezTo>
                <a:cubicBezTo>
                  <a:pt x="405" y="190"/>
                  <a:pt x="405" y="190"/>
                  <a:pt x="405" y="190"/>
                </a:cubicBezTo>
                <a:close/>
                <a:moveTo>
                  <a:pt x="442" y="178"/>
                </a:moveTo>
                <a:cubicBezTo>
                  <a:pt x="441" y="178"/>
                  <a:pt x="439" y="177"/>
                  <a:pt x="438" y="176"/>
                </a:cubicBezTo>
                <a:cubicBezTo>
                  <a:pt x="438" y="174"/>
                  <a:pt x="439" y="171"/>
                  <a:pt x="441" y="171"/>
                </a:cubicBezTo>
                <a:cubicBezTo>
                  <a:pt x="446" y="168"/>
                  <a:pt x="452" y="165"/>
                  <a:pt x="458" y="162"/>
                </a:cubicBezTo>
                <a:cubicBezTo>
                  <a:pt x="460" y="161"/>
                  <a:pt x="462" y="162"/>
                  <a:pt x="463" y="164"/>
                </a:cubicBezTo>
                <a:cubicBezTo>
                  <a:pt x="464" y="166"/>
                  <a:pt x="464" y="168"/>
                  <a:pt x="462" y="169"/>
                </a:cubicBezTo>
                <a:cubicBezTo>
                  <a:pt x="456" y="173"/>
                  <a:pt x="450" y="176"/>
                  <a:pt x="444" y="178"/>
                </a:cubicBezTo>
                <a:cubicBezTo>
                  <a:pt x="443" y="178"/>
                  <a:pt x="443" y="178"/>
                  <a:pt x="442" y="178"/>
                </a:cubicBezTo>
                <a:close/>
                <a:moveTo>
                  <a:pt x="476" y="160"/>
                </a:moveTo>
                <a:cubicBezTo>
                  <a:pt x="475" y="160"/>
                  <a:pt x="474" y="159"/>
                  <a:pt x="473" y="158"/>
                </a:cubicBezTo>
                <a:cubicBezTo>
                  <a:pt x="472" y="156"/>
                  <a:pt x="472" y="154"/>
                  <a:pt x="474" y="152"/>
                </a:cubicBezTo>
                <a:cubicBezTo>
                  <a:pt x="479" y="149"/>
                  <a:pt x="484" y="145"/>
                  <a:pt x="489" y="140"/>
                </a:cubicBezTo>
                <a:cubicBezTo>
                  <a:pt x="491" y="139"/>
                  <a:pt x="493" y="139"/>
                  <a:pt x="495" y="141"/>
                </a:cubicBezTo>
                <a:cubicBezTo>
                  <a:pt x="496" y="143"/>
                  <a:pt x="496" y="145"/>
                  <a:pt x="494" y="146"/>
                </a:cubicBezTo>
                <a:cubicBezTo>
                  <a:pt x="489" y="151"/>
                  <a:pt x="484" y="155"/>
                  <a:pt x="479" y="159"/>
                </a:cubicBezTo>
                <a:cubicBezTo>
                  <a:pt x="478" y="159"/>
                  <a:pt x="477" y="160"/>
                  <a:pt x="476" y="160"/>
                </a:cubicBezTo>
                <a:close/>
                <a:moveTo>
                  <a:pt x="506" y="134"/>
                </a:moveTo>
                <a:cubicBezTo>
                  <a:pt x="505" y="134"/>
                  <a:pt x="504" y="133"/>
                  <a:pt x="503" y="133"/>
                </a:cubicBezTo>
                <a:cubicBezTo>
                  <a:pt x="501" y="131"/>
                  <a:pt x="501" y="129"/>
                  <a:pt x="503" y="127"/>
                </a:cubicBezTo>
                <a:cubicBezTo>
                  <a:pt x="507" y="122"/>
                  <a:pt x="511" y="117"/>
                  <a:pt x="515" y="112"/>
                </a:cubicBezTo>
                <a:cubicBezTo>
                  <a:pt x="516" y="111"/>
                  <a:pt x="519" y="110"/>
                  <a:pt x="521" y="111"/>
                </a:cubicBezTo>
                <a:cubicBezTo>
                  <a:pt x="522" y="113"/>
                  <a:pt x="523" y="115"/>
                  <a:pt x="521" y="117"/>
                </a:cubicBezTo>
                <a:cubicBezTo>
                  <a:pt x="517" y="122"/>
                  <a:pt x="513" y="128"/>
                  <a:pt x="509" y="133"/>
                </a:cubicBezTo>
                <a:cubicBezTo>
                  <a:pt x="508" y="133"/>
                  <a:pt x="507" y="134"/>
                  <a:pt x="506" y="134"/>
                </a:cubicBezTo>
                <a:close/>
                <a:moveTo>
                  <a:pt x="529" y="102"/>
                </a:moveTo>
                <a:cubicBezTo>
                  <a:pt x="528" y="102"/>
                  <a:pt x="528" y="102"/>
                  <a:pt x="527" y="102"/>
                </a:cubicBezTo>
                <a:cubicBezTo>
                  <a:pt x="525" y="101"/>
                  <a:pt x="524" y="98"/>
                  <a:pt x="525" y="96"/>
                </a:cubicBezTo>
                <a:cubicBezTo>
                  <a:pt x="526" y="95"/>
                  <a:pt x="526" y="94"/>
                  <a:pt x="527" y="94"/>
                </a:cubicBezTo>
                <a:cubicBezTo>
                  <a:pt x="530" y="89"/>
                  <a:pt x="532" y="84"/>
                  <a:pt x="534" y="79"/>
                </a:cubicBezTo>
                <a:cubicBezTo>
                  <a:pt x="535" y="77"/>
                  <a:pt x="537" y="76"/>
                  <a:pt x="539" y="77"/>
                </a:cubicBezTo>
                <a:cubicBezTo>
                  <a:pt x="541" y="78"/>
                  <a:pt x="542" y="80"/>
                  <a:pt x="541" y="82"/>
                </a:cubicBezTo>
                <a:cubicBezTo>
                  <a:pt x="539" y="88"/>
                  <a:pt x="537" y="93"/>
                  <a:pt x="534" y="97"/>
                </a:cubicBezTo>
                <a:cubicBezTo>
                  <a:pt x="533" y="98"/>
                  <a:pt x="533" y="99"/>
                  <a:pt x="532" y="100"/>
                </a:cubicBezTo>
                <a:cubicBezTo>
                  <a:pt x="532" y="102"/>
                  <a:pt x="530" y="102"/>
                  <a:pt x="529" y="102"/>
                </a:cubicBezTo>
                <a:close/>
                <a:moveTo>
                  <a:pt x="544" y="67"/>
                </a:moveTo>
                <a:cubicBezTo>
                  <a:pt x="544" y="67"/>
                  <a:pt x="544" y="66"/>
                  <a:pt x="543" y="66"/>
                </a:cubicBezTo>
                <a:cubicBezTo>
                  <a:pt x="541" y="66"/>
                  <a:pt x="540" y="63"/>
                  <a:pt x="541" y="61"/>
                </a:cubicBezTo>
                <a:cubicBezTo>
                  <a:pt x="543" y="55"/>
                  <a:pt x="544" y="49"/>
                  <a:pt x="545" y="43"/>
                </a:cubicBezTo>
                <a:cubicBezTo>
                  <a:pt x="546" y="41"/>
                  <a:pt x="548" y="39"/>
                  <a:pt x="550" y="40"/>
                </a:cubicBezTo>
                <a:cubicBezTo>
                  <a:pt x="552" y="40"/>
                  <a:pt x="554" y="42"/>
                  <a:pt x="553" y="44"/>
                </a:cubicBezTo>
                <a:cubicBezTo>
                  <a:pt x="552" y="51"/>
                  <a:pt x="550" y="57"/>
                  <a:pt x="548" y="64"/>
                </a:cubicBezTo>
                <a:cubicBezTo>
                  <a:pt x="548" y="65"/>
                  <a:pt x="546" y="67"/>
                  <a:pt x="544" y="67"/>
                </a:cubicBezTo>
                <a:close/>
                <a:moveTo>
                  <a:pt x="552" y="28"/>
                </a:moveTo>
                <a:cubicBezTo>
                  <a:pt x="552" y="28"/>
                  <a:pt x="552" y="28"/>
                  <a:pt x="552" y="28"/>
                </a:cubicBezTo>
                <a:cubicBezTo>
                  <a:pt x="549" y="28"/>
                  <a:pt x="548" y="26"/>
                  <a:pt x="548" y="24"/>
                </a:cubicBezTo>
                <a:cubicBezTo>
                  <a:pt x="548" y="19"/>
                  <a:pt x="549" y="14"/>
                  <a:pt x="549" y="9"/>
                </a:cubicBezTo>
                <a:cubicBezTo>
                  <a:pt x="549" y="8"/>
                  <a:pt x="549" y="6"/>
                  <a:pt x="548" y="5"/>
                </a:cubicBezTo>
                <a:cubicBezTo>
                  <a:pt x="548" y="3"/>
                  <a:pt x="550" y="1"/>
                  <a:pt x="552" y="1"/>
                </a:cubicBezTo>
                <a:cubicBezTo>
                  <a:pt x="554" y="0"/>
                  <a:pt x="556" y="2"/>
                  <a:pt x="556" y="5"/>
                </a:cubicBezTo>
                <a:cubicBezTo>
                  <a:pt x="557" y="6"/>
                  <a:pt x="557" y="8"/>
                  <a:pt x="557" y="9"/>
                </a:cubicBezTo>
                <a:cubicBezTo>
                  <a:pt x="557" y="14"/>
                  <a:pt x="556" y="19"/>
                  <a:pt x="556" y="25"/>
                </a:cubicBezTo>
                <a:cubicBezTo>
                  <a:pt x="556" y="27"/>
                  <a:pt x="554" y="28"/>
                  <a:pt x="552" y="2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90">
            <a:extLst>
              <a:ext uri="{FF2B5EF4-FFF2-40B4-BE49-F238E27FC236}">
                <a16:creationId xmlns:a16="http://schemas.microsoft.com/office/drawing/2014/main" id="{19C8A197-C584-4986-8D8A-A08826E23784}"/>
              </a:ext>
            </a:extLst>
          </p:cNvPr>
          <p:cNvSpPr>
            <a:spLocks/>
          </p:cNvSpPr>
          <p:nvPr/>
        </p:nvSpPr>
        <p:spPr bwMode="auto">
          <a:xfrm>
            <a:off x="5665788" y="1724025"/>
            <a:ext cx="34925" cy="61913"/>
          </a:xfrm>
          <a:custGeom>
            <a:avLst/>
            <a:gdLst>
              <a:gd name="T0" fmla="*/ 6 w 10"/>
              <a:gd name="T1" fmla="*/ 18 h 18"/>
              <a:gd name="T2" fmla="*/ 2 w 10"/>
              <a:gd name="T3" fmla="*/ 14 h 18"/>
              <a:gd name="T4" fmla="*/ 0 w 10"/>
              <a:gd name="T5" fmla="*/ 5 h 18"/>
              <a:gd name="T6" fmla="*/ 3 w 10"/>
              <a:gd name="T7" fmla="*/ 0 h 18"/>
              <a:gd name="T8" fmla="*/ 8 w 10"/>
              <a:gd name="T9" fmla="*/ 3 h 18"/>
              <a:gd name="T10" fmla="*/ 10 w 10"/>
              <a:gd name="T11" fmla="*/ 13 h 18"/>
              <a:gd name="T12" fmla="*/ 6 w 10"/>
              <a:gd name="T13" fmla="*/ 18 h 18"/>
              <a:gd name="T14" fmla="*/ 6 w 10"/>
              <a:gd name="T1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" h="18">
                <a:moveTo>
                  <a:pt x="6" y="18"/>
                </a:moveTo>
                <a:cubicBezTo>
                  <a:pt x="4" y="18"/>
                  <a:pt x="2" y="16"/>
                  <a:pt x="2" y="14"/>
                </a:cubicBezTo>
                <a:cubicBezTo>
                  <a:pt x="1" y="11"/>
                  <a:pt x="1" y="8"/>
                  <a:pt x="0" y="5"/>
                </a:cubicBezTo>
                <a:cubicBezTo>
                  <a:pt x="0" y="3"/>
                  <a:pt x="1" y="0"/>
                  <a:pt x="3" y="0"/>
                </a:cubicBezTo>
                <a:cubicBezTo>
                  <a:pt x="6" y="0"/>
                  <a:pt x="8" y="1"/>
                  <a:pt x="8" y="3"/>
                </a:cubicBezTo>
                <a:cubicBezTo>
                  <a:pt x="9" y="7"/>
                  <a:pt x="9" y="10"/>
                  <a:pt x="10" y="13"/>
                </a:cubicBezTo>
                <a:cubicBezTo>
                  <a:pt x="10" y="15"/>
                  <a:pt x="9" y="18"/>
                  <a:pt x="6" y="18"/>
                </a:cubicBezTo>
                <a:cubicBezTo>
                  <a:pt x="6" y="18"/>
                  <a:pt x="6" y="18"/>
                  <a:pt x="6" y="1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91">
            <a:extLst>
              <a:ext uri="{FF2B5EF4-FFF2-40B4-BE49-F238E27FC236}">
                <a16:creationId xmlns:a16="http://schemas.microsoft.com/office/drawing/2014/main" id="{2FFF810F-A3EB-4AF6-9495-4ECEBBC8EE58}"/>
              </a:ext>
            </a:extLst>
          </p:cNvPr>
          <p:cNvSpPr>
            <a:spLocks noEditPoints="1"/>
          </p:cNvSpPr>
          <p:nvPr/>
        </p:nvSpPr>
        <p:spPr bwMode="auto">
          <a:xfrm>
            <a:off x="3343276" y="1747838"/>
            <a:ext cx="4286250" cy="4343400"/>
          </a:xfrm>
          <a:custGeom>
            <a:avLst/>
            <a:gdLst>
              <a:gd name="T0" fmla="*/ 766 w 1273"/>
              <a:gd name="T1" fmla="*/ 1287 h 1287"/>
              <a:gd name="T2" fmla="*/ 764 w 1273"/>
              <a:gd name="T3" fmla="*/ 1286 h 1287"/>
              <a:gd name="T4" fmla="*/ 2 w 1273"/>
              <a:gd name="T5" fmla="*/ 809 h 1287"/>
              <a:gd name="T6" fmla="*/ 0 w 1273"/>
              <a:gd name="T7" fmla="*/ 807 h 1287"/>
              <a:gd name="T8" fmla="*/ 1 w 1273"/>
              <a:gd name="T9" fmla="*/ 804 h 1287"/>
              <a:gd name="T10" fmla="*/ 503 w 1273"/>
              <a:gd name="T11" fmla="*/ 2 h 1287"/>
              <a:gd name="T12" fmla="*/ 506 w 1273"/>
              <a:gd name="T13" fmla="*/ 0 h 1287"/>
              <a:gd name="T14" fmla="*/ 509 w 1273"/>
              <a:gd name="T15" fmla="*/ 1 h 1287"/>
              <a:gd name="T16" fmla="*/ 1270 w 1273"/>
              <a:gd name="T17" fmla="*/ 478 h 1287"/>
              <a:gd name="T18" fmla="*/ 1272 w 1273"/>
              <a:gd name="T19" fmla="*/ 483 h 1287"/>
              <a:gd name="T20" fmla="*/ 769 w 1273"/>
              <a:gd name="T21" fmla="*/ 1285 h 1287"/>
              <a:gd name="T22" fmla="*/ 766 w 1273"/>
              <a:gd name="T23" fmla="*/ 1287 h 1287"/>
              <a:gd name="T24" fmla="*/ 10 w 1273"/>
              <a:gd name="T25" fmla="*/ 805 h 1287"/>
              <a:gd name="T26" fmla="*/ 765 w 1273"/>
              <a:gd name="T27" fmla="*/ 1277 h 1287"/>
              <a:gd name="T28" fmla="*/ 1263 w 1273"/>
              <a:gd name="T29" fmla="*/ 482 h 1287"/>
              <a:gd name="T30" fmla="*/ 508 w 1273"/>
              <a:gd name="T31" fmla="*/ 10 h 1287"/>
              <a:gd name="T32" fmla="*/ 10 w 1273"/>
              <a:gd name="T33" fmla="*/ 805 h 1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73" h="1287">
                <a:moveTo>
                  <a:pt x="766" y="1287"/>
                </a:moveTo>
                <a:cubicBezTo>
                  <a:pt x="765" y="1287"/>
                  <a:pt x="765" y="1287"/>
                  <a:pt x="764" y="1286"/>
                </a:cubicBezTo>
                <a:cubicBezTo>
                  <a:pt x="2" y="809"/>
                  <a:pt x="2" y="809"/>
                  <a:pt x="2" y="809"/>
                </a:cubicBezTo>
                <a:cubicBezTo>
                  <a:pt x="1" y="809"/>
                  <a:pt x="1" y="808"/>
                  <a:pt x="0" y="807"/>
                </a:cubicBezTo>
                <a:cubicBezTo>
                  <a:pt x="0" y="806"/>
                  <a:pt x="0" y="805"/>
                  <a:pt x="1" y="804"/>
                </a:cubicBezTo>
                <a:cubicBezTo>
                  <a:pt x="503" y="2"/>
                  <a:pt x="503" y="2"/>
                  <a:pt x="503" y="2"/>
                </a:cubicBezTo>
                <a:cubicBezTo>
                  <a:pt x="504" y="1"/>
                  <a:pt x="505" y="0"/>
                  <a:pt x="506" y="0"/>
                </a:cubicBezTo>
                <a:cubicBezTo>
                  <a:pt x="507" y="0"/>
                  <a:pt x="508" y="0"/>
                  <a:pt x="509" y="1"/>
                </a:cubicBezTo>
                <a:cubicBezTo>
                  <a:pt x="1270" y="478"/>
                  <a:pt x="1270" y="478"/>
                  <a:pt x="1270" y="478"/>
                </a:cubicBezTo>
                <a:cubicBezTo>
                  <a:pt x="1272" y="479"/>
                  <a:pt x="1273" y="481"/>
                  <a:pt x="1272" y="483"/>
                </a:cubicBezTo>
                <a:cubicBezTo>
                  <a:pt x="769" y="1285"/>
                  <a:pt x="769" y="1285"/>
                  <a:pt x="769" y="1285"/>
                </a:cubicBezTo>
                <a:cubicBezTo>
                  <a:pt x="769" y="1286"/>
                  <a:pt x="767" y="1287"/>
                  <a:pt x="766" y="1287"/>
                </a:cubicBezTo>
                <a:close/>
                <a:moveTo>
                  <a:pt x="10" y="805"/>
                </a:moveTo>
                <a:cubicBezTo>
                  <a:pt x="765" y="1277"/>
                  <a:pt x="765" y="1277"/>
                  <a:pt x="765" y="1277"/>
                </a:cubicBezTo>
                <a:cubicBezTo>
                  <a:pt x="1263" y="482"/>
                  <a:pt x="1263" y="482"/>
                  <a:pt x="1263" y="482"/>
                </a:cubicBezTo>
                <a:cubicBezTo>
                  <a:pt x="508" y="10"/>
                  <a:pt x="508" y="10"/>
                  <a:pt x="508" y="10"/>
                </a:cubicBezTo>
                <a:lnTo>
                  <a:pt x="10" y="805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92">
            <a:extLst>
              <a:ext uri="{FF2B5EF4-FFF2-40B4-BE49-F238E27FC236}">
                <a16:creationId xmlns:a16="http://schemas.microsoft.com/office/drawing/2014/main" id="{3BB1414B-9589-4B65-B284-0A9269F7B690}"/>
              </a:ext>
            </a:extLst>
          </p:cNvPr>
          <p:cNvSpPr>
            <a:spLocks/>
          </p:cNvSpPr>
          <p:nvPr/>
        </p:nvSpPr>
        <p:spPr bwMode="auto">
          <a:xfrm>
            <a:off x="7356476" y="3375025"/>
            <a:ext cx="323850" cy="323850"/>
          </a:xfrm>
          <a:custGeom>
            <a:avLst/>
            <a:gdLst>
              <a:gd name="T0" fmla="*/ 86 w 96"/>
              <a:gd name="T1" fmla="*/ 49 h 96"/>
              <a:gd name="T2" fmla="*/ 86 w 96"/>
              <a:gd name="T3" fmla="*/ 86 h 96"/>
              <a:gd name="T4" fmla="*/ 49 w 96"/>
              <a:gd name="T5" fmla="*/ 86 h 96"/>
              <a:gd name="T6" fmla="*/ 49 w 96"/>
              <a:gd name="T7" fmla="*/ 85 h 96"/>
              <a:gd name="T8" fmla="*/ 32 w 96"/>
              <a:gd name="T9" fmla="*/ 68 h 96"/>
              <a:gd name="T10" fmla="*/ 18 w 96"/>
              <a:gd name="T11" fmla="*/ 54 h 96"/>
              <a:gd name="T12" fmla="*/ 11 w 96"/>
              <a:gd name="T13" fmla="*/ 47 h 96"/>
              <a:gd name="T14" fmla="*/ 10 w 96"/>
              <a:gd name="T15" fmla="*/ 45 h 96"/>
              <a:gd name="T16" fmla="*/ 10 w 96"/>
              <a:gd name="T17" fmla="*/ 9 h 96"/>
              <a:gd name="T18" fmla="*/ 23 w 96"/>
              <a:gd name="T19" fmla="*/ 2 h 96"/>
              <a:gd name="T20" fmla="*/ 24 w 96"/>
              <a:gd name="T21" fmla="*/ 2 h 96"/>
              <a:gd name="T22" fmla="*/ 47 w 96"/>
              <a:gd name="T23" fmla="*/ 9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6" y="86"/>
                </a:cubicBezTo>
                <a:cubicBezTo>
                  <a:pt x="76" y="96"/>
                  <a:pt x="59" y="96"/>
                  <a:pt x="49" y="86"/>
                </a:cubicBezTo>
                <a:cubicBezTo>
                  <a:pt x="49" y="86"/>
                  <a:pt x="49" y="85"/>
                  <a:pt x="49" y="85"/>
                </a:cubicBezTo>
                <a:cubicBezTo>
                  <a:pt x="32" y="68"/>
                  <a:pt x="32" y="68"/>
                  <a:pt x="32" y="68"/>
                </a:cubicBezTo>
                <a:cubicBezTo>
                  <a:pt x="18" y="54"/>
                  <a:pt x="18" y="54"/>
                  <a:pt x="18" y="54"/>
                </a:cubicBezTo>
                <a:cubicBezTo>
                  <a:pt x="11" y="47"/>
                  <a:pt x="11" y="47"/>
                  <a:pt x="11" y="47"/>
                </a:cubicBezTo>
                <a:cubicBezTo>
                  <a:pt x="10" y="45"/>
                  <a:pt x="10" y="45"/>
                  <a:pt x="10" y="45"/>
                </a:cubicBezTo>
                <a:cubicBezTo>
                  <a:pt x="0" y="35"/>
                  <a:pt x="0" y="19"/>
                  <a:pt x="10" y="9"/>
                </a:cubicBezTo>
                <a:cubicBezTo>
                  <a:pt x="14" y="5"/>
                  <a:pt x="18" y="3"/>
                  <a:pt x="23" y="2"/>
                </a:cubicBezTo>
                <a:cubicBezTo>
                  <a:pt x="23" y="2"/>
                  <a:pt x="23" y="2"/>
                  <a:pt x="24" y="2"/>
                </a:cubicBezTo>
                <a:cubicBezTo>
                  <a:pt x="32" y="0"/>
                  <a:pt x="41" y="3"/>
                  <a:pt x="47" y="9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93">
            <a:extLst>
              <a:ext uri="{FF2B5EF4-FFF2-40B4-BE49-F238E27FC236}">
                <a16:creationId xmlns:a16="http://schemas.microsoft.com/office/drawing/2014/main" id="{E24AFD47-EDEB-4491-B8C4-FB88FEC1150B}"/>
              </a:ext>
            </a:extLst>
          </p:cNvPr>
          <p:cNvSpPr>
            <a:spLocks/>
          </p:cNvSpPr>
          <p:nvPr/>
        </p:nvSpPr>
        <p:spPr bwMode="auto">
          <a:xfrm>
            <a:off x="7235826" y="3503613"/>
            <a:ext cx="323850" cy="323850"/>
          </a:xfrm>
          <a:custGeom>
            <a:avLst/>
            <a:gdLst>
              <a:gd name="T0" fmla="*/ 86 w 96"/>
              <a:gd name="T1" fmla="*/ 49 h 96"/>
              <a:gd name="T2" fmla="*/ 86 w 96"/>
              <a:gd name="T3" fmla="*/ 86 h 96"/>
              <a:gd name="T4" fmla="*/ 49 w 96"/>
              <a:gd name="T5" fmla="*/ 85 h 96"/>
              <a:gd name="T6" fmla="*/ 44 w 96"/>
              <a:gd name="T7" fmla="*/ 81 h 96"/>
              <a:gd name="T8" fmla="*/ 10 w 96"/>
              <a:gd name="T9" fmla="*/ 46 h 96"/>
              <a:gd name="T10" fmla="*/ 10 w 96"/>
              <a:gd name="T11" fmla="*/ 9 h 96"/>
              <a:gd name="T12" fmla="*/ 23 w 96"/>
              <a:gd name="T13" fmla="*/ 2 h 96"/>
              <a:gd name="T14" fmla="*/ 47 w 96"/>
              <a:gd name="T15" fmla="*/ 9 h 96"/>
              <a:gd name="T16" fmla="*/ 54 w 96"/>
              <a:gd name="T17" fmla="*/ 16 h 96"/>
              <a:gd name="T18" fmla="*/ 68 w 96"/>
              <a:gd name="T19" fmla="*/ 30 h 96"/>
              <a:gd name="T20" fmla="*/ 85 w 96"/>
              <a:gd name="T21" fmla="*/ 47 h 96"/>
              <a:gd name="T22" fmla="*/ 85 w 96"/>
              <a:gd name="T23" fmla="*/ 48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6" y="86"/>
                </a:cubicBezTo>
                <a:cubicBezTo>
                  <a:pt x="76" y="96"/>
                  <a:pt x="59" y="96"/>
                  <a:pt x="49" y="85"/>
                </a:cubicBezTo>
                <a:cubicBezTo>
                  <a:pt x="44" y="81"/>
                  <a:pt x="44" y="81"/>
                  <a:pt x="44" y="81"/>
                </a:cubicBezTo>
                <a:cubicBezTo>
                  <a:pt x="10" y="46"/>
                  <a:pt x="10" y="46"/>
                  <a:pt x="10" y="46"/>
                </a:cubicBezTo>
                <a:cubicBezTo>
                  <a:pt x="0" y="35"/>
                  <a:pt x="0" y="19"/>
                  <a:pt x="10" y="9"/>
                </a:cubicBezTo>
                <a:cubicBezTo>
                  <a:pt x="14" y="5"/>
                  <a:pt x="18" y="3"/>
                  <a:pt x="23" y="2"/>
                </a:cubicBezTo>
                <a:cubicBezTo>
                  <a:pt x="32" y="0"/>
                  <a:pt x="41" y="2"/>
                  <a:pt x="47" y="9"/>
                </a:cubicBezTo>
                <a:cubicBezTo>
                  <a:pt x="54" y="16"/>
                  <a:pt x="54" y="16"/>
                  <a:pt x="54" y="16"/>
                </a:cubicBezTo>
                <a:cubicBezTo>
                  <a:pt x="68" y="30"/>
                  <a:pt x="68" y="30"/>
                  <a:pt x="68" y="30"/>
                </a:cubicBezTo>
                <a:cubicBezTo>
                  <a:pt x="85" y="47"/>
                  <a:pt x="85" y="47"/>
                  <a:pt x="85" y="47"/>
                </a:cubicBezTo>
                <a:cubicBezTo>
                  <a:pt x="85" y="47"/>
                  <a:pt x="85" y="48"/>
                  <a:pt x="85" y="48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94">
            <a:extLst>
              <a:ext uri="{FF2B5EF4-FFF2-40B4-BE49-F238E27FC236}">
                <a16:creationId xmlns:a16="http://schemas.microsoft.com/office/drawing/2014/main" id="{7C888C52-EC0D-4351-9F25-5CF7E8231AD0}"/>
              </a:ext>
            </a:extLst>
          </p:cNvPr>
          <p:cNvSpPr>
            <a:spLocks/>
          </p:cNvSpPr>
          <p:nvPr/>
        </p:nvSpPr>
        <p:spPr bwMode="auto">
          <a:xfrm>
            <a:off x="7115176" y="3632200"/>
            <a:ext cx="322263" cy="323850"/>
          </a:xfrm>
          <a:custGeom>
            <a:avLst/>
            <a:gdLst>
              <a:gd name="T0" fmla="*/ 86 w 96"/>
              <a:gd name="T1" fmla="*/ 49 h 96"/>
              <a:gd name="T2" fmla="*/ 86 w 96"/>
              <a:gd name="T3" fmla="*/ 86 h 96"/>
              <a:gd name="T4" fmla="*/ 49 w 96"/>
              <a:gd name="T5" fmla="*/ 86 h 96"/>
              <a:gd name="T6" fmla="*/ 39 w 96"/>
              <a:gd name="T7" fmla="*/ 75 h 96"/>
              <a:gd name="T8" fmla="*/ 38 w 96"/>
              <a:gd name="T9" fmla="*/ 75 h 96"/>
              <a:gd name="T10" fmla="*/ 18 w 96"/>
              <a:gd name="T11" fmla="*/ 54 h 96"/>
              <a:gd name="T12" fmla="*/ 11 w 96"/>
              <a:gd name="T13" fmla="*/ 47 h 96"/>
              <a:gd name="T14" fmla="*/ 10 w 96"/>
              <a:gd name="T15" fmla="*/ 46 h 96"/>
              <a:gd name="T16" fmla="*/ 10 w 96"/>
              <a:gd name="T17" fmla="*/ 9 h 96"/>
              <a:gd name="T18" fmla="*/ 23 w 96"/>
              <a:gd name="T19" fmla="*/ 2 h 96"/>
              <a:gd name="T20" fmla="*/ 47 w 96"/>
              <a:gd name="T21" fmla="*/ 9 h 96"/>
              <a:gd name="T22" fmla="*/ 80 w 96"/>
              <a:gd name="T23" fmla="*/ 43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6" y="86"/>
                </a:cubicBezTo>
                <a:cubicBezTo>
                  <a:pt x="76" y="96"/>
                  <a:pt x="59" y="96"/>
                  <a:pt x="49" y="86"/>
                </a:cubicBezTo>
                <a:cubicBezTo>
                  <a:pt x="39" y="75"/>
                  <a:pt x="39" y="75"/>
                  <a:pt x="39" y="75"/>
                </a:cubicBezTo>
                <a:cubicBezTo>
                  <a:pt x="38" y="75"/>
                  <a:pt x="38" y="75"/>
                  <a:pt x="38" y="75"/>
                </a:cubicBezTo>
                <a:cubicBezTo>
                  <a:pt x="18" y="54"/>
                  <a:pt x="18" y="54"/>
                  <a:pt x="18" y="54"/>
                </a:cubicBezTo>
                <a:cubicBezTo>
                  <a:pt x="11" y="47"/>
                  <a:pt x="11" y="47"/>
                  <a:pt x="11" y="47"/>
                </a:cubicBezTo>
                <a:cubicBezTo>
                  <a:pt x="10" y="46"/>
                  <a:pt x="10" y="46"/>
                  <a:pt x="10" y="46"/>
                </a:cubicBezTo>
                <a:cubicBezTo>
                  <a:pt x="0" y="36"/>
                  <a:pt x="0" y="19"/>
                  <a:pt x="10" y="9"/>
                </a:cubicBezTo>
                <a:cubicBezTo>
                  <a:pt x="14" y="5"/>
                  <a:pt x="19" y="3"/>
                  <a:pt x="23" y="2"/>
                </a:cubicBezTo>
                <a:cubicBezTo>
                  <a:pt x="32" y="0"/>
                  <a:pt x="41" y="3"/>
                  <a:pt x="47" y="9"/>
                </a:cubicBezTo>
                <a:cubicBezTo>
                  <a:pt x="80" y="43"/>
                  <a:pt x="80" y="43"/>
                  <a:pt x="80" y="43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95">
            <a:extLst>
              <a:ext uri="{FF2B5EF4-FFF2-40B4-BE49-F238E27FC236}">
                <a16:creationId xmlns:a16="http://schemas.microsoft.com/office/drawing/2014/main" id="{1B439977-BC84-4657-B7DE-58F369B971BA}"/>
              </a:ext>
            </a:extLst>
          </p:cNvPr>
          <p:cNvSpPr>
            <a:spLocks/>
          </p:cNvSpPr>
          <p:nvPr/>
        </p:nvSpPr>
        <p:spPr bwMode="auto">
          <a:xfrm>
            <a:off x="6996113" y="3759200"/>
            <a:ext cx="323850" cy="323850"/>
          </a:xfrm>
          <a:custGeom>
            <a:avLst/>
            <a:gdLst>
              <a:gd name="T0" fmla="*/ 86 w 96"/>
              <a:gd name="T1" fmla="*/ 49 h 96"/>
              <a:gd name="T2" fmla="*/ 85 w 96"/>
              <a:gd name="T3" fmla="*/ 86 h 96"/>
              <a:gd name="T4" fmla="*/ 49 w 96"/>
              <a:gd name="T5" fmla="*/ 86 h 96"/>
              <a:gd name="T6" fmla="*/ 9 w 96"/>
              <a:gd name="T7" fmla="*/ 46 h 96"/>
              <a:gd name="T8" fmla="*/ 5 w 96"/>
              <a:gd name="T9" fmla="*/ 39 h 96"/>
              <a:gd name="T10" fmla="*/ 10 w 96"/>
              <a:gd name="T11" fmla="*/ 9 h 96"/>
              <a:gd name="T12" fmla="*/ 22 w 96"/>
              <a:gd name="T13" fmla="*/ 2 h 96"/>
              <a:gd name="T14" fmla="*/ 46 w 96"/>
              <a:gd name="T15" fmla="*/ 9 h 96"/>
              <a:gd name="T16" fmla="*/ 53 w 96"/>
              <a:gd name="T17" fmla="*/ 16 h 96"/>
              <a:gd name="T18" fmla="*/ 73 w 96"/>
              <a:gd name="T19" fmla="*/ 37 h 96"/>
              <a:gd name="T20" fmla="*/ 74 w 96"/>
              <a:gd name="T21" fmla="*/ 37 h 96"/>
              <a:gd name="T22" fmla="*/ 84 w 96"/>
              <a:gd name="T23" fmla="*/ 48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5" y="86"/>
                </a:cubicBezTo>
                <a:cubicBezTo>
                  <a:pt x="75" y="96"/>
                  <a:pt x="59" y="96"/>
                  <a:pt x="49" y="86"/>
                </a:cubicBezTo>
                <a:cubicBezTo>
                  <a:pt x="9" y="46"/>
                  <a:pt x="9" y="46"/>
                  <a:pt x="9" y="46"/>
                </a:cubicBezTo>
                <a:cubicBezTo>
                  <a:pt x="7" y="44"/>
                  <a:pt x="6" y="42"/>
                  <a:pt x="5" y="39"/>
                </a:cubicBezTo>
                <a:cubicBezTo>
                  <a:pt x="0" y="30"/>
                  <a:pt x="1" y="17"/>
                  <a:pt x="10" y="9"/>
                </a:cubicBezTo>
                <a:cubicBezTo>
                  <a:pt x="13" y="5"/>
                  <a:pt x="18" y="3"/>
                  <a:pt x="22" y="2"/>
                </a:cubicBezTo>
                <a:cubicBezTo>
                  <a:pt x="31" y="0"/>
                  <a:pt x="40" y="3"/>
                  <a:pt x="46" y="9"/>
                </a:cubicBezTo>
                <a:cubicBezTo>
                  <a:pt x="53" y="16"/>
                  <a:pt x="53" y="16"/>
                  <a:pt x="53" y="16"/>
                </a:cubicBezTo>
                <a:cubicBezTo>
                  <a:pt x="73" y="37"/>
                  <a:pt x="73" y="37"/>
                  <a:pt x="73" y="37"/>
                </a:cubicBezTo>
                <a:cubicBezTo>
                  <a:pt x="74" y="37"/>
                  <a:pt x="74" y="37"/>
                  <a:pt x="74" y="37"/>
                </a:cubicBezTo>
                <a:cubicBezTo>
                  <a:pt x="84" y="48"/>
                  <a:pt x="84" y="48"/>
                  <a:pt x="84" y="48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96">
            <a:extLst>
              <a:ext uri="{FF2B5EF4-FFF2-40B4-BE49-F238E27FC236}">
                <a16:creationId xmlns:a16="http://schemas.microsoft.com/office/drawing/2014/main" id="{0B64784E-8BAD-4C35-B1AE-5FCA4444FF20}"/>
              </a:ext>
            </a:extLst>
          </p:cNvPr>
          <p:cNvSpPr>
            <a:spLocks noEditPoints="1"/>
          </p:cNvSpPr>
          <p:nvPr/>
        </p:nvSpPr>
        <p:spPr bwMode="auto">
          <a:xfrm>
            <a:off x="7340601" y="3360738"/>
            <a:ext cx="346075" cy="341313"/>
          </a:xfrm>
          <a:custGeom>
            <a:avLst/>
            <a:gdLst>
              <a:gd name="T0" fmla="*/ 73 w 103"/>
              <a:gd name="T1" fmla="*/ 101 h 101"/>
              <a:gd name="T2" fmla="*/ 52 w 103"/>
              <a:gd name="T3" fmla="*/ 93 h 101"/>
              <a:gd name="T4" fmla="*/ 51 w 103"/>
              <a:gd name="T5" fmla="*/ 92 h 101"/>
              <a:gd name="T6" fmla="*/ 12 w 103"/>
              <a:gd name="T7" fmla="*/ 52 h 101"/>
              <a:gd name="T8" fmla="*/ 12 w 103"/>
              <a:gd name="T9" fmla="*/ 10 h 101"/>
              <a:gd name="T10" fmla="*/ 27 w 103"/>
              <a:gd name="T11" fmla="*/ 2 h 101"/>
              <a:gd name="T12" fmla="*/ 28 w 103"/>
              <a:gd name="T13" fmla="*/ 2 h 101"/>
              <a:gd name="T14" fmla="*/ 55 w 103"/>
              <a:gd name="T15" fmla="*/ 10 h 101"/>
              <a:gd name="T16" fmla="*/ 94 w 103"/>
              <a:gd name="T17" fmla="*/ 50 h 101"/>
              <a:gd name="T18" fmla="*/ 103 w 103"/>
              <a:gd name="T19" fmla="*/ 71 h 101"/>
              <a:gd name="T20" fmla="*/ 94 w 103"/>
              <a:gd name="T21" fmla="*/ 93 h 101"/>
              <a:gd name="T22" fmla="*/ 73 w 103"/>
              <a:gd name="T23" fmla="*/ 101 h 101"/>
              <a:gd name="T24" fmla="*/ 57 w 103"/>
              <a:gd name="T25" fmla="*/ 86 h 101"/>
              <a:gd name="T26" fmla="*/ 57 w 103"/>
              <a:gd name="T27" fmla="*/ 87 h 101"/>
              <a:gd name="T28" fmla="*/ 88 w 103"/>
              <a:gd name="T29" fmla="*/ 87 h 101"/>
              <a:gd name="T30" fmla="*/ 95 w 103"/>
              <a:gd name="T31" fmla="*/ 71 h 101"/>
              <a:gd name="T32" fmla="*/ 88 w 103"/>
              <a:gd name="T33" fmla="*/ 56 h 101"/>
              <a:gd name="T34" fmla="*/ 88 w 103"/>
              <a:gd name="T35" fmla="*/ 56 h 101"/>
              <a:gd name="T36" fmla="*/ 49 w 103"/>
              <a:gd name="T37" fmla="*/ 16 h 101"/>
              <a:gd name="T38" fmla="*/ 29 w 103"/>
              <a:gd name="T39" fmla="*/ 10 h 101"/>
              <a:gd name="T40" fmla="*/ 29 w 103"/>
              <a:gd name="T41" fmla="*/ 10 h 101"/>
              <a:gd name="T42" fmla="*/ 18 w 103"/>
              <a:gd name="T43" fmla="*/ 15 h 101"/>
              <a:gd name="T44" fmla="*/ 18 w 103"/>
              <a:gd name="T45" fmla="*/ 47 h 101"/>
              <a:gd name="T46" fmla="*/ 57 w 103"/>
              <a:gd name="T47" fmla="*/ 8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3" h="101">
                <a:moveTo>
                  <a:pt x="73" y="101"/>
                </a:moveTo>
                <a:cubicBezTo>
                  <a:pt x="65" y="101"/>
                  <a:pt x="57" y="98"/>
                  <a:pt x="52" y="93"/>
                </a:cubicBezTo>
                <a:cubicBezTo>
                  <a:pt x="51" y="93"/>
                  <a:pt x="51" y="92"/>
                  <a:pt x="51" y="92"/>
                </a:cubicBezTo>
                <a:cubicBezTo>
                  <a:pt x="12" y="52"/>
                  <a:pt x="12" y="52"/>
                  <a:pt x="12" y="52"/>
                </a:cubicBezTo>
                <a:cubicBezTo>
                  <a:pt x="0" y="40"/>
                  <a:pt x="0" y="21"/>
                  <a:pt x="12" y="10"/>
                </a:cubicBezTo>
                <a:cubicBezTo>
                  <a:pt x="16" y="6"/>
                  <a:pt x="22" y="3"/>
                  <a:pt x="27" y="2"/>
                </a:cubicBezTo>
                <a:cubicBezTo>
                  <a:pt x="27" y="2"/>
                  <a:pt x="28" y="2"/>
                  <a:pt x="28" y="2"/>
                </a:cubicBezTo>
                <a:cubicBezTo>
                  <a:pt x="38" y="0"/>
                  <a:pt x="48" y="3"/>
                  <a:pt x="55" y="10"/>
                </a:cubicBezTo>
                <a:cubicBezTo>
                  <a:pt x="94" y="50"/>
                  <a:pt x="94" y="50"/>
                  <a:pt x="94" y="50"/>
                </a:cubicBezTo>
                <a:cubicBezTo>
                  <a:pt x="100" y="56"/>
                  <a:pt x="103" y="63"/>
                  <a:pt x="103" y="71"/>
                </a:cubicBezTo>
                <a:cubicBezTo>
                  <a:pt x="102" y="79"/>
                  <a:pt x="99" y="87"/>
                  <a:pt x="94" y="93"/>
                </a:cubicBezTo>
                <a:cubicBezTo>
                  <a:pt x="88" y="98"/>
                  <a:pt x="80" y="101"/>
                  <a:pt x="73" y="101"/>
                </a:cubicBezTo>
                <a:close/>
                <a:moveTo>
                  <a:pt x="57" y="86"/>
                </a:moveTo>
                <a:cubicBezTo>
                  <a:pt x="57" y="87"/>
                  <a:pt x="57" y="87"/>
                  <a:pt x="57" y="87"/>
                </a:cubicBezTo>
                <a:cubicBezTo>
                  <a:pt x="65" y="95"/>
                  <a:pt x="79" y="95"/>
                  <a:pt x="88" y="87"/>
                </a:cubicBezTo>
                <a:cubicBezTo>
                  <a:pt x="92" y="83"/>
                  <a:pt x="95" y="77"/>
                  <a:pt x="95" y="71"/>
                </a:cubicBezTo>
                <a:cubicBezTo>
                  <a:pt x="95" y="65"/>
                  <a:pt x="92" y="60"/>
                  <a:pt x="88" y="56"/>
                </a:cubicBezTo>
                <a:cubicBezTo>
                  <a:pt x="88" y="56"/>
                  <a:pt x="88" y="56"/>
                  <a:pt x="88" y="56"/>
                </a:cubicBezTo>
                <a:cubicBezTo>
                  <a:pt x="49" y="16"/>
                  <a:pt x="49" y="16"/>
                  <a:pt x="49" y="16"/>
                </a:cubicBezTo>
                <a:cubicBezTo>
                  <a:pt x="44" y="11"/>
                  <a:pt x="37" y="8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5" y="10"/>
                  <a:pt x="21" y="12"/>
                  <a:pt x="18" y="15"/>
                </a:cubicBezTo>
                <a:cubicBezTo>
                  <a:pt x="9" y="24"/>
                  <a:pt x="9" y="38"/>
                  <a:pt x="18" y="47"/>
                </a:cubicBezTo>
                <a:lnTo>
                  <a:pt x="57" y="86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97">
            <a:extLst>
              <a:ext uri="{FF2B5EF4-FFF2-40B4-BE49-F238E27FC236}">
                <a16:creationId xmlns:a16="http://schemas.microsoft.com/office/drawing/2014/main" id="{6744E9DE-68DF-49FF-91FC-75D8CA557783}"/>
              </a:ext>
            </a:extLst>
          </p:cNvPr>
          <p:cNvSpPr>
            <a:spLocks noEditPoints="1"/>
          </p:cNvSpPr>
          <p:nvPr/>
        </p:nvSpPr>
        <p:spPr bwMode="auto">
          <a:xfrm>
            <a:off x="7221538" y="3489325"/>
            <a:ext cx="354013" cy="341313"/>
          </a:xfrm>
          <a:custGeom>
            <a:avLst/>
            <a:gdLst>
              <a:gd name="T0" fmla="*/ 72 w 105"/>
              <a:gd name="T1" fmla="*/ 101 h 101"/>
              <a:gd name="T2" fmla="*/ 50 w 105"/>
              <a:gd name="T3" fmla="*/ 92 h 101"/>
              <a:gd name="T4" fmla="*/ 11 w 105"/>
              <a:gd name="T5" fmla="*/ 52 h 101"/>
              <a:gd name="T6" fmla="*/ 12 w 105"/>
              <a:gd name="T7" fmla="*/ 10 h 101"/>
              <a:gd name="T8" fmla="*/ 26 w 105"/>
              <a:gd name="T9" fmla="*/ 2 h 101"/>
              <a:gd name="T10" fmla="*/ 54 w 105"/>
              <a:gd name="T11" fmla="*/ 10 h 101"/>
              <a:gd name="T12" fmla="*/ 92 w 105"/>
              <a:gd name="T13" fmla="*/ 48 h 101"/>
              <a:gd name="T14" fmla="*/ 92 w 105"/>
              <a:gd name="T15" fmla="*/ 49 h 101"/>
              <a:gd name="T16" fmla="*/ 93 w 105"/>
              <a:gd name="T17" fmla="*/ 50 h 101"/>
              <a:gd name="T18" fmla="*/ 93 w 105"/>
              <a:gd name="T19" fmla="*/ 50 h 101"/>
              <a:gd name="T20" fmla="*/ 93 w 105"/>
              <a:gd name="T21" fmla="*/ 93 h 101"/>
              <a:gd name="T22" fmla="*/ 72 w 105"/>
              <a:gd name="T23" fmla="*/ 101 h 101"/>
              <a:gd name="T24" fmla="*/ 33 w 105"/>
              <a:gd name="T25" fmla="*/ 9 h 101"/>
              <a:gd name="T26" fmla="*/ 28 w 105"/>
              <a:gd name="T27" fmla="*/ 10 h 101"/>
              <a:gd name="T28" fmla="*/ 17 w 105"/>
              <a:gd name="T29" fmla="*/ 16 h 101"/>
              <a:gd name="T30" fmla="*/ 17 w 105"/>
              <a:gd name="T31" fmla="*/ 47 h 101"/>
              <a:gd name="T32" fmla="*/ 56 w 105"/>
              <a:gd name="T33" fmla="*/ 87 h 101"/>
              <a:gd name="T34" fmla="*/ 87 w 105"/>
              <a:gd name="T35" fmla="*/ 87 h 101"/>
              <a:gd name="T36" fmla="*/ 88 w 105"/>
              <a:gd name="T37" fmla="*/ 56 h 101"/>
              <a:gd name="T38" fmla="*/ 86 w 105"/>
              <a:gd name="T39" fmla="*/ 55 h 101"/>
              <a:gd name="T40" fmla="*/ 86 w 105"/>
              <a:gd name="T41" fmla="*/ 54 h 101"/>
              <a:gd name="T42" fmla="*/ 48 w 105"/>
              <a:gd name="T43" fmla="*/ 16 h 101"/>
              <a:gd name="T44" fmla="*/ 33 w 105"/>
              <a:gd name="T45" fmla="*/ 9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" h="101">
                <a:moveTo>
                  <a:pt x="72" y="101"/>
                </a:moveTo>
                <a:cubicBezTo>
                  <a:pt x="64" y="101"/>
                  <a:pt x="56" y="98"/>
                  <a:pt x="50" y="92"/>
                </a:cubicBezTo>
                <a:cubicBezTo>
                  <a:pt x="11" y="52"/>
                  <a:pt x="11" y="52"/>
                  <a:pt x="11" y="52"/>
                </a:cubicBezTo>
                <a:cubicBezTo>
                  <a:pt x="0" y="41"/>
                  <a:pt x="0" y="21"/>
                  <a:pt x="12" y="10"/>
                </a:cubicBezTo>
                <a:cubicBezTo>
                  <a:pt x="16" y="6"/>
                  <a:pt x="21" y="3"/>
                  <a:pt x="26" y="2"/>
                </a:cubicBezTo>
                <a:cubicBezTo>
                  <a:pt x="36" y="0"/>
                  <a:pt x="47" y="3"/>
                  <a:pt x="54" y="10"/>
                </a:cubicBezTo>
                <a:cubicBezTo>
                  <a:pt x="92" y="48"/>
                  <a:pt x="92" y="48"/>
                  <a:pt x="92" y="48"/>
                </a:cubicBezTo>
                <a:cubicBezTo>
                  <a:pt x="92" y="49"/>
                  <a:pt x="92" y="49"/>
                  <a:pt x="92" y="49"/>
                </a:cubicBezTo>
                <a:cubicBezTo>
                  <a:pt x="93" y="50"/>
                  <a:pt x="93" y="50"/>
                  <a:pt x="93" y="50"/>
                </a:cubicBezTo>
                <a:cubicBezTo>
                  <a:pt x="93" y="50"/>
                  <a:pt x="93" y="50"/>
                  <a:pt x="93" y="50"/>
                </a:cubicBezTo>
                <a:cubicBezTo>
                  <a:pt x="105" y="62"/>
                  <a:pt x="105" y="81"/>
                  <a:pt x="93" y="93"/>
                </a:cubicBezTo>
                <a:cubicBezTo>
                  <a:pt x="87" y="98"/>
                  <a:pt x="79" y="101"/>
                  <a:pt x="72" y="101"/>
                </a:cubicBezTo>
                <a:close/>
                <a:moveTo>
                  <a:pt x="33" y="9"/>
                </a:moveTo>
                <a:cubicBezTo>
                  <a:pt x="31" y="9"/>
                  <a:pt x="29" y="9"/>
                  <a:pt x="28" y="10"/>
                </a:cubicBezTo>
                <a:cubicBezTo>
                  <a:pt x="24" y="11"/>
                  <a:pt x="20" y="13"/>
                  <a:pt x="17" y="16"/>
                </a:cubicBezTo>
                <a:cubicBezTo>
                  <a:pt x="8" y="24"/>
                  <a:pt x="8" y="38"/>
                  <a:pt x="17" y="47"/>
                </a:cubicBezTo>
                <a:cubicBezTo>
                  <a:pt x="56" y="87"/>
                  <a:pt x="56" y="87"/>
                  <a:pt x="56" y="87"/>
                </a:cubicBezTo>
                <a:cubicBezTo>
                  <a:pt x="65" y="95"/>
                  <a:pt x="79" y="95"/>
                  <a:pt x="87" y="87"/>
                </a:cubicBezTo>
                <a:cubicBezTo>
                  <a:pt x="96" y="78"/>
                  <a:pt x="96" y="64"/>
                  <a:pt x="88" y="56"/>
                </a:cubicBezTo>
                <a:cubicBezTo>
                  <a:pt x="86" y="55"/>
                  <a:pt x="86" y="55"/>
                  <a:pt x="86" y="55"/>
                </a:cubicBezTo>
                <a:cubicBezTo>
                  <a:pt x="86" y="54"/>
                  <a:pt x="86" y="54"/>
                  <a:pt x="86" y="54"/>
                </a:cubicBezTo>
                <a:cubicBezTo>
                  <a:pt x="48" y="16"/>
                  <a:pt x="48" y="16"/>
                  <a:pt x="48" y="16"/>
                </a:cubicBezTo>
                <a:cubicBezTo>
                  <a:pt x="44" y="12"/>
                  <a:pt x="38" y="9"/>
                  <a:pt x="33" y="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98">
            <a:extLst>
              <a:ext uri="{FF2B5EF4-FFF2-40B4-BE49-F238E27FC236}">
                <a16:creationId xmlns:a16="http://schemas.microsoft.com/office/drawing/2014/main" id="{C8E833E4-A944-42C3-8E88-ACA8FD000A71}"/>
              </a:ext>
            </a:extLst>
          </p:cNvPr>
          <p:cNvSpPr>
            <a:spLocks noEditPoints="1"/>
          </p:cNvSpPr>
          <p:nvPr/>
        </p:nvSpPr>
        <p:spPr bwMode="auto">
          <a:xfrm>
            <a:off x="7100888" y="3617913"/>
            <a:ext cx="342900" cy="341313"/>
          </a:xfrm>
          <a:custGeom>
            <a:avLst/>
            <a:gdLst>
              <a:gd name="T0" fmla="*/ 72 w 102"/>
              <a:gd name="T1" fmla="*/ 101 h 101"/>
              <a:gd name="T2" fmla="*/ 50 w 102"/>
              <a:gd name="T3" fmla="*/ 92 h 101"/>
              <a:gd name="T4" fmla="*/ 40 w 102"/>
              <a:gd name="T5" fmla="*/ 82 h 101"/>
              <a:gd name="T6" fmla="*/ 40 w 102"/>
              <a:gd name="T7" fmla="*/ 82 h 101"/>
              <a:gd name="T8" fmla="*/ 11 w 102"/>
              <a:gd name="T9" fmla="*/ 53 h 101"/>
              <a:gd name="T10" fmla="*/ 12 w 102"/>
              <a:gd name="T11" fmla="*/ 10 h 101"/>
              <a:gd name="T12" fmla="*/ 26 w 102"/>
              <a:gd name="T13" fmla="*/ 2 h 101"/>
              <a:gd name="T14" fmla="*/ 54 w 102"/>
              <a:gd name="T15" fmla="*/ 10 h 101"/>
              <a:gd name="T16" fmla="*/ 93 w 102"/>
              <a:gd name="T17" fmla="*/ 50 h 101"/>
              <a:gd name="T18" fmla="*/ 102 w 102"/>
              <a:gd name="T19" fmla="*/ 72 h 101"/>
              <a:gd name="T20" fmla="*/ 93 w 102"/>
              <a:gd name="T21" fmla="*/ 93 h 101"/>
              <a:gd name="T22" fmla="*/ 72 w 102"/>
              <a:gd name="T23" fmla="*/ 101 h 101"/>
              <a:gd name="T24" fmla="*/ 45 w 102"/>
              <a:gd name="T25" fmla="*/ 76 h 101"/>
              <a:gd name="T26" fmla="*/ 45 w 102"/>
              <a:gd name="T27" fmla="*/ 76 h 101"/>
              <a:gd name="T28" fmla="*/ 56 w 102"/>
              <a:gd name="T29" fmla="*/ 87 h 101"/>
              <a:gd name="T30" fmla="*/ 87 w 102"/>
              <a:gd name="T31" fmla="*/ 87 h 101"/>
              <a:gd name="T32" fmla="*/ 94 w 102"/>
              <a:gd name="T33" fmla="*/ 72 h 101"/>
              <a:gd name="T34" fmla="*/ 88 w 102"/>
              <a:gd name="T35" fmla="*/ 56 h 101"/>
              <a:gd name="T36" fmla="*/ 88 w 102"/>
              <a:gd name="T37" fmla="*/ 56 h 101"/>
              <a:gd name="T38" fmla="*/ 48 w 102"/>
              <a:gd name="T39" fmla="*/ 16 h 101"/>
              <a:gd name="T40" fmla="*/ 28 w 102"/>
              <a:gd name="T41" fmla="*/ 10 h 101"/>
              <a:gd name="T42" fmla="*/ 17 w 102"/>
              <a:gd name="T43" fmla="*/ 16 h 101"/>
              <a:gd name="T44" fmla="*/ 17 w 102"/>
              <a:gd name="T45" fmla="*/ 47 h 101"/>
              <a:gd name="T46" fmla="*/ 25 w 102"/>
              <a:gd name="T47" fmla="*/ 55 h 101"/>
              <a:gd name="T48" fmla="*/ 45 w 102"/>
              <a:gd name="T49" fmla="*/ 7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2" h="101">
                <a:moveTo>
                  <a:pt x="72" y="101"/>
                </a:moveTo>
                <a:cubicBezTo>
                  <a:pt x="64" y="101"/>
                  <a:pt x="56" y="98"/>
                  <a:pt x="50" y="92"/>
                </a:cubicBezTo>
                <a:cubicBezTo>
                  <a:pt x="40" y="82"/>
                  <a:pt x="40" y="82"/>
                  <a:pt x="40" y="82"/>
                </a:cubicBezTo>
                <a:cubicBezTo>
                  <a:pt x="40" y="82"/>
                  <a:pt x="40" y="82"/>
                  <a:pt x="40" y="82"/>
                </a:cubicBezTo>
                <a:cubicBezTo>
                  <a:pt x="11" y="53"/>
                  <a:pt x="11" y="53"/>
                  <a:pt x="11" y="53"/>
                </a:cubicBezTo>
                <a:cubicBezTo>
                  <a:pt x="0" y="41"/>
                  <a:pt x="0" y="22"/>
                  <a:pt x="12" y="10"/>
                </a:cubicBezTo>
                <a:cubicBezTo>
                  <a:pt x="16" y="6"/>
                  <a:pt x="21" y="3"/>
                  <a:pt x="26" y="2"/>
                </a:cubicBezTo>
                <a:cubicBezTo>
                  <a:pt x="37" y="0"/>
                  <a:pt x="47" y="3"/>
                  <a:pt x="54" y="10"/>
                </a:cubicBezTo>
                <a:cubicBezTo>
                  <a:pt x="93" y="50"/>
                  <a:pt x="93" y="50"/>
                  <a:pt x="93" y="50"/>
                </a:cubicBezTo>
                <a:cubicBezTo>
                  <a:pt x="99" y="56"/>
                  <a:pt x="102" y="64"/>
                  <a:pt x="102" y="72"/>
                </a:cubicBezTo>
                <a:cubicBezTo>
                  <a:pt x="102" y="80"/>
                  <a:pt x="99" y="87"/>
                  <a:pt x="93" y="93"/>
                </a:cubicBezTo>
                <a:cubicBezTo>
                  <a:pt x="87" y="99"/>
                  <a:pt x="79" y="101"/>
                  <a:pt x="72" y="101"/>
                </a:cubicBezTo>
                <a:close/>
                <a:moveTo>
                  <a:pt x="45" y="76"/>
                </a:moveTo>
                <a:cubicBezTo>
                  <a:pt x="45" y="76"/>
                  <a:pt x="45" y="76"/>
                  <a:pt x="45" y="76"/>
                </a:cubicBezTo>
                <a:cubicBezTo>
                  <a:pt x="56" y="87"/>
                  <a:pt x="56" y="87"/>
                  <a:pt x="56" y="87"/>
                </a:cubicBezTo>
                <a:cubicBezTo>
                  <a:pt x="65" y="95"/>
                  <a:pt x="79" y="96"/>
                  <a:pt x="87" y="87"/>
                </a:cubicBezTo>
                <a:cubicBezTo>
                  <a:pt x="91" y="83"/>
                  <a:pt x="94" y="77"/>
                  <a:pt x="94" y="72"/>
                </a:cubicBezTo>
                <a:cubicBezTo>
                  <a:pt x="94" y="66"/>
                  <a:pt x="92" y="60"/>
                  <a:pt x="88" y="56"/>
                </a:cubicBezTo>
                <a:cubicBezTo>
                  <a:pt x="88" y="56"/>
                  <a:pt x="88" y="56"/>
                  <a:pt x="88" y="56"/>
                </a:cubicBezTo>
                <a:cubicBezTo>
                  <a:pt x="48" y="16"/>
                  <a:pt x="48" y="16"/>
                  <a:pt x="48" y="16"/>
                </a:cubicBezTo>
                <a:cubicBezTo>
                  <a:pt x="43" y="11"/>
                  <a:pt x="35" y="8"/>
                  <a:pt x="28" y="10"/>
                </a:cubicBezTo>
                <a:cubicBezTo>
                  <a:pt x="24" y="11"/>
                  <a:pt x="20" y="13"/>
                  <a:pt x="17" y="16"/>
                </a:cubicBezTo>
                <a:cubicBezTo>
                  <a:pt x="8" y="24"/>
                  <a:pt x="8" y="38"/>
                  <a:pt x="17" y="47"/>
                </a:cubicBezTo>
                <a:cubicBezTo>
                  <a:pt x="25" y="55"/>
                  <a:pt x="25" y="55"/>
                  <a:pt x="25" y="55"/>
                </a:cubicBezTo>
                <a:lnTo>
                  <a:pt x="45" y="76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99">
            <a:extLst>
              <a:ext uri="{FF2B5EF4-FFF2-40B4-BE49-F238E27FC236}">
                <a16:creationId xmlns:a16="http://schemas.microsoft.com/office/drawing/2014/main" id="{07CBE9B7-C768-4531-9CCB-72E957562C28}"/>
              </a:ext>
            </a:extLst>
          </p:cNvPr>
          <p:cNvSpPr>
            <a:spLocks noEditPoints="1"/>
          </p:cNvSpPr>
          <p:nvPr/>
        </p:nvSpPr>
        <p:spPr bwMode="auto">
          <a:xfrm>
            <a:off x="6980238" y="3746500"/>
            <a:ext cx="342900" cy="341313"/>
          </a:xfrm>
          <a:custGeom>
            <a:avLst/>
            <a:gdLst>
              <a:gd name="T0" fmla="*/ 72 w 102"/>
              <a:gd name="T1" fmla="*/ 101 h 101"/>
              <a:gd name="T2" fmla="*/ 51 w 102"/>
              <a:gd name="T3" fmla="*/ 92 h 101"/>
              <a:gd name="T4" fmla="*/ 11 w 102"/>
              <a:gd name="T5" fmla="*/ 53 h 101"/>
              <a:gd name="T6" fmla="*/ 6 w 102"/>
              <a:gd name="T7" fmla="*/ 45 h 101"/>
              <a:gd name="T8" fmla="*/ 12 w 102"/>
              <a:gd name="T9" fmla="*/ 10 h 101"/>
              <a:gd name="T10" fmla="*/ 27 w 102"/>
              <a:gd name="T11" fmla="*/ 2 h 101"/>
              <a:gd name="T12" fmla="*/ 54 w 102"/>
              <a:gd name="T13" fmla="*/ 10 h 101"/>
              <a:gd name="T14" fmla="*/ 81 w 102"/>
              <a:gd name="T15" fmla="*/ 38 h 101"/>
              <a:gd name="T16" fmla="*/ 81 w 102"/>
              <a:gd name="T17" fmla="*/ 38 h 101"/>
              <a:gd name="T18" fmla="*/ 94 w 102"/>
              <a:gd name="T19" fmla="*/ 50 h 101"/>
              <a:gd name="T20" fmla="*/ 102 w 102"/>
              <a:gd name="T21" fmla="*/ 72 h 101"/>
              <a:gd name="T22" fmla="*/ 93 w 102"/>
              <a:gd name="T23" fmla="*/ 93 h 101"/>
              <a:gd name="T24" fmla="*/ 72 w 102"/>
              <a:gd name="T25" fmla="*/ 101 h 101"/>
              <a:gd name="T26" fmla="*/ 33 w 102"/>
              <a:gd name="T27" fmla="*/ 9 h 101"/>
              <a:gd name="T28" fmla="*/ 28 w 102"/>
              <a:gd name="T29" fmla="*/ 10 h 101"/>
              <a:gd name="T30" fmla="*/ 17 w 102"/>
              <a:gd name="T31" fmla="*/ 16 h 101"/>
              <a:gd name="T32" fmla="*/ 13 w 102"/>
              <a:gd name="T33" fmla="*/ 42 h 101"/>
              <a:gd name="T34" fmla="*/ 17 w 102"/>
              <a:gd name="T35" fmla="*/ 47 h 101"/>
              <a:gd name="T36" fmla="*/ 56 w 102"/>
              <a:gd name="T37" fmla="*/ 87 h 101"/>
              <a:gd name="T38" fmla="*/ 88 w 102"/>
              <a:gd name="T39" fmla="*/ 87 h 101"/>
              <a:gd name="T40" fmla="*/ 94 w 102"/>
              <a:gd name="T41" fmla="*/ 72 h 101"/>
              <a:gd name="T42" fmla="*/ 88 w 102"/>
              <a:gd name="T43" fmla="*/ 56 h 101"/>
              <a:gd name="T44" fmla="*/ 88 w 102"/>
              <a:gd name="T45" fmla="*/ 56 h 101"/>
              <a:gd name="T46" fmla="*/ 76 w 102"/>
              <a:gd name="T47" fmla="*/ 44 h 101"/>
              <a:gd name="T48" fmla="*/ 76 w 102"/>
              <a:gd name="T49" fmla="*/ 44 h 101"/>
              <a:gd name="T50" fmla="*/ 48 w 102"/>
              <a:gd name="T51" fmla="*/ 16 h 101"/>
              <a:gd name="T52" fmla="*/ 33 w 102"/>
              <a:gd name="T53" fmla="*/ 9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2" h="101">
                <a:moveTo>
                  <a:pt x="72" y="101"/>
                </a:moveTo>
                <a:cubicBezTo>
                  <a:pt x="64" y="101"/>
                  <a:pt x="57" y="98"/>
                  <a:pt x="51" y="92"/>
                </a:cubicBezTo>
                <a:cubicBezTo>
                  <a:pt x="11" y="53"/>
                  <a:pt x="11" y="53"/>
                  <a:pt x="11" y="53"/>
                </a:cubicBezTo>
                <a:cubicBezTo>
                  <a:pt x="9" y="51"/>
                  <a:pt x="8" y="48"/>
                  <a:pt x="6" y="45"/>
                </a:cubicBezTo>
                <a:cubicBezTo>
                  <a:pt x="0" y="33"/>
                  <a:pt x="2" y="19"/>
                  <a:pt x="12" y="10"/>
                </a:cubicBezTo>
                <a:cubicBezTo>
                  <a:pt x="16" y="6"/>
                  <a:pt x="21" y="3"/>
                  <a:pt x="27" y="2"/>
                </a:cubicBezTo>
                <a:cubicBezTo>
                  <a:pt x="37" y="0"/>
                  <a:pt x="47" y="3"/>
                  <a:pt x="54" y="10"/>
                </a:cubicBezTo>
                <a:cubicBezTo>
                  <a:pt x="81" y="38"/>
                  <a:pt x="81" y="38"/>
                  <a:pt x="81" y="38"/>
                </a:cubicBezTo>
                <a:cubicBezTo>
                  <a:pt x="81" y="38"/>
                  <a:pt x="81" y="38"/>
                  <a:pt x="81" y="38"/>
                </a:cubicBezTo>
                <a:cubicBezTo>
                  <a:pt x="94" y="50"/>
                  <a:pt x="94" y="50"/>
                  <a:pt x="94" y="50"/>
                </a:cubicBezTo>
                <a:cubicBezTo>
                  <a:pt x="99" y="56"/>
                  <a:pt x="102" y="64"/>
                  <a:pt x="102" y="72"/>
                </a:cubicBezTo>
                <a:cubicBezTo>
                  <a:pt x="102" y="80"/>
                  <a:pt x="99" y="87"/>
                  <a:pt x="93" y="93"/>
                </a:cubicBezTo>
                <a:cubicBezTo>
                  <a:pt x="87" y="99"/>
                  <a:pt x="80" y="101"/>
                  <a:pt x="72" y="101"/>
                </a:cubicBezTo>
                <a:close/>
                <a:moveTo>
                  <a:pt x="33" y="9"/>
                </a:moveTo>
                <a:cubicBezTo>
                  <a:pt x="31" y="9"/>
                  <a:pt x="30" y="10"/>
                  <a:pt x="28" y="10"/>
                </a:cubicBezTo>
                <a:cubicBezTo>
                  <a:pt x="24" y="11"/>
                  <a:pt x="21" y="13"/>
                  <a:pt x="17" y="16"/>
                </a:cubicBezTo>
                <a:cubicBezTo>
                  <a:pt x="11" y="22"/>
                  <a:pt x="9" y="33"/>
                  <a:pt x="13" y="42"/>
                </a:cubicBezTo>
                <a:cubicBezTo>
                  <a:pt x="14" y="44"/>
                  <a:pt x="16" y="46"/>
                  <a:pt x="17" y="47"/>
                </a:cubicBezTo>
                <a:cubicBezTo>
                  <a:pt x="56" y="87"/>
                  <a:pt x="56" y="87"/>
                  <a:pt x="56" y="87"/>
                </a:cubicBezTo>
                <a:cubicBezTo>
                  <a:pt x="65" y="96"/>
                  <a:pt x="79" y="96"/>
                  <a:pt x="88" y="87"/>
                </a:cubicBezTo>
                <a:cubicBezTo>
                  <a:pt x="92" y="83"/>
                  <a:pt x="94" y="78"/>
                  <a:pt x="94" y="72"/>
                </a:cubicBezTo>
                <a:cubicBezTo>
                  <a:pt x="94" y="66"/>
                  <a:pt x="92" y="60"/>
                  <a:pt x="88" y="56"/>
                </a:cubicBezTo>
                <a:cubicBezTo>
                  <a:pt x="88" y="56"/>
                  <a:pt x="88" y="56"/>
                  <a:pt x="88" y="5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48" y="16"/>
                  <a:pt x="48" y="16"/>
                  <a:pt x="48" y="16"/>
                </a:cubicBezTo>
                <a:cubicBezTo>
                  <a:pt x="44" y="12"/>
                  <a:pt x="39" y="9"/>
                  <a:pt x="33" y="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100">
            <a:extLst>
              <a:ext uri="{FF2B5EF4-FFF2-40B4-BE49-F238E27FC236}">
                <a16:creationId xmlns:a16="http://schemas.microsoft.com/office/drawing/2014/main" id="{B770C610-D89E-4AE6-A552-26538A18F0F0}"/>
              </a:ext>
            </a:extLst>
          </p:cNvPr>
          <p:cNvSpPr>
            <a:spLocks/>
          </p:cNvSpPr>
          <p:nvPr/>
        </p:nvSpPr>
        <p:spPr bwMode="auto">
          <a:xfrm>
            <a:off x="3706813" y="4675188"/>
            <a:ext cx="468313" cy="336550"/>
          </a:xfrm>
          <a:custGeom>
            <a:avLst/>
            <a:gdLst>
              <a:gd name="T0" fmla="*/ 139 w 139"/>
              <a:gd name="T1" fmla="*/ 100 h 100"/>
              <a:gd name="T2" fmla="*/ 110 w 139"/>
              <a:gd name="T3" fmla="*/ 70 h 100"/>
              <a:gd name="T4" fmla="*/ 86 w 139"/>
              <a:gd name="T5" fmla="*/ 63 h 100"/>
              <a:gd name="T6" fmla="*/ 40 w 139"/>
              <a:gd name="T7" fmla="*/ 17 h 100"/>
              <a:gd name="T8" fmla="*/ 0 w 139"/>
              <a:gd name="T9" fmla="*/ 4 h 100"/>
              <a:gd name="T10" fmla="*/ 64 w 139"/>
              <a:gd name="T11" fmla="*/ 0 h 100"/>
              <a:gd name="T12" fmla="*/ 80 w 139"/>
              <a:gd name="T13" fmla="*/ 1 h 100"/>
              <a:gd name="T14" fmla="*/ 124 w 139"/>
              <a:gd name="T15" fmla="*/ 44 h 100"/>
              <a:gd name="T16" fmla="*/ 139 w 139"/>
              <a:gd name="T17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9" h="100">
                <a:moveTo>
                  <a:pt x="139" y="100"/>
                </a:moveTo>
                <a:cubicBezTo>
                  <a:pt x="110" y="70"/>
                  <a:pt x="110" y="70"/>
                  <a:pt x="110" y="70"/>
                </a:cubicBezTo>
                <a:cubicBezTo>
                  <a:pt x="103" y="64"/>
                  <a:pt x="95" y="61"/>
                  <a:pt x="86" y="63"/>
                </a:cubicBezTo>
                <a:cubicBezTo>
                  <a:pt x="77" y="45"/>
                  <a:pt x="62" y="29"/>
                  <a:pt x="40" y="17"/>
                </a:cubicBezTo>
                <a:cubicBezTo>
                  <a:pt x="26" y="11"/>
                  <a:pt x="13" y="7"/>
                  <a:pt x="0" y="4"/>
                </a:cubicBezTo>
                <a:cubicBezTo>
                  <a:pt x="64" y="0"/>
                  <a:pt x="64" y="0"/>
                  <a:pt x="64" y="0"/>
                </a:cubicBezTo>
                <a:cubicBezTo>
                  <a:pt x="68" y="0"/>
                  <a:pt x="74" y="0"/>
                  <a:pt x="80" y="1"/>
                </a:cubicBezTo>
                <a:cubicBezTo>
                  <a:pt x="101" y="6"/>
                  <a:pt x="119" y="23"/>
                  <a:pt x="124" y="44"/>
                </a:cubicBezTo>
                <a:lnTo>
                  <a:pt x="139" y="1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1">
            <a:extLst>
              <a:ext uri="{FF2B5EF4-FFF2-40B4-BE49-F238E27FC236}">
                <a16:creationId xmlns:a16="http://schemas.microsoft.com/office/drawing/2014/main" id="{55C3A996-1680-4C00-9E97-D90DD97547C2}"/>
              </a:ext>
            </a:extLst>
          </p:cNvPr>
          <p:cNvSpPr>
            <a:spLocks noEditPoints="1"/>
          </p:cNvSpPr>
          <p:nvPr/>
        </p:nvSpPr>
        <p:spPr bwMode="auto">
          <a:xfrm>
            <a:off x="3692526" y="4660900"/>
            <a:ext cx="498475" cy="365125"/>
          </a:xfrm>
          <a:custGeom>
            <a:avLst/>
            <a:gdLst>
              <a:gd name="T0" fmla="*/ 143 w 148"/>
              <a:gd name="T1" fmla="*/ 108 h 108"/>
              <a:gd name="T2" fmla="*/ 141 w 148"/>
              <a:gd name="T3" fmla="*/ 107 h 108"/>
              <a:gd name="T4" fmla="*/ 111 w 148"/>
              <a:gd name="T5" fmla="*/ 77 h 108"/>
              <a:gd name="T6" fmla="*/ 91 w 148"/>
              <a:gd name="T7" fmla="*/ 71 h 108"/>
              <a:gd name="T8" fmla="*/ 87 w 148"/>
              <a:gd name="T9" fmla="*/ 69 h 108"/>
              <a:gd name="T10" fmla="*/ 43 w 148"/>
              <a:gd name="T11" fmla="*/ 25 h 108"/>
              <a:gd name="T12" fmla="*/ 3 w 148"/>
              <a:gd name="T13" fmla="*/ 11 h 108"/>
              <a:gd name="T14" fmla="*/ 0 w 148"/>
              <a:gd name="T15" fmla="*/ 7 h 108"/>
              <a:gd name="T16" fmla="*/ 4 w 148"/>
              <a:gd name="T17" fmla="*/ 4 h 108"/>
              <a:gd name="T18" fmla="*/ 67 w 148"/>
              <a:gd name="T19" fmla="*/ 0 h 108"/>
              <a:gd name="T20" fmla="*/ 84 w 148"/>
              <a:gd name="T21" fmla="*/ 2 h 108"/>
              <a:gd name="T22" fmla="*/ 132 w 148"/>
              <a:gd name="T23" fmla="*/ 47 h 108"/>
              <a:gd name="T24" fmla="*/ 147 w 148"/>
              <a:gd name="T25" fmla="*/ 103 h 108"/>
              <a:gd name="T26" fmla="*/ 145 w 148"/>
              <a:gd name="T27" fmla="*/ 108 h 108"/>
              <a:gd name="T28" fmla="*/ 143 w 148"/>
              <a:gd name="T29" fmla="*/ 108 h 108"/>
              <a:gd name="T30" fmla="*/ 95 w 148"/>
              <a:gd name="T31" fmla="*/ 62 h 108"/>
              <a:gd name="T32" fmla="*/ 116 w 148"/>
              <a:gd name="T33" fmla="*/ 71 h 108"/>
              <a:gd name="T34" fmla="*/ 136 w 148"/>
              <a:gd name="T35" fmla="*/ 91 h 108"/>
              <a:gd name="T36" fmla="*/ 125 w 148"/>
              <a:gd name="T37" fmla="*/ 49 h 108"/>
              <a:gd name="T38" fmla="*/ 83 w 148"/>
              <a:gd name="T39" fmla="*/ 9 h 108"/>
              <a:gd name="T40" fmla="*/ 68 w 148"/>
              <a:gd name="T41" fmla="*/ 8 h 108"/>
              <a:gd name="T42" fmla="*/ 27 w 148"/>
              <a:gd name="T43" fmla="*/ 10 h 108"/>
              <a:gd name="T44" fmla="*/ 46 w 148"/>
              <a:gd name="T45" fmla="*/ 17 h 108"/>
              <a:gd name="T46" fmla="*/ 46 w 148"/>
              <a:gd name="T47" fmla="*/ 18 h 108"/>
              <a:gd name="T48" fmla="*/ 93 w 148"/>
              <a:gd name="T49" fmla="*/ 62 h 108"/>
              <a:gd name="T50" fmla="*/ 95 w 148"/>
              <a:gd name="T51" fmla="*/ 62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48" h="108">
                <a:moveTo>
                  <a:pt x="143" y="108"/>
                </a:moveTo>
                <a:cubicBezTo>
                  <a:pt x="142" y="108"/>
                  <a:pt x="141" y="108"/>
                  <a:pt x="141" y="107"/>
                </a:cubicBezTo>
                <a:cubicBezTo>
                  <a:pt x="111" y="77"/>
                  <a:pt x="111" y="77"/>
                  <a:pt x="111" y="77"/>
                </a:cubicBezTo>
                <a:cubicBezTo>
                  <a:pt x="106" y="72"/>
                  <a:pt x="98" y="69"/>
                  <a:pt x="91" y="71"/>
                </a:cubicBezTo>
                <a:cubicBezTo>
                  <a:pt x="89" y="71"/>
                  <a:pt x="88" y="70"/>
                  <a:pt x="87" y="69"/>
                </a:cubicBezTo>
                <a:cubicBezTo>
                  <a:pt x="78" y="51"/>
                  <a:pt x="63" y="36"/>
                  <a:pt x="43" y="25"/>
                </a:cubicBezTo>
                <a:cubicBezTo>
                  <a:pt x="29" y="19"/>
                  <a:pt x="16" y="15"/>
                  <a:pt x="3" y="11"/>
                </a:cubicBezTo>
                <a:cubicBezTo>
                  <a:pt x="1" y="11"/>
                  <a:pt x="0" y="9"/>
                  <a:pt x="0" y="7"/>
                </a:cubicBezTo>
                <a:cubicBezTo>
                  <a:pt x="0" y="5"/>
                  <a:pt x="2" y="4"/>
                  <a:pt x="4" y="4"/>
                </a:cubicBezTo>
                <a:cubicBezTo>
                  <a:pt x="67" y="0"/>
                  <a:pt x="67" y="0"/>
                  <a:pt x="67" y="0"/>
                </a:cubicBezTo>
                <a:cubicBezTo>
                  <a:pt x="72" y="0"/>
                  <a:pt x="78" y="0"/>
                  <a:pt x="84" y="2"/>
                </a:cubicBezTo>
                <a:cubicBezTo>
                  <a:pt x="107" y="6"/>
                  <a:pt x="126" y="24"/>
                  <a:pt x="132" y="47"/>
                </a:cubicBezTo>
                <a:cubicBezTo>
                  <a:pt x="147" y="103"/>
                  <a:pt x="147" y="103"/>
                  <a:pt x="147" y="103"/>
                </a:cubicBezTo>
                <a:cubicBezTo>
                  <a:pt x="148" y="105"/>
                  <a:pt x="147" y="107"/>
                  <a:pt x="145" y="108"/>
                </a:cubicBezTo>
                <a:cubicBezTo>
                  <a:pt x="145" y="108"/>
                  <a:pt x="144" y="108"/>
                  <a:pt x="143" y="108"/>
                </a:cubicBezTo>
                <a:close/>
                <a:moveTo>
                  <a:pt x="95" y="62"/>
                </a:moveTo>
                <a:cubicBezTo>
                  <a:pt x="103" y="62"/>
                  <a:pt x="111" y="65"/>
                  <a:pt x="116" y="71"/>
                </a:cubicBezTo>
                <a:cubicBezTo>
                  <a:pt x="136" y="91"/>
                  <a:pt x="136" y="91"/>
                  <a:pt x="136" y="91"/>
                </a:cubicBezTo>
                <a:cubicBezTo>
                  <a:pt x="125" y="49"/>
                  <a:pt x="125" y="49"/>
                  <a:pt x="125" y="49"/>
                </a:cubicBezTo>
                <a:cubicBezTo>
                  <a:pt x="119" y="29"/>
                  <a:pt x="103" y="13"/>
                  <a:pt x="83" y="9"/>
                </a:cubicBezTo>
                <a:cubicBezTo>
                  <a:pt x="77" y="8"/>
                  <a:pt x="72" y="8"/>
                  <a:pt x="68" y="8"/>
                </a:cubicBezTo>
                <a:cubicBezTo>
                  <a:pt x="27" y="10"/>
                  <a:pt x="27" y="10"/>
                  <a:pt x="27" y="10"/>
                </a:cubicBezTo>
                <a:cubicBezTo>
                  <a:pt x="34" y="12"/>
                  <a:pt x="40" y="15"/>
                  <a:pt x="46" y="17"/>
                </a:cubicBezTo>
                <a:cubicBezTo>
                  <a:pt x="46" y="17"/>
                  <a:pt x="46" y="17"/>
                  <a:pt x="46" y="18"/>
                </a:cubicBezTo>
                <a:cubicBezTo>
                  <a:pt x="67" y="29"/>
                  <a:pt x="83" y="44"/>
                  <a:pt x="93" y="62"/>
                </a:cubicBezTo>
                <a:cubicBezTo>
                  <a:pt x="93" y="62"/>
                  <a:pt x="94" y="62"/>
                  <a:pt x="95" y="6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102">
            <a:extLst>
              <a:ext uri="{FF2B5EF4-FFF2-40B4-BE49-F238E27FC236}">
                <a16:creationId xmlns:a16="http://schemas.microsoft.com/office/drawing/2014/main" id="{E588B67D-371A-4993-881E-BA4596F03823}"/>
              </a:ext>
            </a:extLst>
          </p:cNvPr>
          <p:cNvSpPr>
            <a:spLocks/>
          </p:cNvSpPr>
          <p:nvPr/>
        </p:nvSpPr>
        <p:spPr bwMode="auto">
          <a:xfrm>
            <a:off x="4551363" y="4603750"/>
            <a:ext cx="423863" cy="452438"/>
          </a:xfrm>
          <a:custGeom>
            <a:avLst/>
            <a:gdLst>
              <a:gd name="T0" fmla="*/ 88 w 126"/>
              <a:gd name="T1" fmla="*/ 123 h 134"/>
              <a:gd name="T2" fmla="*/ 14 w 126"/>
              <a:gd name="T3" fmla="*/ 101 h 134"/>
              <a:gd name="T4" fmla="*/ 13 w 126"/>
              <a:gd name="T5" fmla="*/ 99 h 134"/>
              <a:gd name="T6" fmla="*/ 10 w 126"/>
              <a:gd name="T7" fmla="*/ 94 h 134"/>
              <a:gd name="T8" fmla="*/ 10 w 126"/>
              <a:gd name="T9" fmla="*/ 94 h 134"/>
              <a:gd name="T10" fmla="*/ 10 w 126"/>
              <a:gd name="T11" fmla="*/ 94 h 134"/>
              <a:gd name="T12" fmla="*/ 2 w 126"/>
              <a:gd name="T13" fmla="*/ 77 h 134"/>
              <a:gd name="T14" fmla="*/ 0 w 126"/>
              <a:gd name="T15" fmla="*/ 65 h 134"/>
              <a:gd name="T16" fmla="*/ 0 w 126"/>
              <a:gd name="T17" fmla="*/ 53 h 134"/>
              <a:gd name="T18" fmla="*/ 0 w 126"/>
              <a:gd name="T19" fmla="*/ 51 h 134"/>
              <a:gd name="T20" fmla="*/ 2 w 126"/>
              <a:gd name="T21" fmla="*/ 43 h 134"/>
              <a:gd name="T22" fmla="*/ 83 w 126"/>
              <a:gd name="T23" fmla="*/ 1 h 134"/>
              <a:gd name="T24" fmla="*/ 121 w 126"/>
              <a:gd name="T25" fmla="*/ 4 h 134"/>
              <a:gd name="T26" fmla="*/ 113 w 126"/>
              <a:gd name="T27" fmla="*/ 9 h 134"/>
              <a:gd name="T28" fmla="*/ 111 w 126"/>
              <a:gd name="T29" fmla="*/ 12 h 134"/>
              <a:gd name="T30" fmla="*/ 110 w 126"/>
              <a:gd name="T31" fmla="*/ 15 h 134"/>
              <a:gd name="T32" fmla="*/ 110 w 126"/>
              <a:gd name="T33" fmla="*/ 23 h 134"/>
              <a:gd name="T34" fmla="*/ 122 w 126"/>
              <a:gd name="T35" fmla="*/ 37 h 134"/>
              <a:gd name="T36" fmla="*/ 125 w 126"/>
              <a:gd name="T37" fmla="*/ 40 h 134"/>
              <a:gd name="T38" fmla="*/ 125 w 126"/>
              <a:gd name="T39" fmla="*/ 42 h 134"/>
              <a:gd name="T40" fmla="*/ 126 w 126"/>
              <a:gd name="T41" fmla="*/ 43 h 134"/>
              <a:gd name="T42" fmla="*/ 126 w 126"/>
              <a:gd name="T43" fmla="*/ 46 h 134"/>
              <a:gd name="T44" fmla="*/ 126 w 126"/>
              <a:gd name="T45" fmla="*/ 48 h 134"/>
              <a:gd name="T46" fmla="*/ 124 w 126"/>
              <a:gd name="T47" fmla="*/ 52 h 134"/>
              <a:gd name="T48" fmla="*/ 122 w 126"/>
              <a:gd name="T49" fmla="*/ 54 h 134"/>
              <a:gd name="T50" fmla="*/ 121 w 126"/>
              <a:gd name="T51" fmla="*/ 55 h 134"/>
              <a:gd name="T52" fmla="*/ 119 w 126"/>
              <a:gd name="T53" fmla="*/ 57 h 134"/>
              <a:gd name="T54" fmla="*/ 112 w 126"/>
              <a:gd name="T55" fmla="*/ 61 h 134"/>
              <a:gd name="T56" fmla="*/ 108 w 126"/>
              <a:gd name="T57" fmla="*/ 63 h 134"/>
              <a:gd name="T58" fmla="*/ 106 w 126"/>
              <a:gd name="T59" fmla="*/ 65 h 134"/>
              <a:gd name="T60" fmla="*/ 101 w 126"/>
              <a:gd name="T61" fmla="*/ 69 h 134"/>
              <a:gd name="T62" fmla="*/ 95 w 126"/>
              <a:gd name="T63" fmla="*/ 78 h 134"/>
              <a:gd name="T64" fmla="*/ 100 w 126"/>
              <a:gd name="T65" fmla="*/ 108 h 134"/>
              <a:gd name="T66" fmla="*/ 101 w 126"/>
              <a:gd name="T67" fmla="*/ 109 h 134"/>
              <a:gd name="T68" fmla="*/ 101 w 126"/>
              <a:gd name="T69" fmla="*/ 109 h 134"/>
              <a:gd name="T70" fmla="*/ 105 w 126"/>
              <a:gd name="T71" fmla="*/ 111 h 134"/>
              <a:gd name="T72" fmla="*/ 108 w 126"/>
              <a:gd name="T73" fmla="*/ 112 h 134"/>
              <a:gd name="T74" fmla="*/ 99 w 126"/>
              <a:gd name="T75" fmla="*/ 118 h 134"/>
              <a:gd name="T76" fmla="*/ 88 w 126"/>
              <a:gd name="T77" fmla="*/ 12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6" h="134">
                <a:moveTo>
                  <a:pt x="88" y="123"/>
                </a:moveTo>
                <a:cubicBezTo>
                  <a:pt x="61" y="134"/>
                  <a:pt x="29" y="125"/>
                  <a:pt x="14" y="101"/>
                </a:cubicBezTo>
                <a:cubicBezTo>
                  <a:pt x="14" y="101"/>
                  <a:pt x="13" y="100"/>
                  <a:pt x="13" y="99"/>
                </a:cubicBezTo>
                <a:cubicBezTo>
                  <a:pt x="12" y="98"/>
                  <a:pt x="11" y="96"/>
                  <a:pt x="10" y="94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4"/>
                  <a:pt x="5" y="88"/>
                  <a:pt x="2" y="77"/>
                </a:cubicBezTo>
                <a:cubicBezTo>
                  <a:pt x="1" y="73"/>
                  <a:pt x="1" y="69"/>
                  <a:pt x="0" y="65"/>
                </a:cubicBezTo>
                <a:cubicBezTo>
                  <a:pt x="0" y="61"/>
                  <a:pt x="0" y="57"/>
                  <a:pt x="0" y="53"/>
                </a:cubicBezTo>
                <a:cubicBezTo>
                  <a:pt x="0" y="53"/>
                  <a:pt x="0" y="52"/>
                  <a:pt x="0" y="51"/>
                </a:cubicBezTo>
                <a:cubicBezTo>
                  <a:pt x="1" y="48"/>
                  <a:pt x="1" y="46"/>
                  <a:pt x="2" y="43"/>
                </a:cubicBezTo>
                <a:cubicBezTo>
                  <a:pt x="19" y="16"/>
                  <a:pt x="50" y="2"/>
                  <a:pt x="83" y="1"/>
                </a:cubicBezTo>
                <a:cubicBezTo>
                  <a:pt x="96" y="0"/>
                  <a:pt x="109" y="1"/>
                  <a:pt x="121" y="4"/>
                </a:cubicBezTo>
                <a:cubicBezTo>
                  <a:pt x="118" y="5"/>
                  <a:pt x="115" y="7"/>
                  <a:pt x="113" y="9"/>
                </a:cubicBezTo>
                <a:cubicBezTo>
                  <a:pt x="112" y="10"/>
                  <a:pt x="112" y="11"/>
                  <a:pt x="111" y="12"/>
                </a:cubicBezTo>
                <a:cubicBezTo>
                  <a:pt x="110" y="13"/>
                  <a:pt x="110" y="14"/>
                  <a:pt x="110" y="15"/>
                </a:cubicBezTo>
                <a:cubicBezTo>
                  <a:pt x="109" y="18"/>
                  <a:pt x="109" y="21"/>
                  <a:pt x="110" y="23"/>
                </a:cubicBezTo>
                <a:cubicBezTo>
                  <a:pt x="112" y="30"/>
                  <a:pt x="118" y="33"/>
                  <a:pt x="122" y="37"/>
                </a:cubicBezTo>
                <a:cubicBezTo>
                  <a:pt x="123" y="38"/>
                  <a:pt x="124" y="39"/>
                  <a:pt x="125" y="40"/>
                </a:cubicBezTo>
                <a:cubicBezTo>
                  <a:pt x="125" y="40"/>
                  <a:pt x="125" y="41"/>
                  <a:pt x="125" y="42"/>
                </a:cubicBezTo>
                <a:cubicBezTo>
                  <a:pt x="126" y="42"/>
                  <a:pt x="126" y="43"/>
                  <a:pt x="126" y="43"/>
                </a:cubicBezTo>
                <a:cubicBezTo>
                  <a:pt x="126" y="44"/>
                  <a:pt x="126" y="45"/>
                  <a:pt x="126" y="46"/>
                </a:cubicBezTo>
                <a:cubicBezTo>
                  <a:pt x="126" y="46"/>
                  <a:pt x="126" y="47"/>
                  <a:pt x="126" y="48"/>
                </a:cubicBezTo>
                <a:cubicBezTo>
                  <a:pt x="126" y="49"/>
                  <a:pt x="125" y="51"/>
                  <a:pt x="124" y="52"/>
                </a:cubicBezTo>
                <a:cubicBezTo>
                  <a:pt x="123" y="53"/>
                  <a:pt x="123" y="53"/>
                  <a:pt x="122" y="54"/>
                </a:cubicBezTo>
                <a:cubicBezTo>
                  <a:pt x="122" y="54"/>
                  <a:pt x="121" y="55"/>
                  <a:pt x="121" y="55"/>
                </a:cubicBezTo>
                <a:cubicBezTo>
                  <a:pt x="120" y="56"/>
                  <a:pt x="119" y="56"/>
                  <a:pt x="119" y="57"/>
                </a:cubicBezTo>
                <a:cubicBezTo>
                  <a:pt x="117" y="58"/>
                  <a:pt x="114" y="59"/>
                  <a:pt x="112" y="61"/>
                </a:cubicBezTo>
                <a:cubicBezTo>
                  <a:pt x="111" y="61"/>
                  <a:pt x="110" y="62"/>
                  <a:pt x="108" y="63"/>
                </a:cubicBezTo>
                <a:cubicBezTo>
                  <a:pt x="108" y="64"/>
                  <a:pt x="107" y="64"/>
                  <a:pt x="106" y="65"/>
                </a:cubicBezTo>
                <a:cubicBezTo>
                  <a:pt x="104" y="66"/>
                  <a:pt x="103" y="67"/>
                  <a:pt x="101" y="69"/>
                </a:cubicBezTo>
                <a:cubicBezTo>
                  <a:pt x="99" y="72"/>
                  <a:pt x="96" y="75"/>
                  <a:pt x="95" y="78"/>
                </a:cubicBezTo>
                <a:cubicBezTo>
                  <a:pt x="90" y="88"/>
                  <a:pt x="91" y="101"/>
                  <a:pt x="100" y="108"/>
                </a:cubicBezTo>
                <a:cubicBezTo>
                  <a:pt x="100" y="108"/>
                  <a:pt x="101" y="109"/>
                  <a:pt x="101" y="109"/>
                </a:cubicBezTo>
                <a:cubicBezTo>
                  <a:pt x="101" y="109"/>
                  <a:pt x="101" y="109"/>
                  <a:pt x="101" y="109"/>
                </a:cubicBezTo>
                <a:cubicBezTo>
                  <a:pt x="102" y="110"/>
                  <a:pt x="104" y="110"/>
                  <a:pt x="105" y="111"/>
                </a:cubicBezTo>
                <a:cubicBezTo>
                  <a:pt x="106" y="111"/>
                  <a:pt x="107" y="112"/>
                  <a:pt x="108" y="112"/>
                </a:cubicBezTo>
                <a:cubicBezTo>
                  <a:pt x="105" y="114"/>
                  <a:pt x="102" y="116"/>
                  <a:pt x="99" y="118"/>
                </a:cubicBezTo>
                <a:cubicBezTo>
                  <a:pt x="95" y="120"/>
                  <a:pt x="92" y="122"/>
                  <a:pt x="88" y="12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3">
            <a:extLst>
              <a:ext uri="{FF2B5EF4-FFF2-40B4-BE49-F238E27FC236}">
                <a16:creationId xmlns:a16="http://schemas.microsoft.com/office/drawing/2014/main" id="{A123CA86-9E0B-472B-AFC0-D144325692F1}"/>
              </a:ext>
            </a:extLst>
          </p:cNvPr>
          <p:cNvSpPr>
            <a:spLocks/>
          </p:cNvSpPr>
          <p:nvPr/>
        </p:nvSpPr>
        <p:spPr bwMode="auto">
          <a:xfrm>
            <a:off x="4854576" y="4610100"/>
            <a:ext cx="404813" cy="371475"/>
          </a:xfrm>
          <a:custGeom>
            <a:avLst/>
            <a:gdLst>
              <a:gd name="T0" fmla="*/ 26 w 120"/>
              <a:gd name="T1" fmla="*/ 109 h 110"/>
              <a:gd name="T2" fmla="*/ 18 w 120"/>
              <a:gd name="T3" fmla="*/ 110 h 110"/>
              <a:gd name="T4" fmla="*/ 15 w 120"/>
              <a:gd name="T5" fmla="*/ 109 h 110"/>
              <a:gd name="T6" fmla="*/ 11 w 120"/>
              <a:gd name="T7" fmla="*/ 107 h 110"/>
              <a:gd name="T8" fmla="*/ 10 w 120"/>
              <a:gd name="T9" fmla="*/ 106 h 110"/>
              <a:gd name="T10" fmla="*/ 5 w 120"/>
              <a:gd name="T11" fmla="*/ 76 h 110"/>
              <a:gd name="T12" fmla="*/ 11 w 120"/>
              <a:gd name="T13" fmla="*/ 67 h 110"/>
              <a:gd name="T14" fmla="*/ 16 w 120"/>
              <a:gd name="T15" fmla="*/ 63 h 110"/>
              <a:gd name="T16" fmla="*/ 18 w 120"/>
              <a:gd name="T17" fmla="*/ 61 h 110"/>
              <a:gd name="T18" fmla="*/ 22 w 120"/>
              <a:gd name="T19" fmla="*/ 59 h 110"/>
              <a:gd name="T20" fmla="*/ 29 w 120"/>
              <a:gd name="T21" fmla="*/ 55 h 110"/>
              <a:gd name="T22" fmla="*/ 31 w 120"/>
              <a:gd name="T23" fmla="*/ 53 h 110"/>
              <a:gd name="T24" fmla="*/ 32 w 120"/>
              <a:gd name="T25" fmla="*/ 52 h 110"/>
              <a:gd name="T26" fmla="*/ 34 w 120"/>
              <a:gd name="T27" fmla="*/ 50 h 110"/>
              <a:gd name="T28" fmla="*/ 36 w 120"/>
              <a:gd name="T29" fmla="*/ 46 h 110"/>
              <a:gd name="T30" fmla="*/ 36 w 120"/>
              <a:gd name="T31" fmla="*/ 44 h 110"/>
              <a:gd name="T32" fmla="*/ 36 w 120"/>
              <a:gd name="T33" fmla="*/ 41 h 110"/>
              <a:gd name="T34" fmla="*/ 35 w 120"/>
              <a:gd name="T35" fmla="*/ 40 h 110"/>
              <a:gd name="T36" fmla="*/ 35 w 120"/>
              <a:gd name="T37" fmla="*/ 38 h 110"/>
              <a:gd name="T38" fmla="*/ 32 w 120"/>
              <a:gd name="T39" fmla="*/ 35 h 110"/>
              <a:gd name="T40" fmla="*/ 20 w 120"/>
              <a:gd name="T41" fmla="*/ 21 h 110"/>
              <a:gd name="T42" fmla="*/ 20 w 120"/>
              <a:gd name="T43" fmla="*/ 13 h 110"/>
              <a:gd name="T44" fmla="*/ 21 w 120"/>
              <a:gd name="T45" fmla="*/ 10 h 110"/>
              <a:gd name="T46" fmla="*/ 23 w 120"/>
              <a:gd name="T47" fmla="*/ 7 h 110"/>
              <a:gd name="T48" fmla="*/ 31 w 120"/>
              <a:gd name="T49" fmla="*/ 2 h 110"/>
              <a:gd name="T50" fmla="*/ 39 w 120"/>
              <a:gd name="T51" fmla="*/ 1 h 110"/>
              <a:gd name="T52" fmla="*/ 58 w 120"/>
              <a:gd name="T53" fmla="*/ 4 h 110"/>
              <a:gd name="T54" fmla="*/ 74 w 120"/>
              <a:gd name="T55" fmla="*/ 11 h 110"/>
              <a:gd name="T56" fmla="*/ 119 w 120"/>
              <a:gd name="T57" fmla="*/ 70 h 110"/>
              <a:gd name="T58" fmla="*/ 120 w 120"/>
              <a:gd name="T59" fmla="*/ 80 h 110"/>
              <a:gd name="T60" fmla="*/ 118 w 120"/>
              <a:gd name="T61" fmla="*/ 81 h 110"/>
              <a:gd name="T62" fmla="*/ 62 w 120"/>
              <a:gd name="T63" fmla="*/ 84 h 110"/>
              <a:gd name="T64" fmla="*/ 43 w 120"/>
              <a:gd name="T65" fmla="*/ 98 h 110"/>
              <a:gd name="T66" fmla="*/ 26 w 120"/>
              <a:gd name="T67" fmla="*/ 109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0" h="110">
                <a:moveTo>
                  <a:pt x="26" y="109"/>
                </a:moveTo>
                <a:cubicBezTo>
                  <a:pt x="24" y="110"/>
                  <a:pt x="21" y="110"/>
                  <a:pt x="18" y="110"/>
                </a:cubicBezTo>
                <a:cubicBezTo>
                  <a:pt x="17" y="109"/>
                  <a:pt x="16" y="109"/>
                  <a:pt x="15" y="109"/>
                </a:cubicBezTo>
                <a:cubicBezTo>
                  <a:pt x="14" y="108"/>
                  <a:pt x="12" y="108"/>
                  <a:pt x="11" y="107"/>
                </a:cubicBezTo>
                <a:cubicBezTo>
                  <a:pt x="11" y="107"/>
                  <a:pt x="10" y="106"/>
                  <a:pt x="10" y="106"/>
                </a:cubicBezTo>
                <a:cubicBezTo>
                  <a:pt x="1" y="99"/>
                  <a:pt x="0" y="86"/>
                  <a:pt x="5" y="76"/>
                </a:cubicBezTo>
                <a:cubicBezTo>
                  <a:pt x="6" y="73"/>
                  <a:pt x="9" y="70"/>
                  <a:pt x="11" y="67"/>
                </a:cubicBezTo>
                <a:cubicBezTo>
                  <a:pt x="13" y="65"/>
                  <a:pt x="14" y="64"/>
                  <a:pt x="16" y="63"/>
                </a:cubicBezTo>
                <a:cubicBezTo>
                  <a:pt x="17" y="62"/>
                  <a:pt x="18" y="62"/>
                  <a:pt x="18" y="61"/>
                </a:cubicBezTo>
                <a:cubicBezTo>
                  <a:pt x="20" y="60"/>
                  <a:pt x="21" y="59"/>
                  <a:pt x="22" y="59"/>
                </a:cubicBezTo>
                <a:cubicBezTo>
                  <a:pt x="24" y="57"/>
                  <a:pt x="27" y="56"/>
                  <a:pt x="29" y="55"/>
                </a:cubicBezTo>
                <a:cubicBezTo>
                  <a:pt x="29" y="54"/>
                  <a:pt x="30" y="54"/>
                  <a:pt x="31" y="53"/>
                </a:cubicBezTo>
                <a:cubicBezTo>
                  <a:pt x="31" y="53"/>
                  <a:pt x="32" y="52"/>
                  <a:pt x="32" y="52"/>
                </a:cubicBezTo>
                <a:cubicBezTo>
                  <a:pt x="33" y="51"/>
                  <a:pt x="33" y="51"/>
                  <a:pt x="34" y="50"/>
                </a:cubicBezTo>
                <a:cubicBezTo>
                  <a:pt x="35" y="49"/>
                  <a:pt x="36" y="47"/>
                  <a:pt x="36" y="46"/>
                </a:cubicBezTo>
                <a:cubicBezTo>
                  <a:pt x="36" y="45"/>
                  <a:pt x="36" y="44"/>
                  <a:pt x="36" y="44"/>
                </a:cubicBezTo>
                <a:cubicBezTo>
                  <a:pt x="36" y="43"/>
                  <a:pt x="36" y="42"/>
                  <a:pt x="36" y="41"/>
                </a:cubicBezTo>
                <a:cubicBezTo>
                  <a:pt x="36" y="41"/>
                  <a:pt x="36" y="40"/>
                  <a:pt x="35" y="40"/>
                </a:cubicBezTo>
                <a:cubicBezTo>
                  <a:pt x="35" y="39"/>
                  <a:pt x="35" y="39"/>
                  <a:pt x="35" y="38"/>
                </a:cubicBezTo>
                <a:cubicBezTo>
                  <a:pt x="34" y="37"/>
                  <a:pt x="33" y="36"/>
                  <a:pt x="32" y="35"/>
                </a:cubicBezTo>
                <a:cubicBezTo>
                  <a:pt x="28" y="31"/>
                  <a:pt x="22" y="28"/>
                  <a:pt x="20" y="21"/>
                </a:cubicBezTo>
                <a:cubicBezTo>
                  <a:pt x="19" y="19"/>
                  <a:pt x="19" y="16"/>
                  <a:pt x="20" y="13"/>
                </a:cubicBezTo>
                <a:cubicBezTo>
                  <a:pt x="20" y="12"/>
                  <a:pt x="20" y="11"/>
                  <a:pt x="21" y="10"/>
                </a:cubicBezTo>
                <a:cubicBezTo>
                  <a:pt x="22" y="9"/>
                  <a:pt x="22" y="8"/>
                  <a:pt x="23" y="7"/>
                </a:cubicBezTo>
                <a:cubicBezTo>
                  <a:pt x="25" y="5"/>
                  <a:pt x="28" y="3"/>
                  <a:pt x="31" y="2"/>
                </a:cubicBezTo>
                <a:cubicBezTo>
                  <a:pt x="34" y="1"/>
                  <a:pt x="36" y="1"/>
                  <a:pt x="39" y="1"/>
                </a:cubicBezTo>
                <a:cubicBezTo>
                  <a:pt x="45" y="0"/>
                  <a:pt x="51" y="2"/>
                  <a:pt x="58" y="4"/>
                </a:cubicBezTo>
                <a:cubicBezTo>
                  <a:pt x="63" y="6"/>
                  <a:pt x="69" y="8"/>
                  <a:pt x="74" y="11"/>
                </a:cubicBezTo>
                <a:cubicBezTo>
                  <a:pt x="96" y="23"/>
                  <a:pt x="113" y="45"/>
                  <a:pt x="119" y="70"/>
                </a:cubicBezTo>
                <a:cubicBezTo>
                  <a:pt x="119" y="73"/>
                  <a:pt x="120" y="76"/>
                  <a:pt x="120" y="80"/>
                </a:cubicBezTo>
                <a:cubicBezTo>
                  <a:pt x="120" y="81"/>
                  <a:pt x="119" y="82"/>
                  <a:pt x="118" y="81"/>
                </a:cubicBezTo>
                <a:cubicBezTo>
                  <a:pt x="100" y="72"/>
                  <a:pt x="80" y="76"/>
                  <a:pt x="62" y="84"/>
                </a:cubicBezTo>
                <a:cubicBezTo>
                  <a:pt x="55" y="88"/>
                  <a:pt x="49" y="93"/>
                  <a:pt x="43" y="98"/>
                </a:cubicBezTo>
                <a:cubicBezTo>
                  <a:pt x="38" y="102"/>
                  <a:pt x="33" y="107"/>
                  <a:pt x="26" y="109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104">
            <a:extLst>
              <a:ext uri="{FF2B5EF4-FFF2-40B4-BE49-F238E27FC236}">
                <a16:creationId xmlns:a16="http://schemas.microsoft.com/office/drawing/2014/main" id="{FA3B2EB9-CD70-4925-AB93-FADDD8807C20}"/>
              </a:ext>
            </a:extLst>
          </p:cNvPr>
          <p:cNvSpPr>
            <a:spLocks/>
          </p:cNvSpPr>
          <p:nvPr/>
        </p:nvSpPr>
        <p:spPr bwMode="auto">
          <a:xfrm>
            <a:off x="4887913" y="4967288"/>
            <a:ext cx="3175" cy="4763"/>
          </a:xfrm>
          <a:custGeom>
            <a:avLst/>
            <a:gdLst>
              <a:gd name="T0" fmla="*/ 1 w 1"/>
              <a:gd name="T1" fmla="*/ 1 h 1"/>
              <a:gd name="T2" fmla="*/ 1 w 1"/>
              <a:gd name="T3" fmla="*/ 1 h 1"/>
              <a:gd name="T4" fmla="*/ 0 w 1"/>
              <a:gd name="T5" fmla="*/ 0 h 1"/>
              <a:gd name="T6" fmla="*/ 1 w 1"/>
              <a:gd name="T7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1"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105">
            <a:extLst>
              <a:ext uri="{FF2B5EF4-FFF2-40B4-BE49-F238E27FC236}">
                <a16:creationId xmlns:a16="http://schemas.microsoft.com/office/drawing/2014/main" id="{8DE8FCDA-5823-4A30-AFEA-60534FE54384}"/>
              </a:ext>
            </a:extLst>
          </p:cNvPr>
          <p:cNvSpPr>
            <a:spLocks/>
          </p:cNvSpPr>
          <p:nvPr/>
        </p:nvSpPr>
        <p:spPr bwMode="auto">
          <a:xfrm>
            <a:off x="2820988" y="4840288"/>
            <a:ext cx="1322388" cy="492125"/>
          </a:xfrm>
          <a:custGeom>
            <a:avLst/>
            <a:gdLst>
              <a:gd name="T0" fmla="*/ 371 w 393"/>
              <a:gd name="T1" fmla="*/ 11 h 146"/>
              <a:gd name="T2" fmla="*/ 393 w 393"/>
              <a:gd name="T3" fmla="*/ 78 h 146"/>
              <a:gd name="T4" fmla="*/ 38 w 393"/>
              <a:gd name="T5" fmla="*/ 145 h 146"/>
              <a:gd name="T6" fmla="*/ 28 w 393"/>
              <a:gd name="T7" fmla="*/ 101 h 146"/>
              <a:gd name="T8" fmla="*/ 374 w 393"/>
              <a:gd name="T9" fmla="*/ 0 h 146"/>
              <a:gd name="T10" fmla="*/ 371 w 393"/>
              <a:gd name="T11" fmla="*/ 11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3" h="146">
                <a:moveTo>
                  <a:pt x="371" y="11"/>
                </a:moveTo>
                <a:cubicBezTo>
                  <a:pt x="363" y="56"/>
                  <a:pt x="393" y="78"/>
                  <a:pt x="393" y="78"/>
                </a:cubicBezTo>
                <a:cubicBezTo>
                  <a:pt x="294" y="110"/>
                  <a:pt x="157" y="146"/>
                  <a:pt x="38" y="145"/>
                </a:cubicBezTo>
                <a:cubicBezTo>
                  <a:pt x="7" y="144"/>
                  <a:pt x="0" y="116"/>
                  <a:pt x="28" y="101"/>
                </a:cubicBezTo>
                <a:cubicBezTo>
                  <a:pt x="134" y="47"/>
                  <a:pt x="271" y="16"/>
                  <a:pt x="374" y="0"/>
                </a:cubicBezTo>
                <a:cubicBezTo>
                  <a:pt x="373" y="4"/>
                  <a:pt x="372" y="8"/>
                  <a:pt x="371" y="11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106">
            <a:extLst>
              <a:ext uri="{FF2B5EF4-FFF2-40B4-BE49-F238E27FC236}">
                <a16:creationId xmlns:a16="http://schemas.microsoft.com/office/drawing/2014/main" id="{1250F28F-FDD9-45E5-B013-2F391356D8DC}"/>
              </a:ext>
            </a:extLst>
          </p:cNvPr>
          <p:cNvSpPr>
            <a:spLocks/>
          </p:cNvSpPr>
          <p:nvPr/>
        </p:nvSpPr>
        <p:spPr bwMode="auto">
          <a:xfrm>
            <a:off x="4043363" y="4783138"/>
            <a:ext cx="552450" cy="320675"/>
          </a:xfrm>
          <a:custGeom>
            <a:avLst/>
            <a:gdLst>
              <a:gd name="T0" fmla="*/ 164 w 164"/>
              <a:gd name="T1" fmla="*/ 46 h 95"/>
              <a:gd name="T2" fmla="*/ 30 w 164"/>
              <a:gd name="T3" fmla="*/ 95 h 95"/>
              <a:gd name="T4" fmla="*/ 8 w 164"/>
              <a:gd name="T5" fmla="*/ 28 h 95"/>
              <a:gd name="T6" fmla="*/ 11 w 164"/>
              <a:gd name="T7" fmla="*/ 17 h 95"/>
              <a:gd name="T8" fmla="*/ 151 w 164"/>
              <a:gd name="T9" fmla="*/ 0 h 95"/>
              <a:gd name="T10" fmla="*/ 151 w 164"/>
              <a:gd name="T11" fmla="*/ 12 h 95"/>
              <a:gd name="T12" fmla="*/ 153 w 164"/>
              <a:gd name="T13" fmla="*/ 24 h 95"/>
              <a:gd name="T14" fmla="*/ 161 w 164"/>
              <a:gd name="T15" fmla="*/ 41 h 95"/>
              <a:gd name="T16" fmla="*/ 161 w 164"/>
              <a:gd name="T17" fmla="*/ 41 h 95"/>
              <a:gd name="T18" fmla="*/ 161 w 164"/>
              <a:gd name="T19" fmla="*/ 41 h 95"/>
              <a:gd name="T20" fmla="*/ 164 w 164"/>
              <a:gd name="T21" fmla="*/ 46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4" h="95">
                <a:moveTo>
                  <a:pt x="164" y="46"/>
                </a:moveTo>
                <a:cubicBezTo>
                  <a:pt x="149" y="53"/>
                  <a:pt x="99" y="73"/>
                  <a:pt x="30" y="95"/>
                </a:cubicBezTo>
                <a:cubicBezTo>
                  <a:pt x="30" y="95"/>
                  <a:pt x="0" y="73"/>
                  <a:pt x="8" y="28"/>
                </a:cubicBezTo>
                <a:cubicBezTo>
                  <a:pt x="9" y="25"/>
                  <a:pt x="10" y="21"/>
                  <a:pt x="11" y="17"/>
                </a:cubicBezTo>
                <a:cubicBezTo>
                  <a:pt x="80" y="6"/>
                  <a:pt x="133" y="2"/>
                  <a:pt x="151" y="0"/>
                </a:cubicBezTo>
                <a:cubicBezTo>
                  <a:pt x="151" y="4"/>
                  <a:pt x="151" y="8"/>
                  <a:pt x="151" y="12"/>
                </a:cubicBezTo>
                <a:cubicBezTo>
                  <a:pt x="152" y="16"/>
                  <a:pt x="152" y="20"/>
                  <a:pt x="153" y="24"/>
                </a:cubicBezTo>
                <a:cubicBezTo>
                  <a:pt x="156" y="35"/>
                  <a:pt x="161" y="41"/>
                  <a:pt x="161" y="41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2" y="43"/>
                  <a:pt x="163" y="45"/>
                  <a:pt x="164" y="46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07">
            <a:extLst>
              <a:ext uri="{FF2B5EF4-FFF2-40B4-BE49-F238E27FC236}">
                <a16:creationId xmlns:a16="http://schemas.microsoft.com/office/drawing/2014/main" id="{818565C7-D551-46B0-8344-58D5B4CF8623}"/>
              </a:ext>
            </a:extLst>
          </p:cNvPr>
          <p:cNvSpPr>
            <a:spLocks/>
          </p:cNvSpPr>
          <p:nvPr/>
        </p:nvSpPr>
        <p:spPr bwMode="auto">
          <a:xfrm>
            <a:off x="4914901" y="4810125"/>
            <a:ext cx="14288" cy="6350"/>
          </a:xfrm>
          <a:custGeom>
            <a:avLst/>
            <a:gdLst>
              <a:gd name="T0" fmla="*/ 4 w 4"/>
              <a:gd name="T1" fmla="*/ 0 h 2"/>
              <a:gd name="T2" fmla="*/ 0 w 4"/>
              <a:gd name="T3" fmla="*/ 2 h 2"/>
              <a:gd name="T4" fmla="*/ 4 w 4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" h="2">
                <a:moveTo>
                  <a:pt x="4" y="0"/>
                </a:moveTo>
                <a:cubicBezTo>
                  <a:pt x="3" y="0"/>
                  <a:pt x="2" y="1"/>
                  <a:pt x="0" y="2"/>
                </a:cubicBezTo>
                <a:cubicBezTo>
                  <a:pt x="2" y="1"/>
                  <a:pt x="3" y="0"/>
                  <a:pt x="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108">
            <a:extLst>
              <a:ext uri="{FF2B5EF4-FFF2-40B4-BE49-F238E27FC236}">
                <a16:creationId xmlns:a16="http://schemas.microsoft.com/office/drawing/2014/main" id="{350DF9DB-1ECA-4913-A195-DA0EF2B6AAD7}"/>
              </a:ext>
            </a:extLst>
          </p:cNvPr>
          <p:cNvSpPr>
            <a:spLocks/>
          </p:cNvSpPr>
          <p:nvPr/>
        </p:nvSpPr>
        <p:spPr bwMode="auto">
          <a:xfrm>
            <a:off x="4959351" y="4778375"/>
            <a:ext cx="9525" cy="11113"/>
          </a:xfrm>
          <a:custGeom>
            <a:avLst/>
            <a:gdLst>
              <a:gd name="T0" fmla="*/ 1 w 3"/>
              <a:gd name="T1" fmla="*/ 2 h 3"/>
              <a:gd name="T2" fmla="*/ 0 w 3"/>
              <a:gd name="T3" fmla="*/ 3 h 3"/>
              <a:gd name="T4" fmla="*/ 1 w 3"/>
              <a:gd name="T5" fmla="*/ 2 h 3"/>
              <a:gd name="T6" fmla="*/ 3 w 3"/>
              <a:gd name="T7" fmla="*/ 0 h 3"/>
              <a:gd name="T8" fmla="*/ 1 w 3"/>
              <a:gd name="T9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3">
                <a:moveTo>
                  <a:pt x="1" y="2"/>
                </a:moveTo>
                <a:cubicBezTo>
                  <a:pt x="1" y="2"/>
                  <a:pt x="0" y="3"/>
                  <a:pt x="0" y="3"/>
                </a:cubicBezTo>
                <a:cubicBezTo>
                  <a:pt x="0" y="3"/>
                  <a:pt x="1" y="2"/>
                  <a:pt x="1" y="2"/>
                </a:cubicBezTo>
                <a:cubicBezTo>
                  <a:pt x="2" y="1"/>
                  <a:pt x="2" y="1"/>
                  <a:pt x="3" y="0"/>
                </a:cubicBezTo>
                <a:cubicBezTo>
                  <a:pt x="2" y="1"/>
                  <a:pt x="2" y="1"/>
                  <a:pt x="1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109">
            <a:extLst>
              <a:ext uri="{FF2B5EF4-FFF2-40B4-BE49-F238E27FC236}">
                <a16:creationId xmlns:a16="http://schemas.microsoft.com/office/drawing/2014/main" id="{516C2379-5BBE-4C79-B53F-61BEC716B888}"/>
              </a:ext>
            </a:extLst>
          </p:cNvPr>
          <p:cNvSpPr>
            <a:spLocks/>
          </p:cNvSpPr>
          <p:nvPr/>
        </p:nvSpPr>
        <p:spPr bwMode="auto">
          <a:xfrm>
            <a:off x="4975226" y="4748213"/>
            <a:ext cx="0" cy="17463"/>
          </a:xfrm>
          <a:custGeom>
            <a:avLst/>
            <a:gdLst>
              <a:gd name="T0" fmla="*/ 3 h 5"/>
              <a:gd name="T1" fmla="*/ 5 h 5"/>
              <a:gd name="T2" fmla="*/ 3 h 5"/>
              <a:gd name="T3" fmla="*/ 0 h 5"/>
              <a:gd name="T4" fmla="*/ 3 h 5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5">
                <a:moveTo>
                  <a:pt x="0" y="3"/>
                </a:moveTo>
                <a:cubicBezTo>
                  <a:pt x="0" y="3"/>
                  <a:pt x="0" y="4"/>
                  <a:pt x="0" y="5"/>
                </a:cubicBezTo>
                <a:cubicBezTo>
                  <a:pt x="0" y="4"/>
                  <a:pt x="0" y="3"/>
                  <a:pt x="0" y="3"/>
                </a:cubicBezTo>
                <a:cubicBezTo>
                  <a:pt x="0" y="2"/>
                  <a:pt x="0" y="1"/>
                  <a:pt x="0" y="0"/>
                </a:cubicBezTo>
                <a:cubicBezTo>
                  <a:pt x="0" y="1"/>
                  <a:pt x="0" y="2"/>
                  <a:pt x="0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110">
            <a:extLst>
              <a:ext uri="{FF2B5EF4-FFF2-40B4-BE49-F238E27FC236}">
                <a16:creationId xmlns:a16="http://schemas.microsoft.com/office/drawing/2014/main" id="{CE99E9C8-8BD4-4CBC-9FDA-57EC2CC0EA9B}"/>
              </a:ext>
            </a:extLst>
          </p:cNvPr>
          <p:cNvSpPr>
            <a:spLocks/>
          </p:cNvSpPr>
          <p:nvPr/>
        </p:nvSpPr>
        <p:spPr bwMode="auto">
          <a:xfrm>
            <a:off x="4972051" y="4738688"/>
            <a:ext cx="0" cy="6350"/>
          </a:xfrm>
          <a:custGeom>
            <a:avLst/>
            <a:gdLst>
              <a:gd name="T0" fmla="*/ 2 h 2"/>
              <a:gd name="T1" fmla="*/ 0 h 2"/>
              <a:gd name="T2" fmla="*/ 2 h 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2">
                <a:moveTo>
                  <a:pt x="0" y="2"/>
                </a:moveTo>
                <a:cubicBezTo>
                  <a:pt x="0" y="1"/>
                  <a:pt x="0" y="0"/>
                  <a:pt x="0" y="0"/>
                </a:cubicBezTo>
                <a:cubicBezTo>
                  <a:pt x="0" y="1"/>
                  <a:pt x="0" y="1"/>
                  <a:pt x="0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111">
            <a:extLst>
              <a:ext uri="{FF2B5EF4-FFF2-40B4-BE49-F238E27FC236}">
                <a16:creationId xmlns:a16="http://schemas.microsoft.com/office/drawing/2014/main" id="{7C520F10-1F3B-453B-8185-94481BF10824}"/>
              </a:ext>
            </a:extLst>
          </p:cNvPr>
          <p:cNvSpPr>
            <a:spLocks noEditPoints="1"/>
          </p:cNvSpPr>
          <p:nvPr/>
        </p:nvSpPr>
        <p:spPr bwMode="auto">
          <a:xfrm>
            <a:off x="4538663" y="4589463"/>
            <a:ext cx="450850" cy="455613"/>
          </a:xfrm>
          <a:custGeom>
            <a:avLst/>
            <a:gdLst>
              <a:gd name="T0" fmla="*/ 15 w 134"/>
              <a:gd name="T1" fmla="*/ 107 h 135"/>
              <a:gd name="T2" fmla="*/ 11 w 134"/>
              <a:gd name="T3" fmla="*/ 101 h 135"/>
              <a:gd name="T4" fmla="*/ 2 w 134"/>
              <a:gd name="T5" fmla="*/ 82 h 135"/>
              <a:gd name="T6" fmla="*/ 0 w 134"/>
              <a:gd name="T7" fmla="*/ 57 h 135"/>
              <a:gd name="T8" fmla="*/ 2 w 134"/>
              <a:gd name="T9" fmla="*/ 47 h 135"/>
              <a:gd name="T10" fmla="*/ 87 w 134"/>
              <a:gd name="T11" fmla="*/ 1 h 135"/>
              <a:gd name="T12" fmla="*/ 129 w 134"/>
              <a:gd name="T13" fmla="*/ 8 h 135"/>
              <a:gd name="T14" fmla="*/ 120 w 134"/>
              <a:gd name="T15" fmla="*/ 16 h 135"/>
              <a:gd name="T16" fmla="*/ 117 w 134"/>
              <a:gd name="T17" fmla="*/ 21 h 135"/>
              <a:gd name="T18" fmla="*/ 125 w 134"/>
              <a:gd name="T19" fmla="*/ 34 h 135"/>
              <a:gd name="T20" fmla="*/ 132 w 134"/>
              <a:gd name="T21" fmla="*/ 42 h 135"/>
              <a:gd name="T22" fmla="*/ 134 w 134"/>
              <a:gd name="T23" fmla="*/ 46 h 135"/>
              <a:gd name="T24" fmla="*/ 134 w 134"/>
              <a:gd name="T25" fmla="*/ 53 h 135"/>
              <a:gd name="T26" fmla="*/ 129 w 134"/>
              <a:gd name="T27" fmla="*/ 61 h 135"/>
              <a:gd name="T28" fmla="*/ 125 w 134"/>
              <a:gd name="T29" fmla="*/ 64 h 135"/>
              <a:gd name="T30" fmla="*/ 118 w 134"/>
              <a:gd name="T31" fmla="*/ 68 h 135"/>
              <a:gd name="T32" fmla="*/ 113 w 134"/>
              <a:gd name="T33" fmla="*/ 72 h 135"/>
              <a:gd name="T34" fmla="*/ 102 w 134"/>
              <a:gd name="T35" fmla="*/ 84 h 135"/>
              <a:gd name="T36" fmla="*/ 107 w 134"/>
              <a:gd name="T37" fmla="*/ 110 h 135"/>
              <a:gd name="T38" fmla="*/ 110 w 134"/>
              <a:gd name="T39" fmla="*/ 111 h 135"/>
              <a:gd name="T40" fmla="*/ 116 w 134"/>
              <a:gd name="T41" fmla="*/ 115 h 135"/>
              <a:gd name="T42" fmla="*/ 105 w 134"/>
              <a:gd name="T43" fmla="*/ 125 h 135"/>
              <a:gd name="T44" fmla="*/ 69 w 134"/>
              <a:gd name="T45" fmla="*/ 135 h 135"/>
              <a:gd name="T46" fmla="*/ 18 w 134"/>
              <a:gd name="T47" fmla="*/ 96 h 135"/>
              <a:gd name="T48" fmla="*/ 21 w 134"/>
              <a:gd name="T49" fmla="*/ 103 h 135"/>
              <a:gd name="T50" fmla="*/ 91 w 134"/>
              <a:gd name="T51" fmla="*/ 123 h 135"/>
              <a:gd name="T52" fmla="*/ 104 w 134"/>
              <a:gd name="T53" fmla="*/ 117 h 135"/>
              <a:gd name="T54" fmla="*/ 103 w 134"/>
              <a:gd name="T55" fmla="*/ 116 h 135"/>
              <a:gd name="T56" fmla="*/ 95 w 134"/>
              <a:gd name="T57" fmla="*/ 81 h 135"/>
              <a:gd name="T58" fmla="*/ 108 w 134"/>
              <a:gd name="T59" fmla="*/ 65 h 135"/>
              <a:gd name="T60" fmla="*/ 114 w 134"/>
              <a:gd name="T61" fmla="*/ 61 h 135"/>
              <a:gd name="T62" fmla="*/ 120 w 134"/>
              <a:gd name="T63" fmla="*/ 58 h 135"/>
              <a:gd name="T64" fmla="*/ 123 w 134"/>
              <a:gd name="T65" fmla="*/ 55 h 135"/>
              <a:gd name="T66" fmla="*/ 126 w 134"/>
              <a:gd name="T67" fmla="*/ 51 h 135"/>
              <a:gd name="T68" fmla="*/ 126 w 134"/>
              <a:gd name="T69" fmla="*/ 48 h 135"/>
              <a:gd name="T70" fmla="*/ 125 w 134"/>
              <a:gd name="T71" fmla="*/ 46 h 135"/>
              <a:gd name="T72" fmla="*/ 120 w 134"/>
              <a:gd name="T73" fmla="*/ 40 h 135"/>
              <a:gd name="T74" fmla="*/ 110 w 134"/>
              <a:gd name="T75" fmla="*/ 18 h 135"/>
              <a:gd name="T76" fmla="*/ 114 w 134"/>
              <a:gd name="T77" fmla="*/ 11 h 135"/>
              <a:gd name="T78" fmla="*/ 88 w 134"/>
              <a:gd name="T79" fmla="*/ 9 h 135"/>
              <a:gd name="T80" fmla="*/ 8 w 134"/>
              <a:gd name="T81" fmla="*/ 55 h 135"/>
              <a:gd name="T82" fmla="*/ 8 w 134"/>
              <a:gd name="T83" fmla="*/ 68 h 135"/>
              <a:gd name="T84" fmla="*/ 17 w 134"/>
              <a:gd name="T85" fmla="*/ 9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4" h="135">
                <a:moveTo>
                  <a:pt x="69" y="135"/>
                </a:moveTo>
                <a:cubicBezTo>
                  <a:pt x="47" y="135"/>
                  <a:pt x="26" y="125"/>
                  <a:pt x="15" y="107"/>
                </a:cubicBezTo>
                <a:cubicBezTo>
                  <a:pt x="14" y="107"/>
                  <a:pt x="14" y="106"/>
                  <a:pt x="14" y="105"/>
                </a:cubicBezTo>
                <a:cubicBezTo>
                  <a:pt x="13" y="104"/>
                  <a:pt x="12" y="102"/>
                  <a:pt x="11" y="101"/>
                </a:cubicBezTo>
                <a:cubicBezTo>
                  <a:pt x="11" y="101"/>
                  <a:pt x="11" y="101"/>
                  <a:pt x="11" y="101"/>
                </a:cubicBezTo>
                <a:cubicBezTo>
                  <a:pt x="11" y="100"/>
                  <a:pt x="6" y="93"/>
                  <a:pt x="2" y="82"/>
                </a:cubicBezTo>
                <a:cubicBezTo>
                  <a:pt x="1" y="77"/>
                  <a:pt x="1" y="73"/>
                  <a:pt x="0" y="69"/>
                </a:cubicBezTo>
                <a:cubicBezTo>
                  <a:pt x="0" y="65"/>
                  <a:pt x="0" y="61"/>
                  <a:pt x="0" y="57"/>
                </a:cubicBezTo>
                <a:cubicBezTo>
                  <a:pt x="0" y="56"/>
                  <a:pt x="0" y="55"/>
                  <a:pt x="1" y="54"/>
                </a:cubicBezTo>
                <a:cubicBezTo>
                  <a:pt x="1" y="52"/>
                  <a:pt x="1" y="49"/>
                  <a:pt x="2" y="47"/>
                </a:cubicBezTo>
                <a:cubicBezTo>
                  <a:pt x="2" y="46"/>
                  <a:pt x="2" y="46"/>
                  <a:pt x="2" y="45"/>
                </a:cubicBezTo>
                <a:cubicBezTo>
                  <a:pt x="19" y="19"/>
                  <a:pt x="50" y="2"/>
                  <a:pt x="87" y="1"/>
                </a:cubicBezTo>
                <a:cubicBezTo>
                  <a:pt x="100" y="0"/>
                  <a:pt x="113" y="1"/>
                  <a:pt x="126" y="4"/>
                </a:cubicBezTo>
                <a:cubicBezTo>
                  <a:pt x="128" y="4"/>
                  <a:pt x="129" y="6"/>
                  <a:pt x="129" y="8"/>
                </a:cubicBezTo>
                <a:cubicBezTo>
                  <a:pt x="129" y="9"/>
                  <a:pt x="128" y="11"/>
                  <a:pt x="127" y="12"/>
                </a:cubicBezTo>
                <a:cubicBezTo>
                  <a:pt x="124" y="13"/>
                  <a:pt x="122" y="14"/>
                  <a:pt x="120" y="16"/>
                </a:cubicBezTo>
                <a:cubicBezTo>
                  <a:pt x="119" y="17"/>
                  <a:pt x="119" y="17"/>
                  <a:pt x="119" y="18"/>
                </a:cubicBezTo>
                <a:cubicBezTo>
                  <a:pt x="118" y="19"/>
                  <a:pt x="118" y="20"/>
                  <a:pt x="117" y="21"/>
                </a:cubicBezTo>
                <a:cubicBezTo>
                  <a:pt x="117" y="22"/>
                  <a:pt x="117" y="24"/>
                  <a:pt x="118" y="26"/>
                </a:cubicBezTo>
                <a:cubicBezTo>
                  <a:pt x="119" y="29"/>
                  <a:pt x="122" y="32"/>
                  <a:pt x="125" y="34"/>
                </a:cubicBezTo>
                <a:cubicBezTo>
                  <a:pt x="126" y="36"/>
                  <a:pt x="128" y="37"/>
                  <a:pt x="129" y="38"/>
                </a:cubicBezTo>
                <a:cubicBezTo>
                  <a:pt x="130" y="39"/>
                  <a:pt x="131" y="41"/>
                  <a:pt x="132" y="42"/>
                </a:cubicBezTo>
                <a:cubicBezTo>
                  <a:pt x="132" y="42"/>
                  <a:pt x="133" y="43"/>
                  <a:pt x="133" y="44"/>
                </a:cubicBezTo>
                <a:cubicBezTo>
                  <a:pt x="133" y="45"/>
                  <a:pt x="134" y="45"/>
                  <a:pt x="134" y="46"/>
                </a:cubicBezTo>
                <a:cubicBezTo>
                  <a:pt x="134" y="48"/>
                  <a:pt x="134" y="49"/>
                  <a:pt x="134" y="50"/>
                </a:cubicBezTo>
                <a:cubicBezTo>
                  <a:pt x="134" y="51"/>
                  <a:pt x="134" y="52"/>
                  <a:pt x="134" y="53"/>
                </a:cubicBezTo>
                <a:cubicBezTo>
                  <a:pt x="133" y="55"/>
                  <a:pt x="132" y="57"/>
                  <a:pt x="131" y="59"/>
                </a:cubicBezTo>
                <a:cubicBezTo>
                  <a:pt x="130" y="59"/>
                  <a:pt x="130" y="60"/>
                  <a:pt x="129" y="61"/>
                </a:cubicBezTo>
                <a:cubicBezTo>
                  <a:pt x="129" y="61"/>
                  <a:pt x="128" y="62"/>
                  <a:pt x="127" y="62"/>
                </a:cubicBezTo>
                <a:cubicBezTo>
                  <a:pt x="125" y="64"/>
                  <a:pt x="125" y="64"/>
                  <a:pt x="125" y="64"/>
                </a:cubicBezTo>
                <a:cubicBezTo>
                  <a:pt x="123" y="65"/>
                  <a:pt x="122" y="66"/>
                  <a:pt x="120" y="67"/>
                </a:cubicBezTo>
                <a:cubicBezTo>
                  <a:pt x="118" y="68"/>
                  <a:pt x="118" y="68"/>
                  <a:pt x="118" y="68"/>
                </a:cubicBezTo>
                <a:cubicBezTo>
                  <a:pt x="117" y="69"/>
                  <a:pt x="116" y="70"/>
                  <a:pt x="114" y="70"/>
                </a:cubicBezTo>
                <a:cubicBezTo>
                  <a:pt x="114" y="71"/>
                  <a:pt x="113" y="71"/>
                  <a:pt x="113" y="72"/>
                </a:cubicBezTo>
                <a:cubicBezTo>
                  <a:pt x="111" y="73"/>
                  <a:pt x="109" y="74"/>
                  <a:pt x="108" y="76"/>
                </a:cubicBezTo>
                <a:cubicBezTo>
                  <a:pt x="106" y="78"/>
                  <a:pt x="104" y="81"/>
                  <a:pt x="102" y="84"/>
                </a:cubicBezTo>
                <a:cubicBezTo>
                  <a:pt x="98" y="92"/>
                  <a:pt x="99" y="103"/>
                  <a:pt x="106" y="109"/>
                </a:cubicBezTo>
                <a:cubicBezTo>
                  <a:pt x="107" y="110"/>
                  <a:pt x="107" y="110"/>
                  <a:pt x="107" y="110"/>
                </a:cubicBezTo>
                <a:cubicBezTo>
                  <a:pt x="107" y="110"/>
                  <a:pt x="107" y="110"/>
                  <a:pt x="108" y="110"/>
                </a:cubicBezTo>
                <a:cubicBezTo>
                  <a:pt x="108" y="110"/>
                  <a:pt x="109" y="111"/>
                  <a:pt x="110" y="111"/>
                </a:cubicBezTo>
                <a:cubicBezTo>
                  <a:pt x="111" y="111"/>
                  <a:pt x="112" y="112"/>
                  <a:pt x="113" y="112"/>
                </a:cubicBezTo>
                <a:cubicBezTo>
                  <a:pt x="114" y="112"/>
                  <a:pt x="116" y="113"/>
                  <a:pt x="116" y="115"/>
                </a:cubicBezTo>
                <a:cubicBezTo>
                  <a:pt x="116" y="116"/>
                  <a:pt x="116" y="118"/>
                  <a:pt x="115" y="119"/>
                </a:cubicBezTo>
                <a:cubicBezTo>
                  <a:pt x="111" y="122"/>
                  <a:pt x="108" y="124"/>
                  <a:pt x="105" y="125"/>
                </a:cubicBezTo>
                <a:cubicBezTo>
                  <a:pt x="101" y="128"/>
                  <a:pt x="97" y="130"/>
                  <a:pt x="93" y="131"/>
                </a:cubicBezTo>
                <a:cubicBezTo>
                  <a:pt x="85" y="134"/>
                  <a:pt x="77" y="135"/>
                  <a:pt x="69" y="135"/>
                </a:cubicBezTo>
                <a:close/>
                <a:moveTo>
                  <a:pt x="17" y="95"/>
                </a:moveTo>
                <a:cubicBezTo>
                  <a:pt x="17" y="96"/>
                  <a:pt x="18" y="96"/>
                  <a:pt x="18" y="96"/>
                </a:cubicBezTo>
                <a:cubicBezTo>
                  <a:pt x="19" y="98"/>
                  <a:pt x="20" y="100"/>
                  <a:pt x="21" y="101"/>
                </a:cubicBezTo>
                <a:cubicBezTo>
                  <a:pt x="21" y="102"/>
                  <a:pt x="21" y="102"/>
                  <a:pt x="21" y="103"/>
                </a:cubicBezTo>
                <a:cubicBezTo>
                  <a:pt x="35" y="124"/>
                  <a:pt x="65" y="133"/>
                  <a:pt x="90" y="123"/>
                </a:cubicBezTo>
                <a:cubicBezTo>
                  <a:pt x="90" y="123"/>
                  <a:pt x="91" y="123"/>
                  <a:pt x="91" y="123"/>
                </a:cubicBezTo>
                <a:cubicBezTo>
                  <a:pt x="94" y="122"/>
                  <a:pt x="97" y="121"/>
                  <a:pt x="101" y="118"/>
                </a:cubicBezTo>
                <a:cubicBezTo>
                  <a:pt x="102" y="118"/>
                  <a:pt x="103" y="117"/>
                  <a:pt x="104" y="117"/>
                </a:cubicBezTo>
                <a:cubicBezTo>
                  <a:pt x="104" y="117"/>
                  <a:pt x="104" y="117"/>
                  <a:pt x="104" y="117"/>
                </a:cubicBezTo>
                <a:cubicBezTo>
                  <a:pt x="103" y="117"/>
                  <a:pt x="103" y="116"/>
                  <a:pt x="103" y="116"/>
                </a:cubicBezTo>
                <a:cubicBezTo>
                  <a:pt x="101" y="115"/>
                  <a:pt x="101" y="115"/>
                  <a:pt x="101" y="115"/>
                </a:cubicBezTo>
                <a:cubicBezTo>
                  <a:pt x="90" y="107"/>
                  <a:pt x="90" y="91"/>
                  <a:pt x="95" y="81"/>
                </a:cubicBezTo>
                <a:cubicBezTo>
                  <a:pt x="97" y="77"/>
                  <a:pt x="99" y="73"/>
                  <a:pt x="102" y="70"/>
                </a:cubicBezTo>
                <a:cubicBezTo>
                  <a:pt x="104" y="68"/>
                  <a:pt x="106" y="67"/>
                  <a:pt x="108" y="65"/>
                </a:cubicBezTo>
                <a:cubicBezTo>
                  <a:pt x="109" y="65"/>
                  <a:pt x="109" y="64"/>
                  <a:pt x="110" y="64"/>
                </a:cubicBezTo>
                <a:cubicBezTo>
                  <a:pt x="111" y="63"/>
                  <a:pt x="113" y="62"/>
                  <a:pt x="114" y="61"/>
                </a:cubicBezTo>
                <a:cubicBezTo>
                  <a:pt x="116" y="60"/>
                  <a:pt x="116" y="60"/>
                  <a:pt x="116" y="60"/>
                </a:cubicBezTo>
                <a:cubicBezTo>
                  <a:pt x="117" y="59"/>
                  <a:pt x="119" y="59"/>
                  <a:pt x="120" y="58"/>
                </a:cubicBezTo>
                <a:cubicBezTo>
                  <a:pt x="122" y="56"/>
                  <a:pt x="122" y="56"/>
                  <a:pt x="122" y="56"/>
                </a:cubicBezTo>
                <a:cubicBezTo>
                  <a:pt x="123" y="56"/>
                  <a:pt x="123" y="56"/>
                  <a:pt x="123" y="55"/>
                </a:cubicBezTo>
                <a:cubicBezTo>
                  <a:pt x="124" y="54"/>
                  <a:pt x="124" y="54"/>
                  <a:pt x="125" y="54"/>
                </a:cubicBezTo>
                <a:cubicBezTo>
                  <a:pt x="125" y="53"/>
                  <a:pt x="126" y="52"/>
                  <a:pt x="126" y="51"/>
                </a:cubicBezTo>
                <a:cubicBezTo>
                  <a:pt x="126" y="50"/>
                  <a:pt x="126" y="50"/>
                  <a:pt x="126" y="50"/>
                </a:cubicBezTo>
                <a:cubicBezTo>
                  <a:pt x="126" y="49"/>
                  <a:pt x="126" y="49"/>
                  <a:pt x="126" y="48"/>
                </a:cubicBezTo>
                <a:cubicBezTo>
                  <a:pt x="126" y="48"/>
                  <a:pt x="126" y="48"/>
                  <a:pt x="126" y="47"/>
                </a:cubicBezTo>
                <a:cubicBezTo>
                  <a:pt x="126" y="47"/>
                  <a:pt x="125" y="47"/>
                  <a:pt x="125" y="46"/>
                </a:cubicBezTo>
                <a:cubicBezTo>
                  <a:pt x="125" y="45"/>
                  <a:pt x="124" y="45"/>
                  <a:pt x="123" y="44"/>
                </a:cubicBezTo>
                <a:cubicBezTo>
                  <a:pt x="122" y="43"/>
                  <a:pt x="121" y="42"/>
                  <a:pt x="120" y="40"/>
                </a:cubicBezTo>
                <a:cubicBezTo>
                  <a:pt x="116" y="37"/>
                  <a:pt x="112" y="34"/>
                  <a:pt x="110" y="29"/>
                </a:cubicBezTo>
                <a:cubicBezTo>
                  <a:pt x="109" y="25"/>
                  <a:pt x="109" y="22"/>
                  <a:pt x="110" y="18"/>
                </a:cubicBezTo>
                <a:cubicBezTo>
                  <a:pt x="110" y="17"/>
                  <a:pt x="111" y="16"/>
                  <a:pt x="111" y="14"/>
                </a:cubicBezTo>
                <a:cubicBezTo>
                  <a:pt x="112" y="13"/>
                  <a:pt x="113" y="12"/>
                  <a:pt x="114" y="11"/>
                </a:cubicBezTo>
                <a:cubicBezTo>
                  <a:pt x="114" y="10"/>
                  <a:pt x="114" y="10"/>
                  <a:pt x="115" y="10"/>
                </a:cubicBezTo>
                <a:cubicBezTo>
                  <a:pt x="106" y="9"/>
                  <a:pt x="97" y="8"/>
                  <a:pt x="88" y="9"/>
                </a:cubicBezTo>
                <a:cubicBezTo>
                  <a:pt x="53" y="10"/>
                  <a:pt x="25" y="25"/>
                  <a:pt x="9" y="49"/>
                </a:cubicBezTo>
                <a:cubicBezTo>
                  <a:pt x="9" y="51"/>
                  <a:pt x="9" y="53"/>
                  <a:pt x="8" y="55"/>
                </a:cubicBezTo>
                <a:cubicBezTo>
                  <a:pt x="8" y="56"/>
                  <a:pt x="8" y="57"/>
                  <a:pt x="8" y="58"/>
                </a:cubicBezTo>
                <a:cubicBezTo>
                  <a:pt x="8" y="61"/>
                  <a:pt x="8" y="65"/>
                  <a:pt x="8" y="68"/>
                </a:cubicBezTo>
                <a:cubicBezTo>
                  <a:pt x="8" y="72"/>
                  <a:pt x="9" y="76"/>
                  <a:pt x="10" y="80"/>
                </a:cubicBezTo>
                <a:cubicBezTo>
                  <a:pt x="12" y="88"/>
                  <a:pt x="16" y="94"/>
                  <a:pt x="17" y="9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12">
            <a:extLst>
              <a:ext uri="{FF2B5EF4-FFF2-40B4-BE49-F238E27FC236}">
                <a16:creationId xmlns:a16="http://schemas.microsoft.com/office/drawing/2014/main" id="{B0908B4B-9760-4DDE-847D-5B5915BDEC7D}"/>
              </a:ext>
            </a:extLst>
          </p:cNvPr>
          <p:cNvSpPr>
            <a:spLocks noEditPoints="1"/>
          </p:cNvSpPr>
          <p:nvPr/>
        </p:nvSpPr>
        <p:spPr bwMode="auto">
          <a:xfrm>
            <a:off x="4841876" y="4597400"/>
            <a:ext cx="430213" cy="398463"/>
          </a:xfrm>
          <a:custGeom>
            <a:avLst/>
            <a:gdLst>
              <a:gd name="T0" fmla="*/ 22 w 128"/>
              <a:gd name="T1" fmla="*/ 118 h 118"/>
              <a:gd name="T2" fmla="*/ 13 w 128"/>
              <a:gd name="T3" fmla="*/ 114 h 118"/>
              <a:gd name="T4" fmla="*/ 5 w 128"/>
              <a:gd name="T5" fmla="*/ 79 h 118"/>
              <a:gd name="T6" fmla="*/ 18 w 128"/>
              <a:gd name="T7" fmla="*/ 63 h 118"/>
              <a:gd name="T8" fmla="*/ 24 w 128"/>
              <a:gd name="T9" fmla="*/ 59 h 118"/>
              <a:gd name="T10" fmla="*/ 30 w 128"/>
              <a:gd name="T11" fmla="*/ 56 h 118"/>
              <a:gd name="T12" fmla="*/ 34 w 128"/>
              <a:gd name="T13" fmla="*/ 53 h 118"/>
              <a:gd name="T14" fmla="*/ 36 w 128"/>
              <a:gd name="T15" fmla="*/ 49 h 118"/>
              <a:gd name="T16" fmla="*/ 36 w 128"/>
              <a:gd name="T17" fmla="*/ 46 h 118"/>
              <a:gd name="T18" fmla="*/ 35 w 128"/>
              <a:gd name="T19" fmla="*/ 45 h 118"/>
              <a:gd name="T20" fmla="*/ 33 w 128"/>
              <a:gd name="T21" fmla="*/ 42 h 118"/>
              <a:gd name="T22" fmla="*/ 20 w 128"/>
              <a:gd name="T23" fmla="*/ 27 h 118"/>
              <a:gd name="T24" fmla="*/ 21 w 128"/>
              <a:gd name="T25" fmla="*/ 12 h 118"/>
              <a:gd name="T26" fmla="*/ 34 w 128"/>
              <a:gd name="T27" fmla="*/ 2 h 118"/>
              <a:gd name="T28" fmla="*/ 63 w 128"/>
              <a:gd name="T29" fmla="*/ 4 h 118"/>
              <a:gd name="T30" fmla="*/ 126 w 128"/>
              <a:gd name="T31" fmla="*/ 73 h 118"/>
              <a:gd name="T32" fmla="*/ 126 w 128"/>
              <a:gd name="T33" fmla="*/ 88 h 118"/>
              <a:gd name="T34" fmla="*/ 68 w 128"/>
              <a:gd name="T35" fmla="*/ 92 h 118"/>
              <a:gd name="T36" fmla="*/ 46 w 128"/>
              <a:gd name="T37" fmla="*/ 107 h 118"/>
              <a:gd name="T38" fmla="*/ 32 w 128"/>
              <a:gd name="T39" fmla="*/ 117 h 118"/>
              <a:gd name="T40" fmla="*/ 30 w 128"/>
              <a:gd name="T41" fmla="*/ 113 h 118"/>
              <a:gd name="T42" fmla="*/ 44 w 128"/>
              <a:gd name="T43" fmla="*/ 9 h 118"/>
              <a:gd name="T44" fmla="*/ 37 w 128"/>
              <a:gd name="T45" fmla="*/ 10 h 118"/>
              <a:gd name="T46" fmla="*/ 29 w 128"/>
              <a:gd name="T47" fmla="*/ 16 h 118"/>
              <a:gd name="T48" fmla="*/ 28 w 128"/>
              <a:gd name="T49" fmla="*/ 24 h 118"/>
              <a:gd name="T50" fmla="*/ 39 w 128"/>
              <a:gd name="T51" fmla="*/ 36 h 118"/>
              <a:gd name="T52" fmla="*/ 42 w 128"/>
              <a:gd name="T53" fmla="*/ 40 h 118"/>
              <a:gd name="T54" fmla="*/ 44 w 128"/>
              <a:gd name="T55" fmla="*/ 44 h 118"/>
              <a:gd name="T56" fmla="*/ 44 w 128"/>
              <a:gd name="T57" fmla="*/ 51 h 118"/>
              <a:gd name="T58" fmla="*/ 39 w 128"/>
              <a:gd name="T59" fmla="*/ 58 h 118"/>
              <a:gd name="T60" fmla="*/ 35 w 128"/>
              <a:gd name="T61" fmla="*/ 62 h 118"/>
              <a:gd name="T62" fmla="*/ 28 w 128"/>
              <a:gd name="T63" fmla="*/ 66 h 118"/>
              <a:gd name="T64" fmla="*/ 23 w 128"/>
              <a:gd name="T65" fmla="*/ 70 h 118"/>
              <a:gd name="T66" fmla="*/ 12 w 128"/>
              <a:gd name="T67" fmla="*/ 82 h 118"/>
              <a:gd name="T68" fmla="*/ 18 w 128"/>
              <a:gd name="T69" fmla="*/ 108 h 118"/>
              <a:gd name="T70" fmla="*/ 23 w 128"/>
              <a:gd name="T71" fmla="*/ 110 h 118"/>
              <a:gd name="T72" fmla="*/ 41 w 128"/>
              <a:gd name="T73" fmla="*/ 101 h 118"/>
              <a:gd name="T74" fmla="*/ 64 w 128"/>
              <a:gd name="T75" fmla="*/ 85 h 118"/>
              <a:gd name="T76" fmla="*/ 119 w 128"/>
              <a:gd name="T77" fmla="*/ 75 h 118"/>
              <a:gd name="T78" fmla="*/ 60 w 128"/>
              <a:gd name="T79" fmla="*/ 12 h 118"/>
              <a:gd name="T80" fmla="*/ 120 w 128"/>
              <a:gd name="T81" fmla="*/ 84 h 118"/>
              <a:gd name="T82" fmla="*/ 120 w 128"/>
              <a:gd name="T83" fmla="*/ 84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18">
                <a:moveTo>
                  <a:pt x="25" y="118"/>
                </a:moveTo>
                <a:cubicBezTo>
                  <a:pt x="24" y="118"/>
                  <a:pt x="23" y="118"/>
                  <a:pt x="22" y="118"/>
                </a:cubicBezTo>
                <a:cubicBezTo>
                  <a:pt x="20" y="117"/>
                  <a:pt x="19" y="117"/>
                  <a:pt x="17" y="116"/>
                </a:cubicBezTo>
                <a:cubicBezTo>
                  <a:pt x="16" y="116"/>
                  <a:pt x="14" y="115"/>
                  <a:pt x="13" y="114"/>
                </a:cubicBezTo>
                <a:cubicBezTo>
                  <a:pt x="13" y="114"/>
                  <a:pt x="12" y="114"/>
                  <a:pt x="11" y="113"/>
                </a:cubicBezTo>
                <a:cubicBezTo>
                  <a:pt x="0" y="105"/>
                  <a:pt x="0" y="89"/>
                  <a:pt x="5" y="79"/>
                </a:cubicBezTo>
                <a:cubicBezTo>
                  <a:pt x="7" y="75"/>
                  <a:pt x="9" y="71"/>
                  <a:pt x="12" y="68"/>
                </a:cubicBezTo>
                <a:cubicBezTo>
                  <a:pt x="14" y="66"/>
                  <a:pt x="16" y="65"/>
                  <a:pt x="18" y="63"/>
                </a:cubicBezTo>
                <a:cubicBezTo>
                  <a:pt x="19" y="63"/>
                  <a:pt x="19" y="62"/>
                  <a:pt x="20" y="62"/>
                </a:cubicBezTo>
                <a:cubicBezTo>
                  <a:pt x="21" y="61"/>
                  <a:pt x="23" y="60"/>
                  <a:pt x="24" y="59"/>
                </a:cubicBezTo>
                <a:cubicBezTo>
                  <a:pt x="26" y="58"/>
                  <a:pt x="26" y="58"/>
                  <a:pt x="26" y="58"/>
                </a:cubicBezTo>
                <a:cubicBezTo>
                  <a:pt x="27" y="57"/>
                  <a:pt x="29" y="57"/>
                  <a:pt x="30" y="56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3" y="53"/>
                  <a:pt x="34" y="53"/>
                </a:cubicBezTo>
                <a:cubicBezTo>
                  <a:pt x="34" y="53"/>
                  <a:pt x="34" y="52"/>
                  <a:pt x="35" y="52"/>
                </a:cubicBezTo>
                <a:cubicBezTo>
                  <a:pt x="35" y="51"/>
                  <a:pt x="36" y="50"/>
                  <a:pt x="36" y="49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7"/>
                  <a:pt x="36" y="47"/>
                  <a:pt x="36" y="46"/>
                </a:cubicBezTo>
                <a:cubicBezTo>
                  <a:pt x="36" y="46"/>
                  <a:pt x="36" y="46"/>
                  <a:pt x="36" y="45"/>
                </a:cubicBezTo>
                <a:cubicBezTo>
                  <a:pt x="36" y="45"/>
                  <a:pt x="35" y="45"/>
                  <a:pt x="35" y="45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43"/>
                  <a:pt x="34" y="43"/>
                  <a:pt x="33" y="42"/>
                </a:cubicBezTo>
                <a:cubicBezTo>
                  <a:pt x="32" y="41"/>
                  <a:pt x="31" y="40"/>
                  <a:pt x="30" y="38"/>
                </a:cubicBezTo>
                <a:cubicBezTo>
                  <a:pt x="26" y="35"/>
                  <a:pt x="22" y="32"/>
                  <a:pt x="20" y="27"/>
                </a:cubicBezTo>
                <a:cubicBezTo>
                  <a:pt x="19" y="23"/>
                  <a:pt x="19" y="20"/>
                  <a:pt x="20" y="16"/>
                </a:cubicBezTo>
                <a:cubicBezTo>
                  <a:pt x="20" y="15"/>
                  <a:pt x="21" y="14"/>
                  <a:pt x="21" y="12"/>
                </a:cubicBezTo>
                <a:cubicBezTo>
                  <a:pt x="22" y="11"/>
                  <a:pt x="23" y="10"/>
                  <a:pt x="24" y="9"/>
                </a:cubicBezTo>
                <a:cubicBezTo>
                  <a:pt x="27" y="6"/>
                  <a:pt x="30" y="3"/>
                  <a:pt x="34" y="2"/>
                </a:cubicBezTo>
                <a:cubicBezTo>
                  <a:pt x="37" y="1"/>
                  <a:pt x="39" y="1"/>
                  <a:pt x="42" y="1"/>
                </a:cubicBezTo>
                <a:cubicBezTo>
                  <a:pt x="50" y="0"/>
                  <a:pt x="57" y="2"/>
                  <a:pt x="63" y="4"/>
                </a:cubicBezTo>
                <a:cubicBezTo>
                  <a:pt x="69" y="6"/>
                  <a:pt x="74" y="8"/>
                  <a:pt x="80" y="12"/>
                </a:cubicBezTo>
                <a:cubicBezTo>
                  <a:pt x="104" y="25"/>
                  <a:pt x="121" y="47"/>
                  <a:pt x="126" y="73"/>
                </a:cubicBezTo>
                <a:cubicBezTo>
                  <a:pt x="127" y="77"/>
                  <a:pt x="128" y="80"/>
                  <a:pt x="128" y="83"/>
                </a:cubicBezTo>
                <a:cubicBezTo>
                  <a:pt x="128" y="85"/>
                  <a:pt x="127" y="87"/>
                  <a:pt x="126" y="88"/>
                </a:cubicBezTo>
                <a:cubicBezTo>
                  <a:pt x="124" y="90"/>
                  <a:pt x="122" y="90"/>
                  <a:pt x="120" y="89"/>
                </a:cubicBezTo>
                <a:cubicBezTo>
                  <a:pt x="105" y="82"/>
                  <a:pt x="88" y="83"/>
                  <a:pt x="68" y="92"/>
                </a:cubicBezTo>
                <a:cubicBezTo>
                  <a:pt x="62" y="95"/>
                  <a:pt x="56" y="100"/>
                  <a:pt x="49" y="105"/>
                </a:cubicBezTo>
                <a:cubicBezTo>
                  <a:pt x="48" y="106"/>
                  <a:pt x="47" y="107"/>
                  <a:pt x="46" y="107"/>
                </a:cubicBezTo>
                <a:cubicBezTo>
                  <a:pt x="42" y="111"/>
                  <a:pt x="38" y="115"/>
                  <a:pt x="32" y="117"/>
                </a:cubicBezTo>
                <a:cubicBezTo>
                  <a:pt x="32" y="117"/>
                  <a:pt x="32" y="117"/>
                  <a:pt x="32" y="117"/>
                </a:cubicBezTo>
                <a:cubicBezTo>
                  <a:pt x="30" y="118"/>
                  <a:pt x="27" y="118"/>
                  <a:pt x="25" y="118"/>
                </a:cubicBezTo>
                <a:close/>
                <a:moveTo>
                  <a:pt x="30" y="113"/>
                </a:moveTo>
                <a:cubicBezTo>
                  <a:pt x="30" y="113"/>
                  <a:pt x="30" y="113"/>
                  <a:pt x="30" y="113"/>
                </a:cubicBezTo>
                <a:close/>
                <a:moveTo>
                  <a:pt x="44" y="9"/>
                </a:moveTo>
                <a:cubicBezTo>
                  <a:pt x="43" y="9"/>
                  <a:pt x="43" y="9"/>
                  <a:pt x="43" y="9"/>
                </a:cubicBezTo>
                <a:cubicBezTo>
                  <a:pt x="40" y="9"/>
                  <a:pt x="38" y="9"/>
                  <a:pt x="37" y="10"/>
                </a:cubicBezTo>
                <a:cubicBezTo>
                  <a:pt x="34" y="11"/>
                  <a:pt x="32" y="12"/>
                  <a:pt x="30" y="14"/>
                </a:cubicBezTo>
                <a:cubicBezTo>
                  <a:pt x="29" y="15"/>
                  <a:pt x="29" y="15"/>
                  <a:pt x="29" y="16"/>
                </a:cubicBezTo>
                <a:cubicBezTo>
                  <a:pt x="28" y="17"/>
                  <a:pt x="28" y="18"/>
                  <a:pt x="27" y="19"/>
                </a:cubicBezTo>
                <a:cubicBezTo>
                  <a:pt x="27" y="20"/>
                  <a:pt x="27" y="22"/>
                  <a:pt x="28" y="24"/>
                </a:cubicBezTo>
                <a:cubicBezTo>
                  <a:pt x="29" y="27"/>
                  <a:pt x="32" y="30"/>
                  <a:pt x="35" y="32"/>
                </a:cubicBezTo>
                <a:cubicBezTo>
                  <a:pt x="36" y="34"/>
                  <a:pt x="38" y="35"/>
                  <a:pt x="39" y="36"/>
                </a:cubicBezTo>
                <a:cubicBezTo>
                  <a:pt x="40" y="37"/>
                  <a:pt x="41" y="39"/>
                  <a:pt x="42" y="40"/>
                </a:cubicBezTo>
                <a:cubicBezTo>
                  <a:pt x="42" y="40"/>
                  <a:pt x="42" y="40"/>
                  <a:pt x="42" y="40"/>
                </a:cubicBezTo>
                <a:cubicBezTo>
                  <a:pt x="42" y="41"/>
                  <a:pt x="43" y="41"/>
                  <a:pt x="43" y="42"/>
                </a:cubicBezTo>
                <a:cubicBezTo>
                  <a:pt x="43" y="43"/>
                  <a:pt x="44" y="43"/>
                  <a:pt x="44" y="44"/>
                </a:cubicBezTo>
                <a:cubicBezTo>
                  <a:pt x="44" y="45"/>
                  <a:pt x="44" y="47"/>
                  <a:pt x="44" y="48"/>
                </a:cubicBezTo>
                <a:cubicBezTo>
                  <a:pt x="44" y="49"/>
                  <a:pt x="44" y="50"/>
                  <a:pt x="44" y="51"/>
                </a:cubicBezTo>
                <a:cubicBezTo>
                  <a:pt x="43" y="53"/>
                  <a:pt x="42" y="55"/>
                  <a:pt x="41" y="57"/>
                </a:cubicBezTo>
                <a:cubicBezTo>
                  <a:pt x="41" y="57"/>
                  <a:pt x="40" y="58"/>
                  <a:pt x="39" y="58"/>
                </a:cubicBezTo>
                <a:cubicBezTo>
                  <a:pt x="39" y="59"/>
                  <a:pt x="38" y="60"/>
                  <a:pt x="37" y="60"/>
                </a:cubicBezTo>
                <a:cubicBezTo>
                  <a:pt x="35" y="62"/>
                  <a:pt x="35" y="62"/>
                  <a:pt x="35" y="62"/>
                </a:cubicBezTo>
                <a:cubicBezTo>
                  <a:pt x="33" y="63"/>
                  <a:pt x="32" y="64"/>
                  <a:pt x="30" y="65"/>
                </a:cubicBezTo>
                <a:cubicBezTo>
                  <a:pt x="28" y="66"/>
                  <a:pt x="28" y="66"/>
                  <a:pt x="28" y="66"/>
                </a:cubicBezTo>
                <a:cubicBezTo>
                  <a:pt x="27" y="67"/>
                  <a:pt x="26" y="68"/>
                  <a:pt x="24" y="69"/>
                </a:cubicBezTo>
                <a:cubicBezTo>
                  <a:pt x="24" y="69"/>
                  <a:pt x="23" y="69"/>
                  <a:pt x="23" y="70"/>
                </a:cubicBezTo>
                <a:cubicBezTo>
                  <a:pt x="21" y="71"/>
                  <a:pt x="19" y="72"/>
                  <a:pt x="18" y="74"/>
                </a:cubicBezTo>
                <a:cubicBezTo>
                  <a:pt x="16" y="76"/>
                  <a:pt x="14" y="79"/>
                  <a:pt x="12" y="82"/>
                </a:cubicBezTo>
                <a:cubicBezTo>
                  <a:pt x="8" y="90"/>
                  <a:pt x="9" y="101"/>
                  <a:pt x="16" y="107"/>
                </a:cubicBezTo>
                <a:cubicBezTo>
                  <a:pt x="17" y="107"/>
                  <a:pt x="17" y="107"/>
                  <a:pt x="18" y="108"/>
                </a:cubicBezTo>
                <a:cubicBezTo>
                  <a:pt x="18" y="108"/>
                  <a:pt x="19" y="109"/>
                  <a:pt x="20" y="109"/>
                </a:cubicBezTo>
                <a:cubicBezTo>
                  <a:pt x="21" y="109"/>
                  <a:pt x="22" y="110"/>
                  <a:pt x="23" y="110"/>
                </a:cubicBezTo>
                <a:cubicBezTo>
                  <a:pt x="25" y="110"/>
                  <a:pt x="27" y="110"/>
                  <a:pt x="29" y="109"/>
                </a:cubicBezTo>
                <a:cubicBezTo>
                  <a:pt x="34" y="108"/>
                  <a:pt x="37" y="105"/>
                  <a:pt x="41" y="101"/>
                </a:cubicBezTo>
                <a:cubicBezTo>
                  <a:pt x="42" y="101"/>
                  <a:pt x="43" y="100"/>
                  <a:pt x="44" y="99"/>
                </a:cubicBezTo>
                <a:cubicBezTo>
                  <a:pt x="51" y="93"/>
                  <a:pt x="57" y="89"/>
                  <a:pt x="64" y="85"/>
                </a:cubicBezTo>
                <a:cubicBezTo>
                  <a:pt x="85" y="75"/>
                  <a:pt x="103" y="73"/>
                  <a:pt x="120" y="80"/>
                </a:cubicBezTo>
                <a:cubicBezTo>
                  <a:pt x="119" y="78"/>
                  <a:pt x="119" y="76"/>
                  <a:pt x="119" y="75"/>
                </a:cubicBezTo>
                <a:cubicBezTo>
                  <a:pt x="113" y="51"/>
                  <a:pt x="98" y="30"/>
                  <a:pt x="76" y="19"/>
                </a:cubicBezTo>
                <a:cubicBezTo>
                  <a:pt x="71" y="16"/>
                  <a:pt x="66" y="13"/>
                  <a:pt x="60" y="12"/>
                </a:cubicBezTo>
                <a:cubicBezTo>
                  <a:pt x="55" y="10"/>
                  <a:pt x="50" y="9"/>
                  <a:pt x="44" y="9"/>
                </a:cubicBezTo>
                <a:close/>
                <a:moveTo>
                  <a:pt x="120" y="84"/>
                </a:moveTo>
                <a:cubicBezTo>
                  <a:pt x="120" y="84"/>
                  <a:pt x="120" y="84"/>
                  <a:pt x="120" y="84"/>
                </a:cubicBezTo>
                <a:cubicBezTo>
                  <a:pt x="120" y="84"/>
                  <a:pt x="120" y="84"/>
                  <a:pt x="120" y="84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113">
            <a:extLst>
              <a:ext uri="{FF2B5EF4-FFF2-40B4-BE49-F238E27FC236}">
                <a16:creationId xmlns:a16="http://schemas.microsoft.com/office/drawing/2014/main" id="{97FD9F22-9CF2-4C5D-834B-8DD451884713}"/>
              </a:ext>
            </a:extLst>
          </p:cNvPr>
          <p:cNvSpPr>
            <a:spLocks/>
          </p:cNvSpPr>
          <p:nvPr/>
        </p:nvSpPr>
        <p:spPr bwMode="auto">
          <a:xfrm>
            <a:off x="4875213" y="4954588"/>
            <a:ext cx="33338" cy="30163"/>
          </a:xfrm>
          <a:custGeom>
            <a:avLst/>
            <a:gdLst>
              <a:gd name="T0" fmla="*/ 5 w 10"/>
              <a:gd name="T1" fmla="*/ 9 h 9"/>
              <a:gd name="T2" fmla="*/ 3 w 10"/>
              <a:gd name="T3" fmla="*/ 8 h 9"/>
              <a:gd name="T4" fmla="*/ 2 w 10"/>
              <a:gd name="T5" fmla="*/ 8 h 9"/>
              <a:gd name="T6" fmla="*/ 1 w 10"/>
              <a:gd name="T7" fmla="*/ 7 h 9"/>
              <a:gd name="T8" fmla="*/ 0 w 10"/>
              <a:gd name="T9" fmla="*/ 4 h 9"/>
              <a:gd name="T10" fmla="*/ 1 w 10"/>
              <a:gd name="T11" fmla="*/ 2 h 9"/>
              <a:gd name="T12" fmla="*/ 6 w 10"/>
              <a:gd name="T13" fmla="*/ 1 h 9"/>
              <a:gd name="T14" fmla="*/ 7 w 10"/>
              <a:gd name="T15" fmla="*/ 1 h 9"/>
              <a:gd name="T16" fmla="*/ 8 w 10"/>
              <a:gd name="T17" fmla="*/ 2 h 9"/>
              <a:gd name="T18" fmla="*/ 9 w 10"/>
              <a:gd name="T19" fmla="*/ 6 h 9"/>
              <a:gd name="T20" fmla="*/ 7 w 10"/>
              <a:gd name="T21" fmla="*/ 9 h 9"/>
              <a:gd name="T22" fmla="*/ 7 w 10"/>
              <a:gd name="T23" fmla="*/ 9 h 9"/>
              <a:gd name="T24" fmla="*/ 5 w 10"/>
              <a:gd name="T25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" h="9">
                <a:moveTo>
                  <a:pt x="5" y="9"/>
                </a:moveTo>
                <a:cubicBezTo>
                  <a:pt x="4" y="9"/>
                  <a:pt x="4" y="9"/>
                  <a:pt x="3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7"/>
                  <a:pt x="1" y="7"/>
                </a:cubicBezTo>
                <a:cubicBezTo>
                  <a:pt x="0" y="6"/>
                  <a:pt x="0" y="5"/>
                  <a:pt x="0" y="4"/>
                </a:cubicBezTo>
                <a:cubicBezTo>
                  <a:pt x="0" y="3"/>
                  <a:pt x="0" y="2"/>
                  <a:pt x="1" y="2"/>
                </a:cubicBezTo>
                <a:cubicBezTo>
                  <a:pt x="2" y="0"/>
                  <a:pt x="5" y="0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2"/>
                  <a:pt x="8" y="2"/>
                </a:cubicBezTo>
                <a:cubicBezTo>
                  <a:pt x="9" y="3"/>
                  <a:pt x="10" y="4"/>
                  <a:pt x="9" y="6"/>
                </a:cubicBezTo>
                <a:cubicBezTo>
                  <a:pt x="9" y="7"/>
                  <a:pt x="8" y="8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6" y="9"/>
                  <a:pt x="6" y="9"/>
                  <a:pt x="5" y="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14">
            <a:extLst>
              <a:ext uri="{FF2B5EF4-FFF2-40B4-BE49-F238E27FC236}">
                <a16:creationId xmlns:a16="http://schemas.microsoft.com/office/drawing/2014/main" id="{244C1F25-9A5D-475E-AAEB-21DDCEBC25B6}"/>
              </a:ext>
            </a:extLst>
          </p:cNvPr>
          <p:cNvSpPr>
            <a:spLocks noEditPoints="1"/>
          </p:cNvSpPr>
          <p:nvPr/>
        </p:nvSpPr>
        <p:spPr bwMode="auto">
          <a:xfrm>
            <a:off x="2836863" y="4826000"/>
            <a:ext cx="1320800" cy="515938"/>
          </a:xfrm>
          <a:custGeom>
            <a:avLst/>
            <a:gdLst>
              <a:gd name="T0" fmla="*/ 38 w 392"/>
              <a:gd name="T1" fmla="*/ 153 h 153"/>
              <a:gd name="T2" fmla="*/ 33 w 392"/>
              <a:gd name="T3" fmla="*/ 153 h 153"/>
              <a:gd name="T4" fmla="*/ 2 w 392"/>
              <a:gd name="T5" fmla="*/ 133 h 153"/>
              <a:gd name="T6" fmla="*/ 21 w 392"/>
              <a:gd name="T7" fmla="*/ 102 h 153"/>
              <a:gd name="T8" fmla="*/ 369 w 392"/>
              <a:gd name="T9" fmla="*/ 0 h 153"/>
              <a:gd name="T10" fmla="*/ 372 w 392"/>
              <a:gd name="T11" fmla="*/ 2 h 153"/>
              <a:gd name="T12" fmla="*/ 373 w 392"/>
              <a:gd name="T13" fmla="*/ 5 h 153"/>
              <a:gd name="T14" fmla="*/ 370 w 392"/>
              <a:gd name="T15" fmla="*/ 16 h 153"/>
              <a:gd name="T16" fmla="*/ 370 w 392"/>
              <a:gd name="T17" fmla="*/ 16 h 153"/>
              <a:gd name="T18" fmla="*/ 390 w 392"/>
              <a:gd name="T19" fmla="*/ 79 h 153"/>
              <a:gd name="T20" fmla="*/ 392 w 392"/>
              <a:gd name="T21" fmla="*/ 83 h 153"/>
              <a:gd name="T22" fmla="*/ 389 w 392"/>
              <a:gd name="T23" fmla="*/ 86 h 153"/>
              <a:gd name="T24" fmla="*/ 38 w 392"/>
              <a:gd name="T25" fmla="*/ 153 h 153"/>
              <a:gd name="T26" fmla="*/ 364 w 392"/>
              <a:gd name="T27" fmla="*/ 9 h 153"/>
              <a:gd name="T28" fmla="*/ 25 w 392"/>
              <a:gd name="T29" fmla="*/ 109 h 153"/>
              <a:gd name="T30" fmla="*/ 10 w 392"/>
              <a:gd name="T31" fmla="*/ 131 h 153"/>
              <a:gd name="T32" fmla="*/ 33 w 392"/>
              <a:gd name="T33" fmla="*/ 145 h 153"/>
              <a:gd name="T34" fmla="*/ 380 w 392"/>
              <a:gd name="T35" fmla="*/ 81 h 153"/>
              <a:gd name="T36" fmla="*/ 362 w 392"/>
              <a:gd name="T37" fmla="*/ 15 h 153"/>
              <a:gd name="T38" fmla="*/ 364 w 392"/>
              <a:gd name="T39" fmla="*/ 9 h 153"/>
              <a:gd name="T40" fmla="*/ 366 w 392"/>
              <a:gd name="T41" fmla="*/ 15 h 153"/>
              <a:gd name="T42" fmla="*/ 366 w 392"/>
              <a:gd name="T43" fmla="*/ 15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2" h="153">
                <a:moveTo>
                  <a:pt x="38" y="153"/>
                </a:moveTo>
                <a:cubicBezTo>
                  <a:pt x="36" y="153"/>
                  <a:pt x="35" y="153"/>
                  <a:pt x="33" y="153"/>
                </a:cubicBezTo>
                <a:cubicBezTo>
                  <a:pt x="13" y="152"/>
                  <a:pt x="4" y="143"/>
                  <a:pt x="2" y="133"/>
                </a:cubicBezTo>
                <a:cubicBezTo>
                  <a:pt x="0" y="124"/>
                  <a:pt x="3" y="111"/>
                  <a:pt x="21" y="102"/>
                </a:cubicBezTo>
                <a:cubicBezTo>
                  <a:pt x="129" y="46"/>
                  <a:pt x="270" y="16"/>
                  <a:pt x="369" y="0"/>
                </a:cubicBezTo>
                <a:cubicBezTo>
                  <a:pt x="370" y="0"/>
                  <a:pt x="371" y="0"/>
                  <a:pt x="372" y="2"/>
                </a:cubicBezTo>
                <a:cubicBezTo>
                  <a:pt x="373" y="3"/>
                  <a:pt x="374" y="4"/>
                  <a:pt x="373" y="5"/>
                </a:cubicBezTo>
                <a:cubicBezTo>
                  <a:pt x="372" y="9"/>
                  <a:pt x="371" y="13"/>
                  <a:pt x="370" y="16"/>
                </a:cubicBezTo>
                <a:cubicBezTo>
                  <a:pt x="370" y="16"/>
                  <a:pt x="370" y="16"/>
                  <a:pt x="370" y="16"/>
                </a:cubicBezTo>
                <a:cubicBezTo>
                  <a:pt x="362" y="58"/>
                  <a:pt x="390" y="79"/>
                  <a:pt x="390" y="79"/>
                </a:cubicBezTo>
                <a:cubicBezTo>
                  <a:pt x="392" y="80"/>
                  <a:pt x="392" y="82"/>
                  <a:pt x="392" y="83"/>
                </a:cubicBezTo>
                <a:cubicBezTo>
                  <a:pt x="392" y="85"/>
                  <a:pt x="391" y="86"/>
                  <a:pt x="389" y="86"/>
                </a:cubicBezTo>
                <a:cubicBezTo>
                  <a:pt x="295" y="117"/>
                  <a:pt x="158" y="153"/>
                  <a:pt x="38" y="153"/>
                </a:cubicBezTo>
                <a:close/>
                <a:moveTo>
                  <a:pt x="364" y="9"/>
                </a:moveTo>
                <a:cubicBezTo>
                  <a:pt x="266" y="25"/>
                  <a:pt x="129" y="55"/>
                  <a:pt x="25" y="109"/>
                </a:cubicBezTo>
                <a:cubicBezTo>
                  <a:pt x="13" y="115"/>
                  <a:pt x="8" y="123"/>
                  <a:pt x="10" y="131"/>
                </a:cubicBezTo>
                <a:cubicBezTo>
                  <a:pt x="11" y="139"/>
                  <a:pt x="21" y="145"/>
                  <a:pt x="33" y="145"/>
                </a:cubicBezTo>
                <a:cubicBezTo>
                  <a:pt x="151" y="146"/>
                  <a:pt x="285" y="111"/>
                  <a:pt x="380" y="81"/>
                </a:cubicBezTo>
                <a:cubicBezTo>
                  <a:pt x="371" y="72"/>
                  <a:pt x="356" y="50"/>
                  <a:pt x="362" y="15"/>
                </a:cubicBezTo>
                <a:cubicBezTo>
                  <a:pt x="363" y="13"/>
                  <a:pt x="363" y="11"/>
                  <a:pt x="364" y="9"/>
                </a:cubicBezTo>
                <a:close/>
                <a:moveTo>
                  <a:pt x="366" y="15"/>
                </a:moveTo>
                <a:cubicBezTo>
                  <a:pt x="366" y="15"/>
                  <a:pt x="366" y="15"/>
                  <a:pt x="366" y="1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115">
            <a:extLst>
              <a:ext uri="{FF2B5EF4-FFF2-40B4-BE49-F238E27FC236}">
                <a16:creationId xmlns:a16="http://schemas.microsoft.com/office/drawing/2014/main" id="{CC5D4390-AA4E-42F3-8232-0BDDEDEC5C28}"/>
              </a:ext>
            </a:extLst>
          </p:cNvPr>
          <p:cNvSpPr>
            <a:spLocks noEditPoints="1"/>
          </p:cNvSpPr>
          <p:nvPr/>
        </p:nvSpPr>
        <p:spPr bwMode="auto">
          <a:xfrm>
            <a:off x="4025901" y="4768850"/>
            <a:ext cx="582613" cy="347663"/>
          </a:xfrm>
          <a:custGeom>
            <a:avLst/>
            <a:gdLst>
              <a:gd name="T0" fmla="*/ 35 w 173"/>
              <a:gd name="T1" fmla="*/ 103 h 103"/>
              <a:gd name="T2" fmla="*/ 33 w 173"/>
              <a:gd name="T3" fmla="*/ 103 h 103"/>
              <a:gd name="T4" fmla="*/ 9 w 173"/>
              <a:gd name="T5" fmla="*/ 32 h 103"/>
              <a:gd name="T6" fmla="*/ 12 w 173"/>
              <a:gd name="T7" fmla="*/ 20 h 103"/>
              <a:gd name="T8" fmla="*/ 16 w 173"/>
              <a:gd name="T9" fmla="*/ 17 h 103"/>
              <a:gd name="T10" fmla="*/ 156 w 173"/>
              <a:gd name="T11" fmla="*/ 0 h 103"/>
              <a:gd name="T12" fmla="*/ 159 w 173"/>
              <a:gd name="T13" fmla="*/ 2 h 103"/>
              <a:gd name="T14" fmla="*/ 160 w 173"/>
              <a:gd name="T15" fmla="*/ 5 h 103"/>
              <a:gd name="T16" fmla="*/ 160 w 173"/>
              <a:gd name="T17" fmla="*/ 15 h 103"/>
              <a:gd name="T18" fmla="*/ 162 w 173"/>
              <a:gd name="T19" fmla="*/ 27 h 103"/>
              <a:gd name="T20" fmla="*/ 169 w 173"/>
              <a:gd name="T21" fmla="*/ 42 h 103"/>
              <a:gd name="T22" fmla="*/ 170 w 173"/>
              <a:gd name="T23" fmla="*/ 43 h 103"/>
              <a:gd name="T24" fmla="*/ 173 w 173"/>
              <a:gd name="T25" fmla="*/ 48 h 103"/>
              <a:gd name="T26" fmla="*/ 173 w 173"/>
              <a:gd name="T27" fmla="*/ 52 h 103"/>
              <a:gd name="T28" fmla="*/ 171 w 173"/>
              <a:gd name="T29" fmla="*/ 54 h 103"/>
              <a:gd name="T30" fmla="*/ 36 w 173"/>
              <a:gd name="T31" fmla="*/ 103 h 103"/>
              <a:gd name="T32" fmla="*/ 35 w 173"/>
              <a:gd name="T33" fmla="*/ 103 h 103"/>
              <a:gd name="T34" fmla="*/ 19 w 173"/>
              <a:gd name="T35" fmla="*/ 25 h 103"/>
              <a:gd name="T36" fmla="*/ 17 w 173"/>
              <a:gd name="T37" fmla="*/ 33 h 103"/>
              <a:gd name="T38" fmla="*/ 36 w 173"/>
              <a:gd name="T39" fmla="*/ 95 h 103"/>
              <a:gd name="T40" fmla="*/ 163 w 173"/>
              <a:gd name="T41" fmla="*/ 48 h 103"/>
              <a:gd name="T42" fmla="*/ 163 w 173"/>
              <a:gd name="T43" fmla="*/ 48 h 103"/>
              <a:gd name="T44" fmla="*/ 163 w 173"/>
              <a:gd name="T45" fmla="*/ 48 h 103"/>
              <a:gd name="T46" fmla="*/ 154 w 173"/>
              <a:gd name="T47" fmla="*/ 29 h 103"/>
              <a:gd name="T48" fmla="*/ 152 w 173"/>
              <a:gd name="T49" fmla="*/ 16 h 103"/>
              <a:gd name="T50" fmla="*/ 152 w 173"/>
              <a:gd name="T51" fmla="*/ 9 h 103"/>
              <a:gd name="T52" fmla="*/ 19 w 173"/>
              <a:gd name="T53" fmla="*/ 25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3" h="103">
                <a:moveTo>
                  <a:pt x="35" y="103"/>
                </a:moveTo>
                <a:cubicBezTo>
                  <a:pt x="34" y="103"/>
                  <a:pt x="33" y="103"/>
                  <a:pt x="33" y="103"/>
                </a:cubicBezTo>
                <a:cubicBezTo>
                  <a:pt x="31" y="102"/>
                  <a:pt x="0" y="79"/>
                  <a:pt x="9" y="32"/>
                </a:cubicBezTo>
                <a:cubicBezTo>
                  <a:pt x="10" y="28"/>
                  <a:pt x="11" y="24"/>
                  <a:pt x="12" y="20"/>
                </a:cubicBezTo>
                <a:cubicBezTo>
                  <a:pt x="13" y="18"/>
                  <a:pt x="14" y="17"/>
                  <a:pt x="16" y="17"/>
                </a:cubicBezTo>
                <a:cubicBezTo>
                  <a:pt x="80" y="7"/>
                  <a:pt x="131" y="2"/>
                  <a:pt x="156" y="0"/>
                </a:cubicBezTo>
                <a:cubicBezTo>
                  <a:pt x="157" y="0"/>
                  <a:pt x="158" y="1"/>
                  <a:pt x="159" y="2"/>
                </a:cubicBezTo>
                <a:cubicBezTo>
                  <a:pt x="160" y="2"/>
                  <a:pt x="160" y="4"/>
                  <a:pt x="160" y="5"/>
                </a:cubicBezTo>
                <a:cubicBezTo>
                  <a:pt x="160" y="8"/>
                  <a:pt x="160" y="12"/>
                  <a:pt x="160" y="15"/>
                </a:cubicBezTo>
                <a:cubicBezTo>
                  <a:pt x="160" y="19"/>
                  <a:pt x="161" y="23"/>
                  <a:pt x="162" y="27"/>
                </a:cubicBezTo>
                <a:cubicBezTo>
                  <a:pt x="164" y="35"/>
                  <a:pt x="168" y="41"/>
                  <a:pt x="169" y="42"/>
                </a:cubicBezTo>
                <a:cubicBezTo>
                  <a:pt x="169" y="43"/>
                  <a:pt x="170" y="43"/>
                  <a:pt x="170" y="43"/>
                </a:cubicBezTo>
                <a:cubicBezTo>
                  <a:pt x="171" y="45"/>
                  <a:pt x="172" y="47"/>
                  <a:pt x="173" y="48"/>
                </a:cubicBezTo>
                <a:cubicBezTo>
                  <a:pt x="173" y="49"/>
                  <a:pt x="173" y="51"/>
                  <a:pt x="173" y="52"/>
                </a:cubicBezTo>
                <a:cubicBezTo>
                  <a:pt x="173" y="53"/>
                  <a:pt x="172" y="54"/>
                  <a:pt x="171" y="54"/>
                </a:cubicBezTo>
                <a:cubicBezTo>
                  <a:pt x="157" y="60"/>
                  <a:pt x="105" y="81"/>
                  <a:pt x="36" y="103"/>
                </a:cubicBezTo>
                <a:cubicBezTo>
                  <a:pt x="36" y="103"/>
                  <a:pt x="35" y="103"/>
                  <a:pt x="35" y="103"/>
                </a:cubicBezTo>
                <a:close/>
                <a:moveTo>
                  <a:pt x="19" y="25"/>
                </a:moveTo>
                <a:cubicBezTo>
                  <a:pt x="19" y="28"/>
                  <a:pt x="18" y="30"/>
                  <a:pt x="17" y="33"/>
                </a:cubicBezTo>
                <a:cubicBezTo>
                  <a:pt x="10" y="69"/>
                  <a:pt x="30" y="90"/>
                  <a:pt x="36" y="95"/>
                </a:cubicBezTo>
                <a:cubicBezTo>
                  <a:pt x="98" y="75"/>
                  <a:pt x="145" y="56"/>
                  <a:pt x="163" y="48"/>
                </a:cubicBezTo>
                <a:cubicBezTo>
                  <a:pt x="163" y="48"/>
                  <a:pt x="163" y="48"/>
                  <a:pt x="163" y="48"/>
                </a:cubicBezTo>
                <a:cubicBezTo>
                  <a:pt x="163" y="48"/>
                  <a:pt x="163" y="48"/>
                  <a:pt x="163" y="48"/>
                </a:cubicBezTo>
                <a:cubicBezTo>
                  <a:pt x="163" y="47"/>
                  <a:pt x="158" y="40"/>
                  <a:pt x="154" y="29"/>
                </a:cubicBezTo>
                <a:cubicBezTo>
                  <a:pt x="153" y="24"/>
                  <a:pt x="153" y="20"/>
                  <a:pt x="152" y="16"/>
                </a:cubicBezTo>
                <a:cubicBezTo>
                  <a:pt x="152" y="14"/>
                  <a:pt x="152" y="11"/>
                  <a:pt x="152" y="9"/>
                </a:cubicBezTo>
                <a:cubicBezTo>
                  <a:pt x="126" y="11"/>
                  <a:pt x="78" y="15"/>
                  <a:pt x="19" y="2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16">
            <a:extLst>
              <a:ext uri="{FF2B5EF4-FFF2-40B4-BE49-F238E27FC236}">
                <a16:creationId xmlns:a16="http://schemas.microsoft.com/office/drawing/2014/main" id="{E01F191B-5420-4AFA-B932-125B23E84C89}"/>
              </a:ext>
            </a:extLst>
          </p:cNvPr>
          <p:cNvSpPr>
            <a:spLocks/>
          </p:cNvSpPr>
          <p:nvPr/>
        </p:nvSpPr>
        <p:spPr bwMode="auto">
          <a:xfrm>
            <a:off x="4902201" y="4792663"/>
            <a:ext cx="39688" cy="36513"/>
          </a:xfrm>
          <a:custGeom>
            <a:avLst/>
            <a:gdLst>
              <a:gd name="T0" fmla="*/ 4 w 12"/>
              <a:gd name="T1" fmla="*/ 11 h 11"/>
              <a:gd name="T2" fmla="*/ 1 w 12"/>
              <a:gd name="T3" fmla="*/ 9 h 11"/>
              <a:gd name="T4" fmla="*/ 2 w 12"/>
              <a:gd name="T5" fmla="*/ 4 h 11"/>
              <a:gd name="T6" fmla="*/ 6 w 12"/>
              <a:gd name="T7" fmla="*/ 1 h 11"/>
              <a:gd name="T8" fmla="*/ 12 w 12"/>
              <a:gd name="T9" fmla="*/ 3 h 11"/>
              <a:gd name="T10" fmla="*/ 12 w 12"/>
              <a:gd name="T11" fmla="*/ 5 h 11"/>
              <a:gd name="T12" fmla="*/ 10 w 12"/>
              <a:gd name="T13" fmla="*/ 8 h 11"/>
              <a:gd name="T14" fmla="*/ 6 w 12"/>
              <a:gd name="T15" fmla="*/ 11 h 11"/>
              <a:gd name="T16" fmla="*/ 4 w 12"/>
              <a:gd name="T17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1">
                <a:moveTo>
                  <a:pt x="4" y="11"/>
                </a:moveTo>
                <a:cubicBezTo>
                  <a:pt x="3" y="11"/>
                  <a:pt x="2" y="11"/>
                  <a:pt x="1" y="9"/>
                </a:cubicBezTo>
                <a:cubicBezTo>
                  <a:pt x="0" y="8"/>
                  <a:pt x="0" y="5"/>
                  <a:pt x="2" y="4"/>
                </a:cubicBezTo>
                <a:cubicBezTo>
                  <a:pt x="3" y="3"/>
                  <a:pt x="5" y="2"/>
                  <a:pt x="6" y="1"/>
                </a:cubicBezTo>
                <a:cubicBezTo>
                  <a:pt x="8" y="0"/>
                  <a:pt x="11" y="1"/>
                  <a:pt x="12" y="3"/>
                </a:cubicBezTo>
                <a:cubicBezTo>
                  <a:pt x="12" y="3"/>
                  <a:pt x="12" y="4"/>
                  <a:pt x="12" y="5"/>
                </a:cubicBezTo>
                <a:cubicBezTo>
                  <a:pt x="12" y="6"/>
                  <a:pt x="12" y="7"/>
                  <a:pt x="10" y="8"/>
                </a:cubicBezTo>
                <a:cubicBezTo>
                  <a:pt x="9" y="9"/>
                  <a:pt x="8" y="10"/>
                  <a:pt x="6" y="11"/>
                </a:cubicBezTo>
                <a:cubicBezTo>
                  <a:pt x="6" y="11"/>
                  <a:pt x="5" y="11"/>
                  <a:pt x="4" y="1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117">
            <a:extLst>
              <a:ext uri="{FF2B5EF4-FFF2-40B4-BE49-F238E27FC236}">
                <a16:creationId xmlns:a16="http://schemas.microsoft.com/office/drawing/2014/main" id="{5054D35A-57A5-4D9F-B66B-9C18DD9B8A31}"/>
              </a:ext>
            </a:extLst>
          </p:cNvPr>
          <p:cNvSpPr>
            <a:spLocks/>
          </p:cNvSpPr>
          <p:nvPr/>
        </p:nvSpPr>
        <p:spPr bwMode="auto">
          <a:xfrm>
            <a:off x="4945063" y="4765675"/>
            <a:ext cx="38100" cy="36513"/>
          </a:xfrm>
          <a:custGeom>
            <a:avLst/>
            <a:gdLst>
              <a:gd name="T0" fmla="*/ 4 w 11"/>
              <a:gd name="T1" fmla="*/ 11 h 11"/>
              <a:gd name="T2" fmla="*/ 1 w 11"/>
              <a:gd name="T3" fmla="*/ 10 h 11"/>
              <a:gd name="T4" fmla="*/ 0 w 11"/>
              <a:gd name="T5" fmla="*/ 7 h 11"/>
              <a:gd name="T6" fmla="*/ 1 w 11"/>
              <a:gd name="T7" fmla="*/ 4 h 11"/>
              <a:gd name="T8" fmla="*/ 1 w 11"/>
              <a:gd name="T9" fmla="*/ 4 h 11"/>
              <a:gd name="T10" fmla="*/ 2 w 11"/>
              <a:gd name="T11" fmla="*/ 3 h 11"/>
              <a:gd name="T12" fmla="*/ 4 w 11"/>
              <a:gd name="T13" fmla="*/ 2 h 11"/>
              <a:gd name="T14" fmla="*/ 9 w 11"/>
              <a:gd name="T15" fmla="*/ 1 h 11"/>
              <a:gd name="T16" fmla="*/ 10 w 11"/>
              <a:gd name="T17" fmla="*/ 6 h 11"/>
              <a:gd name="T18" fmla="*/ 8 w 11"/>
              <a:gd name="T19" fmla="*/ 8 h 11"/>
              <a:gd name="T20" fmla="*/ 8 w 11"/>
              <a:gd name="T21" fmla="*/ 9 h 11"/>
              <a:gd name="T22" fmla="*/ 6 w 11"/>
              <a:gd name="T23" fmla="*/ 10 h 11"/>
              <a:gd name="T24" fmla="*/ 6 w 11"/>
              <a:gd name="T25" fmla="*/ 10 h 11"/>
              <a:gd name="T26" fmla="*/ 4 w 11"/>
              <a:gd name="T27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" h="11">
                <a:moveTo>
                  <a:pt x="4" y="11"/>
                </a:moveTo>
                <a:cubicBezTo>
                  <a:pt x="2" y="11"/>
                  <a:pt x="1" y="11"/>
                  <a:pt x="1" y="10"/>
                </a:cubicBezTo>
                <a:cubicBezTo>
                  <a:pt x="0" y="9"/>
                  <a:pt x="0" y="8"/>
                  <a:pt x="0" y="7"/>
                </a:cubicBezTo>
                <a:cubicBezTo>
                  <a:pt x="0" y="6"/>
                  <a:pt x="0" y="5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2" y="4"/>
                  <a:pt x="2" y="3"/>
                  <a:pt x="2" y="3"/>
                </a:cubicBezTo>
                <a:cubicBezTo>
                  <a:pt x="3" y="2"/>
                  <a:pt x="3" y="2"/>
                  <a:pt x="4" y="2"/>
                </a:cubicBezTo>
                <a:cubicBezTo>
                  <a:pt x="5" y="0"/>
                  <a:pt x="8" y="0"/>
                  <a:pt x="9" y="1"/>
                </a:cubicBezTo>
                <a:cubicBezTo>
                  <a:pt x="11" y="2"/>
                  <a:pt x="11" y="5"/>
                  <a:pt x="10" y="6"/>
                </a:cubicBezTo>
                <a:cubicBezTo>
                  <a:pt x="10" y="7"/>
                  <a:pt x="9" y="8"/>
                  <a:pt x="8" y="8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7" y="10"/>
                  <a:pt x="6" y="10"/>
                </a:cubicBezTo>
                <a:cubicBezTo>
                  <a:pt x="6" y="10"/>
                  <a:pt x="6" y="10"/>
                  <a:pt x="6" y="10"/>
                </a:cubicBezTo>
                <a:cubicBezTo>
                  <a:pt x="5" y="11"/>
                  <a:pt x="5" y="11"/>
                  <a:pt x="4" y="1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18">
            <a:extLst>
              <a:ext uri="{FF2B5EF4-FFF2-40B4-BE49-F238E27FC236}">
                <a16:creationId xmlns:a16="http://schemas.microsoft.com/office/drawing/2014/main" id="{EF491BD5-B993-4FED-9CFC-54757FB1CEED}"/>
              </a:ext>
            </a:extLst>
          </p:cNvPr>
          <p:cNvSpPr>
            <a:spLocks/>
          </p:cNvSpPr>
          <p:nvPr/>
        </p:nvSpPr>
        <p:spPr bwMode="auto">
          <a:xfrm>
            <a:off x="4962526" y="4735513"/>
            <a:ext cx="26988" cy="42863"/>
          </a:xfrm>
          <a:custGeom>
            <a:avLst/>
            <a:gdLst>
              <a:gd name="T0" fmla="*/ 4 w 8"/>
              <a:gd name="T1" fmla="*/ 13 h 13"/>
              <a:gd name="T2" fmla="*/ 3 w 8"/>
              <a:gd name="T3" fmla="*/ 13 h 13"/>
              <a:gd name="T4" fmla="*/ 0 w 8"/>
              <a:gd name="T5" fmla="*/ 9 h 13"/>
              <a:gd name="T6" fmla="*/ 0 w 8"/>
              <a:gd name="T7" fmla="*/ 8 h 13"/>
              <a:gd name="T8" fmla="*/ 0 w 8"/>
              <a:gd name="T9" fmla="*/ 7 h 13"/>
              <a:gd name="T10" fmla="*/ 0 w 8"/>
              <a:gd name="T11" fmla="*/ 5 h 13"/>
              <a:gd name="T12" fmla="*/ 0 w 8"/>
              <a:gd name="T13" fmla="*/ 5 h 13"/>
              <a:gd name="T14" fmla="*/ 0 w 8"/>
              <a:gd name="T15" fmla="*/ 5 h 13"/>
              <a:gd name="T16" fmla="*/ 0 w 8"/>
              <a:gd name="T17" fmla="*/ 5 h 13"/>
              <a:gd name="T18" fmla="*/ 0 w 8"/>
              <a:gd name="T19" fmla="*/ 4 h 13"/>
              <a:gd name="T20" fmla="*/ 3 w 8"/>
              <a:gd name="T21" fmla="*/ 1 h 13"/>
              <a:gd name="T22" fmla="*/ 8 w 8"/>
              <a:gd name="T23" fmla="*/ 3 h 13"/>
              <a:gd name="T24" fmla="*/ 8 w 8"/>
              <a:gd name="T25" fmla="*/ 3 h 13"/>
              <a:gd name="T26" fmla="*/ 8 w 8"/>
              <a:gd name="T27" fmla="*/ 3 h 13"/>
              <a:gd name="T28" fmla="*/ 8 w 8"/>
              <a:gd name="T29" fmla="*/ 3 h 13"/>
              <a:gd name="T30" fmla="*/ 8 w 8"/>
              <a:gd name="T31" fmla="*/ 3 h 13"/>
              <a:gd name="T32" fmla="*/ 8 w 8"/>
              <a:gd name="T33" fmla="*/ 3 h 13"/>
              <a:gd name="T34" fmla="*/ 8 w 8"/>
              <a:gd name="T35" fmla="*/ 3 h 13"/>
              <a:gd name="T36" fmla="*/ 8 w 8"/>
              <a:gd name="T37" fmla="*/ 3 h 13"/>
              <a:gd name="T38" fmla="*/ 8 w 8"/>
              <a:gd name="T39" fmla="*/ 3 h 13"/>
              <a:gd name="T40" fmla="*/ 8 w 8"/>
              <a:gd name="T41" fmla="*/ 3 h 13"/>
              <a:gd name="T42" fmla="*/ 8 w 8"/>
              <a:gd name="T43" fmla="*/ 3 h 13"/>
              <a:gd name="T44" fmla="*/ 8 w 8"/>
              <a:gd name="T45" fmla="*/ 7 h 13"/>
              <a:gd name="T46" fmla="*/ 8 w 8"/>
              <a:gd name="T47" fmla="*/ 7 h 13"/>
              <a:gd name="T48" fmla="*/ 8 w 8"/>
              <a:gd name="T49" fmla="*/ 10 h 13"/>
              <a:gd name="T50" fmla="*/ 4 w 8"/>
              <a:gd name="T5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8" h="13">
                <a:moveTo>
                  <a:pt x="4" y="13"/>
                </a:moveTo>
                <a:cubicBezTo>
                  <a:pt x="4" y="13"/>
                  <a:pt x="3" y="13"/>
                  <a:pt x="3" y="13"/>
                </a:cubicBezTo>
                <a:cubicBezTo>
                  <a:pt x="1" y="12"/>
                  <a:pt x="0" y="11"/>
                  <a:pt x="0" y="9"/>
                </a:cubicBezTo>
                <a:cubicBezTo>
                  <a:pt x="0" y="9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0" y="6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4"/>
                </a:cubicBezTo>
                <a:cubicBezTo>
                  <a:pt x="0" y="3"/>
                  <a:pt x="1" y="1"/>
                  <a:pt x="3" y="1"/>
                </a:cubicBezTo>
                <a:cubicBezTo>
                  <a:pt x="5" y="0"/>
                  <a:pt x="7" y="1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4"/>
                  <a:pt x="8" y="6"/>
                  <a:pt x="8" y="7"/>
                </a:cubicBezTo>
                <a:cubicBezTo>
                  <a:pt x="8" y="7"/>
                  <a:pt x="8" y="7"/>
                  <a:pt x="8" y="7"/>
                </a:cubicBezTo>
                <a:cubicBezTo>
                  <a:pt x="8" y="8"/>
                  <a:pt x="8" y="9"/>
                  <a:pt x="8" y="10"/>
                </a:cubicBezTo>
                <a:cubicBezTo>
                  <a:pt x="7" y="12"/>
                  <a:pt x="6" y="13"/>
                  <a:pt x="4" y="1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19">
            <a:extLst>
              <a:ext uri="{FF2B5EF4-FFF2-40B4-BE49-F238E27FC236}">
                <a16:creationId xmlns:a16="http://schemas.microsoft.com/office/drawing/2014/main" id="{DC89DA1B-4B33-4870-B93F-6ECE933EE22F}"/>
              </a:ext>
            </a:extLst>
          </p:cNvPr>
          <p:cNvSpPr>
            <a:spLocks/>
          </p:cNvSpPr>
          <p:nvPr/>
        </p:nvSpPr>
        <p:spPr bwMode="auto">
          <a:xfrm>
            <a:off x="4956176" y="4721225"/>
            <a:ext cx="30163" cy="38100"/>
          </a:xfrm>
          <a:custGeom>
            <a:avLst/>
            <a:gdLst>
              <a:gd name="T0" fmla="*/ 5 w 9"/>
              <a:gd name="T1" fmla="*/ 11 h 11"/>
              <a:gd name="T2" fmla="*/ 2 w 9"/>
              <a:gd name="T3" fmla="*/ 8 h 11"/>
              <a:gd name="T4" fmla="*/ 1 w 9"/>
              <a:gd name="T5" fmla="*/ 8 h 11"/>
              <a:gd name="T6" fmla="*/ 1 w 9"/>
              <a:gd name="T7" fmla="*/ 7 h 11"/>
              <a:gd name="T8" fmla="*/ 2 w 9"/>
              <a:gd name="T9" fmla="*/ 2 h 11"/>
              <a:gd name="T10" fmla="*/ 8 w 9"/>
              <a:gd name="T11" fmla="*/ 3 h 11"/>
              <a:gd name="T12" fmla="*/ 9 w 9"/>
              <a:gd name="T13" fmla="*/ 5 h 11"/>
              <a:gd name="T14" fmla="*/ 9 w 9"/>
              <a:gd name="T15" fmla="*/ 7 h 11"/>
              <a:gd name="T16" fmla="*/ 7 w 9"/>
              <a:gd name="T17" fmla="*/ 10 h 11"/>
              <a:gd name="T18" fmla="*/ 5 w 9"/>
              <a:gd name="T19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" h="11">
                <a:moveTo>
                  <a:pt x="5" y="11"/>
                </a:moveTo>
                <a:cubicBezTo>
                  <a:pt x="4" y="11"/>
                  <a:pt x="2" y="10"/>
                  <a:pt x="2" y="8"/>
                </a:cubicBezTo>
                <a:cubicBezTo>
                  <a:pt x="2" y="8"/>
                  <a:pt x="1" y="8"/>
                  <a:pt x="1" y="8"/>
                </a:cubicBezTo>
                <a:cubicBezTo>
                  <a:pt x="1" y="7"/>
                  <a:pt x="1" y="7"/>
                  <a:pt x="1" y="7"/>
                </a:cubicBezTo>
                <a:cubicBezTo>
                  <a:pt x="0" y="5"/>
                  <a:pt x="1" y="3"/>
                  <a:pt x="2" y="2"/>
                </a:cubicBezTo>
                <a:cubicBezTo>
                  <a:pt x="4" y="0"/>
                  <a:pt x="7" y="1"/>
                  <a:pt x="8" y="3"/>
                </a:cubicBezTo>
                <a:cubicBezTo>
                  <a:pt x="8" y="3"/>
                  <a:pt x="9" y="4"/>
                  <a:pt x="9" y="5"/>
                </a:cubicBezTo>
                <a:cubicBezTo>
                  <a:pt x="9" y="5"/>
                  <a:pt x="9" y="6"/>
                  <a:pt x="9" y="7"/>
                </a:cubicBezTo>
                <a:cubicBezTo>
                  <a:pt x="9" y="8"/>
                  <a:pt x="9" y="10"/>
                  <a:pt x="7" y="10"/>
                </a:cubicBezTo>
                <a:cubicBezTo>
                  <a:pt x="7" y="10"/>
                  <a:pt x="6" y="11"/>
                  <a:pt x="5" y="1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20">
            <a:extLst>
              <a:ext uri="{FF2B5EF4-FFF2-40B4-BE49-F238E27FC236}">
                <a16:creationId xmlns:a16="http://schemas.microsoft.com/office/drawing/2014/main" id="{3283945A-5D2F-4B8F-B9E1-8125D422364A}"/>
              </a:ext>
            </a:extLst>
          </p:cNvPr>
          <p:cNvSpPr>
            <a:spLocks/>
          </p:cNvSpPr>
          <p:nvPr/>
        </p:nvSpPr>
        <p:spPr bwMode="auto">
          <a:xfrm>
            <a:off x="4541838" y="4714875"/>
            <a:ext cx="174625" cy="114300"/>
          </a:xfrm>
          <a:custGeom>
            <a:avLst/>
            <a:gdLst>
              <a:gd name="T0" fmla="*/ 4 w 52"/>
              <a:gd name="T1" fmla="*/ 34 h 34"/>
              <a:gd name="T2" fmla="*/ 1 w 52"/>
              <a:gd name="T3" fmla="*/ 33 h 34"/>
              <a:gd name="T4" fmla="*/ 1 w 52"/>
              <a:gd name="T5" fmla="*/ 27 h 34"/>
              <a:gd name="T6" fmla="*/ 46 w 52"/>
              <a:gd name="T7" fmla="*/ 1 h 34"/>
              <a:gd name="T8" fmla="*/ 51 w 52"/>
              <a:gd name="T9" fmla="*/ 4 h 34"/>
              <a:gd name="T10" fmla="*/ 48 w 52"/>
              <a:gd name="T11" fmla="*/ 9 h 34"/>
              <a:gd name="T12" fmla="*/ 7 w 52"/>
              <a:gd name="T13" fmla="*/ 33 h 34"/>
              <a:gd name="T14" fmla="*/ 4 w 52"/>
              <a:gd name="T1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" h="34">
                <a:moveTo>
                  <a:pt x="4" y="34"/>
                </a:moveTo>
                <a:cubicBezTo>
                  <a:pt x="3" y="34"/>
                  <a:pt x="2" y="34"/>
                  <a:pt x="1" y="33"/>
                </a:cubicBezTo>
                <a:cubicBezTo>
                  <a:pt x="0" y="31"/>
                  <a:pt x="0" y="29"/>
                  <a:pt x="1" y="27"/>
                </a:cubicBezTo>
                <a:cubicBezTo>
                  <a:pt x="14" y="15"/>
                  <a:pt x="29" y="5"/>
                  <a:pt x="46" y="1"/>
                </a:cubicBezTo>
                <a:cubicBezTo>
                  <a:pt x="48" y="0"/>
                  <a:pt x="50" y="2"/>
                  <a:pt x="51" y="4"/>
                </a:cubicBezTo>
                <a:cubicBezTo>
                  <a:pt x="52" y="6"/>
                  <a:pt x="50" y="8"/>
                  <a:pt x="48" y="9"/>
                </a:cubicBezTo>
                <a:cubicBezTo>
                  <a:pt x="33" y="13"/>
                  <a:pt x="18" y="21"/>
                  <a:pt x="7" y="33"/>
                </a:cubicBezTo>
                <a:cubicBezTo>
                  <a:pt x="6" y="34"/>
                  <a:pt x="5" y="34"/>
                  <a:pt x="4" y="34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21">
            <a:extLst>
              <a:ext uri="{FF2B5EF4-FFF2-40B4-BE49-F238E27FC236}">
                <a16:creationId xmlns:a16="http://schemas.microsoft.com/office/drawing/2014/main" id="{9DC63566-E3CD-407D-8551-88B1EF815B5E}"/>
              </a:ext>
            </a:extLst>
          </p:cNvPr>
          <p:cNvSpPr>
            <a:spLocks/>
          </p:cNvSpPr>
          <p:nvPr/>
        </p:nvSpPr>
        <p:spPr bwMode="auto">
          <a:xfrm>
            <a:off x="4749801" y="4694238"/>
            <a:ext cx="141288" cy="41275"/>
          </a:xfrm>
          <a:custGeom>
            <a:avLst/>
            <a:gdLst>
              <a:gd name="T0" fmla="*/ 4 w 42"/>
              <a:gd name="T1" fmla="*/ 12 h 12"/>
              <a:gd name="T2" fmla="*/ 0 w 42"/>
              <a:gd name="T3" fmla="*/ 8 h 12"/>
              <a:gd name="T4" fmla="*/ 3 w 42"/>
              <a:gd name="T5" fmla="*/ 4 h 12"/>
              <a:gd name="T6" fmla="*/ 38 w 42"/>
              <a:gd name="T7" fmla="*/ 0 h 12"/>
              <a:gd name="T8" fmla="*/ 42 w 42"/>
              <a:gd name="T9" fmla="*/ 4 h 12"/>
              <a:gd name="T10" fmla="*/ 38 w 42"/>
              <a:gd name="T11" fmla="*/ 8 h 12"/>
              <a:gd name="T12" fmla="*/ 38 w 42"/>
              <a:gd name="T13" fmla="*/ 8 h 12"/>
              <a:gd name="T14" fmla="*/ 5 w 42"/>
              <a:gd name="T15" fmla="*/ 11 h 12"/>
              <a:gd name="T16" fmla="*/ 4 w 4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" h="12">
                <a:moveTo>
                  <a:pt x="4" y="12"/>
                </a:moveTo>
                <a:cubicBezTo>
                  <a:pt x="3" y="12"/>
                  <a:pt x="1" y="10"/>
                  <a:pt x="0" y="8"/>
                </a:cubicBezTo>
                <a:cubicBezTo>
                  <a:pt x="0" y="6"/>
                  <a:pt x="1" y="4"/>
                  <a:pt x="3" y="4"/>
                </a:cubicBezTo>
                <a:cubicBezTo>
                  <a:pt x="15" y="1"/>
                  <a:pt x="27" y="0"/>
                  <a:pt x="38" y="0"/>
                </a:cubicBezTo>
                <a:cubicBezTo>
                  <a:pt x="41" y="0"/>
                  <a:pt x="42" y="2"/>
                  <a:pt x="42" y="4"/>
                </a:cubicBezTo>
                <a:cubicBezTo>
                  <a:pt x="42" y="6"/>
                  <a:pt x="40" y="8"/>
                  <a:pt x="38" y="8"/>
                </a:cubicBezTo>
                <a:cubicBezTo>
                  <a:pt x="38" y="8"/>
                  <a:pt x="38" y="8"/>
                  <a:pt x="38" y="8"/>
                </a:cubicBezTo>
                <a:cubicBezTo>
                  <a:pt x="27" y="8"/>
                  <a:pt x="16" y="9"/>
                  <a:pt x="5" y="11"/>
                </a:cubicBezTo>
                <a:cubicBezTo>
                  <a:pt x="5" y="12"/>
                  <a:pt x="5" y="12"/>
                  <a:pt x="4" y="1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22">
            <a:extLst>
              <a:ext uri="{FF2B5EF4-FFF2-40B4-BE49-F238E27FC236}">
                <a16:creationId xmlns:a16="http://schemas.microsoft.com/office/drawing/2014/main" id="{F74BEFF7-E102-4678-A25E-E2C276711AE3}"/>
              </a:ext>
            </a:extLst>
          </p:cNvPr>
          <p:cNvSpPr>
            <a:spLocks/>
          </p:cNvSpPr>
          <p:nvPr/>
        </p:nvSpPr>
        <p:spPr bwMode="auto">
          <a:xfrm>
            <a:off x="4557713" y="4813300"/>
            <a:ext cx="200025" cy="73025"/>
          </a:xfrm>
          <a:custGeom>
            <a:avLst/>
            <a:gdLst>
              <a:gd name="T0" fmla="*/ 4 w 59"/>
              <a:gd name="T1" fmla="*/ 22 h 22"/>
              <a:gd name="T2" fmla="*/ 0 w 59"/>
              <a:gd name="T3" fmla="*/ 19 h 22"/>
              <a:gd name="T4" fmla="*/ 3 w 59"/>
              <a:gd name="T5" fmla="*/ 14 h 22"/>
              <a:gd name="T6" fmla="*/ 53 w 59"/>
              <a:gd name="T7" fmla="*/ 0 h 22"/>
              <a:gd name="T8" fmla="*/ 58 w 59"/>
              <a:gd name="T9" fmla="*/ 3 h 22"/>
              <a:gd name="T10" fmla="*/ 56 w 59"/>
              <a:gd name="T11" fmla="*/ 8 h 22"/>
              <a:gd name="T12" fmla="*/ 5 w 59"/>
              <a:gd name="T13" fmla="*/ 22 h 22"/>
              <a:gd name="T14" fmla="*/ 4 w 59"/>
              <a:gd name="T15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" h="22">
                <a:moveTo>
                  <a:pt x="4" y="22"/>
                </a:moveTo>
                <a:cubicBezTo>
                  <a:pt x="3" y="22"/>
                  <a:pt x="1" y="21"/>
                  <a:pt x="0" y="19"/>
                </a:cubicBezTo>
                <a:cubicBezTo>
                  <a:pt x="0" y="17"/>
                  <a:pt x="1" y="15"/>
                  <a:pt x="3" y="14"/>
                </a:cubicBezTo>
                <a:cubicBezTo>
                  <a:pt x="53" y="0"/>
                  <a:pt x="53" y="0"/>
                  <a:pt x="53" y="0"/>
                </a:cubicBezTo>
                <a:cubicBezTo>
                  <a:pt x="56" y="0"/>
                  <a:pt x="58" y="1"/>
                  <a:pt x="58" y="3"/>
                </a:cubicBezTo>
                <a:cubicBezTo>
                  <a:pt x="59" y="5"/>
                  <a:pt x="58" y="7"/>
                  <a:pt x="56" y="8"/>
                </a:cubicBezTo>
                <a:cubicBezTo>
                  <a:pt x="5" y="22"/>
                  <a:pt x="5" y="22"/>
                  <a:pt x="5" y="22"/>
                </a:cubicBezTo>
                <a:cubicBezTo>
                  <a:pt x="5" y="22"/>
                  <a:pt x="5" y="22"/>
                  <a:pt x="4" y="2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123">
            <a:extLst>
              <a:ext uri="{FF2B5EF4-FFF2-40B4-BE49-F238E27FC236}">
                <a16:creationId xmlns:a16="http://schemas.microsoft.com/office/drawing/2014/main" id="{2BBD46F6-D4A0-44BE-9F5A-658C6115EEFD}"/>
              </a:ext>
            </a:extLst>
          </p:cNvPr>
          <p:cNvSpPr>
            <a:spLocks/>
          </p:cNvSpPr>
          <p:nvPr/>
        </p:nvSpPr>
        <p:spPr bwMode="auto">
          <a:xfrm>
            <a:off x="4575176" y="4906963"/>
            <a:ext cx="239713" cy="41275"/>
          </a:xfrm>
          <a:custGeom>
            <a:avLst/>
            <a:gdLst>
              <a:gd name="T0" fmla="*/ 36 w 71"/>
              <a:gd name="T1" fmla="*/ 12 h 12"/>
              <a:gd name="T2" fmla="*/ 3 w 71"/>
              <a:gd name="T3" fmla="*/ 8 h 12"/>
              <a:gd name="T4" fmla="*/ 0 w 71"/>
              <a:gd name="T5" fmla="*/ 3 h 12"/>
              <a:gd name="T6" fmla="*/ 5 w 71"/>
              <a:gd name="T7" fmla="*/ 0 h 12"/>
              <a:gd name="T8" fmla="*/ 65 w 71"/>
              <a:gd name="T9" fmla="*/ 1 h 12"/>
              <a:gd name="T10" fmla="*/ 70 w 71"/>
              <a:gd name="T11" fmla="*/ 4 h 12"/>
              <a:gd name="T12" fmla="*/ 67 w 71"/>
              <a:gd name="T13" fmla="*/ 8 h 12"/>
              <a:gd name="T14" fmla="*/ 36 w 71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" h="12">
                <a:moveTo>
                  <a:pt x="36" y="12"/>
                </a:moveTo>
                <a:cubicBezTo>
                  <a:pt x="25" y="12"/>
                  <a:pt x="14" y="11"/>
                  <a:pt x="3" y="8"/>
                </a:cubicBezTo>
                <a:cubicBezTo>
                  <a:pt x="1" y="8"/>
                  <a:pt x="0" y="6"/>
                  <a:pt x="0" y="3"/>
                </a:cubicBezTo>
                <a:cubicBezTo>
                  <a:pt x="1" y="1"/>
                  <a:pt x="3" y="0"/>
                  <a:pt x="5" y="0"/>
                </a:cubicBezTo>
                <a:cubicBezTo>
                  <a:pt x="25" y="5"/>
                  <a:pt x="46" y="5"/>
                  <a:pt x="65" y="1"/>
                </a:cubicBezTo>
                <a:cubicBezTo>
                  <a:pt x="67" y="0"/>
                  <a:pt x="70" y="1"/>
                  <a:pt x="70" y="4"/>
                </a:cubicBezTo>
                <a:cubicBezTo>
                  <a:pt x="71" y="6"/>
                  <a:pt x="69" y="8"/>
                  <a:pt x="67" y="8"/>
                </a:cubicBezTo>
                <a:cubicBezTo>
                  <a:pt x="57" y="11"/>
                  <a:pt x="46" y="12"/>
                  <a:pt x="36" y="1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124">
            <a:extLst>
              <a:ext uri="{FF2B5EF4-FFF2-40B4-BE49-F238E27FC236}">
                <a16:creationId xmlns:a16="http://schemas.microsoft.com/office/drawing/2014/main" id="{177EDA5D-4A6B-4286-9F28-978FAEBFE8C9}"/>
              </a:ext>
            </a:extLst>
          </p:cNvPr>
          <p:cNvSpPr>
            <a:spLocks/>
          </p:cNvSpPr>
          <p:nvPr/>
        </p:nvSpPr>
        <p:spPr bwMode="auto">
          <a:xfrm>
            <a:off x="4059238" y="4829175"/>
            <a:ext cx="503238" cy="92075"/>
          </a:xfrm>
          <a:custGeom>
            <a:avLst/>
            <a:gdLst>
              <a:gd name="T0" fmla="*/ 4 w 149"/>
              <a:gd name="T1" fmla="*/ 27 h 27"/>
              <a:gd name="T2" fmla="*/ 0 w 149"/>
              <a:gd name="T3" fmla="*/ 24 h 27"/>
              <a:gd name="T4" fmla="*/ 4 w 149"/>
              <a:gd name="T5" fmla="*/ 19 h 27"/>
              <a:gd name="T6" fmla="*/ 74 w 149"/>
              <a:gd name="T7" fmla="*/ 10 h 27"/>
              <a:gd name="T8" fmla="*/ 144 w 149"/>
              <a:gd name="T9" fmla="*/ 0 h 27"/>
              <a:gd name="T10" fmla="*/ 149 w 149"/>
              <a:gd name="T11" fmla="*/ 3 h 27"/>
              <a:gd name="T12" fmla="*/ 145 w 149"/>
              <a:gd name="T13" fmla="*/ 8 h 27"/>
              <a:gd name="T14" fmla="*/ 75 w 149"/>
              <a:gd name="T15" fmla="*/ 18 h 27"/>
              <a:gd name="T16" fmla="*/ 5 w 149"/>
              <a:gd name="T17" fmla="*/ 27 h 27"/>
              <a:gd name="T18" fmla="*/ 4 w 149"/>
              <a:gd name="T19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9" h="27">
                <a:moveTo>
                  <a:pt x="4" y="27"/>
                </a:moveTo>
                <a:cubicBezTo>
                  <a:pt x="2" y="27"/>
                  <a:pt x="1" y="26"/>
                  <a:pt x="0" y="24"/>
                </a:cubicBezTo>
                <a:cubicBezTo>
                  <a:pt x="0" y="22"/>
                  <a:pt x="2" y="20"/>
                  <a:pt x="4" y="19"/>
                </a:cubicBezTo>
                <a:cubicBezTo>
                  <a:pt x="28" y="16"/>
                  <a:pt x="51" y="13"/>
                  <a:pt x="74" y="10"/>
                </a:cubicBezTo>
                <a:cubicBezTo>
                  <a:pt x="97" y="6"/>
                  <a:pt x="120" y="3"/>
                  <a:pt x="144" y="0"/>
                </a:cubicBezTo>
                <a:cubicBezTo>
                  <a:pt x="146" y="0"/>
                  <a:pt x="148" y="1"/>
                  <a:pt x="149" y="3"/>
                </a:cubicBezTo>
                <a:cubicBezTo>
                  <a:pt x="149" y="6"/>
                  <a:pt x="147" y="8"/>
                  <a:pt x="145" y="8"/>
                </a:cubicBezTo>
                <a:cubicBezTo>
                  <a:pt x="122" y="11"/>
                  <a:pt x="98" y="14"/>
                  <a:pt x="75" y="18"/>
                </a:cubicBezTo>
                <a:cubicBezTo>
                  <a:pt x="52" y="21"/>
                  <a:pt x="29" y="24"/>
                  <a:pt x="5" y="27"/>
                </a:cubicBezTo>
                <a:cubicBezTo>
                  <a:pt x="5" y="27"/>
                  <a:pt x="4" y="27"/>
                  <a:pt x="4" y="27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25">
            <a:extLst>
              <a:ext uri="{FF2B5EF4-FFF2-40B4-BE49-F238E27FC236}">
                <a16:creationId xmlns:a16="http://schemas.microsoft.com/office/drawing/2014/main" id="{1D3A4631-6528-4CAD-B909-6898309BC542}"/>
              </a:ext>
            </a:extLst>
          </p:cNvPr>
          <p:cNvSpPr>
            <a:spLocks/>
          </p:cNvSpPr>
          <p:nvPr/>
        </p:nvSpPr>
        <p:spPr bwMode="auto">
          <a:xfrm>
            <a:off x="2978151" y="4954588"/>
            <a:ext cx="846138" cy="273050"/>
          </a:xfrm>
          <a:custGeom>
            <a:avLst/>
            <a:gdLst>
              <a:gd name="T0" fmla="*/ 5 w 251"/>
              <a:gd name="T1" fmla="*/ 81 h 81"/>
              <a:gd name="T2" fmla="*/ 1 w 251"/>
              <a:gd name="T3" fmla="*/ 78 h 81"/>
              <a:gd name="T4" fmla="*/ 4 w 251"/>
              <a:gd name="T5" fmla="*/ 73 h 81"/>
              <a:gd name="T6" fmla="*/ 246 w 251"/>
              <a:gd name="T7" fmla="*/ 1 h 81"/>
              <a:gd name="T8" fmla="*/ 251 w 251"/>
              <a:gd name="T9" fmla="*/ 4 h 81"/>
              <a:gd name="T10" fmla="*/ 248 w 251"/>
              <a:gd name="T11" fmla="*/ 9 h 81"/>
              <a:gd name="T12" fmla="*/ 6 w 251"/>
              <a:gd name="T13" fmla="*/ 81 h 81"/>
              <a:gd name="T14" fmla="*/ 5 w 251"/>
              <a:gd name="T1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1" h="81">
                <a:moveTo>
                  <a:pt x="5" y="81"/>
                </a:moveTo>
                <a:cubicBezTo>
                  <a:pt x="3" y="81"/>
                  <a:pt x="2" y="80"/>
                  <a:pt x="1" y="78"/>
                </a:cubicBezTo>
                <a:cubicBezTo>
                  <a:pt x="0" y="76"/>
                  <a:pt x="1" y="74"/>
                  <a:pt x="4" y="73"/>
                </a:cubicBezTo>
                <a:cubicBezTo>
                  <a:pt x="82" y="43"/>
                  <a:pt x="164" y="19"/>
                  <a:pt x="246" y="1"/>
                </a:cubicBezTo>
                <a:cubicBezTo>
                  <a:pt x="248" y="0"/>
                  <a:pt x="250" y="2"/>
                  <a:pt x="251" y="4"/>
                </a:cubicBezTo>
                <a:cubicBezTo>
                  <a:pt x="251" y="6"/>
                  <a:pt x="250" y="8"/>
                  <a:pt x="248" y="9"/>
                </a:cubicBezTo>
                <a:cubicBezTo>
                  <a:pt x="166" y="26"/>
                  <a:pt x="85" y="51"/>
                  <a:pt x="6" y="81"/>
                </a:cubicBezTo>
                <a:cubicBezTo>
                  <a:pt x="6" y="81"/>
                  <a:pt x="5" y="81"/>
                  <a:pt x="5" y="8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126">
            <a:extLst>
              <a:ext uri="{FF2B5EF4-FFF2-40B4-BE49-F238E27FC236}">
                <a16:creationId xmlns:a16="http://schemas.microsoft.com/office/drawing/2014/main" id="{B1770DB9-299C-4F25-80E9-C9FBC2BEE4C4}"/>
              </a:ext>
            </a:extLst>
          </p:cNvPr>
          <p:cNvSpPr>
            <a:spLocks/>
          </p:cNvSpPr>
          <p:nvPr/>
        </p:nvSpPr>
        <p:spPr bwMode="auto">
          <a:xfrm>
            <a:off x="4275138" y="3998913"/>
            <a:ext cx="428625" cy="509588"/>
          </a:xfrm>
          <a:custGeom>
            <a:avLst/>
            <a:gdLst>
              <a:gd name="T0" fmla="*/ 116 w 127"/>
              <a:gd name="T1" fmla="*/ 118 h 151"/>
              <a:gd name="T2" fmla="*/ 42 w 127"/>
              <a:gd name="T3" fmla="*/ 139 h 151"/>
              <a:gd name="T4" fmla="*/ 40 w 127"/>
              <a:gd name="T5" fmla="*/ 138 h 151"/>
              <a:gd name="T6" fmla="*/ 35 w 127"/>
              <a:gd name="T7" fmla="*/ 135 h 151"/>
              <a:gd name="T8" fmla="*/ 35 w 127"/>
              <a:gd name="T9" fmla="*/ 135 h 151"/>
              <a:gd name="T10" fmla="*/ 35 w 127"/>
              <a:gd name="T11" fmla="*/ 135 h 151"/>
              <a:gd name="T12" fmla="*/ 19 w 127"/>
              <a:gd name="T13" fmla="*/ 125 h 151"/>
              <a:gd name="T14" fmla="*/ 10 w 127"/>
              <a:gd name="T15" fmla="*/ 116 h 151"/>
              <a:gd name="T16" fmla="*/ 4 w 127"/>
              <a:gd name="T17" fmla="*/ 106 h 151"/>
              <a:gd name="T18" fmla="*/ 3 w 127"/>
              <a:gd name="T19" fmla="*/ 104 h 151"/>
              <a:gd name="T20" fmla="*/ 0 w 127"/>
              <a:gd name="T21" fmla="*/ 97 h 151"/>
              <a:gd name="T22" fmla="*/ 46 w 127"/>
              <a:gd name="T23" fmla="*/ 17 h 151"/>
              <a:gd name="T24" fmla="*/ 80 w 127"/>
              <a:gd name="T25" fmla="*/ 0 h 151"/>
              <a:gd name="T26" fmla="*/ 76 w 127"/>
              <a:gd name="T27" fmla="*/ 9 h 151"/>
              <a:gd name="T28" fmla="*/ 76 w 127"/>
              <a:gd name="T29" fmla="*/ 12 h 151"/>
              <a:gd name="T30" fmla="*/ 76 w 127"/>
              <a:gd name="T31" fmla="*/ 16 h 151"/>
              <a:gd name="T32" fmla="*/ 81 w 127"/>
              <a:gd name="T33" fmla="*/ 22 h 151"/>
              <a:gd name="T34" fmla="*/ 99 w 127"/>
              <a:gd name="T35" fmla="*/ 27 h 151"/>
              <a:gd name="T36" fmla="*/ 102 w 127"/>
              <a:gd name="T37" fmla="*/ 28 h 151"/>
              <a:gd name="T38" fmla="*/ 104 w 127"/>
              <a:gd name="T39" fmla="*/ 29 h 151"/>
              <a:gd name="T40" fmla="*/ 105 w 127"/>
              <a:gd name="T41" fmla="*/ 30 h 151"/>
              <a:gd name="T42" fmla="*/ 107 w 127"/>
              <a:gd name="T43" fmla="*/ 32 h 151"/>
              <a:gd name="T44" fmla="*/ 108 w 127"/>
              <a:gd name="T45" fmla="*/ 34 h 151"/>
              <a:gd name="T46" fmla="*/ 108 w 127"/>
              <a:gd name="T47" fmla="*/ 39 h 151"/>
              <a:gd name="T48" fmla="*/ 108 w 127"/>
              <a:gd name="T49" fmla="*/ 41 h 151"/>
              <a:gd name="T50" fmla="*/ 107 w 127"/>
              <a:gd name="T51" fmla="*/ 44 h 151"/>
              <a:gd name="T52" fmla="*/ 106 w 127"/>
              <a:gd name="T53" fmla="*/ 46 h 151"/>
              <a:gd name="T54" fmla="*/ 103 w 127"/>
              <a:gd name="T55" fmla="*/ 52 h 151"/>
              <a:gd name="T56" fmla="*/ 101 w 127"/>
              <a:gd name="T57" fmla="*/ 57 h 151"/>
              <a:gd name="T58" fmla="*/ 100 w 127"/>
              <a:gd name="T59" fmla="*/ 59 h 151"/>
              <a:gd name="T60" fmla="*/ 98 w 127"/>
              <a:gd name="T61" fmla="*/ 65 h 151"/>
              <a:gd name="T62" fmla="*/ 97 w 127"/>
              <a:gd name="T63" fmla="*/ 77 h 151"/>
              <a:gd name="T64" fmla="*/ 118 w 127"/>
              <a:gd name="T65" fmla="*/ 99 h 151"/>
              <a:gd name="T66" fmla="*/ 120 w 127"/>
              <a:gd name="T67" fmla="*/ 99 h 151"/>
              <a:gd name="T68" fmla="*/ 120 w 127"/>
              <a:gd name="T69" fmla="*/ 99 h 151"/>
              <a:gd name="T70" fmla="*/ 123 w 127"/>
              <a:gd name="T71" fmla="*/ 99 h 151"/>
              <a:gd name="T72" fmla="*/ 127 w 127"/>
              <a:gd name="T73" fmla="*/ 98 h 151"/>
              <a:gd name="T74" fmla="*/ 122 w 127"/>
              <a:gd name="T75" fmla="*/ 108 h 151"/>
              <a:gd name="T76" fmla="*/ 116 w 127"/>
              <a:gd name="T77" fmla="*/ 118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7" h="151">
                <a:moveTo>
                  <a:pt x="116" y="118"/>
                </a:moveTo>
                <a:cubicBezTo>
                  <a:pt x="99" y="141"/>
                  <a:pt x="67" y="151"/>
                  <a:pt x="42" y="139"/>
                </a:cubicBezTo>
                <a:cubicBezTo>
                  <a:pt x="41" y="139"/>
                  <a:pt x="40" y="139"/>
                  <a:pt x="40" y="138"/>
                </a:cubicBezTo>
                <a:cubicBezTo>
                  <a:pt x="38" y="137"/>
                  <a:pt x="36" y="136"/>
                  <a:pt x="35" y="135"/>
                </a:cubicBezTo>
                <a:cubicBezTo>
                  <a:pt x="35" y="135"/>
                  <a:pt x="35" y="135"/>
                  <a:pt x="35" y="135"/>
                </a:cubicBezTo>
                <a:cubicBezTo>
                  <a:pt x="35" y="135"/>
                  <a:pt x="35" y="135"/>
                  <a:pt x="35" y="135"/>
                </a:cubicBezTo>
                <a:cubicBezTo>
                  <a:pt x="35" y="135"/>
                  <a:pt x="27" y="133"/>
                  <a:pt x="19" y="125"/>
                </a:cubicBezTo>
                <a:cubicBezTo>
                  <a:pt x="16" y="123"/>
                  <a:pt x="13" y="120"/>
                  <a:pt x="10" y="116"/>
                </a:cubicBezTo>
                <a:cubicBezTo>
                  <a:pt x="8" y="113"/>
                  <a:pt x="6" y="110"/>
                  <a:pt x="4" y="106"/>
                </a:cubicBezTo>
                <a:cubicBezTo>
                  <a:pt x="4" y="106"/>
                  <a:pt x="3" y="105"/>
                  <a:pt x="3" y="104"/>
                </a:cubicBezTo>
                <a:cubicBezTo>
                  <a:pt x="2" y="102"/>
                  <a:pt x="1" y="100"/>
                  <a:pt x="0" y="97"/>
                </a:cubicBezTo>
                <a:cubicBezTo>
                  <a:pt x="0" y="65"/>
                  <a:pt x="19" y="36"/>
                  <a:pt x="46" y="17"/>
                </a:cubicBezTo>
                <a:cubicBezTo>
                  <a:pt x="56" y="10"/>
                  <a:pt x="68" y="4"/>
                  <a:pt x="80" y="0"/>
                </a:cubicBezTo>
                <a:cubicBezTo>
                  <a:pt x="78" y="2"/>
                  <a:pt x="76" y="5"/>
                  <a:pt x="76" y="9"/>
                </a:cubicBezTo>
                <a:cubicBezTo>
                  <a:pt x="76" y="10"/>
                  <a:pt x="76" y="11"/>
                  <a:pt x="76" y="12"/>
                </a:cubicBezTo>
                <a:cubicBezTo>
                  <a:pt x="76" y="13"/>
                  <a:pt x="76" y="15"/>
                  <a:pt x="76" y="16"/>
                </a:cubicBezTo>
                <a:cubicBezTo>
                  <a:pt x="77" y="18"/>
                  <a:pt x="79" y="21"/>
                  <a:pt x="81" y="22"/>
                </a:cubicBezTo>
                <a:cubicBezTo>
                  <a:pt x="86" y="26"/>
                  <a:pt x="93" y="26"/>
                  <a:pt x="99" y="27"/>
                </a:cubicBezTo>
                <a:cubicBezTo>
                  <a:pt x="100" y="28"/>
                  <a:pt x="101" y="28"/>
                  <a:pt x="102" y="28"/>
                </a:cubicBezTo>
                <a:cubicBezTo>
                  <a:pt x="103" y="29"/>
                  <a:pt x="103" y="29"/>
                  <a:pt x="104" y="29"/>
                </a:cubicBezTo>
                <a:cubicBezTo>
                  <a:pt x="104" y="30"/>
                  <a:pt x="105" y="30"/>
                  <a:pt x="105" y="30"/>
                </a:cubicBezTo>
                <a:cubicBezTo>
                  <a:pt x="106" y="31"/>
                  <a:pt x="106" y="32"/>
                  <a:pt x="107" y="32"/>
                </a:cubicBezTo>
                <a:cubicBezTo>
                  <a:pt x="107" y="33"/>
                  <a:pt x="107" y="34"/>
                  <a:pt x="108" y="34"/>
                </a:cubicBezTo>
                <a:cubicBezTo>
                  <a:pt x="108" y="36"/>
                  <a:pt x="108" y="37"/>
                  <a:pt x="108" y="39"/>
                </a:cubicBezTo>
                <a:cubicBezTo>
                  <a:pt x="108" y="40"/>
                  <a:pt x="108" y="41"/>
                  <a:pt x="108" y="41"/>
                </a:cubicBezTo>
                <a:cubicBezTo>
                  <a:pt x="108" y="42"/>
                  <a:pt x="107" y="43"/>
                  <a:pt x="107" y="44"/>
                </a:cubicBezTo>
                <a:cubicBezTo>
                  <a:pt x="107" y="44"/>
                  <a:pt x="106" y="45"/>
                  <a:pt x="106" y="46"/>
                </a:cubicBezTo>
                <a:cubicBezTo>
                  <a:pt x="105" y="48"/>
                  <a:pt x="104" y="50"/>
                  <a:pt x="103" y="52"/>
                </a:cubicBezTo>
                <a:cubicBezTo>
                  <a:pt x="102" y="54"/>
                  <a:pt x="101" y="55"/>
                  <a:pt x="101" y="57"/>
                </a:cubicBezTo>
                <a:cubicBezTo>
                  <a:pt x="100" y="58"/>
                  <a:pt x="100" y="58"/>
                  <a:pt x="100" y="59"/>
                </a:cubicBezTo>
                <a:cubicBezTo>
                  <a:pt x="99" y="61"/>
                  <a:pt x="98" y="63"/>
                  <a:pt x="98" y="65"/>
                </a:cubicBezTo>
                <a:cubicBezTo>
                  <a:pt x="97" y="69"/>
                  <a:pt x="97" y="73"/>
                  <a:pt x="97" y="77"/>
                </a:cubicBezTo>
                <a:cubicBezTo>
                  <a:pt x="99" y="88"/>
                  <a:pt x="107" y="98"/>
                  <a:pt x="118" y="99"/>
                </a:cubicBezTo>
                <a:cubicBezTo>
                  <a:pt x="118" y="99"/>
                  <a:pt x="119" y="99"/>
                  <a:pt x="120" y="99"/>
                </a:cubicBezTo>
                <a:cubicBezTo>
                  <a:pt x="120" y="99"/>
                  <a:pt x="120" y="99"/>
                  <a:pt x="120" y="99"/>
                </a:cubicBezTo>
                <a:cubicBezTo>
                  <a:pt x="121" y="99"/>
                  <a:pt x="122" y="99"/>
                  <a:pt x="123" y="99"/>
                </a:cubicBezTo>
                <a:cubicBezTo>
                  <a:pt x="124" y="99"/>
                  <a:pt x="126" y="98"/>
                  <a:pt x="127" y="98"/>
                </a:cubicBezTo>
                <a:cubicBezTo>
                  <a:pt x="125" y="101"/>
                  <a:pt x="124" y="105"/>
                  <a:pt x="122" y="108"/>
                </a:cubicBezTo>
                <a:cubicBezTo>
                  <a:pt x="120" y="112"/>
                  <a:pt x="118" y="115"/>
                  <a:pt x="116" y="11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27">
            <a:extLst>
              <a:ext uri="{FF2B5EF4-FFF2-40B4-BE49-F238E27FC236}">
                <a16:creationId xmlns:a16="http://schemas.microsoft.com/office/drawing/2014/main" id="{59C08D7C-5413-4932-8E1B-590871EB5FEB}"/>
              </a:ext>
            </a:extLst>
          </p:cNvPr>
          <p:cNvSpPr>
            <a:spLocks/>
          </p:cNvSpPr>
          <p:nvPr/>
        </p:nvSpPr>
        <p:spPr bwMode="auto">
          <a:xfrm>
            <a:off x="4530726" y="3941763"/>
            <a:ext cx="407988" cy="392113"/>
          </a:xfrm>
          <a:custGeom>
            <a:avLst/>
            <a:gdLst>
              <a:gd name="T0" fmla="*/ 57 w 121"/>
              <a:gd name="T1" fmla="*/ 110 h 116"/>
              <a:gd name="T2" fmla="*/ 51 w 121"/>
              <a:gd name="T3" fmla="*/ 115 h 116"/>
              <a:gd name="T4" fmla="*/ 47 w 121"/>
              <a:gd name="T5" fmla="*/ 116 h 116"/>
              <a:gd name="T6" fmla="*/ 44 w 121"/>
              <a:gd name="T7" fmla="*/ 116 h 116"/>
              <a:gd name="T8" fmla="*/ 42 w 121"/>
              <a:gd name="T9" fmla="*/ 116 h 116"/>
              <a:gd name="T10" fmla="*/ 21 w 121"/>
              <a:gd name="T11" fmla="*/ 94 h 116"/>
              <a:gd name="T12" fmla="*/ 22 w 121"/>
              <a:gd name="T13" fmla="*/ 82 h 116"/>
              <a:gd name="T14" fmla="*/ 24 w 121"/>
              <a:gd name="T15" fmla="*/ 76 h 116"/>
              <a:gd name="T16" fmla="*/ 25 w 121"/>
              <a:gd name="T17" fmla="*/ 74 h 116"/>
              <a:gd name="T18" fmla="*/ 27 w 121"/>
              <a:gd name="T19" fmla="*/ 69 h 116"/>
              <a:gd name="T20" fmla="*/ 30 w 121"/>
              <a:gd name="T21" fmla="*/ 63 h 116"/>
              <a:gd name="T22" fmla="*/ 31 w 121"/>
              <a:gd name="T23" fmla="*/ 61 h 116"/>
              <a:gd name="T24" fmla="*/ 32 w 121"/>
              <a:gd name="T25" fmla="*/ 58 h 116"/>
              <a:gd name="T26" fmla="*/ 32 w 121"/>
              <a:gd name="T27" fmla="*/ 56 h 116"/>
              <a:gd name="T28" fmla="*/ 32 w 121"/>
              <a:gd name="T29" fmla="*/ 51 h 116"/>
              <a:gd name="T30" fmla="*/ 31 w 121"/>
              <a:gd name="T31" fmla="*/ 49 h 116"/>
              <a:gd name="T32" fmla="*/ 29 w 121"/>
              <a:gd name="T33" fmla="*/ 47 h 116"/>
              <a:gd name="T34" fmla="*/ 28 w 121"/>
              <a:gd name="T35" fmla="*/ 46 h 116"/>
              <a:gd name="T36" fmla="*/ 26 w 121"/>
              <a:gd name="T37" fmla="*/ 45 h 116"/>
              <a:gd name="T38" fmla="*/ 23 w 121"/>
              <a:gd name="T39" fmla="*/ 44 h 116"/>
              <a:gd name="T40" fmla="*/ 5 w 121"/>
              <a:gd name="T41" fmla="*/ 39 h 116"/>
              <a:gd name="T42" fmla="*/ 0 w 121"/>
              <a:gd name="T43" fmla="*/ 33 h 116"/>
              <a:gd name="T44" fmla="*/ 0 w 121"/>
              <a:gd name="T45" fmla="*/ 29 h 116"/>
              <a:gd name="T46" fmla="*/ 0 w 121"/>
              <a:gd name="T47" fmla="*/ 26 h 116"/>
              <a:gd name="T48" fmla="*/ 4 w 121"/>
              <a:gd name="T49" fmla="*/ 17 h 116"/>
              <a:gd name="T50" fmla="*/ 9 w 121"/>
              <a:gd name="T51" fmla="*/ 12 h 116"/>
              <a:gd name="T52" fmla="*/ 27 w 121"/>
              <a:gd name="T53" fmla="*/ 4 h 116"/>
              <a:gd name="T54" fmla="*/ 45 w 121"/>
              <a:gd name="T55" fmla="*/ 2 h 116"/>
              <a:gd name="T56" fmla="*/ 114 w 121"/>
              <a:gd name="T57" fmla="*/ 27 h 116"/>
              <a:gd name="T58" fmla="*/ 121 w 121"/>
              <a:gd name="T59" fmla="*/ 35 h 116"/>
              <a:gd name="T60" fmla="*/ 120 w 121"/>
              <a:gd name="T61" fmla="*/ 37 h 116"/>
              <a:gd name="T62" fmla="*/ 74 w 121"/>
              <a:gd name="T63" fmla="*/ 70 h 116"/>
              <a:gd name="T64" fmla="*/ 65 w 121"/>
              <a:gd name="T65" fmla="*/ 92 h 116"/>
              <a:gd name="T66" fmla="*/ 57 w 121"/>
              <a:gd name="T67" fmla="*/ 11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1" h="116">
                <a:moveTo>
                  <a:pt x="57" y="110"/>
                </a:moveTo>
                <a:cubicBezTo>
                  <a:pt x="56" y="112"/>
                  <a:pt x="53" y="114"/>
                  <a:pt x="51" y="115"/>
                </a:cubicBezTo>
                <a:cubicBezTo>
                  <a:pt x="50" y="115"/>
                  <a:pt x="48" y="116"/>
                  <a:pt x="47" y="116"/>
                </a:cubicBezTo>
                <a:cubicBezTo>
                  <a:pt x="46" y="116"/>
                  <a:pt x="45" y="116"/>
                  <a:pt x="44" y="116"/>
                </a:cubicBezTo>
                <a:cubicBezTo>
                  <a:pt x="43" y="116"/>
                  <a:pt x="42" y="116"/>
                  <a:pt x="42" y="116"/>
                </a:cubicBezTo>
                <a:cubicBezTo>
                  <a:pt x="31" y="115"/>
                  <a:pt x="23" y="105"/>
                  <a:pt x="21" y="94"/>
                </a:cubicBezTo>
                <a:cubicBezTo>
                  <a:pt x="21" y="90"/>
                  <a:pt x="21" y="86"/>
                  <a:pt x="22" y="82"/>
                </a:cubicBezTo>
                <a:cubicBezTo>
                  <a:pt x="22" y="80"/>
                  <a:pt x="23" y="78"/>
                  <a:pt x="24" y="76"/>
                </a:cubicBezTo>
                <a:cubicBezTo>
                  <a:pt x="24" y="75"/>
                  <a:pt x="24" y="75"/>
                  <a:pt x="25" y="74"/>
                </a:cubicBezTo>
                <a:cubicBezTo>
                  <a:pt x="25" y="72"/>
                  <a:pt x="26" y="71"/>
                  <a:pt x="27" y="69"/>
                </a:cubicBezTo>
                <a:cubicBezTo>
                  <a:pt x="28" y="67"/>
                  <a:pt x="29" y="65"/>
                  <a:pt x="30" y="63"/>
                </a:cubicBezTo>
                <a:cubicBezTo>
                  <a:pt x="30" y="62"/>
                  <a:pt x="31" y="61"/>
                  <a:pt x="31" y="61"/>
                </a:cubicBezTo>
                <a:cubicBezTo>
                  <a:pt x="31" y="60"/>
                  <a:pt x="32" y="59"/>
                  <a:pt x="32" y="58"/>
                </a:cubicBezTo>
                <a:cubicBezTo>
                  <a:pt x="32" y="58"/>
                  <a:pt x="32" y="57"/>
                  <a:pt x="32" y="56"/>
                </a:cubicBezTo>
                <a:cubicBezTo>
                  <a:pt x="32" y="54"/>
                  <a:pt x="32" y="53"/>
                  <a:pt x="32" y="51"/>
                </a:cubicBezTo>
                <a:cubicBezTo>
                  <a:pt x="31" y="51"/>
                  <a:pt x="31" y="50"/>
                  <a:pt x="31" y="49"/>
                </a:cubicBezTo>
                <a:cubicBezTo>
                  <a:pt x="30" y="49"/>
                  <a:pt x="30" y="48"/>
                  <a:pt x="29" y="47"/>
                </a:cubicBezTo>
                <a:cubicBezTo>
                  <a:pt x="29" y="47"/>
                  <a:pt x="28" y="47"/>
                  <a:pt x="28" y="46"/>
                </a:cubicBezTo>
                <a:cubicBezTo>
                  <a:pt x="27" y="46"/>
                  <a:pt x="27" y="46"/>
                  <a:pt x="26" y="45"/>
                </a:cubicBezTo>
                <a:cubicBezTo>
                  <a:pt x="25" y="45"/>
                  <a:pt x="24" y="45"/>
                  <a:pt x="23" y="44"/>
                </a:cubicBezTo>
                <a:cubicBezTo>
                  <a:pt x="17" y="43"/>
                  <a:pt x="10" y="43"/>
                  <a:pt x="5" y="39"/>
                </a:cubicBezTo>
                <a:cubicBezTo>
                  <a:pt x="3" y="38"/>
                  <a:pt x="1" y="35"/>
                  <a:pt x="0" y="33"/>
                </a:cubicBezTo>
                <a:cubicBezTo>
                  <a:pt x="0" y="32"/>
                  <a:pt x="0" y="30"/>
                  <a:pt x="0" y="29"/>
                </a:cubicBezTo>
                <a:cubicBezTo>
                  <a:pt x="0" y="28"/>
                  <a:pt x="0" y="27"/>
                  <a:pt x="0" y="26"/>
                </a:cubicBezTo>
                <a:cubicBezTo>
                  <a:pt x="0" y="22"/>
                  <a:pt x="2" y="19"/>
                  <a:pt x="4" y="17"/>
                </a:cubicBezTo>
                <a:cubicBezTo>
                  <a:pt x="5" y="15"/>
                  <a:pt x="7" y="13"/>
                  <a:pt x="9" y="12"/>
                </a:cubicBezTo>
                <a:cubicBezTo>
                  <a:pt x="15" y="8"/>
                  <a:pt x="21" y="6"/>
                  <a:pt x="27" y="4"/>
                </a:cubicBezTo>
                <a:cubicBezTo>
                  <a:pt x="33" y="3"/>
                  <a:pt x="39" y="2"/>
                  <a:pt x="45" y="2"/>
                </a:cubicBezTo>
                <a:cubicBezTo>
                  <a:pt x="70" y="0"/>
                  <a:pt x="96" y="9"/>
                  <a:pt x="114" y="27"/>
                </a:cubicBezTo>
                <a:cubicBezTo>
                  <a:pt x="116" y="30"/>
                  <a:pt x="119" y="32"/>
                  <a:pt x="121" y="35"/>
                </a:cubicBezTo>
                <a:cubicBezTo>
                  <a:pt x="121" y="35"/>
                  <a:pt x="121" y="37"/>
                  <a:pt x="120" y="37"/>
                </a:cubicBezTo>
                <a:cubicBezTo>
                  <a:pt x="99" y="39"/>
                  <a:pt x="85" y="53"/>
                  <a:pt x="74" y="70"/>
                </a:cubicBezTo>
                <a:cubicBezTo>
                  <a:pt x="70" y="77"/>
                  <a:pt x="68" y="84"/>
                  <a:pt x="65" y="92"/>
                </a:cubicBezTo>
                <a:cubicBezTo>
                  <a:pt x="63" y="98"/>
                  <a:pt x="62" y="105"/>
                  <a:pt x="57" y="110"/>
                </a:cubicBezTo>
                <a:close/>
              </a:path>
            </a:pathLst>
          </a:custGeom>
          <a:solidFill>
            <a:srgbClr val="DFF7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128">
            <a:extLst>
              <a:ext uri="{FF2B5EF4-FFF2-40B4-BE49-F238E27FC236}">
                <a16:creationId xmlns:a16="http://schemas.microsoft.com/office/drawing/2014/main" id="{760BE9ED-BDFC-43A7-A5BC-EBD07F304EBE}"/>
              </a:ext>
            </a:extLst>
          </p:cNvPr>
          <p:cNvSpPr>
            <a:spLocks/>
          </p:cNvSpPr>
          <p:nvPr/>
        </p:nvSpPr>
        <p:spPr bwMode="auto">
          <a:xfrm>
            <a:off x="4673601" y="4333875"/>
            <a:ext cx="6350" cy="0"/>
          </a:xfrm>
          <a:custGeom>
            <a:avLst/>
            <a:gdLst>
              <a:gd name="T0" fmla="*/ 2 w 2"/>
              <a:gd name="T1" fmla="*/ 2 w 2"/>
              <a:gd name="T2" fmla="*/ 0 w 2"/>
              <a:gd name="T3" fmla="*/ 2 w 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0"/>
                  <a:pt x="1" y="0"/>
                  <a:pt x="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29">
            <a:extLst>
              <a:ext uri="{FF2B5EF4-FFF2-40B4-BE49-F238E27FC236}">
                <a16:creationId xmlns:a16="http://schemas.microsoft.com/office/drawing/2014/main" id="{FF99F1AD-9069-41DB-B837-5815D978B5FC}"/>
              </a:ext>
            </a:extLst>
          </p:cNvPr>
          <p:cNvSpPr>
            <a:spLocks/>
          </p:cNvSpPr>
          <p:nvPr/>
        </p:nvSpPr>
        <p:spPr bwMode="auto">
          <a:xfrm>
            <a:off x="3067051" y="4660900"/>
            <a:ext cx="1050925" cy="1073150"/>
          </a:xfrm>
          <a:custGeom>
            <a:avLst/>
            <a:gdLst>
              <a:gd name="T0" fmla="*/ 258 w 312"/>
              <a:gd name="T1" fmla="*/ 11 h 318"/>
              <a:gd name="T2" fmla="*/ 312 w 312"/>
              <a:gd name="T3" fmla="*/ 56 h 318"/>
              <a:gd name="T4" fmla="*/ 48 w 312"/>
              <a:gd name="T5" fmla="*/ 302 h 318"/>
              <a:gd name="T6" fmla="*/ 16 w 312"/>
              <a:gd name="T7" fmla="*/ 271 h 318"/>
              <a:gd name="T8" fmla="*/ 254 w 312"/>
              <a:gd name="T9" fmla="*/ 0 h 318"/>
              <a:gd name="T10" fmla="*/ 258 w 312"/>
              <a:gd name="T11" fmla="*/ 11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2" h="318">
                <a:moveTo>
                  <a:pt x="258" y="11"/>
                </a:moveTo>
                <a:cubicBezTo>
                  <a:pt x="275" y="53"/>
                  <a:pt x="312" y="56"/>
                  <a:pt x="312" y="56"/>
                </a:cubicBezTo>
                <a:cubicBezTo>
                  <a:pt x="245" y="136"/>
                  <a:pt x="149" y="239"/>
                  <a:pt x="48" y="302"/>
                </a:cubicBezTo>
                <a:cubicBezTo>
                  <a:pt x="21" y="318"/>
                  <a:pt x="0" y="298"/>
                  <a:pt x="16" y="271"/>
                </a:cubicBezTo>
                <a:cubicBezTo>
                  <a:pt x="76" y="168"/>
                  <a:pt x="176" y="68"/>
                  <a:pt x="254" y="0"/>
                </a:cubicBezTo>
                <a:cubicBezTo>
                  <a:pt x="255" y="3"/>
                  <a:pt x="256" y="7"/>
                  <a:pt x="258" y="11"/>
                </a:cubicBezTo>
                <a:close/>
              </a:path>
            </a:pathLst>
          </a:custGeom>
          <a:solidFill>
            <a:srgbClr val="DFF7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130">
            <a:extLst>
              <a:ext uri="{FF2B5EF4-FFF2-40B4-BE49-F238E27FC236}">
                <a16:creationId xmlns:a16="http://schemas.microsoft.com/office/drawing/2014/main" id="{C97600D8-9760-4164-86A9-7FC337A43B97}"/>
              </a:ext>
            </a:extLst>
          </p:cNvPr>
          <p:cNvSpPr>
            <a:spLocks/>
          </p:cNvSpPr>
          <p:nvPr/>
        </p:nvSpPr>
        <p:spPr bwMode="auto">
          <a:xfrm>
            <a:off x="3921126" y="4357688"/>
            <a:ext cx="488950" cy="492125"/>
          </a:xfrm>
          <a:custGeom>
            <a:avLst/>
            <a:gdLst>
              <a:gd name="T0" fmla="*/ 145 w 145"/>
              <a:gd name="T1" fmla="*/ 32 h 146"/>
              <a:gd name="T2" fmla="*/ 58 w 145"/>
              <a:gd name="T3" fmla="*/ 146 h 146"/>
              <a:gd name="T4" fmla="*/ 4 w 145"/>
              <a:gd name="T5" fmla="*/ 101 h 146"/>
              <a:gd name="T6" fmla="*/ 0 w 145"/>
              <a:gd name="T7" fmla="*/ 90 h 146"/>
              <a:gd name="T8" fmla="*/ 109 w 145"/>
              <a:gd name="T9" fmla="*/ 0 h 146"/>
              <a:gd name="T10" fmla="*/ 115 w 145"/>
              <a:gd name="T11" fmla="*/ 10 h 146"/>
              <a:gd name="T12" fmla="*/ 124 w 145"/>
              <a:gd name="T13" fmla="*/ 19 h 146"/>
              <a:gd name="T14" fmla="*/ 140 w 145"/>
              <a:gd name="T15" fmla="*/ 29 h 146"/>
              <a:gd name="T16" fmla="*/ 140 w 145"/>
              <a:gd name="T17" fmla="*/ 29 h 146"/>
              <a:gd name="T18" fmla="*/ 140 w 145"/>
              <a:gd name="T19" fmla="*/ 29 h 146"/>
              <a:gd name="T20" fmla="*/ 145 w 145"/>
              <a:gd name="T21" fmla="*/ 3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5" h="146">
                <a:moveTo>
                  <a:pt x="145" y="32"/>
                </a:moveTo>
                <a:cubicBezTo>
                  <a:pt x="136" y="46"/>
                  <a:pt x="104" y="90"/>
                  <a:pt x="58" y="146"/>
                </a:cubicBezTo>
                <a:cubicBezTo>
                  <a:pt x="58" y="146"/>
                  <a:pt x="21" y="143"/>
                  <a:pt x="4" y="101"/>
                </a:cubicBezTo>
                <a:cubicBezTo>
                  <a:pt x="2" y="97"/>
                  <a:pt x="1" y="93"/>
                  <a:pt x="0" y="90"/>
                </a:cubicBezTo>
                <a:cubicBezTo>
                  <a:pt x="52" y="44"/>
                  <a:pt x="95" y="11"/>
                  <a:pt x="109" y="0"/>
                </a:cubicBezTo>
                <a:cubicBezTo>
                  <a:pt x="111" y="4"/>
                  <a:pt x="113" y="7"/>
                  <a:pt x="115" y="10"/>
                </a:cubicBezTo>
                <a:cubicBezTo>
                  <a:pt x="118" y="14"/>
                  <a:pt x="121" y="17"/>
                  <a:pt x="124" y="19"/>
                </a:cubicBezTo>
                <a:cubicBezTo>
                  <a:pt x="132" y="27"/>
                  <a:pt x="140" y="29"/>
                  <a:pt x="140" y="29"/>
                </a:cubicBezTo>
                <a:cubicBezTo>
                  <a:pt x="140" y="29"/>
                  <a:pt x="140" y="29"/>
                  <a:pt x="140" y="29"/>
                </a:cubicBezTo>
                <a:cubicBezTo>
                  <a:pt x="140" y="29"/>
                  <a:pt x="140" y="29"/>
                  <a:pt x="140" y="29"/>
                </a:cubicBezTo>
                <a:cubicBezTo>
                  <a:pt x="141" y="30"/>
                  <a:pt x="143" y="31"/>
                  <a:pt x="145" y="32"/>
                </a:cubicBez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31">
            <a:extLst>
              <a:ext uri="{FF2B5EF4-FFF2-40B4-BE49-F238E27FC236}">
                <a16:creationId xmlns:a16="http://schemas.microsoft.com/office/drawing/2014/main" id="{6F0EFEE2-65C5-4E8C-8664-A9CC6987A327}"/>
              </a:ext>
            </a:extLst>
          </p:cNvPr>
          <p:cNvSpPr>
            <a:spLocks/>
          </p:cNvSpPr>
          <p:nvPr/>
        </p:nvSpPr>
        <p:spPr bwMode="auto">
          <a:xfrm>
            <a:off x="4614863" y="4175125"/>
            <a:ext cx="7938" cy="17463"/>
          </a:xfrm>
          <a:custGeom>
            <a:avLst/>
            <a:gdLst>
              <a:gd name="T0" fmla="*/ 2 w 2"/>
              <a:gd name="T1" fmla="*/ 0 h 5"/>
              <a:gd name="T2" fmla="*/ 0 w 2"/>
              <a:gd name="T3" fmla="*/ 5 h 5"/>
              <a:gd name="T4" fmla="*/ 2 w 2"/>
              <a:gd name="T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5">
                <a:moveTo>
                  <a:pt x="2" y="0"/>
                </a:moveTo>
                <a:cubicBezTo>
                  <a:pt x="1" y="2"/>
                  <a:pt x="0" y="3"/>
                  <a:pt x="0" y="5"/>
                </a:cubicBezTo>
                <a:cubicBezTo>
                  <a:pt x="0" y="3"/>
                  <a:pt x="1" y="2"/>
                  <a:pt x="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132">
            <a:extLst>
              <a:ext uri="{FF2B5EF4-FFF2-40B4-BE49-F238E27FC236}">
                <a16:creationId xmlns:a16="http://schemas.microsoft.com/office/drawing/2014/main" id="{57BFA094-0F9D-4105-8CA9-567C5346A2AA}"/>
              </a:ext>
            </a:extLst>
          </p:cNvPr>
          <p:cNvSpPr>
            <a:spLocks/>
          </p:cNvSpPr>
          <p:nvPr/>
        </p:nvSpPr>
        <p:spPr bwMode="auto">
          <a:xfrm>
            <a:off x="4635501" y="4130675"/>
            <a:ext cx="3175" cy="17463"/>
          </a:xfrm>
          <a:custGeom>
            <a:avLst/>
            <a:gdLst>
              <a:gd name="T0" fmla="*/ 1 w 1"/>
              <a:gd name="T1" fmla="*/ 2 h 5"/>
              <a:gd name="T2" fmla="*/ 0 w 1"/>
              <a:gd name="T3" fmla="*/ 5 h 5"/>
              <a:gd name="T4" fmla="*/ 1 w 1"/>
              <a:gd name="T5" fmla="*/ 2 h 5"/>
              <a:gd name="T6" fmla="*/ 1 w 1"/>
              <a:gd name="T7" fmla="*/ 0 h 5"/>
              <a:gd name="T8" fmla="*/ 1 w 1"/>
              <a:gd name="T9" fmla="*/ 2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5">
                <a:moveTo>
                  <a:pt x="1" y="2"/>
                </a:moveTo>
                <a:cubicBezTo>
                  <a:pt x="1" y="3"/>
                  <a:pt x="0" y="4"/>
                  <a:pt x="0" y="5"/>
                </a:cubicBezTo>
                <a:cubicBezTo>
                  <a:pt x="0" y="4"/>
                  <a:pt x="1" y="3"/>
                  <a:pt x="1" y="2"/>
                </a:cubicBezTo>
                <a:cubicBezTo>
                  <a:pt x="1" y="2"/>
                  <a:pt x="1" y="1"/>
                  <a:pt x="1" y="0"/>
                </a:cubicBezTo>
                <a:cubicBezTo>
                  <a:pt x="1" y="1"/>
                  <a:pt x="1" y="2"/>
                  <a:pt x="1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33">
            <a:extLst>
              <a:ext uri="{FF2B5EF4-FFF2-40B4-BE49-F238E27FC236}">
                <a16:creationId xmlns:a16="http://schemas.microsoft.com/office/drawing/2014/main" id="{1C638100-93D7-43EA-BD52-9A7EB66B3FFE}"/>
              </a:ext>
            </a:extLst>
          </p:cNvPr>
          <p:cNvSpPr>
            <a:spLocks/>
          </p:cNvSpPr>
          <p:nvPr/>
        </p:nvSpPr>
        <p:spPr bwMode="auto">
          <a:xfrm>
            <a:off x="4629151" y="4100513"/>
            <a:ext cx="9525" cy="14288"/>
          </a:xfrm>
          <a:custGeom>
            <a:avLst/>
            <a:gdLst>
              <a:gd name="T0" fmla="*/ 2 w 3"/>
              <a:gd name="T1" fmla="*/ 2 h 4"/>
              <a:gd name="T2" fmla="*/ 3 w 3"/>
              <a:gd name="T3" fmla="*/ 4 h 4"/>
              <a:gd name="T4" fmla="*/ 2 w 3"/>
              <a:gd name="T5" fmla="*/ 2 h 4"/>
              <a:gd name="T6" fmla="*/ 0 w 3"/>
              <a:gd name="T7" fmla="*/ 0 h 4"/>
              <a:gd name="T8" fmla="*/ 2 w 3"/>
              <a:gd name="T9" fmla="*/ 2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4">
                <a:moveTo>
                  <a:pt x="2" y="2"/>
                </a:moveTo>
                <a:cubicBezTo>
                  <a:pt x="2" y="3"/>
                  <a:pt x="2" y="4"/>
                  <a:pt x="3" y="4"/>
                </a:cubicBezTo>
                <a:cubicBezTo>
                  <a:pt x="2" y="4"/>
                  <a:pt x="2" y="3"/>
                  <a:pt x="2" y="2"/>
                </a:cubicBezTo>
                <a:cubicBezTo>
                  <a:pt x="1" y="2"/>
                  <a:pt x="1" y="1"/>
                  <a:pt x="0" y="0"/>
                </a:cubicBezTo>
                <a:cubicBezTo>
                  <a:pt x="1" y="1"/>
                  <a:pt x="1" y="2"/>
                  <a:pt x="2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34">
            <a:extLst>
              <a:ext uri="{FF2B5EF4-FFF2-40B4-BE49-F238E27FC236}">
                <a16:creationId xmlns:a16="http://schemas.microsoft.com/office/drawing/2014/main" id="{5DD9CE46-AEEC-4257-8297-D36A3D5B28D8}"/>
              </a:ext>
            </a:extLst>
          </p:cNvPr>
          <p:cNvSpPr>
            <a:spLocks/>
          </p:cNvSpPr>
          <p:nvPr/>
        </p:nvSpPr>
        <p:spPr bwMode="auto">
          <a:xfrm>
            <a:off x="4619626" y="4094163"/>
            <a:ext cx="6350" cy="3175"/>
          </a:xfrm>
          <a:custGeom>
            <a:avLst/>
            <a:gdLst>
              <a:gd name="T0" fmla="*/ 2 w 2"/>
              <a:gd name="T1" fmla="*/ 1 h 1"/>
              <a:gd name="T2" fmla="*/ 0 w 2"/>
              <a:gd name="T3" fmla="*/ 0 h 1"/>
              <a:gd name="T4" fmla="*/ 2 w 2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1">
                <a:moveTo>
                  <a:pt x="2" y="1"/>
                </a:moveTo>
                <a:cubicBezTo>
                  <a:pt x="1" y="1"/>
                  <a:pt x="1" y="1"/>
                  <a:pt x="0" y="0"/>
                </a:cubicBezTo>
                <a:cubicBezTo>
                  <a:pt x="1" y="1"/>
                  <a:pt x="1" y="1"/>
                  <a:pt x="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35">
            <a:extLst>
              <a:ext uri="{FF2B5EF4-FFF2-40B4-BE49-F238E27FC236}">
                <a16:creationId xmlns:a16="http://schemas.microsoft.com/office/drawing/2014/main" id="{252076A1-788C-4E87-A6B6-D9732AF1B6D4}"/>
              </a:ext>
            </a:extLst>
          </p:cNvPr>
          <p:cNvSpPr>
            <a:spLocks noEditPoints="1"/>
          </p:cNvSpPr>
          <p:nvPr/>
        </p:nvSpPr>
        <p:spPr bwMode="auto">
          <a:xfrm>
            <a:off x="4262438" y="3983038"/>
            <a:ext cx="454025" cy="515938"/>
          </a:xfrm>
          <a:custGeom>
            <a:avLst/>
            <a:gdLst>
              <a:gd name="T0" fmla="*/ 44 w 135"/>
              <a:gd name="T1" fmla="*/ 148 h 153"/>
              <a:gd name="T2" fmla="*/ 37 w 135"/>
              <a:gd name="T3" fmla="*/ 144 h 153"/>
              <a:gd name="T4" fmla="*/ 20 w 135"/>
              <a:gd name="T5" fmla="*/ 133 h 153"/>
              <a:gd name="T6" fmla="*/ 5 w 135"/>
              <a:gd name="T7" fmla="*/ 113 h 153"/>
              <a:gd name="T8" fmla="*/ 0 w 135"/>
              <a:gd name="T9" fmla="*/ 104 h 153"/>
              <a:gd name="T10" fmla="*/ 48 w 135"/>
              <a:gd name="T11" fmla="*/ 19 h 153"/>
              <a:gd name="T12" fmla="*/ 87 w 135"/>
              <a:gd name="T13" fmla="*/ 2 h 153"/>
              <a:gd name="T14" fmla="*/ 84 w 135"/>
              <a:gd name="T15" fmla="*/ 14 h 153"/>
              <a:gd name="T16" fmla="*/ 84 w 135"/>
              <a:gd name="T17" fmla="*/ 20 h 153"/>
              <a:gd name="T18" fmla="*/ 98 w 135"/>
              <a:gd name="T19" fmla="*/ 27 h 153"/>
              <a:gd name="T20" fmla="*/ 108 w 135"/>
              <a:gd name="T21" fmla="*/ 30 h 153"/>
              <a:gd name="T22" fmla="*/ 112 w 135"/>
              <a:gd name="T23" fmla="*/ 33 h 153"/>
              <a:gd name="T24" fmla="*/ 115 w 135"/>
              <a:gd name="T25" fmla="*/ 38 h 153"/>
              <a:gd name="T26" fmla="*/ 116 w 135"/>
              <a:gd name="T27" fmla="*/ 47 h 153"/>
              <a:gd name="T28" fmla="*/ 114 w 135"/>
              <a:gd name="T29" fmla="*/ 52 h 153"/>
              <a:gd name="T30" fmla="*/ 110 w 135"/>
              <a:gd name="T31" fmla="*/ 59 h 153"/>
              <a:gd name="T32" fmla="*/ 108 w 135"/>
              <a:gd name="T33" fmla="*/ 65 h 153"/>
              <a:gd name="T34" fmla="*/ 105 w 135"/>
              <a:gd name="T35" fmla="*/ 81 h 153"/>
              <a:gd name="T36" fmla="*/ 123 w 135"/>
              <a:gd name="T37" fmla="*/ 100 h 153"/>
              <a:gd name="T38" fmla="*/ 127 w 135"/>
              <a:gd name="T39" fmla="*/ 100 h 153"/>
              <a:gd name="T40" fmla="*/ 134 w 135"/>
              <a:gd name="T41" fmla="*/ 100 h 153"/>
              <a:gd name="T42" fmla="*/ 130 w 135"/>
              <a:gd name="T43" fmla="*/ 115 h 153"/>
              <a:gd name="T44" fmla="*/ 69 w 135"/>
              <a:gd name="T45" fmla="*/ 153 h 153"/>
              <a:gd name="T46" fmla="*/ 41 w 135"/>
              <a:gd name="T47" fmla="*/ 137 h 153"/>
              <a:gd name="T48" fmla="*/ 47 w 135"/>
              <a:gd name="T49" fmla="*/ 141 h 153"/>
              <a:gd name="T50" fmla="*/ 117 w 135"/>
              <a:gd name="T51" fmla="*/ 121 h 153"/>
              <a:gd name="T52" fmla="*/ 124 w 135"/>
              <a:gd name="T53" fmla="*/ 108 h 153"/>
              <a:gd name="T54" fmla="*/ 123 w 135"/>
              <a:gd name="T55" fmla="*/ 108 h 153"/>
              <a:gd name="T56" fmla="*/ 97 w 135"/>
              <a:gd name="T57" fmla="*/ 82 h 153"/>
              <a:gd name="T58" fmla="*/ 100 w 135"/>
              <a:gd name="T59" fmla="*/ 63 h 153"/>
              <a:gd name="T60" fmla="*/ 103 w 135"/>
              <a:gd name="T61" fmla="*/ 55 h 153"/>
              <a:gd name="T62" fmla="*/ 107 w 135"/>
              <a:gd name="T63" fmla="*/ 49 h 153"/>
              <a:gd name="T64" fmla="*/ 108 w 135"/>
              <a:gd name="T65" fmla="*/ 46 h 153"/>
              <a:gd name="T66" fmla="*/ 108 w 135"/>
              <a:gd name="T67" fmla="*/ 41 h 153"/>
              <a:gd name="T68" fmla="*/ 106 w 135"/>
              <a:gd name="T69" fmla="*/ 38 h 153"/>
              <a:gd name="T70" fmla="*/ 105 w 135"/>
              <a:gd name="T71" fmla="*/ 37 h 153"/>
              <a:gd name="T72" fmla="*/ 97 w 135"/>
              <a:gd name="T73" fmla="*/ 35 h 153"/>
              <a:gd name="T74" fmla="*/ 77 w 135"/>
              <a:gd name="T75" fmla="*/ 22 h 153"/>
              <a:gd name="T76" fmla="*/ 76 w 135"/>
              <a:gd name="T77" fmla="*/ 13 h 153"/>
              <a:gd name="T78" fmla="*/ 53 w 135"/>
              <a:gd name="T79" fmla="*/ 25 h 153"/>
              <a:gd name="T80" fmla="*/ 11 w 135"/>
              <a:gd name="T81" fmla="*/ 107 h 153"/>
              <a:gd name="T82" fmla="*/ 18 w 135"/>
              <a:gd name="T83" fmla="*/ 119 h 153"/>
              <a:gd name="T84" fmla="*/ 39 w 135"/>
              <a:gd name="T85" fmla="*/ 136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5" h="153">
                <a:moveTo>
                  <a:pt x="69" y="153"/>
                </a:moveTo>
                <a:cubicBezTo>
                  <a:pt x="60" y="153"/>
                  <a:pt x="52" y="151"/>
                  <a:pt x="44" y="148"/>
                </a:cubicBezTo>
                <a:cubicBezTo>
                  <a:pt x="43" y="148"/>
                  <a:pt x="43" y="147"/>
                  <a:pt x="42" y="147"/>
                </a:cubicBezTo>
                <a:cubicBezTo>
                  <a:pt x="40" y="146"/>
                  <a:pt x="39" y="145"/>
                  <a:pt x="37" y="144"/>
                </a:cubicBezTo>
                <a:cubicBezTo>
                  <a:pt x="37" y="144"/>
                  <a:pt x="37" y="144"/>
                  <a:pt x="37" y="144"/>
                </a:cubicBezTo>
                <a:cubicBezTo>
                  <a:pt x="37" y="144"/>
                  <a:pt x="29" y="141"/>
                  <a:pt x="20" y="133"/>
                </a:cubicBezTo>
                <a:cubicBezTo>
                  <a:pt x="17" y="130"/>
                  <a:pt x="14" y="127"/>
                  <a:pt x="11" y="123"/>
                </a:cubicBezTo>
                <a:cubicBezTo>
                  <a:pt x="9" y="120"/>
                  <a:pt x="7" y="117"/>
                  <a:pt x="5" y="113"/>
                </a:cubicBezTo>
                <a:cubicBezTo>
                  <a:pt x="4" y="113"/>
                  <a:pt x="4" y="112"/>
                  <a:pt x="3" y="111"/>
                </a:cubicBezTo>
                <a:cubicBezTo>
                  <a:pt x="2" y="109"/>
                  <a:pt x="1" y="106"/>
                  <a:pt x="0" y="104"/>
                </a:cubicBezTo>
                <a:cubicBezTo>
                  <a:pt x="0" y="103"/>
                  <a:pt x="0" y="103"/>
                  <a:pt x="0" y="102"/>
                </a:cubicBezTo>
                <a:cubicBezTo>
                  <a:pt x="0" y="71"/>
                  <a:pt x="17" y="41"/>
                  <a:pt x="48" y="19"/>
                </a:cubicBezTo>
                <a:cubicBezTo>
                  <a:pt x="58" y="12"/>
                  <a:pt x="70" y="5"/>
                  <a:pt x="83" y="1"/>
                </a:cubicBezTo>
                <a:cubicBezTo>
                  <a:pt x="84" y="0"/>
                  <a:pt x="86" y="1"/>
                  <a:pt x="87" y="2"/>
                </a:cubicBezTo>
                <a:cubicBezTo>
                  <a:pt x="88" y="4"/>
                  <a:pt x="88" y="6"/>
                  <a:pt x="87" y="7"/>
                </a:cubicBezTo>
                <a:cubicBezTo>
                  <a:pt x="85" y="9"/>
                  <a:pt x="84" y="12"/>
                  <a:pt x="84" y="14"/>
                </a:cubicBezTo>
                <a:cubicBezTo>
                  <a:pt x="84" y="15"/>
                  <a:pt x="84" y="16"/>
                  <a:pt x="84" y="17"/>
                </a:cubicBezTo>
                <a:cubicBezTo>
                  <a:pt x="84" y="18"/>
                  <a:pt x="84" y="19"/>
                  <a:pt x="84" y="20"/>
                </a:cubicBezTo>
                <a:cubicBezTo>
                  <a:pt x="85" y="21"/>
                  <a:pt x="86" y="23"/>
                  <a:pt x="87" y="24"/>
                </a:cubicBezTo>
                <a:cubicBezTo>
                  <a:pt x="90" y="26"/>
                  <a:pt x="94" y="27"/>
                  <a:pt x="98" y="27"/>
                </a:cubicBezTo>
                <a:cubicBezTo>
                  <a:pt x="100" y="28"/>
                  <a:pt x="102" y="28"/>
                  <a:pt x="104" y="28"/>
                </a:cubicBezTo>
                <a:cubicBezTo>
                  <a:pt x="105" y="29"/>
                  <a:pt x="106" y="29"/>
                  <a:pt x="108" y="30"/>
                </a:cubicBezTo>
                <a:cubicBezTo>
                  <a:pt x="108" y="30"/>
                  <a:pt x="109" y="31"/>
                  <a:pt x="110" y="31"/>
                </a:cubicBezTo>
                <a:cubicBezTo>
                  <a:pt x="111" y="31"/>
                  <a:pt x="111" y="32"/>
                  <a:pt x="112" y="33"/>
                </a:cubicBezTo>
                <a:cubicBezTo>
                  <a:pt x="113" y="33"/>
                  <a:pt x="114" y="34"/>
                  <a:pt x="114" y="35"/>
                </a:cubicBezTo>
                <a:cubicBezTo>
                  <a:pt x="115" y="36"/>
                  <a:pt x="115" y="37"/>
                  <a:pt x="115" y="38"/>
                </a:cubicBezTo>
                <a:cubicBezTo>
                  <a:pt x="116" y="40"/>
                  <a:pt x="116" y="42"/>
                  <a:pt x="116" y="44"/>
                </a:cubicBezTo>
                <a:cubicBezTo>
                  <a:pt x="116" y="45"/>
                  <a:pt x="116" y="46"/>
                  <a:pt x="116" y="47"/>
                </a:cubicBezTo>
                <a:cubicBezTo>
                  <a:pt x="115" y="48"/>
                  <a:pt x="115" y="49"/>
                  <a:pt x="115" y="50"/>
                </a:cubicBezTo>
                <a:cubicBezTo>
                  <a:pt x="114" y="52"/>
                  <a:pt x="114" y="52"/>
                  <a:pt x="114" y="52"/>
                </a:cubicBezTo>
                <a:cubicBezTo>
                  <a:pt x="113" y="54"/>
                  <a:pt x="112" y="56"/>
                  <a:pt x="111" y="58"/>
                </a:cubicBezTo>
                <a:cubicBezTo>
                  <a:pt x="110" y="59"/>
                  <a:pt x="110" y="59"/>
                  <a:pt x="110" y="59"/>
                </a:cubicBezTo>
                <a:cubicBezTo>
                  <a:pt x="110" y="61"/>
                  <a:pt x="109" y="62"/>
                  <a:pt x="108" y="63"/>
                </a:cubicBezTo>
                <a:cubicBezTo>
                  <a:pt x="108" y="64"/>
                  <a:pt x="108" y="65"/>
                  <a:pt x="108" y="65"/>
                </a:cubicBezTo>
                <a:cubicBezTo>
                  <a:pt x="107" y="67"/>
                  <a:pt x="106" y="69"/>
                  <a:pt x="106" y="71"/>
                </a:cubicBezTo>
                <a:cubicBezTo>
                  <a:pt x="105" y="75"/>
                  <a:pt x="105" y="78"/>
                  <a:pt x="105" y="81"/>
                </a:cubicBezTo>
                <a:cubicBezTo>
                  <a:pt x="106" y="90"/>
                  <a:pt x="112" y="99"/>
                  <a:pt x="122" y="100"/>
                </a:cubicBezTo>
                <a:cubicBezTo>
                  <a:pt x="123" y="100"/>
                  <a:pt x="123" y="100"/>
                  <a:pt x="123" y="100"/>
                </a:cubicBezTo>
                <a:cubicBezTo>
                  <a:pt x="123" y="100"/>
                  <a:pt x="123" y="100"/>
                  <a:pt x="124" y="100"/>
                </a:cubicBezTo>
                <a:cubicBezTo>
                  <a:pt x="124" y="100"/>
                  <a:pt x="125" y="100"/>
                  <a:pt x="127" y="100"/>
                </a:cubicBezTo>
                <a:cubicBezTo>
                  <a:pt x="128" y="100"/>
                  <a:pt x="128" y="99"/>
                  <a:pt x="129" y="99"/>
                </a:cubicBezTo>
                <a:cubicBezTo>
                  <a:pt x="131" y="98"/>
                  <a:pt x="132" y="99"/>
                  <a:pt x="134" y="100"/>
                </a:cubicBezTo>
                <a:cubicBezTo>
                  <a:pt x="135" y="101"/>
                  <a:pt x="135" y="103"/>
                  <a:pt x="134" y="104"/>
                </a:cubicBezTo>
                <a:cubicBezTo>
                  <a:pt x="133" y="108"/>
                  <a:pt x="131" y="112"/>
                  <a:pt x="130" y="115"/>
                </a:cubicBezTo>
                <a:cubicBezTo>
                  <a:pt x="128" y="119"/>
                  <a:pt x="125" y="123"/>
                  <a:pt x="123" y="126"/>
                </a:cubicBezTo>
                <a:cubicBezTo>
                  <a:pt x="110" y="143"/>
                  <a:pt x="89" y="153"/>
                  <a:pt x="69" y="153"/>
                </a:cubicBezTo>
                <a:close/>
                <a:moveTo>
                  <a:pt x="39" y="136"/>
                </a:moveTo>
                <a:cubicBezTo>
                  <a:pt x="40" y="137"/>
                  <a:pt x="40" y="137"/>
                  <a:pt x="41" y="137"/>
                </a:cubicBezTo>
                <a:cubicBezTo>
                  <a:pt x="42" y="138"/>
                  <a:pt x="44" y="139"/>
                  <a:pt x="46" y="140"/>
                </a:cubicBezTo>
                <a:cubicBezTo>
                  <a:pt x="46" y="140"/>
                  <a:pt x="47" y="140"/>
                  <a:pt x="47" y="141"/>
                </a:cubicBezTo>
                <a:cubicBezTo>
                  <a:pt x="70" y="151"/>
                  <a:pt x="100" y="143"/>
                  <a:pt x="117" y="121"/>
                </a:cubicBezTo>
                <a:cubicBezTo>
                  <a:pt x="117" y="121"/>
                  <a:pt x="117" y="121"/>
                  <a:pt x="117" y="121"/>
                </a:cubicBezTo>
                <a:cubicBezTo>
                  <a:pt x="119" y="118"/>
                  <a:pt x="121" y="115"/>
                  <a:pt x="123" y="111"/>
                </a:cubicBezTo>
                <a:cubicBezTo>
                  <a:pt x="123" y="110"/>
                  <a:pt x="124" y="109"/>
                  <a:pt x="124" y="108"/>
                </a:cubicBezTo>
                <a:cubicBezTo>
                  <a:pt x="124" y="108"/>
                  <a:pt x="124" y="108"/>
                  <a:pt x="124" y="108"/>
                </a:cubicBezTo>
                <a:cubicBezTo>
                  <a:pt x="124" y="108"/>
                  <a:pt x="123" y="108"/>
                  <a:pt x="123" y="108"/>
                </a:cubicBezTo>
                <a:cubicBezTo>
                  <a:pt x="121" y="108"/>
                  <a:pt x="121" y="108"/>
                  <a:pt x="121" y="108"/>
                </a:cubicBezTo>
                <a:cubicBezTo>
                  <a:pt x="107" y="107"/>
                  <a:pt x="99" y="94"/>
                  <a:pt x="97" y="82"/>
                </a:cubicBezTo>
                <a:cubicBezTo>
                  <a:pt x="97" y="78"/>
                  <a:pt x="97" y="74"/>
                  <a:pt x="98" y="69"/>
                </a:cubicBezTo>
                <a:cubicBezTo>
                  <a:pt x="99" y="67"/>
                  <a:pt x="99" y="65"/>
                  <a:pt x="100" y="63"/>
                </a:cubicBezTo>
                <a:cubicBezTo>
                  <a:pt x="100" y="62"/>
                  <a:pt x="101" y="61"/>
                  <a:pt x="101" y="60"/>
                </a:cubicBezTo>
                <a:cubicBezTo>
                  <a:pt x="102" y="59"/>
                  <a:pt x="103" y="57"/>
                  <a:pt x="103" y="55"/>
                </a:cubicBezTo>
                <a:cubicBezTo>
                  <a:pt x="104" y="54"/>
                  <a:pt x="104" y="54"/>
                  <a:pt x="104" y="54"/>
                </a:cubicBezTo>
                <a:cubicBezTo>
                  <a:pt x="105" y="53"/>
                  <a:pt x="106" y="51"/>
                  <a:pt x="107" y="49"/>
                </a:cubicBezTo>
                <a:cubicBezTo>
                  <a:pt x="107" y="47"/>
                  <a:pt x="107" y="47"/>
                  <a:pt x="107" y="47"/>
                </a:cubicBezTo>
                <a:cubicBezTo>
                  <a:pt x="107" y="47"/>
                  <a:pt x="108" y="46"/>
                  <a:pt x="108" y="46"/>
                </a:cubicBezTo>
                <a:cubicBezTo>
                  <a:pt x="108" y="45"/>
                  <a:pt x="108" y="44"/>
                  <a:pt x="108" y="44"/>
                </a:cubicBezTo>
                <a:cubicBezTo>
                  <a:pt x="108" y="42"/>
                  <a:pt x="108" y="41"/>
                  <a:pt x="108" y="41"/>
                </a:cubicBezTo>
                <a:cubicBezTo>
                  <a:pt x="108" y="40"/>
                  <a:pt x="107" y="40"/>
                  <a:pt x="107" y="39"/>
                </a:cubicBezTo>
                <a:cubicBezTo>
                  <a:pt x="107" y="39"/>
                  <a:pt x="107" y="39"/>
                  <a:pt x="106" y="38"/>
                </a:cubicBezTo>
                <a:cubicBezTo>
                  <a:pt x="106" y="38"/>
                  <a:pt x="106" y="38"/>
                  <a:pt x="105" y="38"/>
                </a:cubicBezTo>
                <a:cubicBezTo>
                  <a:pt x="105" y="37"/>
                  <a:pt x="105" y="37"/>
                  <a:pt x="105" y="37"/>
                </a:cubicBezTo>
                <a:cubicBezTo>
                  <a:pt x="104" y="37"/>
                  <a:pt x="103" y="36"/>
                  <a:pt x="102" y="36"/>
                </a:cubicBezTo>
                <a:cubicBezTo>
                  <a:pt x="100" y="36"/>
                  <a:pt x="98" y="36"/>
                  <a:pt x="97" y="35"/>
                </a:cubicBezTo>
                <a:cubicBezTo>
                  <a:pt x="92" y="35"/>
                  <a:pt x="87" y="34"/>
                  <a:pt x="82" y="30"/>
                </a:cubicBezTo>
                <a:cubicBezTo>
                  <a:pt x="80" y="28"/>
                  <a:pt x="78" y="25"/>
                  <a:pt x="77" y="22"/>
                </a:cubicBezTo>
                <a:cubicBezTo>
                  <a:pt x="76" y="21"/>
                  <a:pt x="76" y="19"/>
                  <a:pt x="76" y="18"/>
                </a:cubicBezTo>
                <a:cubicBezTo>
                  <a:pt x="76" y="16"/>
                  <a:pt x="76" y="15"/>
                  <a:pt x="76" y="13"/>
                </a:cubicBezTo>
                <a:cubicBezTo>
                  <a:pt x="76" y="13"/>
                  <a:pt x="76" y="12"/>
                  <a:pt x="76" y="12"/>
                </a:cubicBezTo>
                <a:cubicBezTo>
                  <a:pt x="68" y="16"/>
                  <a:pt x="60" y="20"/>
                  <a:pt x="53" y="25"/>
                </a:cubicBezTo>
                <a:cubicBezTo>
                  <a:pt x="24" y="45"/>
                  <a:pt x="8" y="73"/>
                  <a:pt x="8" y="101"/>
                </a:cubicBezTo>
                <a:cubicBezTo>
                  <a:pt x="9" y="104"/>
                  <a:pt x="10" y="105"/>
                  <a:pt x="11" y="107"/>
                </a:cubicBezTo>
                <a:cubicBezTo>
                  <a:pt x="11" y="108"/>
                  <a:pt x="11" y="109"/>
                  <a:pt x="12" y="109"/>
                </a:cubicBezTo>
                <a:cubicBezTo>
                  <a:pt x="14" y="113"/>
                  <a:pt x="15" y="116"/>
                  <a:pt x="18" y="119"/>
                </a:cubicBezTo>
                <a:cubicBezTo>
                  <a:pt x="20" y="122"/>
                  <a:pt x="22" y="124"/>
                  <a:pt x="25" y="127"/>
                </a:cubicBezTo>
                <a:cubicBezTo>
                  <a:pt x="32" y="133"/>
                  <a:pt x="38" y="136"/>
                  <a:pt x="39" y="136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36">
            <a:extLst>
              <a:ext uri="{FF2B5EF4-FFF2-40B4-BE49-F238E27FC236}">
                <a16:creationId xmlns:a16="http://schemas.microsoft.com/office/drawing/2014/main" id="{EF704192-8C02-44B2-B2B4-76B719C0ED8C}"/>
              </a:ext>
            </a:extLst>
          </p:cNvPr>
          <p:cNvSpPr>
            <a:spLocks noEditPoints="1"/>
          </p:cNvSpPr>
          <p:nvPr/>
        </p:nvSpPr>
        <p:spPr bwMode="auto">
          <a:xfrm>
            <a:off x="4518026" y="3929063"/>
            <a:ext cx="434975" cy="417513"/>
          </a:xfrm>
          <a:custGeom>
            <a:avLst/>
            <a:gdLst>
              <a:gd name="T0" fmla="*/ 47 w 129"/>
              <a:gd name="T1" fmla="*/ 124 h 124"/>
              <a:gd name="T2" fmla="*/ 21 w 129"/>
              <a:gd name="T3" fmla="*/ 98 h 124"/>
              <a:gd name="T4" fmla="*/ 24 w 129"/>
              <a:gd name="T5" fmla="*/ 79 h 124"/>
              <a:gd name="T6" fmla="*/ 27 w 129"/>
              <a:gd name="T7" fmla="*/ 71 h 124"/>
              <a:gd name="T8" fmla="*/ 31 w 129"/>
              <a:gd name="T9" fmla="*/ 65 h 124"/>
              <a:gd name="T10" fmla="*/ 32 w 129"/>
              <a:gd name="T11" fmla="*/ 61 h 124"/>
              <a:gd name="T12" fmla="*/ 32 w 129"/>
              <a:gd name="T13" fmla="*/ 57 h 124"/>
              <a:gd name="T14" fmla="*/ 30 w 129"/>
              <a:gd name="T15" fmla="*/ 54 h 124"/>
              <a:gd name="T16" fmla="*/ 29 w 129"/>
              <a:gd name="T17" fmla="*/ 53 h 124"/>
              <a:gd name="T18" fmla="*/ 26 w 129"/>
              <a:gd name="T19" fmla="*/ 52 h 124"/>
              <a:gd name="T20" fmla="*/ 6 w 129"/>
              <a:gd name="T21" fmla="*/ 46 h 124"/>
              <a:gd name="T22" fmla="*/ 0 w 129"/>
              <a:gd name="T23" fmla="*/ 34 h 124"/>
              <a:gd name="T24" fmla="*/ 5 w 129"/>
              <a:gd name="T25" fmla="*/ 18 h 124"/>
              <a:gd name="T26" fmla="*/ 30 w 129"/>
              <a:gd name="T27" fmla="*/ 4 h 124"/>
              <a:gd name="T28" fmla="*/ 121 w 129"/>
              <a:gd name="T29" fmla="*/ 28 h 124"/>
              <a:gd name="T30" fmla="*/ 129 w 129"/>
              <a:gd name="T31" fmla="*/ 42 h 124"/>
              <a:gd name="T32" fmla="*/ 81 w 129"/>
              <a:gd name="T33" fmla="*/ 76 h 124"/>
              <a:gd name="T34" fmla="*/ 72 w 129"/>
              <a:gd name="T35" fmla="*/ 100 h 124"/>
              <a:gd name="T36" fmla="*/ 64 w 129"/>
              <a:gd name="T37" fmla="*/ 116 h 124"/>
              <a:gd name="T38" fmla="*/ 52 w 129"/>
              <a:gd name="T39" fmla="*/ 124 h 124"/>
              <a:gd name="T40" fmla="*/ 55 w 129"/>
              <a:gd name="T41" fmla="*/ 9 h 124"/>
              <a:gd name="T42" fmla="*/ 32 w 129"/>
              <a:gd name="T43" fmla="*/ 12 h 124"/>
              <a:gd name="T44" fmla="*/ 11 w 129"/>
              <a:gd name="T45" fmla="*/ 23 h 124"/>
              <a:gd name="T46" fmla="*/ 8 w 129"/>
              <a:gd name="T47" fmla="*/ 33 h 124"/>
              <a:gd name="T48" fmla="*/ 11 w 129"/>
              <a:gd name="T49" fmla="*/ 40 h 124"/>
              <a:gd name="T50" fmla="*/ 28 w 129"/>
              <a:gd name="T51" fmla="*/ 44 h 124"/>
              <a:gd name="T52" fmla="*/ 32 w 129"/>
              <a:gd name="T53" fmla="*/ 46 h 124"/>
              <a:gd name="T54" fmla="*/ 36 w 129"/>
              <a:gd name="T55" fmla="*/ 49 h 124"/>
              <a:gd name="T56" fmla="*/ 39 w 129"/>
              <a:gd name="T57" fmla="*/ 54 h 124"/>
              <a:gd name="T58" fmla="*/ 40 w 129"/>
              <a:gd name="T59" fmla="*/ 63 h 124"/>
              <a:gd name="T60" fmla="*/ 38 w 129"/>
              <a:gd name="T61" fmla="*/ 68 h 124"/>
              <a:gd name="T62" fmla="*/ 34 w 129"/>
              <a:gd name="T63" fmla="*/ 75 h 124"/>
              <a:gd name="T64" fmla="*/ 32 w 129"/>
              <a:gd name="T65" fmla="*/ 81 h 124"/>
              <a:gd name="T66" fmla="*/ 29 w 129"/>
              <a:gd name="T67" fmla="*/ 97 h 124"/>
              <a:gd name="T68" fmla="*/ 48 w 129"/>
              <a:gd name="T69" fmla="*/ 116 h 124"/>
              <a:gd name="T70" fmla="*/ 53 w 129"/>
              <a:gd name="T71" fmla="*/ 115 h 124"/>
              <a:gd name="T72" fmla="*/ 64 w 129"/>
              <a:gd name="T73" fmla="*/ 98 h 124"/>
              <a:gd name="T74" fmla="*/ 74 w 129"/>
              <a:gd name="T75" fmla="*/ 72 h 124"/>
              <a:gd name="T76" fmla="*/ 115 w 129"/>
              <a:gd name="T77" fmla="*/ 34 h 124"/>
              <a:gd name="T78" fmla="*/ 61 w 129"/>
              <a:gd name="T79" fmla="*/ 114 h 124"/>
              <a:gd name="T80" fmla="*/ 121 w 129"/>
              <a:gd name="T81" fmla="*/ 41 h 124"/>
              <a:gd name="T82" fmla="*/ 121 w 129"/>
              <a:gd name="T83" fmla="*/ 41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9" h="124">
                <a:moveTo>
                  <a:pt x="48" y="124"/>
                </a:moveTo>
                <a:cubicBezTo>
                  <a:pt x="48" y="124"/>
                  <a:pt x="48" y="124"/>
                  <a:pt x="47" y="124"/>
                </a:cubicBezTo>
                <a:cubicBezTo>
                  <a:pt x="47" y="124"/>
                  <a:pt x="46" y="124"/>
                  <a:pt x="45" y="124"/>
                </a:cubicBezTo>
                <a:cubicBezTo>
                  <a:pt x="31" y="123"/>
                  <a:pt x="23" y="110"/>
                  <a:pt x="21" y="98"/>
                </a:cubicBezTo>
                <a:cubicBezTo>
                  <a:pt x="21" y="94"/>
                  <a:pt x="21" y="90"/>
                  <a:pt x="22" y="85"/>
                </a:cubicBezTo>
                <a:cubicBezTo>
                  <a:pt x="23" y="83"/>
                  <a:pt x="23" y="81"/>
                  <a:pt x="24" y="79"/>
                </a:cubicBezTo>
                <a:cubicBezTo>
                  <a:pt x="24" y="78"/>
                  <a:pt x="25" y="77"/>
                  <a:pt x="25" y="76"/>
                </a:cubicBezTo>
                <a:cubicBezTo>
                  <a:pt x="26" y="75"/>
                  <a:pt x="27" y="73"/>
                  <a:pt x="27" y="71"/>
                </a:cubicBezTo>
                <a:cubicBezTo>
                  <a:pt x="28" y="70"/>
                  <a:pt x="28" y="70"/>
                  <a:pt x="28" y="70"/>
                </a:cubicBezTo>
                <a:cubicBezTo>
                  <a:pt x="29" y="69"/>
                  <a:pt x="30" y="67"/>
                  <a:pt x="31" y="65"/>
                </a:cubicBezTo>
                <a:cubicBezTo>
                  <a:pt x="31" y="63"/>
                  <a:pt x="31" y="63"/>
                  <a:pt x="31" y="63"/>
                </a:cubicBezTo>
                <a:cubicBezTo>
                  <a:pt x="31" y="63"/>
                  <a:pt x="32" y="62"/>
                  <a:pt x="32" y="61"/>
                </a:cubicBezTo>
                <a:cubicBezTo>
                  <a:pt x="32" y="61"/>
                  <a:pt x="32" y="60"/>
                  <a:pt x="32" y="60"/>
                </a:cubicBezTo>
                <a:cubicBezTo>
                  <a:pt x="32" y="58"/>
                  <a:pt x="32" y="57"/>
                  <a:pt x="32" y="57"/>
                </a:cubicBezTo>
                <a:cubicBezTo>
                  <a:pt x="32" y="56"/>
                  <a:pt x="31" y="56"/>
                  <a:pt x="31" y="55"/>
                </a:cubicBezTo>
                <a:cubicBezTo>
                  <a:pt x="31" y="55"/>
                  <a:pt x="31" y="55"/>
                  <a:pt x="30" y="54"/>
                </a:cubicBezTo>
                <a:cubicBezTo>
                  <a:pt x="30" y="54"/>
                  <a:pt x="30" y="54"/>
                  <a:pt x="29" y="54"/>
                </a:cubicBezTo>
                <a:cubicBezTo>
                  <a:pt x="29" y="54"/>
                  <a:pt x="29" y="53"/>
                  <a:pt x="29" y="53"/>
                </a:cubicBezTo>
                <a:cubicBezTo>
                  <a:pt x="28" y="53"/>
                  <a:pt x="28" y="53"/>
                  <a:pt x="28" y="53"/>
                </a:cubicBezTo>
                <a:cubicBezTo>
                  <a:pt x="28" y="53"/>
                  <a:pt x="27" y="52"/>
                  <a:pt x="26" y="52"/>
                </a:cubicBezTo>
                <a:cubicBezTo>
                  <a:pt x="24" y="52"/>
                  <a:pt x="22" y="52"/>
                  <a:pt x="21" y="51"/>
                </a:cubicBezTo>
                <a:cubicBezTo>
                  <a:pt x="16" y="51"/>
                  <a:pt x="11" y="50"/>
                  <a:pt x="6" y="46"/>
                </a:cubicBezTo>
                <a:cubicBezTo>
                  <a:pt x="4" y="44"/>
                  <a:pt x="2" y="41"/>
                  <a:pt x="1" y="38"/>
                </a:cubicBezTo>
                <a:cubicBezTo>
                  <a:pt x="0" y="37"/>
                  <a:pt x="0" y="35"/>
                  <a:pt x="0" y="34"/>
                </a:cubicBezTo>
                <a:cubicBezTo>
                  <a:pt x="0" y="32"/>
                  <a:pt x="0" y="31"/>
                  <a:pt x="0" y="29"/>
                </a:cubicBezTo>
                <a:cubicBezTo>
                  <a:pt x="1" y="25"/>
                  <a:pt x="2" y="21"/>
                  <a:pt x="5" y="18"/>
                </a:cubicBezTo>
                <a:cubicBezTo>
                  <a:pt x="6" y="16"/>
                  <a:pt x="9" y="14"/>
                  <a:pt x="11" y="12"/>
                </a:cubicBezTo>
                <a:cubicBezTo>
                  <a:pt x="17" y="8"/>
                  <a:pt x="24" y="6"/>
                  <a:pt x="30" y="4"/>
                </a:cubicBezTo>
                <a:cubicBezTo>
                  <a:pt x="36" y="3"/>
                  <a:pt x="42" y="2"/>
                  <a:pt x="49" y="2"/>
                </a:cubicBezTo>
                <a:cubicBezTo>
                  <a:pt x="76" y="0"/>
                  <a:pt x="102" y="10"/>
                  <a:pt x="121" y="28"/>
                </a:cubicBezTo>
                <a:cubicBezTo>
                  <a:pt x="124" y="31"/>
                  <a:pt x="126" y="34"/>
                  <a:pt x="128" y="36"/>
                </a:cubicBezTo>
                <a:cubicBezTo>
                  <a:pt x="129" y="38"/>
                  <a:pt x="129" y="40"/>
                  <a:pt x="129" y="42"/>
                </a:cubicBezTo>
                <a:cubicBezTo>
                  <a:pt x="128" y="44"/>
                  <a:pt x="126" y="45"/>
                  <a:pt x="124" y="45"/>
                </a:cubicBezTo>
                <a:cubicBezTo>
                  <a:pt x="108" y="47"/>
                  <a:pt x="93" y="57"/>
                  <a:pt x="81" y="76"/>
                </a:cubicBezTo>
                <a:cubicBezTo>
                  <a:pt x="78" y="82"/>
                  <a:pt x="76" y="89"/>
                  <a:pt x="73" y="97"/>
                </a:cubicBezTo>
                <a:cubicBezTo>
                  <a:pt x="73" y="98"/>
                  <a:pt x="72" y="99"/>
                  <a:pt x="72" y="100"/>
                </a:cubicBezTo>
                <a:cubicBezTo>
                  <a:pt x="70" y="106"/>
                  <a:pt x="68" y="112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ubicBezTo>
                  <a:pt x="62" y="119"/>
                  <a:pt x="59" y="121"/>
                  <a:pt x="56" y="122"/>
                </a:cubicBezTo>
                <a:cubicBezTo>
                  <a:pt x="55" y="123"/>
                  <a:pt x="53" y="123"/>
                  <a:pt x="52" y="124"/>
                </a:cubicBezTo>
                <a:cubicBezTo>
                  <a:pt x="50" y="124"/>
                  <a:pt x="49" y="124"/>
                  <a:pt x="48" y="124"/>
                </a:cubicBezTo>
                <a:close/>
                <a:moveTo>
                  <a:pt x="55" y="9"/>
                </a:moveTo>
                <a:cubicBezTo>
                  <a:pt x="53" y="9"/>
                  <a:pt x="51" y="9"/>
                  <a:pt x="49" y="10"/>
                </a:cubicBezTo>
                <a:cubicBezTo>
                  <a:pt x="43" y="10"/>
                  <a:pt x="38" y="11"/>
                  <a:pt x="32" y="12"/>
                </a:cubicBezTo>
                <a:cubicBezTo>
                  <a:pt x="27" y="14"/>
                  <a:pt x="21" y="15"/>
                  <a:pt x="16" y="19"/>
                </a:cubicBezTo>
                <a:cubicBezTo>
                  <a:pt x="14" y="20"/>
                  <a:pt x="12" y="22"/>
                  <a:pt x="11" y="23"/>
                </a:cubicBezTo>
                <a:cubicBezTo>
                  <a:pt x="9" y="25"/>
                  <a:pt x="8" y="28"/>
                  <a:pt x="8" y="30"/>
                </a:cubicBezTo>
                <a:cubicBezTo>
                  <a:pt x="8" y="31"/>
                  <a:pt x="8" y="32"/>
                  <a:pt x="8" y="33"/>
                </a:cubicBezTo>
                <a:cubicBezTo>
                  <a:pt x="8" y="34"/>
                  <a:pt x="8" y="35"/>
                  <a:pt x="8" y="36"/>
                </a:cubicBezTo>
                <a:cubicBezTo>
                  <a:pt x="9" y="37"/>
                  <a:pt x="10" y="39"/>
                  <a:pt x="11" y="40"/>
                </a:cubicBezTo>
                <a:cubicBezTo>
                  <a:pt x="14" y="42"/>
                  <a:pt x="18" y="43"/>
                  <a:pt x="22" y="43"/>
                </a:cubicBezTo>
                <a:cubicBezTo>
                  <a:pt x="24" y="44"/>
                  <a:pt x="26" y="44"/>
                  <a:pt x="28" y="44"/>
                </a:cubicBezTo>
                <a:cubicBezTo>
                  <a:pt x="29" y="45"/>
                  <a:pt x="30" y="45"/>
                  <a:pt x="32" y="46"/>
                </a:cubicBezTo>
                <a:cubicBezTo>
                  <a:pt x="32" y="46"/>
                  <a:pt x="32" y="46"/>
                  <a:pt x="32" y="46"/>
                </a:cubicBezTo>
                <a:cubicBezTo>
                  <a:pt x="33" y="46"/>
                  <a:pt x="33" y="47"/>
                  <a:pt x="34" y="47"/>
                </a:cubicBezTo>
                <a:cubicBezTo>
                  <a:pt x="35" y="47"/>
                  <a:pt x="35" y="48"/>
                  <a:pt x="36" y="49"/>
                </a:cubicBezTo>
                <a:cubicBezTo>
                  <a:pt x="37" y="49"/>
                  <a:pt x="37" y="50"/>
                  <a:pt x="38" y="51"/>
                </a:cubicBezTo>
                <a:cubicBezTo>
                  <a:pt x="39" y="52"/>
                  <a:pt x="39" y="53"/>
                  <a:pt x="39" y="54"/>
                </a:cubicBezTo>
                <a:cubicBezTo>
                  <a:pt x="40" y="56"/>
                  <a:pt x="40" y="58"/>
                  <a:pt x="40" y="60"/>
                </a:cubicBezTo>
                <a:cubicBezTo>
                  <a:pt x="40" y="61"/>
                  <a:pt x="40" y="62"/>
                  <a:pt x="40" y="63"/>
                </a:cubicBezTo>
                <a:cubicBezTo>
                  <a:pt x="39" y="64"/>
                  <a:pt x="39" y="65"/>
                  <a:pt x="39" y="66"/>
                </a:cubicBezTo>
                <a:cubicBezTo>
                  <a:pt x="38" y="68"/>
                  <a:pt x="38" y="68"/>
                  <a:pt x="38" y="68"/>
                </a:cubicBezTo>
                <a:cubicBezTo>
                  <a:pt x="37" y="70"/>
                  <a:pt x="36" y="72"/>
                  <a:pt x="35" y="74"/>
                </a:cubicBezTo>
                <a:cubicBezTo>
                  <a:pt x="34" y="75"/>
                  <a:pt x="34" y="75"/>
                  <a:pt x="34" y="75"/>
                </a:cubicBezTo>
                <a:cubicBezTo>
                  <a:pt x="34" y="77"/>
                  <a:pt x="33" y="78"/>
                  <a:pt x="32" y="79"/>
                </a:cubicBezTo>
                <a:cubicBezTo>
                  <a:pt x="32" y="80"/>
                  <a:pt x="32" y="81"/>
                  <a:pt x="32" y="81"/>
                </a:cubicBezTo>
                <a:cubicBezTo>
                  <a:pt x="31" y="83"/>
                  <a:pt x="30" y="85"/>
                  <a:pt x="30" y="87"/>
                </a:cubicBezTo>
                <a:cubicBezTo>
                  <a:pt x="29" y="91"/>
                  <a:pt x="29" y="94"/>
                  <a:pt x="29" y="97"/>
                </a:cubicBezTo>
                <a:cubicBezTo>
                  <a:pt x="30" y="106"/>
                  <a:pt x="36" y="115"/>
                  <a:pt x="46" y="116"/>
                </a:cubicBezTo>
                <a:cubicBezTo>
                  <a:pt x="47" y="116"/>
                  <a:pt x="47" y="116"/>
                  <a:pt x="48" y="116"/>
                </a:cubicBezTo>
                <a:cubicBezTo>
                  <a:pt x="48" y="116"/>
                  <a:pt x="49" y="116"/>
                  <a:pt x="51" y="116"/>
                </a:cubicBezTo>
                <a:cubicBezTo>
                  <a:pt x="51" y="116"/>
                  <a:pt x="52" y="115"/>
                  <a:pt x="53" y="115"/>
                </a:cubicBezTo>
                <a:cubicBezTo>
                  <a:pt x="55" y="114"/>
                  <a:pt x="57" y="113"/>
                  <a:pt x="58" y="111"/>
                </a:cubicBezTo>
                <a:cubicBezTo>
                  <a:pt x="61" y="108"/>
                  <a:pt x="63" y="103"/>
                  <a:pt x="64" y="98"/>
                </a:cubicBezTo>
                <a:cubicBezTo>
                  <a:pt x="65" y="97"/>
                  <a:pt x="65" y="96"/>
                  <a:pt x="65" y="94"/>
                </a:cubicBezTo>
                <a:cubicBezTo>
                  <a:pt x="68" y="86"/>
                  <a:pt x="71" y="79"/>
                  <a:pt x="74" y="72"/>
                </a:cubicBezTo>
                <a:cubicBezTo>
                  <a:pt x="87" y="53"/>
                  <a:pt x="102" y="41"/>
                  <a:pt x="119" y="38"/>
                </a:cubicBezTo>
                <a:cubicBezTo>
                  <a:pt x="118" y="37"/>
                  <a:pt x="117" y="35"/>
                  <a:pt x="115" y="34"/>
                </a:cubicBezTo>
                <a:cubicBezTo>
                  <a:pt x="99" y="18"/>
                  <a:pt x="78" y="9"/>
                  <a:pt x="55" y="9"/>
                </a:cubicBezTo>
                <a:close/>
                <a:moveTo>
                  <a:pt x="61" y="114"/>
                </a:moveTo>
                <a:cubicBezTo>
                  <a:pt x="61" y="114"/>
                  <a:pt x="61" y="114"/>
                  <a:pt x="61" y="114"/>
                </a:cubicBezTo>
                <a:close/>
                <a:moveTo>
                  <a:pt x="121" y="41"/>
                </a:moveTo>
                <a:cubicBezTo>
                  <a:pt x="121" y="41"/>
                  <a:pt x="121" y="41"/>
                  <a:pt x="122" y="41"/>
                </a:cubicBezTo>
                <a:cubicBezTo>
                  <a:pt x="121" y="41"/>
                  <a:pt x="121" y="41"/>
                  <a:pt x="121" y="4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37">
            <a:extLst>
              <a:ext uri="{FF2B5EF4-FFF2-40B4-BE49-F238E27FC236}">
                <a16:creationId xmlns:a16="http://schemas.microsoft.com/office/drawing/2014/main" id="{76B59EC5-BC7A-46DB-A515-5FEEA19D1950}"/>
              </a:ext>
            </a:extLst>
          </p:cNvPr>
          <p:cNvSpPr>
            <a:spLocks/>
          </p:cNvSpPr>
          <p:nvPr/>
        </p:nvSpPr>
        <p:spPr bwMode="auto">
          <a:xfrm>
            <a:off x="4659313" y="4319588"/>
            <a:ext cx="33338" cy="26988"/>
          </a:xfrm>
          <a:custGeom>
            <a:avLst/>
            <a:gdLst>
              <a:gd name="T0" fmla="*/ 6 w 10"/>
              <a:gd name="T1" fmla="*/ 8 h 8"/>
              <a:gd name="T2" fmla="*/ 5 w 10"/>
              <a:gd name="T3" fmla="*/ 8 h 8"/>
              <a:gd name="T4" fmla="*/ 4 w 10"/>
              <a:gd name="T5" fmla="*/ 8 h 8"/>
              <a:gd name="T6" fmla="*/ 3 w 10"/>
              <a:gd name="T7" fmla="*/ 8 h 8"/>
              <a:gd name="T8" fmla="*/ 0 w 10"/>
              <a:gd name="T9" fmla="*/ 4 h 8"/>
              <a:gd name="T10" fmla="*/ 0 w 10"/>
              <a:gd name="T11" fmla="*/ 4 h 8"/>
              <a:gd name="T12" fmla="*/ 4 w 10"/>
              <a:gd name="T13" fmla="*/ 0 h 8"/>
              <a:gd name="T14" fmla="*/ 5 w 10"/>
              <a:gd name="T15" fmla="*/ 0 h 8"/>
              <a:gd name="T16" fmla="*/ 6 w 10"/>
              <a:gd name="T17" fmla="*/ 0 h 8"/>
              <a:gd name="T18" fmla="*/ 9 w 10"/>
              <a:gd name="T19" fmla="*/ 3 h 8"/>
              <a:gd name="T20" fmla="*/ 9 w 10"/>
              <a:gd name="T21" fmla="*/ 7 h 8"/>
              <a:gd name="T22" fmla="*/ 9 w 10"/>
              <a:gd name="T23" fmla="*/ 7 h 8"/>
              <a:gd name="T24" fmla="*/ 6 w 10"/>
              <a:gd name="T2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" h="8">
                <a:moveTo>
                  <a:pt x="6" y="8"/>
                </a:moveTo>
                <a:cubicBezTo>
                  <a:pt x="5" y="8"/>
                  <a:pt x="5" y="8"/>
                  <a:pt x="5" y="8"/>
                </a:cubicBezTo>
                <a:cubicBezTo>
                  <a:pt x="4" y="8"/>
                  <a:pt x="4" y="8"/>
                  <a:pt x="4" y="8"/>
                </a:cubicBezTo>
                <a:cubicBezTo>
                  <a:pt x="4" y="8"/>
                  <a:pt x="4" y="8"/>
                  <a:pt x="3" y="8"/>
                </a:cubicBezTo>
                <a:cubicBezTo>
                  <a:pt x="1" y="8"/>
                  <a:pt x="0" y="6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6" y="0"/>
                </a:cubicBezTo>
                <a:cubicBezTo>
                  <a:pt x="7" y="0"/>
                  <a:pt x="9" y="1"/>
                  <a:pt x="9" y="3"/>
                </a:cubicBezTo>
                <a:cubicBezTo>
                  <a:pt x="10" y="4"/>
                  <a:pt x="10" y="6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8" y="8"/>
                  <a:pt x="7" y="8"/>
                  <a:pt x="6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138">
            <a:extLst>
              <a:ext uri="{FF2B5EF4-FFF2-40B4-BE49-F238E27FC236}">
                <a16:creationId xmlns:a16="http://schemas.microsoft.com/office/drawing/2014/main" id="{A7477BC2-6180-4E08-9BB5-BC3FC3BFEE5F}"/>
              </a:ext>
            </a:extLst>
          </p:cNvPr>
          <p:cNvSpPr>
            <a:spLocks noEditPoints="1"/>
          </p:cNvSpPr>
          <p:nvPr/>
        </p:nvSpPr>
        <p:spPr bwMode="auto">
          <a:xfrm>
            <a:off x="3076576" y="4643438"/>
            <a:ext cx="1054100" cy="1069975"/>
          </a:xfrm>
          <a:custGeom>
            <a:avLst/>
            <a:gdLst>
              <a:gd name="T0" fmla="*/ 26 w 313"/>
              <a:gd name="T1" fmla="*/ 317 h 317"/>
              <a:gd name="T2" fmla="*/ 10 w 313"/>
              <a:gd name="T3" fmla="*/ 311 h 317"/>
              <a:gd name="T4" fmla="*/ 10 w 313"/>
              <a:gd name="T5" fmla="*/ 274 h 317"/>
              <a:gd name="T6" fmla="*/ 249 w 313"/>
              <a:gd name="T7" fmla="*/ 2 h 317"/>
              <a:gd name="T8" fmla="*/ 252 w 313"/>
              <a:gd name="T9" fmla="*/ 1 h 317"/>
              <a:gd name="T10" fmla="*/ 255 w 313"/>
              <a:gd name="T11" fmla="*/ 4 h 317"/>
              <a:gd name="T12" fmla="*/ 259 w 313"/>
              <a:gd name="T13" fmla="*/ 14 h 317"/>
              <a:gd name="T14" fmla="*/ 259 w 313"/>
              <a:gd name="T15" fmla="*/ 14 h 317"/>
              <a:gd name="T16" fmla="*/ 309 w 313"/>
              <a:gd name="T17" fmla="*/ 57 h 317"/>
              <a:gd name="T18" fmla="*/ 313 w 313"/>
              <a:gd name="T19" fmla="*/ 59 h 317"/>
              <a:gd name="T20" fmla="*/ 312 w 313"/>
              <a:gd name="T21" fmla="*/ 63 h 317"/>
              <a:gd name="T22" fmla="*/ 47 w 313"/>
              <a:gd name="T23" fmla="*/ 310 h 317"/>
              <a:gd name="T24" fmla="*/ 26 w 313"/>
              <a:gd name="T25" fmla="*/ 317 h 317"/>
              <a:gd name="T26" fmla="*/ 249 w 313"/>
              <a:gd name="T27" fmla="*/ 12 h 317"/>
              <a:gd name="T28" fmla="*/ 16 w 313"/>
              <a:gd name="T29" fmla="*/ 278 h 317"/>
              <a:gd name="T30" fmla="*/ 16 w 313"/>
              <a:gd name="T31" fmla="*/ 305 h 317"/>
              <a:gd name="T32" fmla="*/ 43 w 313"/>
              <a:gd name="T33" fmla="*/ 303 h 317"/>
              <a:gd name="T34" fmla="*/ 301 w 313"/>
              <a:gd name="T35" fmla="*/ 63 h 317"/>
              <a:gd name="T36" fmla="*/ 251 w 313"/>
              <a:gd name="T37" fmla="*/ 17 h 317"/>
              <a:gd name="T38" fmla="*/ 249 w 313"/>
              <a:gd name="T39" fmla="*/ 12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13" h="317">
                <a:moveTo>
                  <a:pt x="26" y="317"/>
                </a:moveTo>
                <a:cubicBezTo>
                  <a:pt x="19" y="317"/>
                  <a:pt x="14" y="314"/>
                  <a:pt x="10" y="311"/>
                </a:cubicBezTo>
                <a:cubicBezTo>
                  <a:pt x="3" y="304"/>
                  <a:pt x="0" y="291"/>
                  <a:pt x="10" y="274"/>
                </a:cubicBezTo>
                <a:cubicBezTo>
                  <a:pt x="71" y="169"/>
                  <a:pt x="173" y="68"/>
                  <a:pt x="249" y="2"/>
                </a:cubicBezTo>
                <a:cubicBezTo>
                  <a:pt x="250" y="1"/>
                  <a:pt x="251" y="0"/>
                  <a:pt x="252" y="1"/>
                </a:cubicBezTo>
                <a:cubicBezTo>
                  <a:pt x="254" y="1"/>
                  <a:pt x="255" y="2"/>
                  <a:pt x="255" y="4"/>
                </a:cubicBezTo>
                <a:cubicBezTo>
                  <a:pt x="256" y="7"/>
                  <a:pt x="257" y="11"/>
                  <a:pt x="259" y="14"/>
                </a:cubicBezTo>
                <a:cubicBezTo>
                  <a:pt x="259" y="14"/>
                  <a:pt x="259" y="14"/>
                  <a:pt x="259" y="14"/>
                </a:cubicBezTo>
                <a:cubicBezTo>
                  <a:pt x="274" y="54"/>
                  <a:pt x="308" y="56"/>
                  <a:pt x="309" y="57"/>
                </a:cubicBezTo>
                <a:cubicBezTo>
                  <a:pt x="311" y="57"/>
                  <a:pt x="312" y="58"/>
                  <a:pt x="313" y="59"/>
                </a:cubicBezTo>
                <a:cubicBezTo>
                  <a:pt x="313" y="60"/>
                  <a:pt x="313" y="62"/>
                  <a:pt x="312" y="63"/>
                </a:cubicBezTo>
                <a:cubicBezTo>
                  <a:pt x="248" y="140"/>
                  <a:pt x="150" y="246"/>
                  <a:pt x="47" y="310"/>
                </a:cubicBezTo>
                <a:cubicBezTo>
                  <a:pt x="39" y="315"/>
                  <a:pt x="32" y="317"/>
                  <a:pt x="26" y="317"/>
                </a:cubicBezTo>
                <a:close/>
                <a:moveTo>
                  <a:pt x="249" y="12"/>
                </a:moveTo>
                <a:cubicBezTo>
                  <a:pt x="175" y="78"/>
                  <a:pt x="76" y="176"/>
                  <a:pt x="16" y="278"/>
                </a:cubicBezTo>
                <a:cubicBezTo>
                  <a:pt x="10" y="289"/>
                  <a:pt x="10" y="299"/>
                  <a:pt x="16" y="305"/>
                </a:cubicBezTo>
                <a:cubicBezTo>
                  <a:pt x="22" y="311"/>
                  <a:pt x="32" y="310"/>
                  <a:pt x="43" y="303"/>
                </a:cubicBezTo>
                <a:cubicBezTo>
                  <a:pt x="142" y="241"/>
                  <a:pt x="238" y="140"/>
                  <a:pt x="301" y="63"/>
                </a:cubicBezTo>
                <a:cubicBezTo>
                  <a:pt x="289" y="60"/>
                  <a:pt x="264" y="50"/>
                  <a:pt x="251" y="17"/>
                </a:cubicBezTo>
                <a:cubicBezTo>
                  <a:pt x="250" y="15"/>
                  <a:pt x="250" y="14"/>
                  <a:pt x="249" y="1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39">
            <a:extLst>
              <a:ext uri="{FF2B5EF4-FFF2-40B4-BE49-F238E27FC236}">
                <a16:creationId xmlns:a16="http://schemas.microsoft.com/office/drawing/2014/main" id="{321C261F-0C89-4652-80F0-445695D55DC4}"/>
              </a:ext>
            </a:extLst>
          </p:cNvPr>
          <p:cNvSpPr>
            <a:spLocks noEditPoints="1"/>
          </p:cNvSpPr>
          <p:nvPr/>
        </p:nvSpPr>
        <p:spPr bwMode="auto">
          <a:xfrm>
            <a:off x="3908426" y="4343400"/>
            <a:ext cx="515938" cy="520700"/>
          </a:xfrm>
          <a:custGeom>
            <a:avLst/>
            <a:gdLst>
              <a:gd name="T0" fmla="*/ 62 w 153"/>
              <a:gd name="T1" fmla="*/ 154 h 154"/>
              <a:gd name="T2" fmla="*/ 62 w 153"/>
              <a:gd name="T3" fmla="*/ 154 h 154"/>
              <a:gd name="T4" fmla="*/ 4 w 153"/>
              <a:gd name="T5" fmla="*/ 106 h 154"/>
              <a:gd name="T6" fmla="*/ 0 w 153"/>
              <a:gd name="T7" fmla="*/ 95 h 154"/>
              <a:gd name="T8" fmla="*/ 2 w 153"/>
              <a:gd name="T9" fmla="*/ 91 h 154"/>
              <a:gd name="T10" fmla="*/ 111 w 153"/>
              <a:gd name="T11" fmla="*/ 1 h 154"/>
              <a:gd name="T12" fmla="*/ 114 w 153"/>
              <a:gd name="T13" fmla="*/ 0 h 154"/>
              <a:gd name="T14" fmla="*/ 117 w 153"/>
              <a:gd name="T15" fmla="*/ 3 h 154"/>
              <a:gd name="T16" fmla="*/ 123 w 153"/>
              <a:gd name="T17" fmla="*/ 12 h 154"/>
              <a:gd name="T18" fmla="*/ 130 w 153"/>
              <a:gd name="T19" fmla="*/ 20 h 154"/>
              <a:gd name="T20" fmla="*/ 144 w 153"/>
              <a:gd name="T21" fmla="*/ 29 h 154"/>
              <a:gd name="T22" fmla="*/ 146 w 153"/>
              <a:gd name="T23" fmla="*/ 30 h 154"/>
              <a:gd name="T24" fmla="*/ 151 w 153"/>
              <a:gd name="T25" fmla="*/ 33 h 154"/>
              <a:gd name="T26" fmla="*/ 153 w 153"/>
              <a:gd name="T27" fmla="*/ 35 h 154"/>
              <a:gd name="T28" fmla="*/ 152 w 153"/>
              <a:gd name="T29" fmla="*/ 39 h 154"/>
              <a:gd name="T30" fmla="*/ 65 w 153"/>
              <a:gd name="T31" fmla="*/ 152 h 154"/>
              <a:gd name="T32" fmla="*/ 62 w 153"/>
              <a:gd name="T33" fmla="*/ 154 h 154"/>
              <a:gd name="T34" fmla="*/ 9 w 153"/>
              <a:gd name="T35" fmla="*/ 95 h 154"/>
              <a:gd name="T36" fmla="*/ 12 w 153"/>
              <a:gd name="T37" fmla="*/ 103 h 154"/>
              <a:gd name="T38" fmla="*/ 60 w 153"/>
              <a:gd name="T39" fmla="*/ 145 h 154"/>
              <a:gd name="T40" fmla="*/ 143 w 153"/>
              <a:gd name="T41" fmla="*/ 38 h 154"/>
              <a:gd name="T42" fmla="*/ 142 w 153"/>
              <a:gd name="T43" fmla="*/ 37 h 154"/>
              <a:gd name="T44" fmla="*/ 142 w 153"/>
              <a:gd name="T45" fmla="*/ 37 h 154"/>
              <a:gd name="T46" fmla="*/ 125 w 153"/>
              <a:gd name="T47" fmla="*/ 26 h 154"/>
              <a:gd name="T48" fmla="*/ 116 w 153"/>
              <a:gd name="T49" fmla="*/ 16 h 154"/>
              <a:gd name="T50" fmla="*/ 112 w 153"/>
              <a:gd name="T51" fmla="*/ 10 h 154"/>
              <a:gd name="T52" fmla="*/ 9 w 153"/>
              <a:gd name="T53" fmla="*/ 95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3" h="154">
                <a:moveTo>
                  <a:pt x="62" y="154"/>
                </a:moveTo>
                <a:cubicBezTo>
                  <a:pt x="62" y="154"/>
                  <a:pt x="62" y="154"/>
                  <a:pt x="62" y="154"/>
                </a:cubicBezTo>
                <a:cubicBezTo>
                  <a:pt x="60" y="153"/>
                  <a:pt x="22" y="150"/>
                  <a:pt x="4" y="106"/>
                </a:cubicBezTo>
                <a:cubicBezTo>
                  <a:pt x="3" y="103"/>
                  <a:pt x="1" y="99"/>
                  <a:pt x="0" y="95"/>
                </a:cubicBezTo>
                <a:cubicBezTo>
                  <a:pt x="0" y="93"/>
                  <a:pt x="0" y="92"/>
                  <a:pt x="2" y="91"/>
                </a:cubicBezTo>
                <a:cubicBezTo>
                  <a:pt x="50" y="48"/>
                  <a:pt x="91" y="16"/>
                  <a:pt x="111" y="1"/>
                </a:cubicBezTo>
                <a:cubicBezTo>
                  <a:pt x="112" y="0"/>
                  <a:pt x="113" y="0"/>
                  <a:pt x="114" y="0"/>
                </a:cubicBezTo>
                <a:cubicBezTo>
                  <a:pt x="115" y="1"/>
                  <a:pt x="116" y="1"/>
                  <a:pt x="117" y="3"/>
                </a:cubicBezTo>
                <a:cubicBezTo>
                  <a:pt x="119" y="6"/>
                  <a:pt x="120" y="9"/>
                  <a:pt x="123" y="12"/>
                </a:cubicBezTo>
                <a:cubicBezTo>
                  <a:pt x="125" y="15"/>
                  <a:pt x="127" y="17"/>
                  <a:pt x="130" y="20"/>
                </a:cubicBezTo>
                <a:cubicBezTo>
                  <a:pt x="137" y="26"/>
                  <a:pt x="143" y="29"/>
                  <a:pt x="144" y="29"/>
                </a:cubicBezTo>
                <a:cubicBezTo>
                  <a:pt x="145" y="30"/>
                  <a:pt x="145" y="30"/>
                  <a:pt x="146" y="30"/>
                </a:cubicBezTo>
                <a:cubicBezTo>
                  <a:pt x="147" y="31"/>
                  <a:pt x="149" y="32"/>
                  <a:pt x="151" y="33"/>
                </a:cubicBezTo>
                <a:cubicBezTo>
                  <a:pt x="152" y="33"/>
                  <a:pt x="153" y="34"/>
                  <a:pt x="153" y="35"/>
                </a:cubicBezTo>
                <a:cubicBezTo>
                  <a:pt x="153" y="37"/>
                  <a:pt x="153" y="38"/>
                  <a:pt x="152" y="39"/>
                </a:cubicBezTo>
                <a:cubicBezTo>
                  <a:pt x="143" y="51"/>
                  <a:pt x="111" y="96"/>
                  <a:pt x="65" y="152"/>
                </a:cubicBezTo>
                <a:cubicBezTo>
                  <a:pt x="64" y="153"/>
                  <a:pt x="63" y="154"/>
                  <a:pt x="62" y="154"/>
                </a:cubicBezTo>
                <a:close/>
                <a:moveTo>
                  <a:pt x="9" y="95"/>
                </a:moveTo>
                <a:cubicBezTo>
                  <a:pt x="10" y="98"/>
                  <a:pt x="10" y="101"/>
                  <a:pt x="12" y="103"/>
                </a:cubicBezTo>
                <a:cubicBezTo>
                  <a:pt x="25" y="138"/>
                  <a:pt x="53" y="144"/>
                  <a:pt x="60" y="145"/>
                </a:cubicBezTo>
                <a:cubicBezTo>
                  <a:pt x="102" y="95"/>
                  <a:pt x="132" y="54"/>
                  <a:pt x="143" y="38"/>
                </a:cubicBezTo>
                <a:cubicBezTo>
                  <a:pt x="143" y="38"/>
                  <a:pt x="142" y="37"/>
                  <a:pt x="142" y="37"/>
                </a:cubicBezTo>
                <a:cubicBezTo>
                  <a:pt x="142" y="37"/>
                  <a:pt x="142" y="37"/>
                  <a:pt x="142" y="37"/>
                </a:cubicBezTo>
                <a:cubicBezTo>
                  <a:pt x="142" y="37"/>
                  <a:pt x="134" y="34"/>
                  <a:pt x="125" y="26"/>
                </a:cubicBezTo>
                <a:cubicBezTo>
                  <a:pt x="122" y="23"/>
                  <a:pt x="119" y="20"/>
                  <a:pt x="116" y="16"/>
                </a:cubicBezTo>
                <a:cubicBezTo>
                  <a:pt x="115" y="14"/>
                  <a:pt x="113" y="12"/>
                  <a:pt x="112" y="10"/>
                </a:cubicBezTo>
                <a:cubicBezTo>
                  <a:pt x="91" y="26"/>
                  <a:pt x="54" y="55"/>
                  <a:pt x="9" y="9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140">
            <a:extLst>
              <a:ext uri="{FF2B5EF4-FFF2-40B4-BE49-F238E27FC236}">
                <a16:creationId xmlns:a16="http://schemas.microsoft.com/office/drawing/2014/main" id="{4CA75223-1AC6-485A-A4BA-A33470C3F287}"/>
              </a:ext>
            </a:extLst>
          </p:cNvPr>
          <p:cNvSpPr>
            <a:spLocks/>
          </p:cNvSpPr>
          <p:nvPr/>
        </p:nvSpPr>
        <p:spPr bwMode="auto">
          <a:xfrm>
            <a:off x="4598988" y="4160838"/>
            <a:ext cx="36513" cy="44450"/>
          </a:xfrm>
          <a:custGeom>
            <a:avLst/>
            <a:gdLst>
              <a:gd name="T0" fmla="*/ 5 w 11"/>
              <a:gd name="T1" fmla="*/ 13 h 13"/>
              <a:gd name="T2" fmla="*/ 3 w 11"/>
              <a:gd name="T3" fmla="*/ 12 h 13"/>
              <a:gd name="T4" fmla="*/ 1 w 11"/>
              <a:gd name="T5" fmla="*/ 7 h 13"/>
              <a:gd name="T6" fmla="*/ 3 w 11"/>
              <a:gd name="T7" fmla="*/ 2 h 13"/>
              <a:gd name="T8" fmla="*/ 9 w 11"/>
              <a:gd name="T9" fmla="*/ 1 h 13"/>
              <a:gd name="T10" fmla="*/ 11 w 11"/>
              <a:gd name="T11" fmla="*/ 4 h 13"/>
              <a:gd name="T12" fmla="*/ 10 w 11"/>
              <a:gd name="T13" fmla="*/ 6 h 13"/>
              <a:gd name="T14" fmla="*/ 8 w 11"/>
              <a:gd name="T15" fmla="*/ 10 h 13"/>
              <a:gd name="T16" fmla="*/ 5 w 11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" h="13">
                <a:moveTo>
                  <a:pt x="5" y="13"/>
                </a:moveTo>
                <a:cubicBezTo>
                  <a:pt x="4" y="13"/>
                  <a:pt x="4" y="13"/>
                  <a:pt x="3" y="12"/>
                </a:cubicBezTo>
                <a:cubicBezTo>
                  <a:pt x="1" y="12"/>
                  <a:pt x="0" y="9"/>
                  <a:pt x="1" y="7"/>
                </a:cubicBezTo>
                <a:cubicBezTo>
                  <a:pt x="2" y="6"/>
                  <a:pt x="3" y="4"/>
                  <a:pt x="3" y="2"/>
                </a:cubicBezTo>
                <a:cubicBezTo>
                  <a:pt x="4" y="1"/>
                  <a:pt x="7" y="0"/>
                  <a:pt x="9" y="1"/>
                </a:cubicBezTo>
                <a:cubicBezTo>
                  <a:pt x="10" y="2"/>
                  <a:pt x="11" y="3"/>
                  <a:pt x="11" y="4"/>
                </a:cubicBezTo>
                <a:cubicBezTo>
                  <a:pt x="11" y="5"/>
                  <a:pt x="11" y="6"/>
                  <a:pt x="10" y="6"/>
                </a:cubicBezTo>
                <a:cubicBezTo>
                  <a:pt x="10" y="8"/>
                  <a:pt x="9" y="9"/>
                  <a:pt x="8" y="10"/>
                </a:cubicBezTo>
                <a:cubicBezTo>
                  <a:pt x="8" y="12"/>
                  <a:pt x="6" y="13"/>
                  <a:pt x="5" y="1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41">
            <a:extLst>
              <a:ext uri="{FF2B5EF4-FFF2-40B4-BE49-F238E27FC236}">
                <a16:creationId xmlns:a16="http://schemas.microsoft.com/office/drawing/2014/main" id="{2BFD00C1-545F-462B-A5A3-5E093D4614F6}"/>
              </a:ext>
            </a:extLst>
          </p:cNvPr>
          <p:cNvSpPr>
            <a:spLocks/>
          </p:cNvSpPr>
          <p:nvPr/>
        </p:nvSpPr>
        <p:spPr bwMode="auto">
          <a:xfrm>
            <a:off x="4622801" y="4117975"/>
            <a:ext cx="30163" cy="42863"/>
          </a:xfrm>
          <a:custGeom>
            <a:avLst/>
            <a:gdLst>
              <a:gd name="T0" fmla="*/ 4 w 9"/>
              <a:gd name="T1" fmla="*/ 13 h 13"/>
              <a:gd name="T2" fmla="*/ 3 w 9"/>
              <a:gd name="T3" fmla="*/ 12 h 13"/>
              <a:gd name="T4" fmla="*/ 0 w 9"/>
              <a:gd name="T5" fmla="*/ 9 h 13"/>
              <a:gd name="T6" fmla="*/ 0 w 9"/>
              <a:gd name="T7" fmla="*/ 7 h 13"/>
              <a:gd name="T8" fmla="*/ 0 w 9"/>
              <a:gd name="T9" fmla="*/ 7 h 13"/>
              <a:gd name="T10" fmla="*/ 1 w 9"/>
              <a:gd name="T11" fmla="*/ 6 h 13"/>
              <a:gd name="T12" fmla="*/ 1 w 9"/>
              <a:gd name="T13" fmla="*/ 4 h 13"/>
              <a:gd name="T14" fmla="*/ 5 w 9"/>
              <a:gd name="T15" fmla="*/ 0 h 13"/>
              <a:gd name="T16" fmla="*/ 9 w 9"/>
              <a:gd name="T17" fmla="*/ 4 h 13"/>
              <a:gd name="T18" fmla="*/ 9 w 9"/>
              <a:gd name="T19" fmla="*/ 7 h 13"/>
              <a:gd name="T20" fmla="*/ 9 w 9"/>
              <a:gd name="T21" fmla="*/ 7 h 13"/>
              <a:gd name="T22" fmla="*/ 8 w 9"/>
              <a:gd name="T23" fmla="*/ 10 h 13"/>
              <a:gd name="T24" fmla="*/ 8 w 9"/>
              <a:gd name="T25" fmla="*/ 10 h 13"/>
              <a:gd name="T26" fmla="*/ 4 w 9"/>
              <a:gd name="T2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" h="13">
                <a:moveTo>
                  <a:pt x="4" y="13"/>
                </a:moveTo>
                <a:cubicBezTo>
                  <a:pt x="4" y="13"/>
                  <a:pt x="3" y="13"/>
                  <a:pt x="3" y="12"/>
                </a:cubicBezTo>
                <a:cubicBezTo>
                  <a:pt x="1" y="12"/>
                  <a:pt x="0" y="10"/>
                  <a:pt x="0" y="9"/>
                </a:cubicBezTo>
                <a:cubicBezTo>
                  <a:pt x="0" y="8"/>
                  <a:pt x="0" y="8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1" y="6"/>
                  <a:pt x="1" y="6"/>
                  <a:pt x="1" y="6"/>
                </a:cubicBezTo>
                <a:cubicBezTo>
                  <a:pt x="1" y="5"/>
                  <a:pt x="1" y="4"/>
                  <a:pt x="1" y="4"/>
                </a:cubicBez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2"/>
                  <a:pt x="9" y="4"/>
                </a:cubicBezTo>
                <a:cubicBezTo>
                  <a:pt x="9" y="5"/>
                  <a:pt x="9" y="6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8" y="8"/>
                  <a:pt x="8" y="9"/>
                  <a:pt x="8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7" y="11"/>
                  <a:pt x="6" y="13"/>
                  <a:pt x="4" y="1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142">
            <a:extLst>
              <a:ext uri="{FF2B5EF4-FFF2-40B4-BE49-F238E27FC236}">
                <a16:creationId xmlns:a16="http://schemas.microsoft.com/office/drawing/2014/main" id="{88EE0BD1-7FD4-464F-B1EC-76A3A1C32F47}"/>
              </a:ext>
            </a:extLst>
          </p:cNvPr>
          <p:cNvSpPr>
            <a:spLocks/>
          </p:cNvSpPr>
          <p:nvPr/>
        </p:nvSpPr>
        <p:spPr bwMode="auto">
          <a:xfrm>
            <a:off x="4614863" y="4087813"/>
            <a:ext cx="38100" cy="39688"/>
          </a:xfrm>
          <a:custGeom>
            <a:avLst/>
            <a:gdLst>
              <a:gd name="T0" fmla="*/ 7 w 11"/>
              <a:gd name="T1" fmla="*/ 12 h 12"/>
              <a:gd name="T2" fmla="*/ 3 w 11"/>
              <a:gd name="T3" fmla="*/ 9 h 12"/>
              <a:gd name="T4" fmla="*/ 2 w 11"/>
              <a:gd name="T5" fmla="*/ 8 h 12"/>
              <a:gd name="T6" fmla="*/ 2 w 11"/>
              <a:gd name="T7" fmla="*/ 7 h 12"/>
              <a:gd name="T8" fmla="*/ 2 w 11"/>
              <a:gd name="T9" fmla="*/ 7 h 12"/>
              <a:gd name="T10" fmla="*/ 2 w 11"/>
              <a:gd name="T11" fmla="*/ 7 h 12"/>
              <a:gd name="T12" fmla="*/ 1 w 11"/>
              <a:gd name="T13" fmla="*/ 7 h 12"/>
              <a:gd name="T14" fmla="*/ 0 w 11"/>
              <a:gd name="T15" fmla="*/ 4 h 12"/>
              <a:gd name="T16" fmla="*/ 1 w 11"/>
              <a:gd name="T17" fmla="*/ 2 h 12"/>
              <a:gd name="T18" fmla="*/ 7 w 11"/>
              <a:gd name="T19" fmla="*/ 2 h 12"/>
              <a:gd name="T20" fmla="*/ 7 w 11"/>
              <a:gd name="T21" fmla="*/ 2 h 12"/>
              <a:gd name="T22" fmla="*/ 7 w 11"/>
              <a:gd name="T23" fmla="*/ 2 h 12"/>
              <a:gd name="T24" fmla="*/ 7 w 11"/>
              <a:gd name="T25" fmla="*/ 2 h 12"/>
              <a:gd name="T26" fmla="*/ 7 w 11"/>
              <a:gd name="T27" fmla="*/ 2 h 12"/>
              <a:gd name="T28" fmla="*/ 7 w 11"/>
              <a:gd name="T29" fmla="*/ 2 h 12"/>
              <a:gd name="T30" fmla="*/ 9 w 11"/>
              <a:gd name="T31" fmla="*/ 4 h 12"/>
              <a:gd name="T32" fmla="*/ 9 w 11"/>
              <a:gd name="T33" fmla="*/ 4 h 12"/>
              <a:gd name="T34" fmla="*/ 10 w 11"/>
              <a:gd name="T35" fmla="*/ 7 h 12"/>
              <a:gd name="T36" fmla="*/ 11 w 11"/>
              <a:gd name="T37" fmla="*/ 8 h 12"/>
              <a:gd name="T38" fmla="*/ 8 w 11"/>
              <a:gd name="T39" fmla="*/ 12 h 12"/>
              <a:gd name="T40" fmla="*/ 7 w 11"/>
              <a:gd name="T41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" h="12">
                <a:moveTo>
                  <a:pt x="7" y="12"/>
                </a:moveTo>
                <a:cubicBezTo>
                  <a:pt x="5" y="12"/>
                  <a:pt x="3" y="11"/>
                  <a:pt x="3" y="9"/>
                </a:cubicBezTo>
                <a:cubicBezTo>
                  <a:pt x="3" y="9"/>
                  <a:pt x="2" y="9"/>
                  <a:pt x="2" y="8"/>
                </a:cubicBezTo>
                <a:cubicBezTo>
                  <a:pt x="2" y="8"/>
                  <a:pt x="2" y="8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0" y="6"/>
                  <a:pt x="0" y="4"/>
                </a:cubicBezTo>
                <a:cubicBezTo>
                  <a:pt x="0" y="4"/>
                  <a:pt x="1" y="3"/>
                  <a:pt x="1" y="2"/>
                </a:cubicBezTo>
                <a:cubicBezTo>
                  <a:pt x="3" y="0"/>
                  <a:pt x="5" y="0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8" y="2"/>
                  <a:pt x="8" y="3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10" y="5"/>
                  <a:pt x="10" y="6"/>
                  <a:pt x="10" y="7"/>
                </a:cubicBezTo>
                <a:cubicBezTo>
                  <a:pt x="11" y="8"/>
                  <a:pt x="11" y="8"/>
                  <a:pt x="11" y="8"/>
                </a:cubicBezTo>
                <a:cubicBezTo>
                  <a:pt x="11" y="10"/>
                  <a:pt x="9" y="12"/>
                  <a:pt x="8" y="12"/>
                </a:cubicBezTo>
                <a:cubicBezTo>
                  <a:pt x="7" y="12"/>
                  <a:pt x="7" y="12"/>
                  <a:pt x="7" y="12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43">
            <a:extLst>
              <a:ext uri="{FF2B5EF4-FFF2-40B4-BE49-F238E27FC236}">
                <a16:creationId xmlns:a16="http://schemas.microsoft.com/office/drawing/2014/main" id="{DBC013FD-84D5-4E9F-A3C6-4B0677D98DB2}"/>
              </a:ext>
            </a:extLst>
          </p:cNvPr>
          <p:cNvSpPr>
            <a:spLocks/>
          </p:cNvSpPr>
          <p:nvPr/>
        </p:nvSpPr>
        <p:spPr bwMode="auto">
          <a:xfrm>
            <a:off x="4605338" y="4079875"/>
            <a:ext cx="33338" cy="30163"/>
          </a:xfrm>
          <a:custGeom>
            <a:avLst/>
            <a:gdLst>
              <a:gd name="T0" fmla="*/ 6 w 10"/>
              <a:gd name="T1" fmla="*/ 9 h 9"/>
              <a:gd name="T2" fmla="*/ 3 w 10"/>
              <a:gd name="T3" fmla="*/ 9 h 9"/>
              <a:gd name="T4" fmla="*/ 3 w 10"/>
              <a:gd name="T5" fmla="*/ 8 h 9"/>
              <a:gd name="T6" fmla="*/ 2 w 10"/>
              <a:gd name="T7" fmla="*/ 8 h 9"/>
              <a:gd name="T8" fmla="*/ 0 w 10"/>
              <a:gd name="T9" fmla="*/ 3 h 9"/>
              <a:gd name="T10" fmla="*/ 6 w 10"/>
              <a:gd name="T11" fmla="*/ 1 h 9"/>
              <a:gd name="T12" fmla="*/ 8 w 10"/>
              <a:gd name="T13" fmla="*/ 2 h 9"/>
              <a:gd name="T14" fmla="*/ 8 w 10"/>
              <a:gd name="T15" fmla="*/ 2 h 9"/>
              <a:gd name="T16" fmla="*/ 10 w 10"/>
              <a:gd name="T17" fmla="*/ 5 h 9"/>
              <a:gd name="T18" fmla="*/ 9 w 10"/>
              <a:gd name="T19" fmla="*/ 8 h 9"/>
              <a:gd name="T20" fmla="*/ 6 w 10"/>
              <a:gd name="T21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" h="9">
                <a:moveTo>
                  <a:pt x="6" y="9"/>
                </a:moveTo>
                <a:cubicBezTo>
                  <a:pt x="5" y="9"/>
                  <a:pt x="4" y="9"/>
                  <a:pt x="3" y="9"/>
                </a:cubicBezTo>
                <a:cubicBezTo>
                  <a:pt x="3" y="9"/>
                  <a:pt x="3" y="8"/>
                  <a:pt x="3" y="8"/>
                </a:cubicBezTo>
                <a:cubicBezTo>
                  <a:pt x="2" y="8"/>
                  <a:pt x="2" y="8"/>
                  <a:pt x="2" y="8"/>
                </a:cubicBezTo>
                <a:cubicBezTo>
                  <a:pt x="0" y="7"/>
                  <a:pt x="0" y="5"/>
                  <a:pt x="0" y="3"/>
                </a:cubicBezTo>
                <a:cubicBezTo>
                  <a:pt x="1" y="1"/>
                  <a:pt x="4" y="0"/>
                  <a:pt x="6" y="1"/>
                </a:cubicBezTo>
                <a:cubicBezTo>
                  <a:pt x="6" y="1"/>
                  <a:pt x="7" y="2"/>
                  <a:pt x="8" y="2"/>
                </a:cubicBezTo>
                <a:cubicBezTo>
                  <a:pt x="8" y="2"/>
                  <a:pt x="8" y="2"/>
                  <a:pt x="8" y="2"/>
                </a:cubicBezTo>
                <a:cubicBezTo>
                  <a:pt x="9" y="3"/>
                  <a:pt x="10" y="4"/>
                  <a:pt x="10" y="5"/>
                </a:cubicBezTo>
                <a:cubicBezTo>
                  <a:pt x="10" y="6"/>
                  <a:pt x="9" y="7"/>
                  <a:pt x="9" y="8"/>
                </a:cubicBezTo>
                <a:cubicBezTo>
                  <a:pt x="8" y="9"/>
                  <a:pt x="7" y="9"/>
                  <a:pt x="6" y="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144">
            <a:extLst>
              <a:ext uri="{FF2B5EF4-FFF2-40B4-BE49-F238E27FC236}">
                <a16:creationId xmlns:a16="http://schemas.microsoft.com/office/drawing/2014/main" id="{4192DDFC-FB92-48C3-A97D-5F3589916659}"/>
              </a:ext>
            </a:extLst>
          </p:cNvPr>
          <p:cNvSpPr>
            <a:spLocks/>
          </p:cNvSpPr>
          <p:nvPr/>
        </p:nvSpPr>
        <p:spPr bwMode="auto">
          <a:xfrm>
            <a:off x="4295776" y="4219575"/>
            <a:ext cx="104775" cy="177800"/>
          </a:xfrm>
          <a:custGeom>
            <a:avLst/>
            <a:gdLst>
              <a:gd name="T0" fmla="*/ 4 w 31"/>
              <a:gd name="T1" fmla="*/ 53 h 53"/>
              <a:gd name="T2" fmla="*/ 3 w 31"/>
              <a:gd name="T3" fmla="*/ 53 h 53"/>
              <a:gd name="T4" fmla="*/ 0 w 31"/>
              <a:gd name="T5" fmla="*/ 48 h 53"/>
              <a:gd name="T6" fmla="*/ 24 w 31"/>
              <a:gd name="T7" fmla="*/ 2 h 53"/>
              <a:gd name="T8" fmla="*/ 30 w 31"/>
              <a:gd name="T9" fmla="*/ 2 h 53"/>
              <a:gd name="T10" fmla="*/ 30 w 31"/>
              <a:gd name="T11" fmla="*/ 7 h 53"/>
              <a:gd name="T12" fmla="*/ 8 w 31"/>
              <a:gd name="T13" fmla="*/ 50 h 53"/>
              <a:gd name="T14" fmla="*/ 4 w 31"/>
              <a:gd name="T15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53">
                <a:moveTo>
                  <a:pt x="4" y="53"/>
                </a:moveTo>
                <a:cubicBezTo>
                  <a:pt x="4" y="53"/>
                  <a:pt x="4" y="53"/>
                  <a:pt x="3" y="53"/>
                </a:cubicBezTo>
                <a:cubicBezTo>
                  <a:pt x="1" y="52"/>
                  <a:pt x="0" y="50"/>
                  <a:pt x="0" y="48"/>
                </a:cubicBezTo>
                <a:cubicBezTo>
                  <a:pt x="4" y="31"/>
                  <a:pt x="12" y="15"/>
                  <a:pt x="24" y="2"/>
                </a:cubicBezTo>
                <a:cubicBezTo>
                  <a:pt x="26" y="0"/>
                  <a:pt x="28" y="0"/>
                  <a:pt x="30" y="2"/>
                </a:cubicBezTo>
                <a:cubicBezTo>
                  <a:pt x="31" y="3"/>
                  <a:pt x="31" y="6"/>
                  <a:pt x="30" y="7"/>
                </a:cubicBezTo>
                <a:cubicBezTo>
                  <a:pt x="19" y="19"/>
                  <a:pt x="11" y="34"/>
                  <a:pt x="8" y="50"/>
                </a:cubicBezTo>
                <a:cubicBezTo>
                  <a:pt x="8" y="52"/>
                  <a:pt x="6" y="53"/>
                  <a:pt x="4" y="5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45">
            <a:extLst>
              <a:ext uri="{FF2B5EF4-FFF2-40B4-BE49-F238E27FC236}">
                <a16:creationId xmlns:a16="http://schemas.microsoft.com/office/drawing/2014/main" id="{594F43DF-FFC8-425E-ADDE-6D713100DE00}"/>
              </a:ext>
            </a:extLst>
          </p:cNvPr>
          <p:cNvSpPr>
            <a:spLocks/>
          </p:cNvSpPr>
          <p:nvPr/>
        </p:nvSpPr>
        <p:spPr bwMode="auto">
          <a:xfrm>
            <a:off x="4419601" y="4103688"/>
            <a:ext cx="122238" cy="101600"/>
          </a:xfrm>
          <a:custGeom>
            <a:avLst/>
            <a:gdLst>
              <a:gd name="T0" fmla="*/ 5 w 36"/>
              <a:gd name="T1" fmla="*/ 30 h 30"/>
              <a:gd name="T2" fmla="*/ 2 w 36"/>
              <a:gd name="T3" fmla="*/ 29 h 30"/>
              <a:gd name="T4" fmla="*/ 2 w 36"/>
              <a:gd name="T5" fmla="*/ 23 h 30"/>
              <a:gd name="T6" fmla="*/ 29 w 36"/>
              <a:gd name="T7" fmla="*/ 1 h 30"/>
              <a:gd name="T8" fmla="*/ 35 w 36"/>
              <a:gd name="T9" fmla="*/ 2 h 30"/>
              <a:gd name="T10" fmla="*/ 33 w 36"/>
              <a:gd name="T11" fmla="*/ 8 h 30"/>
              <a:gd name="T12" fmla="*/ 7 w 36"/>
              <a:gd name="T13" fmla="*/ 28 h 30"/>
              <a:gd name="T14" fmla="*/ 5 w 36"/>
              <a:gd name="T15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" h="30">
                <a:moveTo>
                  <a:pt x="5" y="30"/>
                </a:moveTo>
                <a:cubicBezTo>
                  <a:pt x="4" y="30"/>
                  <a:pt x="3" y="29"/>
                  <a:pt x="2" y="29"/>
                </a:cubicBezTo>
                <a:cubicBezTo>
                  <a:pt x="0" y="27"/>
                  <a:pt x="0" y="24"/>
                  <a:pt x="2" y="23"/>
                </a:cubicBezTo>
                <a:cubicBezTo>
                  <a:pt x="10" y="15"/>
                  <a:pt x="19" y="7"/>
                  <a:pt x="29" y="1"/>
                </a:cubicBezTo>
                <a:cubicBezTo>
                  <a:pt x="31" y="0"/>
                  <a:pt x="33" y="0"/>
                  <a:pt x="35" y="2"/>
                </a:cubicBezTo>
                <a:cubicBezTo>
                  <a:pt x="36" y="4"/>
                  <a:pt x="35" y="7"/>
                  <a:pt x="33" y="8"/>
                </a:cubicBezTo>
                <a:cubicBezTo>
                  <a:pt x="24" y="14"/>
                  <a:pt x="15" y="21"/>
                  <a:pt x="7" y="28"/>
                </a:cubicBezTo>
                <a:cubicBezTo>
                  <a:pt x="7" y="29"/>
                  <a:pt x="6" y="30"/>
                  <a:pt x="5" y="3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146">
            <a:extLst>
              <a:ext uri="{FF2B5EF4-FFF2-40B4-BE49-F238E27FC236}">
                <a16:creationId xmlns:a16="http://schemas.microsoft.com/office/drawing/2014/main" id="{E1DB9338-798B-4F75-BD74-5E0FA9A6BFAD}"/>
              </a:ext>
            </a:extLst>
          </p:cNvPr>
          <p:cNvSpPr>
            <a:spLocks/>
          </p:cNvSpPr>
          <p:nvPr/>
        </p:nvSpPr>
        <p:spPr bwMode="auto">
          <a:xfrm>
            <a:off x="4340226" y="4276725"/>
            <a:ext cx="147638" cy="161925"/>
          </a:xfrm>
          <a:custGeom>
            <a:avLst/>
            <a:gdLst>
              <a:gd name="T0" fmla="*/ 5 w 44"/>
              <a:gd name="T1" fmla="*/ 48 h 48"/>
              <a:gd name="T2" fmla="*/ 2 w 44"/>
              <a:gd name="T3" fmla="*/ 47 h 48"/>
              <a:gd name="T4" fmla="*/ 2 w 44"/>
              <a:gd name="T5" fmla="*/ 41 h 48"/>
              <a:gd name="T6" fmla="*/ 37 w 44"/>
              <a:gd name="T7" fmla="*/ 2 h 48"/>
              <a:gd name="T8" fmla="*/ 42 w 44"/>
              <a:gd name="T9" fmla="*/ 2 h 48"/>
              <a:gd name="T10" fmla="*/ 43 w 44"/>
              <a:gd name="T11" fmla="*/ 8 h 48"/>
              <a:gd name="T12" fmla="*/ 8 w 44"/>
              <a:gd name="T13" fmla="*/ 46 h 48"/>
              <a:gd name="T14" fmla="*/ 5 w 44"/>
              <a:gd name="T1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" h="48">
                <a:moveTo>
                  <a:pt x="5" y="48"/>
                </a:moveTo>
                <a:cubicBezTo>
                  <a:pt x="4" y="48"/>
                  <a:pt x="3" y="47"/>
                  <a:pt x="2" y="47"/>
                </a:cubicBezTo>
                <a:cubicBezTo>
                  <a:pt x="0" y="45"/>
                  <a:pt x="0" y="43"/>
                  <a:pt x="2" y="41"/>
                </a:cubicBezTo>
                <a:cubicBezTo>
                  <a:pt x="37" y="2"/>
                  <a:pt x="37" y="2"/>
                  <a:pt x="37" y="2"/>
                </a:cubicBezTo>
                <a:cubicBezTo>
                  <a:pt x="38" y="1"/>
                  <a:pt x="41" y="0"/>
                  <a:pt x="42" y="2"/>
                </a:cubicBezTo>
                <a:cubicBezTo>
                  <a:pt x="44" y="3"/>
                  <a:pt x="44" y="6"/>
                  <a:pt x="43" y="8"/>
                </a:cubicBezTo>
                <a:cubicBezTo>
                  <a:pt x="8" y="46"/>
                  <a:pt x="8" y="46"/>
                  <a:pt x="8" y="46"/>
                </a:cubicBezTo>
                <a:cubicBezTo>
                  <a:pt x="7" y="47"/>
                  <a:pt x="6" y="48"/>
                  <a:pt x="5" y="4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47">
            <a:extLst>
              <a:ext uri="{FF2B5EF4-FFF2-40B4-BE49-F238E27FC236}">
                <a16:creationId xmlns:a16="http://schemas.microsoft.com/office/drawing/2014/main" id="{83FFF7C7-5E9C-4764-97D7-65FF1CED4407}"/>
              </a:ext>
            </a:extLst>
          </p:cNvPr>
          <p:cNvSpPr>
            <a:spLocks/>
          </p:cNvSpPr>
          <p:nvPr/>
        </p:nvSpPr>
        <p:spPr bwMode="auto">
          <a:xfrm>
            <a:off x="4379913" y="4330700"/>
            <a:ext cx="204788" cy="138113"/>
          </a:xfrm>
          <a:custGeom>
            <a:avLst/>
            <a:gdLst>
              <a:gd name="T0" fmla="*/ 4 w 61"/>
              <a:gd name="T1" fmla="*/ 41 h 41"/>
              <a:gd name="T2" fmla="*/ 1 w 61"/>
              <a:gd name="T3" fmla="*/ 38 h 41"/>
              <a:gd name="T4" fmla="*/ 3 w 61"/>
              <a:gd name="T5" fmla="*/ 33 h 41"/>
              <a:gd name="T6" fmla="*/ 54 w 61"/>
              <a:gd name="T7" fmla="*/ 1 h 41"/>
              <a:gd name="T8" fmla="*/ 60 w 61"/>
              <a:gd name="T9" fmla="*/ 1 h 41"/>
              <a:gd name="T10" fmla="*/ 60 w 61"/>
              <a:gd name="T11" fmla="*/ 7 h 41"/>
              <a:gd name="T12" fmla="*/ 6 w 61"/>
              <a:gd name="T13" fmla="*/ 41 h 41"/>
              <a:gd name="T14" fmla="*/ 4 w 61"/>
              <a:gd name="T1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" h="41">
                <a:moveTo>
                  <a:pt x="4" y="41"/>
                </a:moveTo>
                <a:cubicBezTo>
                  <a:pt x="3" y="41"/>
                  <a:pt x="1" y="40"/>
                  <a:pt x="1" y="38"/>
                </a:cubicBezTo>
                <a:cubicBezTo>
                  <a:pt x="0" y="36"/>
                  <a:pt x="1" y="34"/>
                  <a:pt x="3" y="33"/>
                </a:cubicBezTo>
                <a:cubicBezTo>
                  <a:pt x="22" y="27"/>
                  <a:pt x="40" y="16"/>
                  <a:pt x="54" y="1"/>
                </a:cubicBezTo>
                <a:cubicBezTo>
                  <a:pt x="56" y="0"/>
                  <a:pt x="58" y="0"/>
                  <a:pt x="60" y="1"/>
                </a:cubicBezTo>
                <a:cubicBezTo>
                  <a:pt x="61" y="3"/>
                  <a:pt x="61" y="5"/>
                  <a:pt x="60" y="7"/>
                </a:cubicBezTo>
                <a:cubicBezTo>
                  <a:pt x="45" y="22"/>
                  <a:pt x="26" y="34"/>
                  <a:pt x="6" y="41"/>
                </a:cubicBezTo>
                <a:cubicBezTo>
                  <a:pt x="5" y="41"/>
                  <a:pt x="5" y="41"/>
                  <a:pt x="4" y="4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148">
            <a:extLst>
              <a:ext uri="{FF2B5EF4-FFF2-40B4-BE49-F238E27FC236}">
                <a16:creationId xmlns:a16="http://schemas.microsoft.com/office/drawing/2014/main" id="{A9D50C07-F40B-40A0-9792-0865A0A7A419}"/>
              </a:ext>
            </a:extLst>
          </p:cNvPr>
          <p:cNvSpPr>
            <a:spLocks/>
          </p:cNvSpPr>
          <p:nvPr/>
        </p:nvSpPr>
        <p:spPr bwMode="auto">
          <a:xfrm>
            <a:off x="3938588" y="4397375"/>
            <a:ext cx="393700" cy="338138"/>
          </a:xfrm>
          <a:custGeom>
            <a:avLst/>
            <a:gdLst>
              <a:gd name="T0" fmla="*/ 4 w 117"/>
              <a:gd name="T1" fmla="*/ 100 h 100"/>
              <a:gd name="T2" fmla="*/ 1 w 117"/>
              <a:gd name="T3" fmla="*/ 98 h 100"/>
              <a:gd name="T4" fmla="*/ 2 w 117"/>
              <a:gd name="T5" fmla="*/ 93 h 100"/>
              <a:gd name="T6" fmla="*/ 56 w 117"/>
              <a:gd name="T7" fmla="*/ 47 h 100"/>
              <a:gd name="T8" fmla="*/ 110 w 117"/>
              <a:gd name="T9" fmla="*/ 1 h 100"/>
              <a:gd name="T10" fmla="*/ 116 w 117"/>
              <a:gd name="T11" fmla="*/ 1 h 100"/>
              <a:gd name="T12" fmla="*/ 115 w 117"/>
              <a:gd name="T13" fmla="*/ 7 h 100"/>
              <a:gd name="T14" fmla="*/ 61 w 117"/>
              <a:gd name="T15" fmla="*/ 53 h 100"/>
              <a:gd name="T16" fmla="*/ 7 w 117"/>
              <a:gd name="T17" fmla="*/ 99 h 100"/>
              <a:gd name="T18" fmla="*/ 4 w 117"/>
              <a:gd name="T19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" h="100">
                <a:moveTo>
                  <a:pt x="4" y="100"/>
                </a:moveTo>
                <a:cubicBezTo>
                  <a:pt x="3" y="100"/>
                  <a:pt x="2" y="99"/>
                  <a:pt x="1" y="98"/>
                </a:cubicBezTo>
                <a:cubicBezTo>
                  <a:pt x="0" y="97"/>
                  <a:pt x="0" y="94"/>
                  <a:pt x="2" y="93"/>
                </a:cubicBezTo>
                <a:cubicBezTo>
                  <a:pt x="20" y="77"/>
                  <a:pt x="38" y="62"/>
                  <a:pt x="56" y="47"/>
                </a:cubicBezTo>
                <a:cubicBezTo>
                  <a:pt x="74" y="32"/>
                  <a:pt x="91" y="16"/>
                  <a:pt x="110" y="1"/>
                </a:cubicBezTo>
                <a:cubicBezTo>
                  <a:pt x="112" y="0"/>
                  <a:pt x="114" y="0"/>
                  <a:pt x="116" y="1"/>
                </a:cubicBezTo>
                <a:cubicBezTo>
                  <a:pt x="117" y="3"/>
                  <a:pt x="117" y="6"/>
                  <a:pt x="115" y="7"/>
                </a:cubicBezTo>
                <a:cubicBezTo>
                  <a:pt x="97" y="23"/>
                  <a:pt x="79" y="38"/>
                  <a:pt x="61" y="53"/>
                </a:cubicBezTo>
                <a:cubicBezTo>
                  <a:pt x="43" y="68"/>
                  <a:pt x="25" y="83"/>
                  <a:pt x="7" y="99"/>
                </a:cubicBezTo>
                <a:cubicBezTo>
                  <a:pt x="6" y="99"/>
                  <a:pt x="5" y="100"/>
                  <a:pt x="4" y="10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49">
            <a:extLst>
              <a:ext uri="{FF2B5EF4-FFF2-40B4-BE49-F238E27FC236}">
                <a16:creationId xmlns:a16="http://schemas.microsoft.com/office/drawing/2014/main" id="{3EDCA0E8-8DDD-4E2B-B047-924A84ED860F}"/>
              </a:ext>
            </a:extLst>
          </p:cNvPr>
          <p:cNvSpPr>
            <a:spLocks/>
          </p:cNvSpPr>
          <p:nvPr/>
        </p:nvSpPr>
        <p:spPr bwMode="auto">
          <a:xfrm>
            <a:off x="3190876" y="4900613"/>
            <a:ext cx="588963" cy="671513"/>
          </a:xfrm>
          <a:custGeom>
            <a:avLst/>
            <a:gdLst>
              <a:gd name="T0" fmla="*/ 4 w 175"/>
              <a:gd name="T1" fmla="*/ 199 h 199"/>
              <a:gd name="T2" fmla="*/ 2 w 175"/>
              <a:gd name="T3" fmla="*/ 198 h 199"/>
              <a:gd name="T4" fmla="*/ 1 w 175"/>
              <a:gd name="T5" fmla="*/ 192 h 199"/>
              <a:gd name="T6" fmla="*/ 167 w 175"/>
              <a:gd name="T7" fmla="*/ 1 h 199"/>
              <a:gd name="T8" fmla="*/ 173 w 175"/>
              <a:gd name="T9" fmla="*/ 1 h 199"/>
              <a:gd name="T10" fmla="*/ 173 w 175"/>
              <a:gd name="T11" fmla="*/ 7 h 199"/>
              <a:gd name="T12" fmla="*/ 8 w 175"/>
              <a:gd name="T13" fmla="*/ 197 h 199"/>
              <a:gd name="T14" fmla="*/ 4 w 175"/>
              <a:gd name="T15" fmla="*/ 19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5" h="199">
                <a:moveTo>
                  <a:pt x="4" y="199"/>
                </a:moveTo>
                <a:cubicBezTo>
                  <a:pt x="4" y="199"/>
                  <a:pt x="3" y="199"/>
                  <a:pt x="2" y="198"/>
                </a:cubicBezTo>
                <a:cubicBezTo>
                  <a:pt x="0" y="197"/>
                  <a:pt x="0" y="194"/>
                  <a:pt x="1" y="192"/>
                </a:cubicBezTo>
                <a:cubicBezTo>
                  <a:pt x="51" y="125"/>
                  <a:pt x="107" y="61"/>
                  <a:pt x="167" y="1"/>
                </a:cubicBezTo>
                <a:cubicBezTo>
                  <a:pt x="169" y="0"/>
                  <a:pt x="171" y="0"/>
                  <a:pt x="173" y="1"/>
                </a:cubicBezTo>
                <a:cubicBezTo>
                  <a:pt x="175" y="3"/>
                  <a:pt x="174" y="6"/>
                  <a:pt x="173" y="7"/>
                </a:cubicBezTo>
                <a:cubicBezTo>
                  <a:pt x="113" y="66"/>
                  <a:pt x="58" y="130"/>
                  <a:pt x="8" y="197"/>
                </a:cubicBezTo>
                <a:cubicBezTo>
                  <a:pt x="7" y="198"/>
                  <a:pt x="6" y="199"/>
                  <a:pt x="4" y="19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50">
            <a:extLst>
              <a:ext uri="{FF2B5EF4-FFF2-40B4-BE49-F238E27FC236}">
                <a16:creationId xmlns:a16="http://schemas.microsoft.com/office/drawing/2014/main" id="{753EF8F5-71A3-400E-BD68-B24B4B7BB172}"/>
              </a:ext>
            </a:extLst>
          </p:cNvPr>
          <p:cNvSpPr>
            <a:spLocks/>
          </p:cNvSpPr>
          <p:nvPr/>
        </p:nvSpPr>
        <p:spPr bwMode="auto">
          <a:xfrm>
            <a:off x="3914776" y="4879975"/>
            <a:ext cx="327025" cy="323850"/>
          </a:xfrm>
          <a:custGeom>
            <a:avLst/>
            <a:gdLst>
              <a:gd name="T0" fmla="*/ 87 w 97"/>
              <a:gd name="T1" fmla="*/ 49 h 96"/>
              <a:gd name="T2" fmla="*/ 86 w 97"/>
              <a:gd name="T3" fmla="*/ 86 h 96"/>
              <a:gd name="T4" fmla="*/ 50 w 97"/>
              <a:gd name="T5" fmla="*/ 86 h 96"/>
              <a:gd name="T6" fmla="*/ 50 w 97"/>
              <a:gd name="T7" fmla="*/ 85 h 96"/>
              <a:gd name="T8" fmla="*/ 33 w 97"/>
              <a:gd name="T9" fmla="*/ 68 h 96"/>
              <a:gd name="T10" fmla="*/ 19 w 97"/>
              <a:gd name="T11" fmla="*/ 54 h 96"/>
              <a:gd name="T12" fmla="*/ 12 w 97"/>
              <a:gd name="T13" fmla="*/ 47 h 96"/>
              <a:gd name="T14" fmla="*/ 10 w 97"/>
              <a:gd name="T15" fmla="*/ 46 h 96"/>
              <a:gd name="T16" fmla="*/ 11 w 97"/>
              <a:gd name="T17" fmla="*/ 9 h 96"/>
              <a:gd name="T18" fmla="*/ 24 w 97"/>
              <a:gd name="T19" fmla="*/ 2 h 96"/>
              <a:gd name="T20" fmla="*/ 24 w 97"/>
              <a:gd name="T21" fmla="*/ 2 h 96"/>
              <a:gd name="T22" fmla="*/ 48 w 97"/>
              <a:gd name="T23" fmla="*/ 9 h 96"/>
              <a:gd name="T24" fmla="*/ 77 w 97"/>
              <a:gd name="T25" fmla="*/ 39 h 96"/>
              <a:gd name="T26" fmla="*/ 87 w 97"/>
              <a:gd name="T27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7" h="96">
                <a:moveTo>
                  <a:pt x="87" y="49"/>
                </a:moveTo>
                <a:cubicBezTo>
                  <a:pt x="97" y="59"/>
                  <a:pt x="97" y="76"/>
                  <a:pt x="86" y="86"/>
                </a:cubicBezTo>
                <a:cubicBezTo>
                  <a:pt x="76" y="96"/>
                  <a:pt x="60" y="9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ubicBezTo>
                  <a:pt x="33" y="68"/>
                  <a:pt x="33" y="68"/>
                  <a:pt x="33" y="68"/>
                </a:cubicBezTo>
                <a:cubicBezTo>
                  <a:pt x="19" y="54"/>
                  <a:pt x="19" y="54"/>
                  <a:pt x="19" y="54"/>
                </a:cubicBezTo>
                <a:cubicBezTo>
                  <a:pt x="12" y="47"/>
                  <a:pt x="12" y="47"/>
                  <a:pt x="12" y="47"/>
                </a:cubicBezTo>
                <a:cubicBezTo>
                  <a:pt x="10" y="46"/>
                  <a:pt x="10" y="46"/>
                  <a:pt x="10" y="46"/>
                </a:cubicBezTo>
                <a:cubicBezTo>
                  <a:pt x="0" y="35"/>
                  <a:pt x="1" y="19"/>
                  <a:pt x="11" y="9"/>
                </a:cubicBezTo>
                <a:cubicBezTo>
                  <a:pt x="14" y="5"/>
                  <a:pt x="19" y="3"/>
                  <a:pt x="24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33" y="0"/>
                  <a:pt x="41" y="3"/>
                  <a:pt x="48" y="9"/>
                </a:cubicBezTo>
                <a:cubicBezTo>
                  <a:pt x="77" y="39"/>
                  <a:pt x="77" y="39"/>
                  <a:pt x="77" y="39"/>
                </a:cubicBezTo>
                <a:lnTo>
                  <a:pt x="87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51">
            <a:extLst>
              <a:ext uri="{FF2B5EF4-FFF2-40B4-BE49-F238E27FC236}">
                <a16:creationId xmlns:a16="http://schemas.microsoft.com/office/drawing/2014/main" id="{D3474422-16D4-48AD-B948-E7E14174863E}"/>
              </a:ext>
            </a:extLst>
          </p:cNvPr>
          <p:cNvSpPr>
            <a:spLocks/>
          </p:cNvSpPr>
          <p:nvPr/>
        </p:nvSpPr>
        <p:spPr bwMode="auto">
          <a:xfrm>
            <a:off x="3797301" y="5008563"/>
            <a:ext cx="323850" cy="323850"/>
          </a:xfrm>
          <a:custGeom>
            <a:avLst/>
            <a:gdLst>
              <a:gd name="T0" fmla="*/ 86 w 96"/>
              <a:gd name="T1" fmla="*/ 49 h 96"/>
              <a:gd name="T2" fmla="*/ 86 w 96"/>
              <a:gd name="T3" fmla="*/ 86 h 96"/>
              <a:gd name="T4" fmla="*/ 49 w 96"/>
              <a:gd name="T5" fmla="*/ 85 h 96"/>
              <a:gd name="T6" fmla="*/ 44 w 96"/>
              <a:gd name="T7" fmla="*/ 81 h 96"/>
              <a:gd name="T8" fmla="*/ 10 w 96"/>
              <a:gd name="T9" fmla="*/ 46 h 96"/>
              <a:gd name="T10" fmla="*/ 10 w 96"/>
              <a:gd name="T11" fmla="*/ 9 h 96"/>
              <a:gd name="T12" fmla="*/ 23 w 96"/>
              <a:gd name="T13" fmla="*/ 2 h 96"/>
              <a:gd name="T14" fmla="*/ 47 w 96"/>
              <a:gd name="T15" fmla="*/ 9 h 96"/>
              <a:gd name="T16" fmla="*/ 54 w 96"/>
              <a:gd name="T17" fmla="*/ 16 h 96"/>
              <a:gd name="T18" fmla="*/ 68 w 96"/>
              <a:gd name="T19" fmla="*/ 30 h 96"/>
              <a:gd name="T20" fmla="*/ 85 w 96"/>
              <a:gd name="T21" fmla="*/ 47 h 96"/>
              <a:gd name="T22" fmla="*/ 85 w 96"/>
              <a:gd name="T23" fmla="*/ 48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6" y="86"/>
                </a:cubicBezTo>
                <a:cubicBezTo>
                  <a:pt x="76" y="96"/>
                  <a:pt x="59" y="96"/>
                  <a:pt x="49" y="85"/>
                </a:cubicBezTo>
                <a:cubicBezTo>
                  <a:pt x="44" y="81"/>
                  <a:pt x="44" y="81"/>
                  <a:pt x="44" y="81"/>
                </a:cubicBezTo>
                <a:cubicBezTo>
                  <a:pt x="10" y="46"/>
                  <a:pt x="10" y="46"/>
                  <a:pt x="10" y="46"/>
                </a:cubicBezTo>
                <a:cubicBezTo>
                  <a:pt x="0" y="35"/>
                  <a:pt x="0" y="19"/>
                  <a:pt x="10" y="9"/>
                </a:cubicBezTo>
                <a:cubicBezTo>
                  <a:pt x="14" y="5"/>
                  <a:pt x="18" y="3"/>
                  <a:pt x="23" y="2"/>
                </a:cubicBezTo>
                <a:cubicBezTo>
                  <a:pt x="31" y="0"/>
                  <a:pt x="40" y="3"/>
                  <a:pt x="47" y="9"/>
                </a:cubicBezTo>
                <a:cubicBezTo>
                  <a:pt x="54" y="16"/>
                  <a:pt x="54" y="16"/>
                  <a:pt x="54" y="16"/>
                </a:cubicBezTo>
                <a:cubicBezTo>
                  <a:pt x="68" y="30"/>
                  <a:pt x="68" y="30"/>
                  <a:pt x="68" y="30"/>
                </a:cubicBezTo>
                <a:cubicBezTo>
                  <a:pt x="85" y="47"/>
                  <a:pt x="85" y="47"/>
                  <a:pt x="85" y="47"/>
                </a:cubicBezTo>
                <a:cubicBezTo>
                  <a:pt x="85" y="48"/>
                  <a:pt x="85" y="48"/>
                  <a:pt x="85" y="48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152">
            <a:extLst>
              <a:ext uri="{FF2B5EF4-FFF2-40B4-BE49-F238E27FC236}">
                <a16:creationId xmlns:a16="http://schemas.microsoft.com/office/drawing/2014/main" id="{CBCFA88A-3B9F-4285-81F8-E79CB58F2388}"/>
              </a:ext>
            </a:extLst>
          </p:cNvPr>
          <p:cNvSpPr>
            <a:spLocks/>
          </p:cNvSpPr>
          <p:nvPr/>
        </p:nvSpPr>
        <p:spPr bwMode="auto">
          <a:xfrm>
            <a:off x="3197226" y="4664075"/>
            <a:ext cx="798513" cy="736600"/>
          </a:xfrm>
          <a:custGeom>
            <a:avLst/>
            <a:gdLst>
              <a:gd name="T0" fmla="*/ 151 w 237"/>
              <a:gd name="T1" fmla="*/ 7 h 218"/>
              <a:gd name="T2" fmla="*/ 191 w 237"/>
              <a:gd name="T3" fmla="*/ 20 h 218"/>
              <a:gd name="T4" fmla="*/ 237 w 237"/>
              <a:gd name="T5" fmla="*/ 66 h 218"/>
              <a:gd name="T6" fmla="*/ 237 w 237"/>
              <a:gd name="T7" fmla="*/ 66 h 218"/>
              <a:gd name="T8" fmla="*/ 224 w 237"/>
              <a:gd name="T9" fmla="*/ 73 h 218"/>
              <a:gd name="T10" fmla="*/ 223 w 237"/>
              <a:gd name="T11" fmla="*/ 110 h 218"/>
              <a:gd name="T12" fmla="*/ 225 w 237"/>
              <a:gd name="T13" fmla="*/ 111 h 218"/>
              <a:gd name="T14" fmla="*/ 201 w 237"/>
              <a:gd name="T15" fmla="*/ 104 h 218"/>
              <a:gd name="T16" fmla="*/ 188 w 237"/>
              <a:gd name="T17" fmla="*/ 111 h 218"/>
              <a:gd name="T18" fmla="*/ 188 w 237"/>
              <a:gd name="T19" fmla="*/ 148 h 218"/>
              <a:gd name="T20" fmla="*/ 222 w 237"/>
              <a:gd name="T21" fmla="*/ 183 h 218"/>
              <a:gd name="T22" fmla="*/ 222 w 237"/>
              <a:gd name="T23" fmla="*/ 183 h 218"/>
              <a:gd name="T24" fmla="*/ 189 w 237"/>
              <a:gd name="T25" fmla="*/ 149 h 218"/>
              <a:gd name="T26" fmla="*/ 165 w 237"/>
              <a:gd name="T27" fmla="*/ 142 h 218"/>
              <a:gd name="T28" fmla="*/ 152 w 237"/>
              <a:gd name="T29" fmla="*/ 149 h 218"/>
              <a:gd name="T30" fmla="*/ 152 w 237"/>
              <a:gd name="T31" fmla="*/ 186 h 218"/>
              <a:gd name="T32" fmla="*/ 153 w 237"/>
              <a:gd name="T33" fmla="*/ 187 h 218"/>
              <a:gd name="T34" fmla="*/ 129 w 237"/>
              <a:gd name="T35" fmla="*/ 180 h 218"/>
              <a:gd name="T36" fmla="*/ 116 w 237"/>
              <a:gd name="T37" fmla="*/ 187 h 218"/>
              <a:gd name="T38" fmla="*/ 111 w 237"/>
              <a:gd name="T39" fmla="*/ 218 h 218"/>
              <a:gd name="T40" fmla="*/ 91 w 237"/>
              <a:gd name="T41" fmla="*/ 209 h 218"/>
              <a:gd name="T42" fmla="*/ 18 w 237"/>
              <a:gd name="T43" fmla="*/ 131 h 218"/>
              <a:gd name="T44" fmla="*/ 10 w 237"/>
              <a:gd name="T45" fmla="*/ 107 h 218"/>
              <a:gd name="T46" fmla="*/ 79 w 237"/>
              <a:gd name="T47" fmla="*/ 5 h 218"/>
              <a:gd name="T48" fmla="*/ 88 w 237"/>
              <a:gd name="T49" fmla="*/ 3 h 218"/>
              <a:gd name="T50" fmla="*/ 151 w 237"/>
              <a:gd name="T51" fmla="*/ 6 h 218"/>
              <a:gd name="T52" fmla="*/ 151 w 237"/>
              <a:gd name="T53" fmla="*/ 7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37" h="218">
                <a:moveTo>
                  <a:pt x="151" y="7"/>
                </a:moveTo>
                <a:cubicBezTo>
                  <a:pt x="164" y="10"/>
                  <a:pt x="177" y="14"/>
                  <a:pt x="191" y="20"/>
                </a:cubicBezTo>
                <a:cubicBezTo>
                  <a:pt x="213" y="32"/>
                  <a:pt x="228" y="48"/>
                  <a:pt x="237" y="66"/>
                </a:cubicBezTo>
                <a:cubicBezTo>
                  <a:pt x="237" y="66"/>
                  <a:pt x="237" y="66"/>
                  <a:pt x="237" y="66"/>
                </a:cubicBezTo>
                <a:cubicBezTo>
                  <a:pt x="232" y="67"/>
                  <a:pt x="227" y="69"/>
                  <a:pt x="224" y="73"/>
                </a:cubicBezTo>
                <a:cubicBezTo>
                  <a:pt x="214" y="83"/>
                  <a:pt x="213" y="99"/>
                  <a:pt x="223" y="110"/>
                </a:cubicBezTo>
                <a:cubicBezTo>
                  <a:pt x="225" y="111"/>
                  <a:pt x="225" y="111"/>
                  <a:pt x="225" y="111"/>
                </a:cubicBezTo>
                <a:cubicBezTo>
                  <a:pt x="218" y="105"/>
                  <a:pt x="209" y="102"/>
                  <a:pt x="201" y="104"/>
                </a:cubicBezTo>
                <a:cubicBezTo>
                  <a:pt x="196" y="105"/>
                  <a:pt x="192" y="107"/>
                  <a:pt x="188" y="111"/>
                </a:cubicBezTo>
                <a:cubicBezTo>
                  <a:pt x="178" y="121"/>
                  <a:pt x="178" y="137"/>
                  <a:pt x="188" y="148"/>
                </a:cubicBezTo>
                <a:cubicBezTo>
                  <a:pt x="222" y="183"/>
                  <a:pt x="222" y="183"/>
                  <a:pt x="222" y="183"/>
                </a:cubicBezTo>
                <a:cubicBezTo>
                  <a:pt x="222" y="183"/>
                  <a:pt x="222" y="183"/>
                  <a:pt x="222" y="183"/>
                </a:cubicBezTo>
                <a:cubicBezTo>
                  <a:pt x="189" y="149"/>
                  <a:pt x="189" y="149"/>
                  <a:pt x="189" y="149"/>
                </a:cubicBezTo>
                <a:cubicBezTo>
                  <a:pt x="182" y="143"/>
                  <a:pt x="173" y="140"/>
                  <a:pt x="165" y="142"/>
                </a:cubicBezTo>
                <a:cubicBezTo>
                  <a:pt x="160" y="143"/>
                  <a:pt x="156" y="145"/>
                  <a:pt x="152" y="149"/>
                </a:cubicBezTo>
                <a:cubicBezTo>
                  <a:pt x="142" y="159"/>
                  <a:pt x="142" y="176"/>
                  <a:pt x="152" y="186"/>
                </a:cubicBezTo>
                <a:cubicBezTo>
                  <a:pt x="153" y="187"/>
                  <a:pt x="153" y="187"/>
                  <a:pt x="153" y="187"/>
                </a:cubicBezTo>
                <a:cubicBezTo>
                  <a:pt x="147" y="181"/>
                  <a:pt x="138" y="178"/>
                  <a:pt x="129" y="180"/>
                </a:cubicBezTo>
                <a:cubicBezTo>
                  <a:pt x="124" y="181"/>
                  <a:pt x="120" y="183"/>
                  <a:pt x="116" y="187"/>
                </a:cubicBezTo>
                <a:cubicBezTo>
                  <a:pt x="108" y="195"/>
                  <a:pt x="106" y="208"/>
                  <a:pt x="111" y="218"/>
                </a:cubicBezTo>
                <a:cubicBezTo>
                  <a:pt x="105" y="216"/>
                  <a:pt x="98" y="213"/>
                  <a:pt x="91" y="209"/>
                </a:cubicBezTo>
                <a:cubicBezTo>
                  <a:pt x="54" y="185"/>
                  <a:pt x="30" y="158"/>
                  <a:pt x="18" y="131"/>
                </a:cubicBezTo>
                <a:cubicBezTo>
                  <a:pt x="14" y="123"/>
                  <a:pt x="11" y="115"/>
                  <a:pt x="10" y="107"/>
                </a:cubicBezTo>
                <a:cubicBezTo>
                  <a:pt x="0" y="58"/>
                  <a:pt x="27" y="16"/>
                  <a:pt x="79" y="5"/>
                </a:cubicBezTo>
                <a:cubicBezTo>
                  <a:pt x="82" y="4"/>
                  <a:pt x="85" y="3"/>
                  <a:pt x="88" y="3"/>
                </a:cubicBezTo>
                <a:cubicBezTo>
                  <a:pt x="106" y="0"/>
                  <a:pt x="127" y="1"/>
                  <a:pt x="151" y="6"/>
                </a:cubicBezTo>
                <a:cubicBezTo>
                  <a:pt x="151" y="6"/>
                  <a:pt x="151" y="6"/>
                  <a:pt x="151" y="7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53">
            <a:extLst>
              <a:ext uri="{FF2B5EF4-FFF2-40B4-BE49-F238E27FC236}">
                <a16:creationId xmlns:a16="http://schemas.microsoft.com/office/drawing/2014/main" id="{18BA9BB5-C515-486E-9D58-AC033FFE711B}"/>
              </a:ext>
            </a:extLst>
          </p:cNvPr>
          <p:cNvSpPr>
            <a:spLocks/>
          </p:cNvSpPr>
          <p:nvPr/>
        </p:nvSpPr>
        <p:spPr bwMode="auto">
          <a:xfrm>
            <a:off x="3676651" y="5137150"/>
            <a:ext cx="322263" cy="323850"/>
          </a:xfrm>
          <a:custGeom>
            <a:avLst/>
            <a:gdLst>
              <a:gd name="T0" fmla="*/ 86 w 96"/>
              <a:gd name="T1" fmla="*/ 49 h 96"/>
              <a:gd name="T2" fmla="*/ 86 w 96"/>
              <a:gd name="T3" fmla="*/ 86 h 96"/>
              <a:gd name="T4" fmla="*/ 49 w 96"/>
              <a:gd name="T5" fmla="*/ 86 h 96"/>
              <a:gd name="T6" fmla="*/ 38 w 96"/>
              <a:gd name="T7" fmla="*/ 75 h 96"/>
              <a:gd name="T8" fmla="*/ 38 w 96"/>
              <a:gd name="T9" fmla="*/ 75 h 96"/>
              <a:gd name="T10" fmla="*/ 18 w 96"/>
              <a:gd name="T11" fmla="*/ 54 h 96"/>
              <a:gd name="T12" fmla="*/ 11 w 96"/>
              <a:gd name="T13" fmla="*/ 47 h 96"/>
              <a:gd name="T14" fmla="*/ 10 w 96"/>
              <a:gd name="T15" fmla="*/ 46 h 96"/>
              <a:gd name="T16" fmla="*/ 10 w 96"/>
              <a:gd name="T17" fmla="*/ 9 h 96"/>
              <a:gd name="T18" fmla="*/ 23 w 96"/>
              <a:gd name="T19" fmla="*/ 2 h 96"/>
              <a:gd name="T20" fmla="*/ 47 w 96"/>
              <a:gd name="T21" fmla="*/ 9 h 96"/>
              <a:gd name="T22" fmla="*/ 80 w 96"/>
              <a:gd name="T23" fmla="*/ 43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6" y="86"/>
                </a:cubicBezTo>
                <a:cubicBezTo>
                  <a:pt x="75" y="96"/>
                  <a:pt x="59" y="96"/>
                  <a:pt x="49" y="86"/>
                </a:cubicBezTo>
                <a:cubicBezTo>
                  <a:pt x="38" y="75"/>
                  <a:pt x="38" y="75"/>
                  <a:pt x="38" y="75"/>
                </a:cubicBezTo>
                <a:cubicBezTo>
                  <a:pt x="38" y="75"/>
                  <a:pt x="38" y="75"/>
                  <a:pt x="38" y="75"/>
                </a:cubicBezTo>
                <a:cubicBezTo>
                  <a:pt x="18" y="54"/>
                  <a:pt x="18" y="54"/>
                  <a:pt x="18" y="54"/>
                </a:cubicBezTo>
                <a:cubicBezTo>
                  <a:pt x="11" y="47"/>
                  <a:pt x="11" y="47"/>
                  <a:pt x="11" y="47"/>
                </a:cubicBezTo>
                <a:cubicBezTo>
                  <a:pt x="10" y="46"/>
                  <a:pt x="10" y="46"/>
                  <a:pt x="10" y="46"/>
                </a:cubicBezTo>
                <a:cubicBezTo>
                  <a:pt x="0" y="36"/>
                  <a:pt x="0" y="19"/>
                  <a:pt x="10" y="9"/>
                </a:cubicBezTo>
                <a:cubicBezTo>
                  <a:pt x="14" y="5"/>
                  <a:pt x="18" y="3"/>
                  <a:pt x="23" y="2"/>
                </a:cubicBezTo>
                <a:cubicBezTo>
                  <a:pt x="31" y="0"/>
                  <a:pt x="40" y="3"/>
                  <a:pt x="47" y="9"/>
                </a:cubicBezTo>
                <a:cubicBezTo>
                  <a:pt x="80" y="43"/>
                  <a:pt x="80" y="43"/>
                  <a:pt x="80" y="43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Freeform 154">
            <a:extLst>
              <a:ext uri="{FF2B5EF4-FFF2-40B4-BE49-F238E27FC236}">
                <a16:creationId xmlns:a16="http://schemas.microsoft.com/office/drawing/2014/main" id="{AD377078-7119-4E44-9782-31BD0B3853DB}"/>
              </a:ext>
            </a:extLst>
          </p:cNvPr>
          <p:cNvSpPr>
            <a:spLocks/>
          </p:cNvSpPr>
          <p:nvPr/>
        </p:nvSpPr>
        <p:spPr bwMode="auto">
          <a:xfrm>
            <a:off x="3554413" y="5265738"/>
            <a:ext cx="323850" cy="323850"/>
          </a:xfrm>
          <a:custGeom>
            <a:avLst/>
            <a:gdLst>
              <a:gd name="T0" fmla="*/ 86 w 96"/>
              <a:gd name="T1" fmla="*/ 49 h 96"/>
              <a:gd name="T2" fmla="*/ 86 w 96"/>
              <a:gd name="T3" fmla="*/ 86 h 96"/>
              <a:gd name="T4" fmla="*/ 49 w 96"/>
              <a:gd name="T5" fmla="*/ 86 h 96"/>
              <a:gd name="T6" fmla="*/ 10 w 96"/>
              <a:gd name="T7" fmla="*/ 46 h 96"/>
              <a:gd name="T8" fmla="*/ 5 w 96"/>
              <a:gd name="T9" fmla="*/ 40 h 96"/>
              <a:gd name="T10" fmla="*/ 10 w 96"/>
              <a:gd name="T11" fmla="*/ 9 h 96"/>
              <a:gd name="T12" fmla="*/ 23 w 96"/>
              <a:gd name="T13" fmla="*/ 2 h 96"/>
              <a:gd name="T14" fmla="*/ 47 w 96"/>
              <a:gd name="T15" fmla="*/ 9 h 96"/>
              <a:gd name="T16" fmla="*/ 54 w 96"/>
              <a:gd name="T17" fmla="*/ 16 h 96"/>
              <a:gd name="T18" fmla="*/ 74 w 96"/>
              <a:gd name="T19" fmla="*/ 37 h 96"/>
              <a:gd name="T20" fmla="*/ 74 w 96"/>
              <a:gd name="T21" fmla="*/ 37 h 96"/>
              <a:gd name="T22" fmla="*/ 85 w 96"/>
              <a:gd name="T23" fmla="*/ 48 h 96"/>
              <a:gd name="T24" fmla="*/ 86 w 96"/>
              <a:gd name="T25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6" h="96">
                <a:moveTo>
                  <a:pt x="86" y="49"/>
                </a:moveTo>
                <a:cubicBezTo>
                  <a:pt x="96" y="59"/>
                  <a:pt x="96" y="76"/>
                  <a:pt x="86" y="86"/>
                </a:cubicBezTo>
                <a:cubicBezTo>
                  <a:pt x="76" y="96"/>
                  <a:pt x="59" y="96"/>
                  <a:pt x="49" y="86"/>
                </a:cubicBezTo>
                <a:cubicBezTo>
                  <a:pt x="10" y="46"/>
                  <a:pt x="10" y="46"/>
                  <a:pt x="10" y="46"/>
                </a:cubicBezTo>
                <a:cubicBezTo>
                  <a:pt x="8" y="44"/>
                  <a:pt x="7" y="42"/>
                  <a:pt x="5" y="40"/>
                </a:cubicBezTo>
                <a:cubicBezTo>
                  <a:pt x="0" y="30"/>
                  <a:pt x="2" y="17"/>
                  <a:pt x="10" y="9"/>
                </a:cubicBezTo>
                <a:cubicBezTo>
                  <a:pt x="14" y="5"/>
                  <a:pt x="18" y="3"/>
                  <a:pt x="23" y="2"/>
                </a:cubicBezTo>
                <a:cubicBezTo>
                  <a:pt x="32" y="0"/>
                  <a:pt x="41" y="3"/>
                  <a:pt x="47" y="9"/>
                </a:cubicBezTo>
                <a:cubicBezTo>
                  <a:pt x="54" y="16"/>
                  <a:pt x="54" y="16"/>
                  <a:pt x="54" y="16"/>
                </a:cubicBezTo>
                <a:cubicBezTo>
                  <a:pt x="74" y="37"/>
                  <a:pt x="74" y="37"/>
                  <a:pt x="74" y="37"/>
                </a:cubicBezTo>
                <a:cubicBezTo>
                  <a:pt x="74" y="37"/>
                  <a:pt x="74" y="37"/>
                  <a:pt x="74" y="37"/>
                </a:cubicBezTo>
                <a:cubicBezTo>
                  <a:pt x="85" y="48"/>
                  <a:pt x="85" y="48"/>
                  <a:pt x="85" y="48"/>
                </a:cubicBezTo>
                <a:lnTo>
                  <a:pt x="8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55">
            <a:extLst>
              <a:ext uri="{FF2B5EF4-FFF2-40B4-BE49-F238E27FC236}">
                <a16:creationId xmlns:a16="http://schemas.microsoft.com/office/drawing/2014/main" id="{B291F04D-6E86-411B-A137-B422CCE9951C}"/>
              </a:ext>
            </a:extLst>
          </p:cNvPr>
          <p:cNvSpPr>
            <a:spLocks/>
          </p:cNvSpPr>
          <p:nvPr/>
        </p:nvSpPr>
        <p:spPr bwMode="auto">
          <a:xfrm>
            <a:off x="2490788" y="2032000"/>
            <a:ext cx="1017588" cy="1157288"/>
          </a:xfrm>
          <a:custGeom>
            <a:avLst/>
            <a:gdLst>
              <a:gd name="T0" fmla="*/ 170 w 302"/>
              <a:gd name="T1" fmla="*/ 7 h 343"/>
              <a:gd name="T2" fmla="*/ 295 w 302"/>
              <a:gd name="T3" fmla="*/ 221 h 343"/>
              <a:gd name="T4" fmla="*/ 192 w 302"/>
              <a:gd name="T5" fmla="*/ 343 h 343"/>
              <a:gd name="T6" fmla="*/ 208 w 302"/>
              <a:gd name="T7" fmla="*/ 316 h 343"/>
              <a:gd name="T8" fmla="*/ 160 w 302"/>
              <a:gd name="T9" fmla="*/ 152 h 343"/>
              <a:gd name="T10" fmla="*/ 108 w 302"/>
              <a:gd name="T11" fmla="*/ 139 h 343"/>
              <a:gd name="T12" fmla="*/ 8 w 302"/>
              <a:gd name="T13" fmla="*/ 196 h 343"/>
              <a:gd name="T14" fmla="*/ 0 w 302"/>
              <a:gd name="T15" fmla="*/ 210 h 343"/>
              <a:gd name="T16" fmla="*/ 0 w 302"/>
              <a:gd name="T17" fmla="*/ 198 h 343"/>
              <a:gd name="T18" fmla="*/ 0 w 302"/>
              <a:gd name="T19" fmla="*/ 198 h 343"/>
              <a:gd name="T20" fmla="*/ 0 w 302"/>
              <a:gd name="T21" fmla="*/ 195 h 343"/>
              <a:gd name="T22" fmla="*/ 170 w 302"/>
              <a:gd name="T23" fmla="*/ 7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343">
                <a:moveTo>
                  <a:pt x="170" y="7"/>
                </a:moveTo>
                <a:cubicBezTo>
                  <a:pt x="251" y="14"/>
                  <a:pt x="302" y="143"/>
                  <a:pt x="295" y="221"/>
                </a:cubicBezTo>
                <a:cubicBezTo>
                  <a:pt x="290" y="280"/>
                  <a:pt x="247" y="327"/>
                  <a:pt x="192" y="343"/>
                </a:cubicBezTo>
                <a:cubicBezTo>
                  <a:pt x="208" y="316"/>
                  <a:pt x="208" y="316"/>
                  <a:pt x="208" y="316"/>
                </a:cubicBezTo>
                <a:cubicBezTo>
                  <a:pt x="243" y="257"/>
                  <a:pt x="221" y="182"/>
                  <a:pt x="160" y="152"/>
                </a:cubicBezTo>
                <a:cubicBezTo>
                  <a:pt x="143" y="143"/>
                  <a:pt x="126" y="139"/>
                  <a:pt x="108" y="139"/>
                </a:cubicBezTo>
                <a:cubicBezTo>
                  <a:pt x="68" y="139"/>
                  <a:pt x="30" y="160"/>
                  <a:pt x="8" y="196"/>
                </a:cubicBezTo>
                <a:cubicBezTo>
                  <a:pt x="0" y="210"/>
                  <a:pt x="0" y="210"/>
                  <a:pt x="0" y="210"/>
                </a:cubicBezTo>
                <a:cubicBezTo>
                  <a:pt x="0" y="206"/>
                  <a:pt x="0" y="202"/>
                  <a:pt x="0" y="198"/>
                </a:cubicBezTo>
                <a:cubicBezTo>
                  <a:pt x="0" y="198"/>
                  <a:pt x="0" y="198"/>
                  <a:pt x="0" y="198"/>
                </a:cubicBezTo>
                <a:cubicBezTo>
                  <a:pt x="0" y="197"/>
                  <a:pt x="0" y="196"/>
                  <a:pt x="0" y="195"/>
                </a:cubicBezTo>
                <a:cubicBezTo>
                  <a:pt x="7" y="117"/>
                  <a:pt x="88" y="0"/>
                  <a:pt x="170" y="7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156">
            <a:extLst>
              <a:ext uri="{FF2B5EF4-FFF2-40B4-BE49-F238E27FC236}">
                <a16:creationId xmlns:a16="http://schemas.microsoft.com/office/drawing/2014/main" id="{D8DCF015-1042-4F94-BC09-7E0A779A0FD9}"/>
              </a:ext>
            </a:extLst>
          </p:cNvPr>
          <p:cNvSpPr>
            <a:spLocks/>
          </p:cNvSpPr>
          <p:nvPr/>
        </p:nvSpPr>
        <p:spPr bwMode="auto">
          <a:xfrm>
            <a:off x="3133726" y="4624388"/>
            <a:ext cx="330200" cy="482600"/>
          </a:xfrm>
          <a:custGeom>
            <a:avLst/>
            <a:gdLst>
              <a:gd name="T0" fmla="*/ 97 w 98"/>
              <a:gd name="T1" fmla="*/ 11 h 143"/>
              <a:gd name="T2" fmla="*/ 98 w 98"/>
              <a:gd name="T3" fmla="*/ 17 h 143"/>
              <a:gd name="T4" fmla="*/ 29 w 98"/>
              <a:gd name="T5" fmla="*/ 119 h 143"/>
              <a:gd name="T6" fmla="*/ 37 w 98"/>
              <a:gd name="T7" fmla="*/ 143 h 143"/>
              <a:gd name="T8" fmla="*/ 17 w 98"/>
              <a:gd name="T9" fmla="*/ 121 h 143"/>
              <a:gd name="T10" fmla="*/ 17 w 98"/>
              <a:gd name="T11" fmla="*/ 121 h 143"/>
              <a:gd name="T12" fmla="*/ 17 w 98"/>
              <a:gd name="T13" fmla="*/ 46 h 143"/>
              <a:gd name="T14" fmla="*/ 97 w 98"/>
              <a:gd name="T15" fmla="*/ 11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8" h="143">
                <a:moveTo>
                  <a:pt x="97" y="11"/>
                </a:moveTo>
                <a:cubicBezTo>
                  <a:pt x="98" y="13"/>
                  <a:pt x="98" y="15"/>
                  <a:pt x="98" y="17"/>
                </a:cubicBezTo>
                <a:cubicBezTo>
                  <a:pt x="46" y="28"/>
                  <a:pt x="19" y="70"/>
                  <a:pt x="29" y="119"/>
                </a:cubicBezTo>
                <a:cubicBezTo>
                  <a:pt x="30" y="127"/>
                  <a:pt x="33" y="135"/>
                  <a:pt x="37" y="143"/>
                </a:cubicBezTo>
                <a:cubicBezTo>
                  <a:pt x="37" y="143"/>
                  <a:pt x="25" y="135"/>
                  <a:pt x="17" y="121"/>
                </a:cubicBezTo>
                <a:cubicBezTo>
                  <a:pt x="17" y="121"/>
                  <a:pt x="17" y="121"/>
                  <a:pt x="17" y="121"/>
                </a:cubicBezTo>
                <a:cubicBezTo>
                  <a:pt x="6" y="104"/>
                  <a:pt x="0" y="79"/>
                  <a:pt x="17" y="46"/>
                </a:cubicBezTo>
                <a:cubicBezTo>
                  <a:pt x="41" y="0"/>
                  <a:pt x="80" y="5"/>
                  <a:pt x="97" y="11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57">
            <a:extLst>
              <a:ext uri="{FF2B5EF4-FFF2-40B4-BE49-F238E27FC236}">
                <a16:creationId xmlns:a16="http://schemas.microsoft.com/office/drawing/2014/main" id="{B6EAA95F-3127-410A-B916-131A629EE911}"/>
              </a:ext>
            </a:extLst>
          </p:cNvPr>
          <p:cNvSpPr>
            <a:spLocks noEditPoints="1"/>
          </p:cNvSpPr>
          <p:nvPr/>
        </p:nvSpPr>
        <p:spPr bwMode="auto">
          <a:xfrm>
            <a:off x="3121026" y="4610100"/>
            <a:ext cx="352425" cy="506413"/>
          </a:xfrm>
          <a:custGeom>
            <a:avLst/>
            <a:gdLst>
              <a:gd name="T0" fmla="*/ 41 w 105"/>
              <a:gd name="T1" fmla="*/ 150 h 150"/>
              <a:gd name="T2" fmla="*/ 39 w 105"/>
              <a:gd name="T3" fmla="*/ 150 h 150"/>
              <a:gd name="T4" fmla="*/ 18 w 105"/>
              <a:gd name="T5" fmla="*/ 127 h 150"/>
              <a:gd name="T6" fmla="*/ 18 w 105"/>
              <a:gd name="T7" fmla="*/ 126 h 150"/>
              <a:gd name="T8" fmla="*/ 18 w 105"/>
              <a:gd name="T9" fmla="*/ 49 h 150"/>
              <a:gd name="T10" fmla="*/ 102 w 105"/>
              <a:gd name="T11" fmla="*/ 12 h 150"/>
              <a:gd name="T12" fmla="*/ 104 w 105"/>
              <a:gd name="T13" fmla="*/ 14 h 150"/>
              <a:gd name="T14" fmla="*/ 105 w 105"/>
              <a:gd name="T15" fmla="*/ 20 h 150"/>
              <a:gd name="T16" fmla="*/ 103 w 105"/>
              <a:gd name="T17" fmla="*/ 23 h 150"/>
              <a:gd name="T18" fmla="*/ 36 w 105"/>
              <a:gd name="T19" fmla="*/ 122 h 150"/>
              <a:gd name="T20" fmla="*/ 44 w 105"/>
              <a:gd name="T21" fmla="*/ 146 h 150"/>
              <a:gd name="T22" fmla="*/ 43 w 105"/>
              <a:gd name="T23" fmla="*/ 150 h 150"/>
              <a:gd name="T24" fmla="*/ 41 w 105"/>
              <a:gd name="T25" fmla="*/ 150 h 150"/>
              <a:gd name="T26" fmla="*/ 23 w 105"/>
              <a:gd name="T27" fmla="*/ 123 h 150"/>
              <a:gd name="T28" fmla="*/ 23 w 105"/>
              <a:gd name="T29" fmla="*/ 123 h 150"/>
              <a:gd name="T30" fmla="*/ 33 w 105"/>
              <a:gd name="T31" fmla="*/ 137 h 150"/>
              <a:gd name="T32" fmla="*/ 30 w 105"/>
              <a:gd name="T33" fmla="*/ 123 h 150"/>
              <a:gd name="T34" fmla="*/ 99 w 105"/>
              <a:gd name="T35" fmla="*/ 18 h 150"/>
              <a:gd name="T36" fmla="*/ 99 w 105"/>
              <a:gd name="T37" fmla="*/ 17 h 150"/>
              <a:gd name="T38" fmla="*/ 23 w 105"/>
              <a:gd name="T39" fmla="*/ 51 h 150"/>
              <a:gd name="T40" fmla="*/ 23 w 105"/>
              <a:gd name="T41" fmla="*/ 123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" h="150">
                <a:moveTo>
                  <a:pt x="41" y="150"/>
                </a:moveTo>
                <a:cubicBezTo>
                  <a:pt x="40" y="150"/>
                  <a:pt x="40" y="150"/>
                  <a:pt x="39" y="150"/>
                </a:cubicBezTo>
                <a:cubicBezTo>
                  <a:pt x="39" y="149"/>
                  <a:pt x="27" y="142"/>
                  <a:pt x="18" y="127"/>
                </a:cubicBezTo>
                <a:cubicBezTo>
                  <a:pt x="18" y="127"/>
                  <a:pt x="18" y="127"/>
                  <a:pt x="18" y="126"/>
                </a:cubicBezTo>
                <a:cubicBezTo>
                  <a:pt x="8" y="110"/>
                  <a:pt x="0" y="83"/>
                  <a:pt x="18" y="49"/>
                </a:cubicBezTo>
                <a:cubicBezTo>
                  <a:pt x="43" y="0"/>
                  <a:pt x="85" y="7"/>
                  <a:pt x="102" y="12"/>
                </a:cubicBezTo>
                <a:cubicBezTo>
                  <a:pt x="103" y="12"/>
                  <a:pt x="104" y="13"/>
                  <a:pt x="104" y="14"/>
                </a:cubicBezTo>
                <a:cubicBezTo>
                  <a:pt x="105" y="16"/>
                  <a:pt x="105" y="18"/>
                  <a:pt x="105" y="20"/>
                </a:cubicBezTo>
                <a:cubicBezTo>
                  <a:pt x="105" y="22"/>
                  <a:pt x="104" y="23"/>
                  <a:pt x="103" y="23"/>
                </a:cubicBezTo>
                <a:cubicBezTo>
                  <a:pt x="54" y="34"/>
                  <a:pt x="26" y="75"/>
                  <a:pt x="36" y="122"/>
                </a:cubicBezTo>
                <a:cubicBezTo>
                  <a:pt x="37" y="130"/>
                  <a:pt x="40" y="138"/>
                  <a:pt x="44" y="146"/>
                </a:cubicBezTo>
                <a:cubicBezTo>
                  <a:pt x="44" y="147"/>
                  <a:pt x="44" y="149"/>
                  <a:pt x="43" y="150"/>
                </a:cubicBezTo>
                <a:cubicBezTo>
                  <a:pt x="42" y="150"/>
                  <a:pt x="42" y="150"/>
                  <a:pt x="41" y="150"/>
                </a:cubicBezTo>
                <a:close/>
                <a:moveTo>
                  <a:pt x="23" y="123"/>
                </a:moveTo>
                <a:cubicBezTo>
                  <a:pt x="23" y="123"/>
                  <a:pt x="23" y="123"/>
                  <a:pt x="23" y="123"/>
                </a:cubicBezTo>
                <a:cubicBezTo>
                  <a:pt x="26" y="129"/>
                  <a:pt x="30" y="133"/>
                  <a:pt x="33" y="137"/>
                </a:cubicBezTo>
                <a:cubicBezTo>
                  <a:pt x="32" y="132"/>
                  <a:pt x="31" y="128"/>
                  <a:pt x="30" y="123"/>
                </a:cubicBezTo>
                <a:cubicBezTo>
                  <a:pt x="20" y="74"/>
                  <a:pt x="48" y="31"/>
                  <a:pt x="99" y="18"/>
                </a:cubicBezTo>
                <a:cubicBezTo>
                  <a:pt x="99" y="18"/>
                  <a:pt x="99" y="18"/>
                  <a:pt x="99" y="17"/>
                </a:cubicBezTo>
                <a:cubicBezTo>
                  <a:pt x="79" y="12"/>
                  <a:pt x="45" y="10"/>
                  <a:pt x="23" y="51"/>
                </a:cubicBezTo>
                <a:cubicBezTo>
                  <a:pt x="7" y="83"/>
                  <a:pt x="14" y="108"/>
                  <a:pt x="23" y="12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58">
            <a:extLst>
              <a:ext uri="{FF2B5EF4-FFF2-40B4-BE49-F238E27FC236}">
                <a16:creationId xmlns:a16="http://schemas.microsoft.com/office/drawing/2014/main" id="{15842664-E1D8-45BE-9ACF-3FC25BE29C67}"/>
              </a:ext>
            </a:extLst>
          </p:cNvPr>
          <p:cNvSpPr>
            <a:spLocks/>
          </p:cNvSpPr>
          <p:nvPr/>
        </p:nvSpPr>
        <p:spPr bwMode="auto">
          <a:xfrm>
            <a:off x="1722438" y="3705225"/>
            <a:ext cx="1738313" cy="1330325"/>
          </a:xfrm>
          <a:custGeom>
            <a:avLst/>
            <a:gdLst>
              <a:gd name="T0" fmla="*/ 274 w 516"/>
              <a:gd name="T1" fmla="*/ 93 h 394"/>
              <a:gd name="T2" fmla="*/ 473 w 516"/>
              <a:gd name="T3" fmla="*/ 222 h 394"/>
              <a:gd name="T4" fmla="*/ 516 w 516"/>
              <a:gd name="T5" fmla="*/ 282 h 394"/>
              <a:gd name="T6" fmla="*/ 516 w 516"/>
              <a:gd name="T7" fmla="*/ 283 h 394"/>
              <a:gd name="T8" fmla="*/ 436 w 516"/>
              <a:gd name="T9" fmla="*/ 318 h 394"/>
              <a:gd name="T10" fmla="*/ 436 w 516"/>
              <a:gd name="T11" fmla="*/ 393 h 394"/>
              <a:gd name="T12" fmla="*/ 388 w 516"/>
              <a:gd name="T13" fmla="*/ 385 h 394"/>
              <a:gd name="T14" fmla="*/ 64 w 516"/>
              <a:gd name="T15" fmla="*/ 234 h 394"/>
              <a:gd name="T16" fmla="*/ 49 w 516"/>
              <a:gd name="T17" fmla="*/ 225 h 394"/>
              <a:gd name="T18" fmla="*/ 49 w 516"/>
              <a:gd name="T19" fmla="*/ 225 h 394"/>
              <a:gd name="T20" fmla="*/ 49 w 516"/>
              <a:gd name="T21" fmla="*/ 225 h 394"/>
              <a:gd name="T22" fmla="*/ 0 w 516"/>
              <a:gd name="T23" fmla="*/ 132 h 394"/>
              <a:gd name="T24" fmla="*/ 0 w 516"/>
              <a:gd name="T25" fmla="*/ 126 h 394"/>
              <a:gd name="T26" fmla="*/ 0 w 516"/>
              <a:gd name="T27" fmla="*/ 122 h 394"/>
              <a:gd name="T28" fmla="*/ 15 w 516"/>
              <a:gd name="T29" fmla="*/ 72 h 394"/>
              <a:gd name="T30" fmla="*/ 22 w 516"/>
              <a:gd name="T31" fmla="*/ 60 h 394"/>
              <a:gd name="T32" fmla="*/ 26 w 516"/>
              <a:gd name="T33" fmla="*/ 55 h 394"/>
              <a:gd name="T34" fmla="*/ 169 w 516"/>
              <a:gd name="T35" fmla="*/ 25 h 394"/>
              <a:gd name="T36" fmla="*/ 241 w 516"/>
              <a:gd name="T37" fmla="*/ 72 h 394"/>
              <a:gd name="T38" fmla="*/ 274 w 516"/>
              <a:gd name="T39" fmla="*/ 93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16" h="394">
                <a:moveTo>
                  <a:pt x="274" y="93"/>
                </a:moveTo>
                <a:cubicBezTo>
                  <a:pt x="473" y="222"/>
                  <a:pt x="473" y="222"/>
                  <a:pt x="473" y="222"/>
                </a:cubicBezTo>
                <a:cubicBezTo>
                  <a:pt x="496" y="235"/>
                  <a:pt x="511" y="258"/>
                  <a:pt x="516" y="282"/>
                </a:cubicBezTo>
                <a:cubicBezTo>
                  <a:pt x="516" y="283"/>
                  <a:pt x="516" y="283"/>
                  <a:pt x="516" y="283"/>
                </a:cubicBezTo>
                <a:cubicBezTo>
                  <a:pt x="499" y="277"/>
                  <a:pt x="460" y="272"/>
                  <a:pt x="436" y="318"/>
                </a:cubicBezTo>
                <a:cubicBezTo>
                  <a:pt x="419" y="351"/>
                  <a:pt x="425" y="376"/>
                  <a:pt x="436" y="393"/>
                </a:cubicBezTo>
                <a:cubicBezTo>
                  <a:pt x="420" y="394"/>
                  <a:pt x="403" y="392"/>
                  <a:pt x="388" y="385"/>
                </a:cubicBezTo>
                <a:cubicBezTo>
                  <a:pt x="64" y="234"/>
                  <a:pt x="64" y="234"/>
                  <a:pt x="64" y="234"/>
                </a:cubicBezTo>
                <a:cubicBezTo>
                  <a:pt x="59" y="231"/>
                  <a:pt x="54" y="228"/>
                  <a:pt x="49" y="225"/>
                </a:cubicBezTo>
                <a:cubicBezTo>
                  <a:pt x="49" y="225"/>
                  <a:pt x="49" y="225"/>
                  <a:pt x="49" y="225"/>
                </a:cubicBezTo>
                <a:cubicBezTo>
                  <a:pt x="49" y="225"/>
                  <a:pt x="49" y="225"/>
                  <a:pt x="49" y="225"/>
                </a:cubicBezTo>
                <a:cubicBezTo>
                  <a:pt x="18" y="203"/>
                  <a:pt x="1" y="168"/>
                  <a:pt x="0" y="132"/>
                </a:cubicBezTo>
                <a:cubicBezTo>
                  <a:pt x="0" y="130"/>
                  <a:pt x="0" y="128"/>
                  <a:pt x="0" y="126"/>
                </a:cubicBezTo>
                <a:cubicBezTo>
                  <a:pt x="0" y="125"/>
                  <a:pt x="0" y="124"/>
                  <a:pt x="0" y="122"/>
                </a:cubicBezTo>
                <a:cubicBezTo>
                  <a:pt x="1" y="105"/>
                  <a:pt x="6" y="88"/>
                  <a:pt x="15" y="72"/>
                </a:cubicBezTo>
                <a:cubicBezTo>
                  <a:pt x="22" y="60"/>
                  <a:pt x="22" y="60"/>
                  <a:pt x="22" y="60"/>
                </a:cubicBezTo>
                <a:cubicBezTo>
                  <a:pt x="23" y="59"/>
                  <a:pt x="24" y="57"/>
                  <a:pt x="26" y="55"/>
                </a:cubicBezTo>
                <a:cubicBezTo>
                  <a:pt x="59" y="14"/>
                  <a:pt x="119" y="0"/>
                  <a:pt x="169" y="25"/>
                </a:cubicBezTo>
                <a:cubicBezTo>
                  <a:pt x="241" y="72"/>
                  <a:pt x="241" y="72"/>
                  <a:pt x="241" y="72"/>
                </a:cubicBezTo>
                <a:lnTo>
                  <a:pt x="274" y="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59">
            <a:extLst>
              <a:ext uri="{FF2B5EF4-FFF2-40B4-BE49-F238E27FC236}">
                <a16:creationId xmlns:a16="http://schemas.microsoft.com/office/drawing/2014/main" id="{271CBDDF-6EF1-4E03-94E2-FB9CD7A566E1}"/>
              </a:ext>
            </a:extLst>
          </p:cNvPr>
          <p:cNvSpPr>
            <a:spLocks/>
          </p:cNvSpPr>
          <p:nvPr/>
        </p:nvSpPr>
        <p:spPr bwMode="auto">
          <a:xfrm>
            <a:off x="1797051" y="2500313"/>
            <a:ext cx="1511300" cy="1519238"/>
          </a:xfrm>
          <a:custGeom>
            <a:avLst/>
            <a:gdLst>
              <a:gd name="T0" fmla="*/ 366 w 449"/>
              <a:gd name="T1" fmla="*/ 13 h 450"/>
              <a:gd name="T2" fmla="*/ 414 w 449"/>
              <a:gd name="T3" fmla="*/ 177 h 450"/>
              <a:gd name="T4" fmla="*/ 398 w 449"/>
              <a:gd name="T5" fmla="*/ 204 h 450"/>
              <a:gd name="T6" fmla="*/ 252 w 449"/>
              <a:gd name="T7" fmla="*/ 450 h 450"/>
              <a:gd name="T8" fmla="*/ 219 w 449"/>
              <a:gd name="T9" fmla="*/ 429 h 450"/>
              <a:gd name="T10" fmla="*/ 147 w 449"/>
              <a:gd name="T11" fmla="*/ 382 h 450"/>
              <a:gd name="T12" fmla="*/ 4 w 449"/>
              <a:gd name="T13" fmla="*/ 412 h 450"/>
              <a:gd name="T14" fmla="*/ 0 w 449"/>
              <a:gd name="T15" fmla="*/ 417 h 450"/>
              <a:gd name="T16" fmla="*/ 206 w 449"/>
              <a:gd name="T17" fmla="*/ 71 h 450"/>
              <a:gd name="T18" fmla="*/ 214 w 449"/>
              <a:gd name="T19" fmla="*/ 57 h 450"/>
              <a:gd name="T20" fmla="*/ 314 w 449"/>
              <a:gd name="T21" fmla="*/ 0 h 450"/>
              <a:gd name="T22" fmla="*/ 366 w 449"/>
              <a:gd name="T23" fmla="*/ 13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9" h="450">
                <a:moveTo>
                  <a:pt x="366" y="13"/>
                </a:moveTo>
                <a:cubicBezTo>
                  <a:pt x="427" y="43"/>
                  <a:pt x="449" y="118"/>
                  <a:pt x="414" y="177"/>
                </a:cubicBezTo>
                <a:cubicBezTo>
                  <a:pt x="398" y="204"/>
                  <a:pt x="398" y="204"/>
                  <a:pt x="398" y="204"/>
                </a:cubicBezTo>
                <a:cubicBezTo>
                  <a:pt x="252" y="450"/>
                  <a:pt x="252" y="450"/>
                  <a:pt x="252" y="450"/>
                </a:cubicBezTo>
                <a:cubicBezTo>
                  <a:pt x="219" y="429"/>
                  <a:pt x="219" y="429"/>
                  <a:pt x="219" y="429"/>
                </a:cubicBezTo>
                <a:cubicBezTo>
                  <a:pt x="147" y="382"/>
                  <a:pt x="147" y="382"/>
                  <a:pt x="147" y="382"/>
                </a:cubicBezTo>
                <a:cubicBezTo>
                  <a:pt x="97" y="357"/>
                  <a:pt x="37" y="371"/>
                  <a:pt x="4" y="412"/>
                </a:cubicBezTo>
                <a:cubicBezTo>
                  <a:pt x="2" y="414"/>
                  <a:pt x="1" y="416"/>
                  <a:pt x="0" y="417"/>
                </a:cubicBezTo>
                <a:cubicBezTo>
                  <a:pt x="206" y="71"/>
                  <a:pt x="206" y="71"/>
                  <a:pt x="206" y="71"/>
                </a:cubicBezTo>
                <a:cubicBezTo>
                  <a:pt x="214" y="57"/>
                  <a:pt x="214" y="57"/>
                  <a:pt x="214" y="57"/>
                </a:cubicBezTo>
                <a:cubicBezTo>
                  <a:pt x="236" y="21"/>
                  <a:pt x="274" y="0"/>
                  <a:pt x="314" y="0"/>
                </a:cubicBezTo>
                <a:cubicBezTo>
                  <a:pt x="332" y="0"/>
                  <a:pt x="349" y="4"/>
                  <a:pt x="366" y="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60">
            <a:extLst>
              <a:ext uri="{FF2B5EF4-FFF2-40B4-BE49-F238E27FC236}">
                <a16:creationId xmlns:a16="http://schemas.microsoft.com/office/drawing/2014/main" id="{BE539485-5413-4B17-88B6-3B868B8DDCF7}"/>
              </a:ext>
            </a:extLst>
          </p:cNvPr>
          <p:cNvSpPr>
            <a:spLocks noEditPoints="1"/>
          </p:cNvSpPr>
          <p:nvPr/>
        </p:nvSpPr>
        <p:spPr bwMode="auto">
          <a:xfrm>
            <a:off x="3911601" y="4867275"/>
            <a:ext cx="333375" cy="339725"/>
          </a:xfrm>
          <a:custGeom>
            <a:avLst/>
            <a:gdLst>
              <a:gd name="T0" fmla="*/ 69 w 99"/>
              <a:gd name="T1" fmla="*/ 101 h 101"/>
              <a:gd name="T2" fmla="*/ 48 w 99"/>
              <a:gd name="T3" fmla="*/ 93 h 101"/>
              <a:gd name="T4" fmla="*/ 48 w 99"/>
              <a:gd name="T5" fmla="*/ 93 h 101"/>
              <a:gd name="T6" fmla="*/ 48 w 99"/>
              <a:gd name="T7" fmla="*/ 92 h 101"/>
              <a:gd name="T8" fmla="*/ 8 w 99"/>
              <a:gd name="T9" fmla="*/ 52 h 101"/>
              <a:gd name="T10" fmla="*/ 0 w 99"/>
              <a:gd name="T11" fmla="*/ 31 h 101"/>
              <a:gd name="T12" fmla="*/ 9 w 99"/>
              <a:gd name="T13" fmla="*/ 10 h 101"/>
              <a:gd name="T14" fmla="*/ 24 w 99"/>
              <a:gd name="T15" fmla="*/ 2 h 101"/>
              <a:gd name="T16" fmla="*/ 25 w 99"/>
              <a:gd name="T17" fmla="*/ 2 h 101"/>
              <a:gd name="T18" fmla="*/ 51 w 99"/>
              <a:gd name="T19" fmla="*/ 10 h 101"/>
              <a:gd name="T20" fmla="*/ 91 w 99"/>
              <a:gd name="T21" fmla="*/ 50 h 101"/>
              <a:gd name="T22" fmla="*/ 99 w 99"/>
              <a:gd name="T23" fmla="*/ 71 h 101"/>
              <a:gd name="T24" fmla="*/ 90 w 99"/>
              <a:gd name="T25" fmla="*/ 93 h 101"/>
              <a:gd name="T26" fmla="*/ 69 w 99"/>
              <a:gd name="T27" fmla="*/ 101 h 101"/>
              <a:gd name="T28" fmla="*/ 54 w 99"/>
              <a:gd name="T29" fmla="*/ 87 h 101"/>
              <a:gd name="T30" fmla="*/ 54 w 99"/>
              <a:gd name="T31" fmla="*/ 87 h 101"/>
              <a:gd name="T32" fmla="*/ 85 w 99"/>
              <a:gd name="T33" fmla="*/ 87 h 101"/>
              <a:gd name="T34" fmla="*/ 91 w 99"/>
              <a:gd name="T35" fmla="*/ 71 h 101"/>
              <a:gd name="T36" fmla="*/ 85 w 99"/>
              <a:gd name="T37" fmla="*/ 56 h 101"/>
              <a:gd name="T38" fmla="*/ 85 w 99"/>
              <a:gd name="T39" fmla="*/ 56 h 101"/>
              <a:gd name="T40" fmla="*/ 46 w 99"/>
              <a:gd name="T41" fmla="*/ 16 h 101"/>
              <a:gd name="T42" fmla="*/ 26 w 99"/>
              <a:gd name="T43" fmla="*/ 10 h 101"/>
              <a:gd name="T44" fmla="*/ 25 w 99"/>
              <a:gd name="T45" fmla="*/ 10 h 101"/>
              <a:gd name="T46" fmla="*/ 15 w 99"/>
              <a:gd name="T47" fmla="*/ 16 h 101"/>
              <a:gd name="T48" fmla="*/ 8 w 99"/>
              <a:gd name="T49" fmla="*/ 31 h 101"/>
              <a:gd name="T50" fmla="*/ 14 w 99"/>
              <a:gd name="T51" fmla="*/ 47 h 101"/>
              <a:gd name="T52" fmla="*/ 16 w 99"/>
              <a:gd name="T53" fmla="*/ 48 h 101"/>
              <a:gd name="T54" fmla="*/ 53 w 99"/>
              <a:gd name="T55" fmla="*/ 87 h 101"/>
              <a:gd name="T56" fmla="*/ 54 w 99"/>
              <a:gd name="T57" fmla="*/ 87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9" h="101">
                <a:moveTo>
                  <a:pt x="69" y="101"/>
                </a:moveTo>
                <a:cubicBezTo>
                  <a:pt x="62" y="101"/>
                  <a:pt x="54" y="98"/>
                  <a:pt x="48" y="93"/>
                </a:cubicBezTo>
                <a:cubicBezTo>
                  <a:pt x="48" y="93"/>
                  <a:pt x="48" y="93"/>
                  <a:pt x="48" y="93"/>
                </a:cubicBezTo>
                <a:cubicBezTo>
                  <a:pt x="48" y="92"/>
                  <a:pt x="48" y="92"/>
                  <a:pt x="48" y="92"/>
                </a:cubicBezTo>
                <a:cubicBezTo>
                  <a:pt x="8" y="52"/>
                  <a:pt x="8" y="52"/>
                  <a:pt x="8" y="52"/>
                </a:cubicBezTo>
                <a:cubicBezTo>
                  <a:pt x="3" y="47"/>
                  <a:pt x="0" y="39"/>
                  <a:pt x="0" y="31"/>
                </a:cubicBezTo>
                <a:cubicBezTo>
                  <a:pt x="0" y="23"/>
                  <a:pt x="3" y="16"/>
                  <a:pt x="9" y="10"/>
                </a:cubicBezTo>
                <a:cubicBezTo>
                  <a:pt x="13" y="6"/>
                  <a:pt x="18" y="3"/>
                  <a:pt x="24" y="2"/>
                </a:cubicBezTo>
                <a:cubicBezTo>
                  <a:pt x="24" y="2"/>
                  <a:pt x="24" y="2"/>
                  <a:pt x="25" y="2"/>
                </a:cubicBezTo>
                <a:cubicBezTo>
                  <a:pt x="35" y="0"/>
                  <a:pt x="45" y="3"/>
                  <a:pt x="51" y="10"/>
                </a:cubicBezTo>
                <a:cubicBezTo>
                  <a:pt x="91" y="50"/>
                  <a:pt x="91" y="50"/>
                  <a:pt x="91" y="50"/>
                </a:cubicBezTo>
                <a:cubicBezTo>
                  <a:pt x="96" y="56"/>
                  <a:pt x="99" y="63"/>
                  <a:pt x="99" y="71"/>
                </a:cubicBezTo>
                <a:cubicBezTo>
                  <a:pt x="99" y="80"/>
                  <a:pt x="96" y="87"/>
                  <a:pt x="90" y="93"/>
                </a:cubicBezTo>
                <a:cubicBezTo>
                  <a:pt x="84" y="98"/>
                  <a:pt x="77" y="101"/>
                  <a:pt x="69" y="101"/>
                </a:cubicBezTo>
                <a:close/>
                <a:moveTo>
                  <a:pt x="54" y="87"/>
                </a:moveTo>
                <a:cubicBezTo>
                  <a:pt x="54" y="87"/>
                  <a:pt x="54" y="87"/>
                  <a:pt x="54" y="87"/>
                </a:cubicBezTo>
                <a:cubicBezTo>
                  <a:pt x="62" y="95"/>
                  <a:pt x="76" y="95"/>
                  <a:pt x="85" y="87"/>
                </a:cubicBezTo>
                <a:cubicBezTo>
                  <a:pt x="89" y="83"/>
                  <a:pt x="91" y="77"/>
                  <a:pt x="91" y="71"/>
                </a:cubicBezTo>
                <a:cubicBezTo>
                  <a:pt x="91" y="65"/>
                  <a:pt x="89" y="60"/>
                  <a:pt x="85" y="56"/>
                </a:cubicBezTo>
                <a:cubicBezTo>
                  <a:pt x="85" y="56"/>
                  <a:pt x="85" y="56"/>
                  <a:pt x="85" y="56"/>
                </a:cubicBezTo>
                <a:cubicBezTo>
                  <a:pt x="46" y="16"/>
                  <a:pt x="46" y="16"/>
                  <a:pt x="46" y="16"/>
                </a:cubicBezTo>
                <a:cubicBezTo>
                  <a:pt x="41" y="11"/>
                  <a:pt x="33" y="8"/>
                  <a:pt x="26" y="10"/>
                </a:cubicBezTo>
                <a:cubicBezTo>
                  <a:pt x="26" y="10"/>
                  <a:pt x="26" y="10"/>
                  <a:pt x="25" y="10"/>
                </a:cubicBezTo>
                <a:cubicBezTo>
                  <a:pt x="21" y="11"/>
                  <a:pt x="18" y="13"/>
                  <a:pt x="15" y="16"/>
                </a:cubicBezTo>
                <a:cubicBezTo>
                  <a:pt x="10" y="20"/>
                  <a:pt x="8" y="25"/>
                  <a:pt x="8" y="31"/>
                </a:cubicBezTo>
                <a:cubicBezTo>
                  <a:pt x="8" y="37"/>
                  <a:pt x="10" y="43"/>
                  <a:pt x="14" y="47"/>
                </a:cubicBezTo>
                <a:cubicBezTo>
                  <a:pt x="16" y="48"/>
                  <a:pt x="16" y="48"/>
                  <a:pt x="16" y="48"/>
                </a:cubicBezTo>
                <a:cubicBezTo>
                  <a:pt x="53" y="87"/>
                  <a:pt x="53" y="87"/>
                  <a:pt x="53" y="87"/>
                </a:cubicBezTo>
                <a:cubicBezTo>
                  <a:pt x="53" y="87"/>
                  <a:pt x="54" y="87"/>
                  <a:pt x="54" y="87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61">
            <a:extLst>
              <a:ext uri="{FF2B5EF4-FFF2-40B4-BE49-F238E27FC236}">
                <a16:creationId xmlns:a16="http://schemas.microsoft.com/office/drawing/2014/main" id="{9C4C8696-97EC-473A-B8DA-B97335EEBCE0}"/>
              </a:ext>
            </a:extLst>
          </p:cNvPr>
          <p:cNvSpPr>
            <a:spLocks noEditPoints="1"/>
          </p:cNvSpPr>
          <p:nvPr/>
        </p:nvSpPr>
        <p:spPr bwMode="auto">
          <a:xfrm>
            <a:off x="3779838" y="4995863"/>
            <a:ext cx="357188" cy="339725"/>
          </a:xfrm>
          <a:custGeom>
            <a:avLst/>
            <a:gdLst>
              <a:gd name="T0" fmla="*/ 73 w 106"/>
              <a:gd name="T1" fmla="*/ 101 h 101"/>
              <a:gd name="T2" fmla="*/ 72 w 106"/>
              <a:gd name="T3" fmla="*/ 101 h 101"/>
              <a:gd name="T4" fmla="*/ 51 w 106"/>
              <a:gd name="T5" fmla="*/ 92 h 101"/>
              <a:gd name="T6" fmla="*/ 12 w 106"/>
              <a:gd name="T7" fmla="*/ 52 h 101"/>
              <a:gd name="T8" fmla="*/ 12 w 106"/>
              <a:gd name="T9" fmla="*/ 10 h 101"/>
              <a:gd name="T10" fmla="*/ 27 w 106"/>
              <a:gd name="T11" fmla="*/ 2 h 101"/>
              <a:gd name="T12" fmla="*/ 55 w 106"/>
              <a:gd name="T13" fmla="*/ 10 h 101"/>
              <a:gd name="T14" fmla="*/ 92 w 106"/>
              <a:gd name="T15" fmla="*/ 49 h 101"/>
              <a:gd name="T16" fmla="*/ 93 w 106"/>
              <a:gd name="T17" fmla="*/ 49 h 101"/>
              <a:gd name="T18" fmla="*/ 93 w 106"/>
              <a:gd name="T19" fmla="*/ 49 h 101"/>
              <a:gd name="T20" fmla="*/ 94 w 106"/>
              <a:gd name="T21" fmla="*/ 50 h 101"/>
              <a:gd name="T22" fmla="*/ 94 w 106"/>
              <a:gd name="T23" fmla="*/ 93 h 101"/>
              <a:gd name="T24" fmla="*/ 73 w 106"/>
              <a:gd name="T25" fmla="*/ 101 h 101"/>
              <a:gd name="T26" fmla="*/ 33 w 106"/>
              <a:gd name="T27" fmla="*/ 9 h 101"/>
              <a:gd name="T28" fmla="*/ 29 w 106"/>
              <a:gd name="T29" fmla="*/ 10 h 101"/>
              <a:gd name="T30" fmla="*/ 18 w 106"/>
              <a:gd name="T31" fmla="*/ 16 h 101"/>
              <a:gd name="T32" fmla="*/ 18 w 106"/>
              <a:gd name="T33" fmla="*/ 47 h 101"/>
              <a:gd name="T34" fmla="*/ 57 w 106"/>
              <a:gd name="T35" fmla="*/ 87 h 101"/>
              <a:gd name="T36" fmla="*/ 72 w 106"/>
              <a:gd name="T37" fmla="*/ 93 h 101"/>
              <a:gd name="T38" fmla="*/ 88 w 106"/>
              <a:gd name="T39" fmla="*/ 87 h 101"/>
              <a:gd name="T40" fmla="*/ 88 w 106"/>
              <a:gd name="T41" fmla="*/ 56 h 101"/>
              <a:gd name="T42" fmla="*/ 88 w 106"/>
              <a:gd name="T43" fmla="*/ 56 h 101"/>
              <a:gd name="T44" fmla="*/ 87 w 106"/>
              <a:gd name="T45" fmla="*/ 54 h 101"/>
              <a:gd name="T46" fmla="*/ 87 w 106"/>
              <a:gd name="T47" fmla="*/ 54 h 101"/>
              <a:gd name="T48" fmla="*/ 49 w 106"/>
              <a:gd name="T49" fmla="*/ 16 h 101"/>
              <a:gd name="T50" fmla="*/ 33 w 106"/>
              <a:gd name="T51" fmla="*/ 9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6" h="101">
                <a:moveTo>
                  <a:pt x="73" y="101"/>
                </a:moveTo>
                <a:cubicBezTo>
                  <a:pt x="72" y="101"/>
                  <a:pt x="72" y="101"/>
                  <a:pt x="72" y="101"/>
                </a:cubicBezTo>
                <a:cubicBezTo>
                  <a:pt x="64" y="101"/>
                  <a:pt x="57" y="98"/>
                  <a:pt x="51" y="92"/>
                </a:cubicBezTo>
                <a:cubicBezTo>
                  <a:pt x="12" y="52"/>
                  <a:pt x="12" y="52"/>
                  <a:pt x="12" y="52"/>
                </a:cubicBezTo>
                <a:cubicBezTo>
                  <a:pt x="0" y="41"/>
                  <a:pt x="0" y="22"/>
                  <a:pt x="12" y="10"/>
                </a:cubicBezTo>
                <a:cubicBezTo>
                  <a:pt x="16" y="6"/>
                  <a:pt x="22" y="3"/>
                  <a:pt x="27" y="2"/>
                </a:cubicBezTo>
                <a:cubicBezTo>
                  <a:pt x="37" y="0"/>
                  <a:pt x="48" y="3"/>
                  <a:pt x="55" y="10"/>
                </a:cubicBezTo>
                <a:cubicBezTo>
                  <a:pt x="92" y="49"/>
                  <a:pt x="92" y="49"/>
                  <a:pt x="92" y="49"/>
                </a:cubicBezTo>
                <a:cubicBezTo>
                  <a:pt x="92" y="49"/>
                  <a:pt x="93" y="49"/>
                  <a:pt x="93" y="49"/>
                </a:cubicBezTo>
                <a:cubicBezTo>
                  <a:pt x="93" y="49"/>
                  <a:pt x="93" y="49"/>
                  <a:pt x="93" y="49"/>
                </a:cubicBezTo>
                <a:cubicBezTo>
                  <a:pt x="94" y="50"/>
                  <a:pt x="94" y="50"/>
                  <a:pt x="94" y="50"/>
                </a:cubicBezTo>
                <a:cubicBezTo>
                  <a:pt x="106" y="62"/>
                  <a:pt x="105" y="81"/>
                  <a:pt x="94" y="93"/>
                </a:cubicBezTo>
                <a:cubicBezTo>
                  <a:pt x="88" y="98"/>
                  <a:pt x="80" y="101"/>
                  <a:pt x="73" y="101"/>
                </a:cubicBezTo>
                <a:close/>
                <a:moveTo>
                  <a:pt x="33" y="9"/>
                </a:moveTo>
                <a:cubicBezTo>
                  <a:pt x="32" y="9"/>
                  <a:pt x="30" y="10"/>
                  <a:pt x="29" y="10"/>
                </a:cubicBezTo>
                <a:cubicBezTo>
                  <a:pt x="25" y="11"/>
                  <a:pt x="21" y="13"/>
                  <a:pt x="18" y="16"/>
                </a:cubicBezTo>
                <a:cubicBezTo>
                  <a:pt x="9" y="24"/>
                  <a:pt x="9" y="38"/>
                  <a:pt x="18" y="47"/>
                </a:cubicBezTo>
                <a:cubicBezTo>
                  <a:pt x="57" y="87"/>
                  <a:pt x="57" y="87"/>
                  <a:pt x="57" y="87"/>
                </a:cubicBezTo>
                <a:cubicBezTo>
                  <a:pt x="61" y="91"/>
                  <a:pt x="66" y="93"/>
                  <a:pt x="72" y="93"/>
                </a:cubicBezTo>
                <a:cubicBezTo>
                  <a:pt x="78" y="93"/>
                  <a:pt x="84" y="91"/>
                  <a:pt x="88" y="87"/>
                </a:cubicBezTo>
                <a:cubicBezTo>
                  <a:pt x="97" y="78"/>
                  <a:pt x="97" y="64"/>
                  <a:pt x="88" y="56"/>
                </a:cubicBezTo>
                <a:cubicBezTo>
                  <a:pt x="88" y="56"/>
                  <a:pt x="88" y="56"/>
                  <a:pt x="88" y="56"/>
                </a:cubicBezTo>
                <a:cubicBezTo>
                  <a:pt x="87" y="54"/>
                  <a:pt x="87" y="54"/>
                  <a:pt x="87" y="54"/>
                </a:cubicBezTo>
                <a:cubicBezTo>
                  <a:pt x="87" y="54"/>
                  <a:pt x="87" y="54"/>
                  <a:pt x="87" y="54"/>
                </a:cubicBezTo>
                <a:cubicBezTo>
                  <a:pt x="49" y="16"/>
                  <a:pt x="49" y="16"/>
                  <a:pt x="49" y="16"/>
                </a:cubicBezTo>
                <a:cubicBezTo>
                  <a:pt x="45" y="12"/>
                  <a:pt x="39" y="9"/>
                  <a:pt x="33" y="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162">
            <a:extLst>
              <a:ext uri="{FF2B5EF4-FFF2-40B4-BE49-F238E27FC236}">
                <a16:creationId xmlns:a16="http://schemas.microsoft.com/office/drawing/2014/main" id="{70E02749-5263-4183-8486-3A1AF4872670}"/>
              </a:ext>
            </a:extLst>
          </p:cNvPr>
          <p:cNvSpPr>
            <a:spLocks noEditPoints="1"/>
          </p:cNvSpPr>
          <p:nvPr/>
        </p:nvSpPr>
        <p:spPr bwMode="auto">
          <a:xfrm>
            <a:off x="3181351" y="4651375"/>
            <a:ext cx="828675" cy="762000"/>
          </a:xfrm>
          <a:custGeom>
            <a:avLst/>
            <a:gdLst>
              <a:gd name="T0" fmla="*/ 115 w 246"/>
              <a:gd name="T1" fmla="*/ 225 h 226"/>
              <a:gd name="T2" fmla="*/ 94 w 246"/>
              <a:gd name="T3" fmla="*/ 217 h 226"/>
              <a:gd name="T4" fmla="*/ 11 w 246"/>
              <a:gd name="T5" fmla="*/ 111 h 226"/>
              <a:gd name="T6" fmla="*/ 92 w 246"/>
              <a:gd name="T7" fmla="*/ 3 h 226"/>
              <a:gd name="T8" fmla="*/ 157 w 246"/>
              <a:gd name="T9" fmla="*/ 7 h 226"/>
              <a:gd name="T10" fmla="*/ 198 w 246"/>
              <a:gd name="T11" fmla="*/ 20 h 226"/>
              <a:gd name="T12" fmla="*/ 246 w 246"/>
              <a:gd name="T13" fmla="*/ 68 h 226"/>
              <a:gd name="T14" fmla="*/ 242 w 246"/>
              <a:gd name="T15" fmla="*/ 74 h 226"/>
              <a:gd name="T16" fmla="*/ 225 w 246"/>
              <a:gd name="T17" fmla="*/ 95 h 226"/>
              <a:gd name="T18" fmla="*/ 233 w 246"/>
              <a:gd name="T19" fmla="*/ 112 h 226"/>
              <a:gd name="T20" fmla="*/ 227 w 246"/>
              <a:gd name="T21" fmla="*/ 118 h 226"/>
              <a:gd name="T22" fmla="*/ 196 w 246"/>
              <a:gd name="T23" fmla="*/ 118 h 226"/>
              <a:gd name="T24" fmla="*/ 230 w 246"/>
              <a:gd name="T25" fmla="*/ 184 h 226"/>
              <a:gd name="T26" fmla="*/ 230 w 246"/>
              <a:gd name="T27" fmla="*/ 190 h 226"/>
              <a:gd name="T28" fmla="*/ 191 w 246"/>
              <a:gd name="T29" fmla="*/ 156 h 226"/>
              <a:gd name="T30" fmla="*/ 160 w 246"/>
              <a:gd name="T31" fmla="*/ 156 h 226"/>
              <a:gd name="T32" fmla="*/ 160 w 246"/>
              <a:gd name="T33" fmla="*/ 187 h 226"/>
              <a:gd name="T34" fmla="*/ 161 w 246"/>
              <a:gd name="T35" fmla="*/ 194 h 226"/>
              <a:gd name="T36" fmla="*/ 135 w 246"/>
              <a:gd name="T37" fmla="*/ 188 h 226"/>
              <a:gd name="T38" fmla="*/ 120 w 246"/>
              <a:gd name="T39" fmla="*/ 220 h 226"/>
              <a:gd name="T40" fmla="*/ 116 w 246"/>
              <a:gd name="T41" fmla="*/ 226 h 226"/>
              <a:gd name="T42" fmla="*/ 110 w 246"/>
              <a:gd name="T43" fmla="*/ 215 h 226"/>
              <a:gd name="T44" fmla="*/ 133 w 246"/>
              <a:gd name="T45" fmla="*/ 180 h 226"/>
              <a:gd name="T46" fmla="*/ 145 w 246"/>
              <a:gd name="T47" fmla="*/ 171 h 226"/>
              <a:gd name="T48" fmla="*/ 169 w 246"/>
              <a:gd name="T49" fmla="*/ 142 h 226"/>
              <a:gd name="T50" fmla="*/ 190 w 246"/>
              <a:gd name="T51" fmla="*/ 112 h 226"/>
              <a:gd name="T52" fmla="*/ 218 w 246"/>
              <a:gd name="T53" fmla="*/ 104 h 226"/>
              <a:gd name="T54" fmla="*/ 226 w 246"/>
              <a:gd name="T55" fmla="*/ 74 h 226"/>
              <a:gd name="T56" fmla="*/ 195 w 246"/>
              <a:gd name="T57" fmla="*/ 28 h 226"/>
              <a:gd name="T58" fmla="*/ 155 w 246"/>
              <a:gd name="T59" fmla="*/ 14 h 226"/>
              <a:gd name="T60" fmla="*/ 85 w 246"/>
              <a:gd name="T61" fmla="*/ 12 h 226"/>
              <a:gd name="T62" fmla="*/ 27 w 246"/>
              <a:gd name="T63" fmla="*/ 134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46" h="226">
                <a:moveTo>
                  <a:pt x="116" y="226"/>
                </a:moveTo>
                <a:cubicBezTo>
                  <a:pt x="116" y="226"/>
                  <a:pt x="116" y="226"/>
                  <a:pt x="115" y="225"/>
                </a:cubicBezTo>
                <a:cubicBezTo>
                  <a:pt x="108" y="223"/>
                  <a:pt x="101" y="221"/>
                  <a:pt x="94" y="217"/>
                </a:cubicBezTo>
                <a:cubicBezTo>
                  <a:pt x="94" y="217"/>
                  <a:pt x="94" y="217"/>
                  <a:pt x="94" y="217"/>
                </a:cubicBezTo>
                <a:cubicBezTo>
                  <a:pt x="58" y="194"/>
                  <a:pt x="33" y="166"/>
                  <a:pt x="19" y="137"/>
                </a:cubicBezTo>
                <a:cubicBezTo>
                  <a:pt x="15" y="128"/>
                  <a:pt x="12" y="120"/>
                  <a:pt x="11" y="111"/>
                </a:cubicBezTo>
                <a:cubicBezTo>
                  <a:pt x="0" y="60"/>
                  <a:pt x="30" y="16"/>
                  <a:pt x="83" y="5"/>
                </a:cubicBezTo>
                <a:cubicBezTo>
                  <a:pt x="86" y="4"/>
                  <a:pt x="89" y="3"/>
                  <a:pt x="92" y="3"/>
                </a:cubicBezTo>
                <a:cubicBezTo>
                  <a:pt x="112" y="0"/>
                  <a:pt x="134" y="1"/>
                  <a:pt x="157" y="7"/>
                </a:cubicBezTo>
                <a:cubicBezTo>
                  <a:pt x="157" y="7"/>
                  <a:pt x="157" y="7"/>
                  <a:pt x="157" y="7"/>
                </a:cubicBezTo>
                <a:cubicBezTo>
                  <a:pt x="157" y="7"/>
                  <a:pt x="157" y="7"/>
                  <a:pt x="157" y="7"/>
                </a:cubicBezTo>
                <a:cubicBezTo>
                  <a:pt x="170" y="10"/>
                  <a:pt x="184" y="15"/>
                  <a:pt x="198" y="20"/>
                </a:cubicBezTo>
                <a:cubicBezTo>
                  <a:pt x="198" y="20"/>
                  <a:pt x="198" y="20"/>
                  <a:pt x="198" y="21"/>
                </a:cubicBezTo>
                <a:cubicBezTo>
                  <a:pt x="220" y="32"/>
                  <a:pt x="236" y="48"/>
                  <a:pt x="246" y="68"/>
                </a:cubicBezTo>
                <a:cubicBezTo>
                  <a:pt x="246" y="69"/>
                  <a:pt x="246" y="71"/>
                  <a:pt x="246" y="72"/>
                </a:cubicBezTo>
                <a:cubicBezTo>
                  <a:pt x="245" y="73"/>
                  <a:pt x="244" y="74"/>
                  <a:pt x="242" y="74"/>
                </a:cubicBezTo>
                <a:cubicBezTo>
                  <a:pt x="238" y="75"/>
                  <a:pt x="235" y="77"/>
                  <a:pt x="232" y="80"/>
                </a:cubicBezTo>
                <a:cubicBezTo>
                  <a:pt x="227" y="84"/>
                  <a:pt x="225" y="89"/>
                  <a:pt x="225" y="95"/>
                </a:cubicBezTo>
                <a:cubicBezTo>
                  <a:pt x="225" y="101"/>
                  <a:pt x="227" y="107"/>
                  <a:pt x="231" y="111"/>
                </a:cubicBezTo>
                <a:cubicBezTo>
                  <a:pt x="233" y="112"/>
                  <a:pt x="233" y="112"/>
                  <a:pt x="233" y="112"/>
                </a:cubicBezTo>
                <a:cubicBezTo>
                  <a:pt x="234" y="114"/>
                  <a:pt x="234" y="117"/>
                  <a:pt x="233" y="118"/>
                </a:cubicBezTo>
                <a:cubicBezTo>
                  <a:pt x="231" y="120"/>
                  <a:pt x="228" y="119"/>
                  <a:pt x="227" y="118"/>
                </a:cubicBezTo>
                <a:cubicBezTo>
                  <a:pt x="222" y="113"/>
                  <a:pt x="214" y="110"/>
                  <a:pt x="207" y="112"/>
                </a:cubicBezTo>
                <a:cubicBezTo>
                  <a:pt x="203" y="113"/>
                  <a:pt x="199" y="115"/>
                  <a:pt x="196" y="118"/>
                </a:cubicBezTo>
                <a:cubicBezTo>
                  <a:pt x="187" y="126"/>
                  <a:pt x="187" y="140"/>
                  <a:pt x="196" y="149"/>
                </a:cubicBezTo>
                <a:cubicBezTo>
                  <a:pt x="230" y="184"/>
                  <a:pt x="230" y="184"/>
                  <a:pt x="230" y="184"/>
                </a:cubicBezTo>
                <a:cubicBezTo>
                  <a:pt x="231" y="185"/>
                  <a:pt x="231" y="186"/>
                  <a:pt x="231" y="187"/>
                </a:cubicBezTo>
                <a:cubicBezTo>
                  <a:pt x="231" y="188"/>
                  <a:pt x="230" y="189"/>
                  <a:pt x="230" y="190"/>
                </a:cubicBezTo>
                <a:cubicBezTo>
                  <a:pt x="228" y="191"/>
                  <a:pt x="226" y="191"/>
                  <a:pt x="224" y="190"/>
                </a:cubicBezTo>
                <a:cubicBezTo>
                  <a:pt x="191" y="156"/>
                  <a:pt x="191" y="156"/>
                  <a:pt x="191" y="156"/>
                </a:cubicBezTo>
                <a:cubicBezTo>
                  <a:pt x="186" y="151"/>
                  <a:pt x="178" y="148"/>
                  <a:pt x="171" y="150"/>
                </a:cubicBezTo>
                <a:cubicBezTo>
                  <a:pt x="167" y="151"/>
                  <a:pt x="163" y="153"/>
                  <a:pt x="160" y="156"/>
                </a:cubicBezTo>
                <a:cubicBezTo>
                  <a:pt x="156" y="160"/>
                  <a:pt x="153" y="165"/>
                  <a:pt x="153" y="171"/>
                </a:cubicBezTo>
                <a:cubicBezTo>
                  <a:pt x="153" y="177"/>
                  <a:pt x="155" y="183"/>
                  <a:pt x="160" y="187"/>
                </a:cubicBezTo>
                <a:cubicBezTo>
                  <a:pt x="161" y="188"/>
                  <a:pt x="161" y="188"/>
                  <a:pt x="161" y="188"/>
                </a:cubicBezTo>
                <a:cubicBezTo>
                  <a:pt x="162" y="190"/>
                  <a:pt x="162" y="192"/>
                  <a:pt x="161" y="194"/>
                </a:cubicBezTo>
                <a:cubicBezTo>
                  <a:pt x="159" y="196"/>
                  <a:pt x="157" y="196"/>
                  <a:pt x="155" y="194"/>
                </a:cubicBezTo>
                <a:cubicBezTo>
                  <a:pt x="150" y="189"/>
                  <a:pt x="142" y="187"/>
                  <a:pt x="135" y="188"/>
                </a:cubicBezTo>
                <a:cubicBezTo>
                  <a:pt x="131" y="189"/>
                  <a:pt x="127" y="191"/>
                  <a:pt x="124" y="194"/>
                </a:cubicBezTo>
                <a:cubicBezTo>
                  <a:pt x="117" y="201"/>
                  <a:pt x="116" y="211"/>
                  <a:pt x="120" y="220"/>
                </a:cubicBezTo>
                <a:cubicBezTo>
                  <a:pt x="121" y="221"/>
                  <a:pt x="121" y="223"/>
                  <a:pt x="119" y="224"/>
                </a:cubicBezTo>
                <a:cubicBezTo>
                  <a:pt x="119" y="225"/>
                  <a:pt x="118" y="226"/>
                  <a:pt x="116" y="226"/>
                </a:cubicBezTo>
                <a:close/>
                <a:moveTo>
                  <a:pt x="98" y="210"/>
                </a:moveTo>
                <a:cubicBezTo>
                  <a:pt x="102" y="212"/>
                  <a:pt x="106" y="214"/>
                  <a:pt x="110" y="215"/>
                </a:cubicBezTo>
                <a:cubicBezTo>
                  <a:pt x="108" y="206"/>
                  <a:pt x="111" y="195"/>
                  <a:pt x="118" y="188"/>
                </a:cubicBezTo>
                <a:cubicBezTo>
                  <a:pt x="123" y="184"/>
                  <a:pt x="128" y="181"/>
                  <a:pt x="133" y="180"/>
                </a:cubicBezTo>
                <a:cubicBezTo>
                  <a:pt x="138" y="179"/>
                  <a:pt x="142" y="179"/>
                  <a:pt x="147" y="180"/>
                </a:cubicBezTo>
                <a:cubicBezTo>
                  <a:pt x="146" y="178"/>
                  <a:pt x="145" y="174"/>
                  <a:pt x="145" y="171"/>
                </a:cubicBezTo>
                <a:cubicBezTo>
                  <a:pt x="145" y="163"/>
                  <a:pt x="149" y="156"/>
                  <a:pt x="154" y="150"/>
                </a:cubicBezTo>
                <a:cubicBezTo>
                  <a:pt x="158" y="146"/>
                  <a:pt x="164" y="143"/>
                  <a:pt x="169" y="142"/>
                </a:cubicBezTo>
                <a:cubicBezTo>
                  <a:pt x="174" y="141"/>
                  <a:pt x="178" y="141"/>
                  <a:pt x="183" y="142"/>
                </a:cubicBezTo>
                <a:cubicBezTo>
                  <a:pt x="179" y="132"/>
                  <a:pt x="182" y="120"/>
                  <a:pt x="190" y="112"/>
                </a:cubicBezTo>
                <a:cubicBezTo>
                  <a:pt x="194" y="108"/>
                  <a:pt x="200" y="105"/>
                  <a:pt x="205" y="104"/>
                </a:cubicBezTo>
                <a:cubicBezTo>
                  <a:pt x="209" y="103"/>
                  <a:pt x="214" y="103"/>
                  <a:pt x="218" y="104"/>
                </a:cubicBezTo>
                <a:cubicBezTo>
                  <a:pt x="217" y="101"/>
                  <a:pt x="217" y="98"/>
                  <a:pt x="217" y="95"/>
                </a:cubicBezTo>
                <a:cubicBezTo>
                  <a:pt x="217" y="87"/>
                  <a:pt x="220" y="80"/>
                  <a:pt x="226" y="74"/>
                </a:cubicBezTo>
                <a:cubicBezTo>
                  <a:pt x="229" y="71"/>
                  <a:pt x="232" y="69"/>
                  <a:pt x="236" y="67"/>
                </a:cubicBezTo>
                <a:cubicBezTo>
                  <a:pt x="227" y="51"/>
                  <a:pt x="213" y="38"/>
                  <a:pt x="195" y="28"/>
                </a:cubicBezTo>
                <a:cubicBezTo>
                  <a:pt x="181" y="22"/>
                  <a:pt x="168" y="18"/>
                  <a:pt x="155" y="14"/>
                </a:cubicBezTo>
                <a:cubicBezTo>
                  <a:pt x="155" y="14"/>
                  <a:pt x="155" y="14"/>
                  <a:pt x="155" y="14"/>
                </a:cubicBezTo>
                <a:cubicBezTo>
                  <a:pt x="133" y="9"/>
                  <a:pt x="112" y="8"/>
                  <a:pt x="94" y="11"/>
                </a:cubicBezTo>
                <a:cubicBezTo>
                  <a:pt x="91" y="11"/>
                  <a:pt x="88" y="12"/>
                  <a:pt x="85" y="12"/>
                </a:cubicBezTo>
                <a:cubicBezTo>
                  <a:pt x="36" y="23"/>
                  <a:pt x="9" y="63"/>
                  <a:pt x="19" y="110"/>
                </a:cubicBezTo>
                <a:cubicBezTo>
                  <a:pt x="20" y="118"/>
                  <a:pt x="23" y="126"/>
                  <a:pt x="27" y="134"/>
                </a:cubicBezTo>
                <a:cubicBezTo>
                  <a:pt x="39" y="161"/>
                  <a:pt x="64" y="188"/>
                  <a:pt x="98" y="21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63">
            <a:extLst>
              <a:ext uri="{FF2B5EF4-FFF2-40B4-BE49-F238E27FC236}">
                <a16:creationId xmlns:a16="http://schemas.microsoft.com/office/drawing/2014/main" id="{4CE05A47-3522-483E-8383-13F2737B2F85}"/>
              </a:ext>
            </a:extLst>
          </p:cNvPr>
          <p:cNvSpPr>
            <a:spLocks noEditPoints="1"/>
          </p:cNvSpPr>
          <p:nvPr/>
        </p:nvSpPr>
        <p:spPr bwMode="auto">
          <a:xfrm>
            <a:off x="3668713" y="5122863"/>
            <a:ext cx="338138" cy="341313"/>
          </a:xfrm>
          <a:custGeom>
            <a:avLst/>
            <a:gdLst>
              <a:gd name="T0" fmla="*/ 69 w 100"/>
              <a:gd name="T1" fmla="*/ 101 h 101"/>
              <a:gd name="T2" fmla="*/ 48 w 100"/>
              <a:gd name="T3" fmla="*/ 93 h 101"/>
              <a:gd name="T4" fmla="*/ 38 w 100"/>
              <a:gd name="T5" fmla="*/ 82 h 101"/>
              <a:gd name="T6" fmla="*/ 37 w 100"/>
              <a:gd name="T7" fmla="*/ 82 h 101"/>
              <a:gd name="T8" fmla="*/ 9 w 100"/>
              <a:gd name="T9" fmla="*/ 53 h 101"/>
              <a:gd name="T10" fmla="*/ 0 w 100"/>
              <a:gd name="T11" fmla="*/ 31 h 101"/>
              <a:gd name="T12" fmla="*/ 9 w 100"/>
              <a:gd name="T13" fmla="*/ 10 h 101"/>
              <a:gd name="T14" fmla="*/ 24 w 100"/>
              <a:gd name="T15" fmla="*/ 2 h 101"/>
              <a:gd name="T16" fmla="*/ 52 w 100"/>
              <a:gd name="T17" fmla="*/ 11 h 101"/>
              <a:gd name="T18" fmla="*/ 91 w 100"/>
              <a:gd name="T19" fmla="*/ 50 h 101"/>
              <a:gd name="T20" fmla="*/ 91 w 100"/>
              <a:gd name="T21" fmla="*/ 50 h 101"/>
              <a:gd name="T22" fmla="*/ 100 w 100"/>
              <a:gd name="T23" fmla="*/ 72 h 101"/>
              <a:gd name="T24" fmla="*/ 91 w 100"/>
              <a:gd name="T25" fmla="*/ 93 h 101"/>
              <a:gd name="T26" fmla="*/ 69 w 100"/>
              <a:gd name="T27" fmla="*/ 101 h 101"/>
              <a:gd name="T28" fmla="*/ 43 w 100"/>
              <a:gd name="T29" fmla="*/ 76 h 101"/>
              <a:gd name="T30" fmla="*/ 43 w 100"/>
              <a:gd name="T31" fmla="*/ 76 h 101"/>
              <a:gd name="T32" fmla="*/ 54 w 100"/>
              <a:gd name="T33" fmla="*/ 87 h 101"/>
              <a:gd name="T34" fmla="*/ 85 w 100"/>
              <a:gd name="T35" fmla="*/ 87 h 101"/>
              <a:gd name="T36" fmla="*/ 92 w 100"/>
              <a:gd name="T37" fmla="*/ 72 h 101"/>
              <a:gd name="T38" fmla="*/ 85 w 100"/>
              <a:gd name="T39" fmla="*/ 56 h 101"/>
              <a:gd name="T40" fmla="*/ 79 w 100"/>
              <a:gd name="T41" fmla="*/ 50 h 101"/>
              <a:gd name="T42" fmla="*/ 46 w 100"/>
              <a:gd name="T43" fmla="*/ 16 h 101"/>
              <a:gd name="T44" fmla="*/ 26 w 100"/>
              <a:gd name="T45" fmla="*/ 10 h 101"/>
              <a:gd name="T46" fmla="*/ 15 w 100"/>
              <a:gd name="T47" fmla="*/ 16 h 101"/>
              <a:gd name="T48" fmla="*/ 8 w 100"/>
              <a:gd name="T49" fmla="*/ 31 h 101"/>
              <a:gd name="T50" fmla="*/ 15 w 100"/>
              <a:gd name="T51" fmla="*/ 47 h 101"/>
              <a:gd name="T52" fmla="*/ 23 w 100"/>
              <a:gd name="T53" fmla="*/ 56 h 101"/>
              <a:gd name="T54" fmla="*/ 43 w 100"/>
              <a:gd name="T55" fmla="*/ 7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0" h="101">
                <a:moveTo>
                  <a:pt x="69" y="101"/>
                </a:moveTo>
                <a:cubicBezTo>
                  <a:pt x="62" y="101"/>
                  <a:pt x="54" y="99"/>
                  <a:pt x="48" y="93"/>
                </a:cubicBezTo>
                <a:cubicBezTo>
                  <a:pt x="38" y="82"/>
                  <a:pt x="38" y="82"/>
                  <a:pt x="38" y="82"/>
                </a:cubicBezTo>
                <a:cubicBezTo>
                  <a:pt x="38" y="82"/>
                  <a:pt x="37" y="82"/>
                  <a:pt x="37" y="82"/>
                </a:cubicBezTo>
                <a:cubicBezTo>
                  <a:pt x="9" y="53"/>
                  <a:pt x="9" y="53"/>
                  <a:pt x="9" y="53"/>
                </a:cubicBezTo>
                <a:cubicBezTo>
                  <a:pt x="3" y="47"/>
                  <a:pt x="0" y="39"/>
                  <a:pt x="0" y="31"/>
                </a:cubicBezTo>
                <a:cubicBezTo>
                  <a:pt x="0" y="23"/>
                  <a:pt x="4" y="16"/>
                  <a:pt x="9" y="10"/>
                </a:cubicBezTo>
                <a:cubicBezTo>
                  <a:pt x="13" y="6"/>
                  <a:pt x="19" y="3"/>
                  <a:pt x="24" y="2"/>
                </a:cubicBezTo>
                <a:cubicBezTo>
                  <a:pt x="34" y="0"/>
                  <a:pt x="45" y="3"/>
                  <a:pt x="52" y="11"/>
                </a:cubicBezTo>
                <a:cubicBezTo>
                  <a:pt x="91" y="50"/>
                  <a:pt x="91" y="50"/>
                  <a:pt x="91" y="50"/>
                </a:cubicBezTo>
                <a:cubicBezTo>
                  <a:pt x="91" y="50"/>
                  <a:pt x="91" y="50"/>
                  <a:pt x="91" y="50"/>
                </a:cubicBezTo>
                <a:cubicBezTo>
                  <a:pt x="97" y="56"/>
                  <a:pt x="100" y="64"/>
                  <a:pt x="100" y="72"/>
                </a:cubicBezTo>
                <a:cubicBezTo>
                  <a:pt x="99" y="80"/>
                  <a:pt x="96" y="87"/>
                  <a:pt x="91" y="93"/>
                </a:cubicBezTo>
                <a:cubicBezTo>
                  <a:pt x="85" y="99"/>
                  <a:pt x="77" y="101"/>
                  <a:pt x="69" y="101"/>
                </a:cubicBezTo>
                <a:close/>
                <a:moveTo>
                  <a:pt x="43" y="76"/>
                </a:moveTo>
                <a:cubicBezTo>
                  <a:pt x="43" y="76"/>
                  <a:pt x="43" y="76"/>
                  <a:pt x="43" y="76"/>
                </a:cubicBezTo>
                <a:cubicBezTo>
                  <a:pt x="54" y="87"/>
                  <a:pt x="54" y="87"/>
                  <a:pt x="54" y="87"/>
                </a:cubicBezTo>
                <a:cubicBezTo>
                  <a:pt x="62" y="96"/>
                  <a:pt x="76" y="96"/>
                  <a:pt x="85" y="87"/>
                </a:cubicBezTo>
                <a:cubicBezTo>
                  <a:pt x="89" y="83"/>
                  <a:pt x="91" y="78"/>
                  <a:pt x="92" y="72"/>
                </a:cubicBezTo>
                <a:cubicBezTo>
                  <a:pt x="92" y="66"/>
                  <a:pt x="89" y="60"/>
                  <a:pt x="85" y="56"/>
                </a:cubicBezTo>
                <a:cubicBezTo>
                  <a:pt x="79" y="50"/>
                  <a:pt x="79" y="50"/>
                  <a:pt x="79" y="50"/>
                </a:cubicBezTo>
                <a:cubicBezTo>
                  <a:pt x="46" y="16"/>
                  <a:pt x="46" y="16"/>
                  <a:pt x="46" y="16"/>
                </a:cubicBezTo>
                <a:cubicBezTo>
                  <a:pt x="41" y="11"/>
                  <a:pt x="33" y="8"/>
                  <a:pt x="26" y="10"/>
                </a:cubicBezTo>
                <a:cubicBezTo>
                  <a:pt x="22" y="11"/>
                  <a:pt x="18" y="13"/>
                  <a:pt x="15" y="16"/>
                </a:cubicBezTo>
                <a:cubicBezTo>
                  <a:pt x="11" y="20"/>
                  <a:pt x="8" y="25"/>
                  <a:pt x="8" y="31"/>
                </a:cubicBezTo>
                <a:cubicBezTo>
                  <a:pt x="8" y="37"/>
                  <a:pt x="10" y="43"/>
                  <a:pt x="15" y="47"/>
                </a:cubicBezTo>
                <a:cubicBezTo>
                  <a:pt x="23" y="56"/>
                  <a:pt x="23" y="56"/>
                  <a:pt x="23" y="56"/>
                </a:cubicBezTo>
                <a:lnTo>
                  <a:pt x="43" y="76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164">
            <a:extLst>
              <a:ext uri="{FF2B5EF4-FFF2-40B4-BE49-F238E27FC236}">
                <a16:creationId xmlns:a16="http://schemas.microsoft.com/office/drawing/2014/main" id="{89F04C87-8E0D-4FAF-990D-026B4C97BAF1}"/>
              </a:ext>
            </a:extLst>
          </p:cNvPr>
          <p:cNvSpPr>
            <a:spLocks noEditPoints="1"/>
          </p:cNvSpPr>
          <p:nvPr/>
        </p:nvSpPr>
        <p:spPr bwMode="auto">
          <a:xfrm>
            <a:off x="3541713" y="5251450"/>
            <a:ext cx="342900" cy="344488"/>
          </a:xfrm>
          <a:custGeom>
            <a:avLst/>
            <a:gdLst>
              <a:gd name="T0" fmla="*/ 72 w 102"/>
              <a:gd name="T1" fmla="*/ 102 h 102"/>
              <a:gd name="T2" fmla="*/ 50 w 102"/>
              <a:gd name="T3" fmla="*/ 93 h 102"/>
              <a:gd name="T4" fmla="*/ 11 w 102"/>
              <a:gd name="T5" fmla="*/ 53 h 102"/>
              <a:gd name="T6" fmla="*/ 6 w 102"/>
              <a:gd name="T7" fmla="*/ 45 h 102"/>
              <a:gd name="T8" fmla="*/ 11 w 102"/>
              <a:gd name="T9" fmla="*/ 10 h 102"/>
              <a:gd name="T10" fmla="*/ 26 w 102"/>
              <a:gd name="T11" fmla="*/ 2 h 102"/>
              <a:gd name="T12" fmla="*/ 54 w 102"/>
              <a:gd name="T13" fmla="*/ 10 h 102"/>
              <a:gd name="T14" fmla="*/ 81 w 102"/>
              <a:gd name="T15" fmla="*/ 38 h 102"/>
              <a:gd name="T16" fmla="*/ 81 w 102"/>
              <a:gd name="T17" fmla="*/ 38 h 102"/>
              <a:gd name="T18" fmla="*/ 93 w 102"/>
              <a:gd name="T19" fmla="*/ 50 h 102"/>
              <a:gd name="T20" fmla="*/ 102 w 102"/>
              <a:gd name="T21" fmla="*/ 72 h 102"/>
              <a:gd name="T22" fmla="*/ 93 w 102"/>
              <a:gd name="T23" fmla="*/ 93 h 102"/>
              <a:gd name="T24" fmla="*/ 72 w 102"/>
              <a:gd name="T25" fmla="*/ 102 h 102"/>
              <a:gd name="T26" fmla="*/ 33 w 102"/>
              <a:gd name="T27" fmla="*/ 10 h 102"/>
              <a:gd name="T28" fmla="*/ 28 w 102"/>
              <a:gd name="T29" fmla="*/ 10 h 102"/>
              <a:gd name="T30" fmla="*/ 17 w 102"/>
              <a:gd name="T31" fmla="*/ 16 h 102"/>
              <a:gd name="T32" fmla="*/ 13 w 102"/>
              <a:gd name="T33" fmla="*/ 42 h 102"/>
              <a:gd name="T34" fmla="*/ 17 w 102"/>
              <a:gd name="T35" fmla="*/ 47 h 102"/>
              <a:gd name="T36" fmla="*/ 56 w 102"/>
              <a:gd name="T37" fmla="*/ 87 h 102"/>
              <a:gd name="T38" fmla="*/ 87 w 102"/>
              <a:gd name="T39" fmla="*/ 87 h 102"/>
              <a:gd name="T40" fmla="*/ 94 w 102"/>
              <a:gd name="T41" fmla="*/ 72 h 102"/>
              <a:gd name="T42" fmla="*/ 87 w 102"/>
              <a:gd name="T43" fmla="*/ 56 h 102"/>
              <a:gd name="T44" fmla="*/ 87 w 102"/>
              <a:gd name="T45" fmla="*/ 56 h 102"/>
              <a:gd name="T46" fmla="*/ 86 w 102"/>
              <a:gd name="T47" fmla="*/ 54 h 102"/>
              <a:gd name="T48" fmla="*/ 76 w 102"/>
              <a:gd name="T49" fmla="*/ 44 h 102"/>
              <a:gd name="T50" fmla="*/ 75 w 102"/>
              <a:gd name="T51" fmla="*/ 44 h 102"/>
              <a:gd name="T52" fmla="*/ 48 w 102"/>
              <a:gd name="T53" fmla="*/ 16 h 102"/>
              <a:gd name="T54" fmla="*/ 33 w 102"/>
              <a:gd name="T55" fmla="*/ 1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2" h="102">
                <a:moveTo>
                  <a:pt x="72" y="102"/>
                </a:moveTo>
                <a:cubicBezTo>
                  <a:pt x="64" y="102"/>
                  <a:pt x="56" y="99"/>
                  <a:pt x="50" y="93"/>
                </a:cubicBezTo>
                <a:cubicBezTo>
                  <a:pt x="11" y="53"/>
                  <a:pt x="11" y="53"/>
                  <a:pt x="11" y="53"/>
                </a:cubicBezTo>
                <a:cubicBezTo>
                  <a:pt x="9" y="51"/>
                  <a:pt x="7" y="48"/>
                  <a:pt x="6" y="45"/>
                </a:cubicBezTo>
                <a:cubicBezTo>
                  <a:pt x="0" y="34"/>
                  <a:pt x="2" y="19"/>
                  <a:pt x="11" y="10"/>
                </a:cubicBezTo>
                <a:cubicBezTo>
                  <a:pt x="16" y="6"/>
                  <a:pt x="21" y="3"/>
                  <a:pt x="26" y="2"/>
                </a:cubicBezTo>
                <a:cubicBezTo>
                  <a:pt x="36" y="0"/>
                  <a:pt x="47" y="3"/>
                  <a:pt x="54" y="10"/>
                </a:cubicBezTo>
                <a:cubicBezTo>
                  <a:pt x="81" y="38"/>
                  <a:pt x="81" y="38"/>
                  <a:pt x="81" y="38"/>
                </a:cubicBezTo>
                <a:cubicBezTo>
                  <a:pt x="81" y="38"/>
                  <a:pt x="81" y="38"/>
                  <a:pt x="81" y="38"/>
                </a:cubicBezTo>
                <a:cubicBezTo>
                  <a:pt x="93" y="50"/>
                  <a:pt x="93" y="50"/>
                  <a:pt x="93" y="50"/>
                </a:cubicBezTo>
                <a:cubicBezTo>
                  <a:pt x="99" y="56"/>
                  <a:pt x="102" y="64"/>
                  <a:pt x="102" y="72"/>
                </a:cubicBezTo>
                <a:cubicBezTo>
                  <a:pt x="102" y="80"/>
                  <a:pt x="99" y="87"/>
                  <a:pt x="93" y="93"/>
                </a:cubicBezTo>
                <a:cubicBezTo>
                  <a:pt x="87" y="99"/>
                  <a:pt x="79" y="102"/>
                  <a:pt x="72" y="102"/>
                </a:cubicBezTo>
                <a:close/>
                <a:moveTo>
                  <a:pt x="33" y="10"/>
                </a:moveTo>
                <a:cubicBezTo>
                  <a:pt x="31" y="10"/>
                  <a:pt x="30" y="10"/>
                  <a:pt x="28" y="10"/>
                </a:cubicBezTo>
                <a:cubicBezTo>
                  <a:pt x="24" y="11"/>
                  <a:pt x="20" y="13"/>
                  <a:pt x="17" y="16"/>
                </a:cubicBezTo>
                <a:cubicBezTo>
                  <a:pt x="10" y="23"/>
                  <a:pt x="9" y="33"/>
                  <a:pt x="13" y="42"/>
                </a:cubicBezTo>
                <a:cubicBezTo>
                  <a:pt x="14" y="44"/>
                  <a:pt x="15" y="46"/>
                  <a:pt x="17" y="47"/>
                </a:cubicBezTo>
                <a:cubicBezTo>
                  <a:pt x="56" y="87"/>
                  <a:pt x="56" y="87"/>
                  <a:pt x="56" y="87"/>
                </a:cubicBezTo>
                <a:cubicBezTo>
                  <a:pt x="65" y="96"/>
                  <a:pt x="79" y="96"/>
                  <a:pt x="87" y="87"/>
                </a:cubicBezTo>
                <a:cubicBezTo>
                  <a:pt x="91" y="83"/>
                  <a:pt x="94" y="78"/>
                  <a:pt x="94" y="72"/>
                </a:cubicBezTo>
                <a:cubicBezTo>
                  <a:pt x="94" y="66"/>
                  <a:pt x="92" y="60"/>
                  <a:pt x="87" y="56"/>
                </a:cubicBezTo>
                <a:cubicBezTo>
                  <a:pt x="87" y="56"/>
                  <a:pt x="87" y="56"/>
                  <a:pt x="87" y="56"/>
                </a:cubicBezTo>
                <a:cubicBezTo>
                  <a:pt x="86" y="54"/>
                  <a:pt x="86" y="54"/>
                  <a:pt x="86" y="54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4"/>
                  <a:pt x="75" y="44"/>
                  <a:pt x="75" y="44"/>
                </a:cubicBezTo>
                <a:cubicBezTo>
                  <a:pt x="48" y="16"/>
                  <a:pt x="48" y="16"/>
                  <a:pt x="48" y="16"/>
                </a:cubicBezTo>
                <a:cubicBezTo>
                  <a:pt x="44" y="12"/>
                  <a:pt x="38" y="10"/>
                  <a:pt x="33" y="1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65">
            <a:extLst>
              <a:ext uri="{FF2B5EF4-FFF2-40B4-BE49-F238E27FC236}">
                <a16:creationId xmlns:a16="http://schemas.microsoft.com/office/drawing/2014/main" id="{5F08BB29-7754-4369-A7CD-16C08C912B89}"/>
              </a:ext>
            </a:extLst>
          </p:cNvPr>
          <p:cNvSpPr>
            <a:spLocks noEditPoints="1"/>
          </p:cNvSpPr>
          <p:nvPr/>
        </p:nvSpPr>
        <p:spPr bwMode="auto">
          <a:xfrm>
            <a:off x="2476501" y="2017713"/>
            <a:ext cx="1044575" cy="1185863"/>
          </a:xfrm>
          <a:custGeom>
            <a:avLst/>
            <a:gdLst>
              <a:gd name="T0" fmla="*/ 196 w 310"/>
              <a:gd name="T1" fmla="*/ 351 h 351"/>
              <a:gd name="T2" fmla="*/ 193 w 310"/>
              <a:gd name="T3" fmla="*/ 350 h 351"/>
              <a:gd name="T4" fmla="*/ 192 w 310"/>
              <a:gd name="T5" fmla="*/ 345 h 351"/>
              <a:gd name="T6" fmla="*/ 209 w 310"/>
              <a:gd name="T7" fmla="*/ 318 h 351"/>
              <a:gd name="T8" fmla="*/ 220 w 310"/>
              <a:gd name="T9" fmla="*/ 228 h 351"/>
              <a:gd name="T10" fmla="*/ 162 w 310"/>
              <a:gd name="T11" fmla="*/ 159 h 351"/>
              <a:gd name="T12" fmla="*/ 112 w 310"/>
              <a:gd name="T13" fmla="*/ 147 h 351"/>
              <a:gd name="T14" fmla="*/ 15 w 310"/>
              <a:gd name="T15" fmla="*/ 202 h 351"/>
              <a:gd name="T16" fmla="*/ 7 w 310"/>
              <a:gd name="T17" fmla="*/ 216 h 351"/>
              <a:gd name="T18" fmla="*/ 3 w 310"/>
              <a:gd name="T19" fmla="*/ 218 h 351"/>
              <a:gd name="T20" fmla="*/ 0 w 310"/>
              <a:gd name="T21" fmla="*/ 214 h 351"/>
              <a:gd name="T22" fmla="*/ 0 w 310"/>
              <a:gd name="T23" fmla="*/ 201 h 351"/>
              <a:gd name="T24" fmla="*/ 0 w 310"/>
              <a:gd name="T25" fmla="*/ 201 h 351"/>
              <a:gd name="T26" fmla="*/ 0 w 310"/>
              <a:gd name="T27" fmla="*/ 198 h 351"/>
              <a:gd name="T28" fmla="*/ 174 w 310"/>
              <a:gd name="T29" fmla="*/ 7 h 351"/>
              <a:gd name="T30" fmla="*/ 174 w 310"/>
              <a:gd name="T31" fmla="*/ 7 h 351"/>
              <a:gd name="T32" fmla="*/ 303 w 310"/>
              <a:gd name="T33" fmla="*/ 225 h 351"/>
              <a:gd name="T34" fmla="*/ 197 w 310"/>
              <a:gd name="T35" fmla="*/ 351 h 351"/>
              <a:gd name="T36" fmla="*/ 196 w 310"/>
              <a:gd name="T37" fmla="*/ 351 h 351"/>
              <a:gd name="T38" fmla="*/ 112 w 310"/>
              <a:gd name="T39" fmla="*/ 139 h 351"/>
              <a:gd name="T40" fmla="*/ 166 w 310"/>
              <a:gd name="T41" fmla="*/ 152 h 351"/>
              <a:gd name="T42" fmla="*/ 228 w 310"/>
              <a:gd name="T43" fmla="*/ 226 h 351"/>
              <a:gd name="T44" fmla="*/ 216 w 310"/>
              <a:gd name="T45" fmla="*/ 322 h 351"/>
              <a:gd name="T46" fmla="*/ 205 w 310"/>
              <a:gd name="T47" fmla="*/ 340 h 351"/>
              <a:gd name="T48" fmla="*/ 295 w 310"/>
              <a:gd name="T49" fmla="*/ 224 h 351"/>
              <a:gd name="T50" fmla="*/ 173 w 310"/>
              <a:gd name="T51" fmla="*/ 15 h 351"/>
              <a:gd name="T52" fmla="*/ 173 w 310"/>
              <a:gd name="T53" fmla="*/ 15 h 351"/>
              <a:gd name="T54" fmla="*/ 8 w 310"/>
              <a:gd name="T55" fmla="*/ 198 h 351"/>
              <a:gd name="T56" fmla="*/ 8 w 310"/>
              <a:gd name="T57" fmla="*/ 198 h 351"/>
              <a:gd name="T58" fmla="*/ 112 w 310"/>
              <a:gd name="T59" fmla="*/ 139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10" h="351">
                <a:moveTo>
                  <a:pt x="196" y="351"/>
                </a:moveTo>
                <a:cubicBezTo>
                  <a:pt x="195" y="351"/>
                  <a:pt x="193" y="351"/>
                  <a:pt x="193" y="350"/>
                </a:cubicBezTo>
                <a:cubicBezTo>
                  <a:pt x="192" y="348"/>
                  <a:pt x="192" y="346"/>
                  <a:pt x="192" y="345"/>
                </a:cubicBezTo>
                <a:cubicBezTo>
                  <a:pt x="209" y="318"/>
                  <a:pt x="209" y="318"/>
                  <a:pt x="209" y="318"/>
                </a:cubicBezTo>
                <a:cubicBezTo>
                  <a:pt x="225" y="290"/>
                  <a:pt x="229" y="259"/>
                  <a:pt x="220" y="228"/>
                </a:cubicBezTo>
                <a:cubicBezTo>
                  <a:pt x="211" y="198"/>
                  <a:pt x="191" y="173"/>
                  <a:pt x="162" y="159"/>
                </a:cubicBezTo>
                <a:cubicBezTo>
                  <a:pt x="147" y="151"/>
                  <a:pt x="130" y="147"/>
                  <a:pt x="112" y="147"/>
                </a:cubicBezTo>
                <a:cubicBezTo>
                  <a:pt x="73" y="147"/>
                  <a:pt x="35" y="168"/>
                  <a:pt x="15" y="202"/>
                </a:cubicBezTo>
                <a:cubicBezTo>
                  <a:pt x="7" y="216"/>
                  <a:pt x="7" y="216"/>
                  <a:pt x="7" y="216"/>
                </a:cubicBezTo>
                <a:cubicBezTo>
                  <a:pt x="6" y="217"/>
                  <a:pt x="5" y="218"/>
                  <a:pt x="3" y="218"/>
                </a:cubicBezTo>
                <a:cubicBezTo>
                  <a:pt x="1" y="217"/>
                  <a:pt x="0" y="216"/>
                  <a:pt x="0" y="214"/>
                </a:cubicBezTo>
                <a:cubicBezTo>
                  <a:pt x="0" y="210"/>
                  <a:pt x="0" y="206"/>
                  <a:pt x="0" y="201"/>
                </a:cubicBezTo>
                <a:cubicBezTo>
                  <a:pt x="0" y="201"/>
                  <a:pt x="0" y="201"/>
                  <a:pt x="0" y="201"/>
                </a:cubicBezTo>
                <a:cubicBezTo>
                  <a:pt x="0" y="200"/>
                  <a:pt x="0" y="199"/>
                  <a:pt x="0" y="198"/>
                </a:cubicBezTo>
                <a:cubicBezTo>
                  <a:pt x="7" y="119"/>
                  <a:pt x="90" y="0"/>
                  <a:pt x="174" y="7"/>
                </a:cubicBezTo>
                <a:cubicBezTo>
                  <a:pt x="174" y="7"/>
                  <a:pt x="174" y="7"/>
                  <a:pt x="174" y="7"/>
                </a:cubicBezTo>
                <a:cubicBezTo>
                  <a:pt x="258" y="15"/>
                  <a:pt x="310" y="144"/>
                  <a:pt x="303" y="225"/>
                </a:cubicBezTo>
                <a:cubicBezTo>
                  <a:pt x="298" y="284"/>
                  <a:pt x="256" y="334"/>
                  <a:pt x="197" y="351"/>
                </a:cubicBezTo>
                <a:cubicBezTo>
                  <a:pt x="197" y="351"/>
                  <a:pt x="196" y="351"/>
                  <a:pt x="196" y="351"/>
                </a:cubicBezTo>
                <a:close/>
                <a:moveTo>
                  <a:pt x="112" y="139"/>
                </a:moveTo>
                <a:cubicBezTo>
                  <a:pt x="131" y="139"/>
                  <a:pt x="149" y="144"/>
                  <a:pt x="166" y="152"/>
                </a:cubicBezTo>
                <a:cubicBezTo>
                  <a:pt x="196" y="167"/>
                  <a:pt x="218" y="193"/>
                  <a:pt x="228" y="226"/>
                </a:cubicBezTo>
                <a:cubicBezTo>
                  <a:pt x="237" y="258"/>
                  <a:pt x="233" y="292"/>
                  <a:pt x="216" y="322"/>
                </a:cubicBezTo>
                <a:cubicBezTo>
                  <a:pt x="205" y="340"/>
                  <a:pt x="205" y="340"/>
                  <a:pt x="205" y="340"/>
                </a:cubicBezTo>
                <a:cubicBezTo>
                  <a:pt x="255" y="321"/>
                  <a:pt x="290" y="277"/>
                  <a:pt x="295" y="224"/>
                </a:cubicBezTo>
                <a:cubicBezTo>
                  <a:pt x="302" y="147"/>
                  <a:pt x="250" y="22"/>
                  <a:pt x="173" y="15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95" y="8"/>
                  <a:pt x="15" y="124"/>
                  <a:pt x="8" y="198"/>
                </a:cubicBezTo>
                <a:cubicBezTo>
                  <a:pt x="8" y="198"/>
                  <a:pt x="8" y="198"/>
                  <a:pt x="8" y="198"/>
                </a:cubicBezTo>
                <a:cubicBezTo>
                  <a:pt x="30" y="162"/>
                  <a:pt x="70" y="139"/>
                  <a:pt x="112" y="13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166">
            <a:extLst>
              <a:ext uri="{FF2B5EF4-FFF2-40B4-BE49-F238E27FC236}">
                <a16:creationId xmlns:a16="http://schemas.microsoft.com/office/drawing/2014/main" id="{6E423726-613A-4733-B7E0-9FB31177791E}"/>
              </a:ext>
            </a:extLst>
          </p:cNvPr>
          <p:cNvSpPr>
            <a:spLocks noEditPoints="1"/>
          </p:cNvSpPr>
          <p:nvPr/>
        </p:nvSpPr>
        <p:spPr bwMode="auto">
          <a:xfrm>
            <a:off x="3116263" y="4606925"/>
            <a:ext cx="360363" cy="512763"/>
          </a:xfrm>
          <a:custGeom>
            <a:avLst/>
            <a:gdLst>
              <a:gd name="T0" fmla="*/ 42 w 107"/>
              <a:gd name="T1" fmla="*/ 152 h 152"/>
              <a:gd name="T2" fmla="*/ 40 w 107"/>
              <a:gd name="T3" fmla="*/ 152 h 152"/>
              <a:gd name="T4" fmla="*/ 19 w 107"/>
              <a:gd name="T5" fmla="*/ 128 h 152"/>
              <a:gd name="T6" fmla="*/ 18 w 107"/>
              <a:gd name="T7" fmla="*/ 128 h 152"/>
              <a:gd name="T8" fmla="*/ 18 w 107"/>
              <a:gd name="T9" fmla="*/ 49 h 152"/>
              <a:gd name="T10" fmla="*/ 104 w 107"/>
              <a:gd name="T11" fmla="*/ 12 h 152"/>
              <a:gd name="T12" fmla="*/ 106 w 107"/>
              <a:gd name="T13" fmla="*/ 15 h 152"/>
              <a:gd name="T14" fmla="*/ 107 w 107"/>
              <a:gd name="T15" fmla="*/ 21 h 152"/>
              <a:gd name="T16" fmla="*/ 104 w 107"/>
              <a:gd name="T17" fmla="*/ 25 h 152"/>
              <a:gd name="T18" fmla="*/ 38 w 107"/>
              <a:gd name="T19" fmla="*/ 123 h 152"/>
              <a:gd name="T20" fmla="*/ 46 w 107"/>
              <a:gd name="T21" fmla="*/ 147 h 152"/>
              <a:gd name="T22" fmla="*/ 44 w 107"/>
              <a:gd name="T23" fmla="*/ 151 h 152"/>
              <a:gd name="T24" fmla="*/ 42 w 107"/>
              <a:gd name="T25" fmla="*/ 152 h 152"/>
              <a:gd name="T26" fmla="*/ 25 w 107"/>
              <a:gd name="T27" fmla="*/ 123 h 152"/>
              <a:gd name="T28" fmla="*/ 25 w 107"/>
              <a:gd name="T29" fmla="*/ 124 h 152"/>
              <a:gd name="T30" fmla="*/ 32 w 107"/>
              <a:gd name="T31" fmla="*/ 133 h 152"/>
              <a:gd name="T32" fmla="*/ 30 w 107"/>
              <a:gd name="T33" fmla="*/ 124 h 152"/>
              <a:gd name="T34" fmla="*/ 98 w 107"/>
              <a:gd name="T35" fmla="*/ 19 h 152"/>
              <a:gd name="T36" fmla="*/ 25 w 107"/>
              <a:gd name="T37" fmla="*/ 53 h 152"/>
              <a:gd name="T38" fmla="*/ 25 w 107"/>
              <a:gd name="T39" fmla="*/ 12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7" h="152">
                <a:moveTo>
                  <a:pt x="42" y="152"/>
                </a:moveTo>
                <a:cubicBezTo>
                  <a:pt x="41" y="152"/>
                  <a:pt x="40" y="152"/>
                  <a:pt x="40" y="152"/>
                </a:cubicBezTo>
                <a:cubicBezTo>
                  <a:pt x="39" y="151"/>
                  <a:pt x="28" y="143"/>
                  <a:pt x="19" y="128"/>
                </a:cubicBezTo>
                <a:cubicBezTo>
                  <a:pt x="18" y="128"/>
                  <a:pt x="18" y="128"/>
                  <a:pt x="18" y="128"/>
                </a:cubicBezTo>
                <a:cubicBezTo>
                  <a:pt x="8" y="111"/>
                  <a:pt x="0" y="84"/>
                  <a:pt x="18" y="49"/>
                </a:cubicBezTo>
                <a:cubicBezTo>
                  <a:pt x="44" y="0"/>
                  <a:pt x="86" y="7"/>
                  <a:pt x="104" y="12"/>
                </a:cubicBezTo>
                <a:cubicBezTo>
                  <a:pt x="105" y="13"/>
                  <a:pt x="106" y="14"/>
                  <a:pt x="106" y="15"/>
                </a:cubicBezTo>
                <a:cubicBezTo>
                  <a:pt x="107" y="17"/>
                  <a:pt x="107" y="19"/>
                  <a:pt x="107" y="21"/>
                </a:cubicBezTo>
                <a:cubicBezTo>
                  <a:pt x="107" y="23"/>
                  <a:pt x="106" y="25"/>
                  <a:pt x="104" y="25"/>
                </a:cubicBezTo>
                <a:cubicBezTo>
                  <a:pt x="55" y="36"/>
                  <a:pt x="28" y="76"/>
                  <a:pt x="38" y="123"/>
                </a:cubicBezTo>
                <a:cubicBezTo>
                  <a:pt x="39" y="131"/>
                  <a:pt x="42" y="139"/>
                  <a:pt x="46" y="147"/>
                </a:cubicBezTo>
                <a:cubicBezTo>
                  <a:pt x="46" y="148"/>
                  <a:pt x="46" y="150"/>
                  <a:pt x="44" y="151"/>
                </a:cubicBezTo>
                <a:cubicBezTo>
                  <a:pt x="44" y="152"/>
                  <a:pt x="43" y="152"/>
                  <a:pt x="42" y="152"/>
                </a:cubicBezTo>
                <a:close/>
                <a:moveTo>
                  <a:pt x="25" y="123"/>
                </a:moveTo>
                <a:cubicBezTo>
                  <a:pt x="25" y="123"/>
                  <a:pt x="25" y="123"/>
                  <a:pt x="25" y="124"/>
                </a:cubicBezTo>
                <a:cubicBezTo>
                  <a:pt x="27" y="127"/>
                  <a:pt x="30" y="131"/>
                  <a:pt x="32" y="133"/>
                </a:cubicBezTo>
                <a:cubicBezTo>
                  <a:pt x="31" y="130"/>
                  <a:pt x="30" y="127"/>
                  <a:pt x="30" y="124"/>
                </a:cubicBezTo>
                <a:cubicBezTo>
                  <a:pt x="20" y="75"/>
                  <a:pt x="47" y="32"/>
                  <a:pt x="98" y="19"/>
                </a:cubicBezTo>
                <a:cubicBezTo>
                  <a:pt x="78" y="14"/>
                  <a:pt x="46" y="13"/>
                  <a:pt x="25" y="53"/>
                </a:cubicBezTo>
                <a:cubicBezTo>
                  <a:pt x="9" y="84"/>
                  <a:pt x="16" y="108"/>
                  <a:pt x="25" y="12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167">
            <a:extLst>
              <a:ext uri="{FF2B5EF4-FFF2-40B4-BE49-F238E27FC236}">
                <a16:creationId xmlns:a16="http://schemas.microsoft.com/office/drawing/2014/main" id="{A4E96E68-EEDA-422E-8948-D2EB136F8872}"/>
              </a:ext>
            </a:extLst>
          </p:cNvPr>
          <p:cNvSpPr>
            <a:spLocks noEditPoints="1"/>
          </p:cNvSpPr>
          <p:nvPr/>
        </p:nvSpPr>
        <p:spPr bwMode="auto">
          <a:xfrm>
            <a:off x="1709738" y="3692525"/>
            <a:ext cx="1766888" cy="1352550"/>
          </a:xfrm>
          <a:custGeom>
            <a:avLst/>
            <a:gdLst>
              <a:gd name="T0" fmla="*/ 430 w 525"/>
              <a:gd name="T1" fmla="*/ 401 h 401"/>
              <a:gd name="T2" fmla="*/ 390 w 525"/>
              <a:gd name="T3" fmla="*/ 393 h 401"/>
              <a:gd name="T4" fmla="*/ 67 w 525"/>
              <a:gd name="T5" fmla="*/ 241 h 401"/>
              <a:gd name="T6" fmla="*/ 51 w 525"/>
              <a:gd name="T7" fmla="*/ 232 h 401"/>
              <a:gd name="T8" fmla="*/ 51 w 525"/>
              <a:gd name="T9" fmla="*/ 232 h 401"/>
              <a:gd name="T10" fmla="*/ 0 w 525"/>
              <a:gd name="T11" fmla="*/ 136 h 401"/>
              <a:gd name="T12" fmla="*/ 0 w 525"/>
              <a:gd name="T13" fmla="*/ 130 h 401"/>
              <a:gd name="T14" fmla="*/ 0 w 525"/>
              <a:gd name="T15" fmla="*/ 126 h 401"/>
              <a:gd name="T16" fmla="*/ 16 w 525"/>
              <a:gd name="T17" fmla="*/ 74 h 401"/>
              <a:gd name="T18" fmla="*/ 23 w 525"/>
              <a:gd name="T19" fmla="*/ 62 h 401"/>
              <a:gd name="T20" fmla="*/ 27 w 525"/>
              <a:gd name="T21" fmla="*/ 57 h 401"/>
              <a:gd name="T22" fmla="*/ 174 w 525"/>
              <a:gd name="T23" fmla="*/ 25 h 401"/>
              <a:gd name="T24" fmla="*/ 175 w 525"/>
              <a:gd name="T25" fmla="*/ 25 h 401"/>
              <a:gd name="T26" fmla="*/ 280 w 525"/>
              <a:gd name="T27" fmla="*/ 93 h 401"/>
              <a:gd name="T28" fmla="*/ 280 w 525"/>
              <a:gd name="T29" fmla="*/ 93 h 401"/>
              <a:gd name="T30" fmla="*/ 479 w 525"/>
              <a:gd name="T31" fmla="*/ 222 h 401"/>
              <a:gd name="T32" fmla="*/ 524 w 525"/>
              <a:gd name="T33" fmla="*/ 285 h 401"/>
              <a:gd name="T34" fmla="*/ 524 w 525"/>
              <a:gd name="T35" fmla="*/ 286 h 401"/>
              <a:gd name="T36" fmla="*/ 523 w 525"/>
              <a:gd name="T37" fmla="*/ 290 h 401"/>
              <a:gd name="T38" fmla="*/ 519 w 525"/>
              <a:gd name="T39" fmla="*/ 291 h 401"/>
              <a:gd name="T40" fmla="*/ 443 w 525"/>
              <a:gd name="T41" fmla="*/ 324 h 401"/>
              <a:gd name="T42" fmla="*/ 443 w 525"/>
              <a:gd name="T43" fmla="*/ 395 h 401"/>
              <a:gd name="T44" fmla="*/ 443 w 525"/>
              <a:gd name="T45" fmla="*/ 399 h 401"/>
              <a:gd name="T46" fmla="*/ 440 w 525"/>
              <a:gd name="T47" fmla="*/ 401 h 401"/>
              <a:gd name="T48" fmla="*/ 430 w 525"/>
              <a:gd name="T49" fmla="*/ 401 h 401"/>
              <a:gd name="T50" fmla="*/ 55 w 525"/>
              <a:gd name="T51" fmla="*/ 225 h 401"/>
              <a:gd name="T52" fmla="*/ 55 w 525"/>
              <a:gd name="T53" fmla="*/ 225 h 401"/>
              <a:gd name="T54" fmla="*/ 70 w 525"/>
              <a:gd name="T55" fmla="*/ 234 h 401"/>
              <a:gd name="T56" fmla="*/ 393 w 525"/>
              <a:gd name="T57" fmla="*/ 386 h 401"/>
              <a:gd name="T58" fmla="*/ 433 w 525"/>
              <a:gd name="T59" fmla="*/ 393 h 401"/>
              <a:gd name="T60" fmla="*/ 436 w 525"/>
              <a:gd name="T61" fmla="*/ 320 h 401"/>
              <a:gd name="T62" fmla="*/ 515 w 525"/>
              <a:gd name="T63" fmla="*/ 281 h 401"/>
              <a:gd name="T64" fmla="*/ 475 w 525"/>
              <a:gd name="T65" fmla="*/ 229 h 401"/>
              <a:gd name="T66" fmla="*/ 171 w 525"/>
              <a:gd name="T67" fmla="*/ 32 h 401"/>
              <a:gd name="T68" fmla="*/ 33 w 525"/>
              <a:gd name="T69" fmla="*/ 62 h 401"/>
              <a:gd name="T70" fmla="*/ 29 w 525"/>
              <a:gd name="T71" fmla="*/ 67 h 401"/>
              <a:gd name="T72" fmla="*/ 22 w 525"/>
              <a:gd name="T73" fmla="*/ 78 h 401"/>
              <a:gd name="T74" fmla="*/ 8 w 525"/>
              <a:gd name="T75" fmla="*/ 127 h 401"/>
              <a:gd name="T76" fmla="*/ 8 w 525"/>
              <a:gd name="T77" fmla="*/ 130 h 401"/>
              <a:gd name="T78" fmla="*/ 8 w 525"/>
              <a:gd name="T79" fmla="*/ 136 h 401"/>
              <a:gd name="T80" fmla="*/ 55 w 525"/>
              <a:gd name="T81" fmla="*/ 225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5" h="401">
                <a:moveTo>
                  <a:pt x="430" y="401"/>
                </a:moveTo>
                <a:cubicBezTo>
                  <a:pt x="416" y="401"/>
                  <a:pt x="403" y="398"/>
                  <a:pt x="390" y="393"/>
                </a:cubicBezTo>
                <a:cubicBezTo>
                  <a:pt x="67" y="241"/>
                  <a:pt x="67" y="241"/>
                  <a:pt x="67" y="241"/>
                </a:cubicBezTo>
                <a:cubicBezTo>
                  <a:pt x="61" y="239"/>
                  <a:pt x="56" y="236"/>
                  <a:pt x="51" y="232"/>
                </a:cubicBezTo>
                <a:cubicBezTo>
                  <a:pt x="51" y="232"/>
                  <a:pt x="51" y="232"/>
                  <a:pt x="51" y="232"/>
                </a:cubicBezTo>
                <a:cubicBezTo>
                  <a:pt x="20" y="210"/>
                  <a:pt x="1" y="174"/>
                  <a:pt x="0" y="136"/>
                </a:cubicBezTo>
                <a:cubicBezTo>
                  <a:pt x="0" y="134"/>
                  <a:pt x="0" y="132"/>
                  <a:pt x="0" y="130"/>
                </a:cubicBezTo>
                <a:cubicBezTo>
                  <a:pt x="0" y="129"/>
                  <a:pt x="0" y="127"/>
                  <a:pt x="0" y="126"/>
                </a:cubicBezTo>
                <a:cubicBezTo>
                  <a:pt x="1" y="108"/>
                  <a:pt x="6" y="90"/>
                  <a:pt x="16" y="74"/>
                </a:cubicBezTo>
                <a:cubicBezTo>
                  <a:pt x="23" y="62"/>
                  <a:pt x="23" y="62"/>
                  <a:pt x="23" y="62"/>
                </a:cubicBezTo>
                <a:cubicBezTo>
                  <a:pt x="24" y="60"/>
                  <a:pt x="25" y="59"/>
                  <a:pt x="27" y="57"/>
                </a:cubicBezTo>
                <a:cubicBezTo>
                  <a:pt x="62" y="13"/>
                  <a:pt x="124" y="0"/>
                  <a:pt x="174" y="25"/>
                </a:cubicBezTo>
                <a:cubicBezTo>
                  <a:pt x="174" y="25"/>
                  <a:pt x="175" y="25"/>
                  <a:pt x="175" y="25"/>
                </a:cubicBezTo>
                <a:cubicBezTo>
                  <a:pt x="280" y="93"/>
                  <a:pt x="280" y="93"/>
                  <a:pt x="280" y="93"/>
                </a:cubicBezTo>
                <a:cubicBezTo>
                  <a:pt x="280" y="93"/>
                  <a:pt x="280" y="93"/>
                  <a:pt x="280" y="93"/>
                </a:cubicBezTo>
                <a:cubicBezTo>
                  <a:pt x="479" y="222"/>
                  <a:pt x="479" y="222"/>
                  <a:pt x="479" y="222"/>
                </a:cubicBezTo>
                <a:cubicBezTo>
                  <a:pt x="502" y="236"/>
                  <a:pt x="519" y="259"/>
                  <a:pt x="524" y="285"/>
                </a:cubicBezTo>
                <a:cubicBezTo>
                  <a:pt x="524" y="286"/>
                  <a:pt x="524" y="286"/>
                  <a:pt x="524" y="286"/>
                </a:cubicBezTo>
                <a:cubicBezTo>
                  <a:pt x="525" y="287"/>
                  <a:pt x="524" y="289"/>
                  <a:pt x="523" y="290"/>
                </a:cubicBezTo>
                <a:cubicBezTo>
                  <a:pt x="522" y="291"/>
                  <a:pt x="521" y="291"/>
                  <a:pt x="519" y="291"/>
                </a:cubicBezTo>
                <a:cubicBezTo>
                  <a:pt x="500" y="285"/>
                  <a:pt x="465" y="282"/>
                  <a:pt x="443" y="324"/>
                </a:cubicBezTo>
                <a:cubicBezTo>
                  <a:pt x="427" y="356"/>
                  <a:pt x="434" y="380"/>
                  <a:pt x="443" y="395"/>
                </a:cubicBezTo>
                <a:cubicBezTo>
                  <a:pt x="444" y="396"/>
                  <a:pt x="444" y="397"/>
                  <a:pt x="443" y="399"/>
                </a:cubicBezTo>
                <a:cubicBezTo>
                  <a:pt x="443" y="400"/>
                  <a:pt x="441" y="401"/>
                  <a:pt x="440" y="401"/>
                </a:cubicBezTo>
                <a:cubicBezTo>
                  <a:pt x="437" y="401"/>
                  <a:pt x="433" y="401"/>
                  <a:pt x="430" y="401"/>
                </a:cubicBezTo>
                <a:close/>
                <a:moveTo>
                  <a:pt x="55" y="225"/>
                </a:moveTo>
                <a:cubicBezTo>
                  <a:pt x="55" y="225"/>
                  <a:pt x="55" y="225"/>
                  <a:pt x="55" y="225"/>
                </a:cubicBezTo>
                <a:cubicBezTo>
                  <a:pt x="60" y="229"/>
                  <a:pt x="65" y="232"/>
                  <a:pt x="70" y="234"/>
                </a:cubicBezTo>
                <a:cubicBezTo>
                  <a:pt x="393" y="386"/>
                  <a:pt x="393" y="386"/>
                  <a:pt x="393" y="386"/>
                </a:cubicBezTo>
                <a:cubicBezTo>
                  <a:pt x="406" y="391"/>
                  <a:pt x="419" y="394"/>
                  <a:pt x="433" y="393"/>
                </a:cubicBezTo>
                <a:cubicBezTo>
                  <a:pt x="425" y="376"/>
                  <a:pt x="420" y="351"/>
                  <a:pt x="436" y="320"/>
                </a:cubicBezTo>
                <a:cubicBezTo>
                  <a:pt x="459" y="277"/>
                  <a:pt x="495" y="277"/>
                  <a:pt x="515" y="281"/>
                </a:cubicBezTo>
                <a:cubicBezTo>
                  <a:pt x="509" y="260"/>
                  <a:pt x="495" y="241"/>
                  <a:pt x="475" y="229"/>
                </a:cubicBezTo>
                <a:cubicBezTo>
                  <a:pt x="171" y="32"/>
                  <a:pt x="171" y="32"/>
                  <a:pt x="171" y="32"/>
                </a:cubicBezTo>
                <a:cubicBezTo>
                  <a:pt x="124" y="9"/>
                  <a:pt x="66" y="21"/>
                  <a:pt x="33" y="62"/>
                </a:cubicBezTo>
                <a:cubicBezTo>
                  <a:pt x="32" y="63"/>
                  <a:pt x="30" y="65"/>
                  <a:pt x="29" y="67"/>
                </a:cubicBezTo>
                <a:cubicBezTo>
                  <a:pt x="22" y="78"/>
                  <a:pt x="22" y="78"/>
                  <a:pt x="22" y="78"/>
                </a:cubicBezTo>
                <a:cubicBezTo>
                  <a:pt x="14" y="93"/>
                  <a:pt x="9" y="109"/>
                  <a:pt x="8" y="127"/>
                </a:cubicBezTo>
                <a:cubicBezTo>
                  <a:pt x="8" y="128"/>
                  <a:pt x="8" y="129"/>
                  <a:pt x="8" y="130"/>
                </a:cubicBezTo>
                <a:cubicBezTo>
                  <a:pt x="8" y="132"/>
                  <a:pt x="8" y="134"/>
                  <a:pt x="8" y="136"/>
                </a:cubicBezTo>
                <a:cubicBezTo>
                  <a:pt x="9" y="172"/>
                  <a:pt x="26" y="205"/>
                  <a:pt x="55" y="22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168">
            <a:extLst>
              <a:ext uri="{FF2B5EF4-FFF2-40B4-BE49-F238E27FC236}">
                <a16:creationId xmlns:a16="http://schemas.microsoft.com/office/drawing/2014/main" id="{DE911A00-6706-407D-962C-3D1A5BFCF0DC}"/>
              </a:ext>
            </a:extLst>
          </p:cNvPr>
          <p:cNvSpPr>
            <a:spLocks noEditPoints="1"/>
          </p:cNvSpPr>
          <p:nvPr/>
        </p:nvSpPr>
        <p:spPr bwMode="auto">
          <a:xfrm>
            <a:off x="1782763" y="2487613"/>
            <a:ext cx="1492250" cy="1546225"/>
          </a:xfrm>
          <a:custGeom>
            <a:avLst/>
            <a:gdLst>
              <a:gd name="T0" fmla="*/ 256 w 443"/>
              <a:gd name="T1" fmla="*/ 458 h 458"/>
              <a:gd name="T2" fmla="*/ 253 w 443"/>
              <a:gd name="T3" fmla="*/ 457 h 458"/>
              <a:gd name="T4" fmla="*/ 149 w 443"/>
              <a:gd name="T5" fmla="*/ 389 h 458"/>
              <a:gd name="T6" fmla="*/ 11 w 443"/>
              <a:gd name="T7" fmla="*/ 419 h 458"/>
              <a:gd name="T8" fmla="*/ 7 w 443"/>
              <a:gd name="T9" fmla="*/ 424 h 458"/>
              <a:gd name="T10" fmla="*/ 2 w 443"/>
              <a:gd name="T11" fmla="*/ 425 h 458"/>
              <a:gd name="T12" fmla="*/ 1 w 443"/>
              <a:gd name="T13" fmla="*/ 419 h 458"/>
              <a:gd name="T14" fmla="*/ 214 w 443"/>
              <a:gd name="T15" fmla="*/ 59 h 458"/>
              <a:gd name="T16" fmla="*/ 318 w 443"/>
              <a:gd name="T17" fmla="*/ 0 h 458"/>
              <a:gd name="T18" fmla="*/ 372 w 443"/>
              <a:gd name="T19" fmla="*/ 13 h 458"/>
              <a:gd name="T20" fmla="*/ 372 w 443"/>
              <a:gd name="T21" fmla="*/ 13 h 458"/>
              <a:gd name="T22" fmla="*/ 434 w 443"/>
              <a:gd name="T23" fmla="*/ 87 h 458"/>
              <a:gd name="T24" fmla="*/ 422 w 443"/>
              <a:gd name="T25" fmla="*/ 183 h 458"/>
              <a:gd name="T26" fmla="*/ 259 w 443"/>
              <a:gd name="T27" fmla="*/ 456 h 458"/>
              <a:gd name="T28" fmla="*/ 257 w 443"/>
              <a:gd name="T29" fmla="*/ 457 h 458"/>
              <a:gd name="T30" fmla="*/ 256 w 443"/>
              <a:gd name="T31" fmla="*/ 458 h 458"/>
              <a:gd name="T32" fmla="*/ 99 w 443"/>
              <a:gd name="T33" fmla="*/ 370 h 458"/>
              <a:gd name="T34" fmla="*/ 152 w 443"/>
              <a:gd name="T35" fmla="*/ 382 h 458"/>
              <a:gd name="T36" fmla="*/ 153 w 443"/>
              <a:gd name="T37" fmla="*/ 382 h 458"/>
              <a:gd name="T38" fmla="*/ 254 w 443"/>
              <a:gd name="T39" fmla="*/ 448 h 458"/>
              <a:gd name="T40" fmla="*/ 415 w 443"/>
              <a:gd name="T41" fmla="*/ 179 h 458"/>
              <a:gd name="T42" fmla="*/ 426 w 443"/>
              <a:gd name="T43" fmla="*/ 89 h 458"/>
              <a:gd name="T44" fmla="*/ 368 w 443"/>
              <a:gd name="T45" fmla="*/ 20 h 458"/>
              <a:gd name="T46" fmla="*/ 368 w 443"/>
              <a:gd name="T47" fmla="*/ 20 h 458"/>
              <a:gd name="T48" fmla="*/ 318 w 443"/>
              <a:gd name="T49" fmla="*/ 8 h 458"/>
              <a:gd name="T50" fmla="*/ 221 w 443"/>
              <a:gd name="T51" fmla="*/ 63 h 458"/>
              <a:gd name="T52" fmla="*/ 213 w 443"/>
              <a:gd name="T53" fmla="*/ 77 h 458"/>
              <a:gd name="T54" fmla="*/ 25 w 443"/>
              <a:gd name="T55" fmla="*/ 395 h 458"/>
              <a:gd name="T56" fmla="*/ 99 w 443"/>
              <a:gd name="T57" fmla="*/ 37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43" h="458">
                <a:moveTo>
                  <a:pt x="256" y="458"/>
                </a:moveTo>
                <a:cubicBezTo>
                  <a:pt x="255" y="458"/>
                  <a:pt x="254" y="457"/>
                  <a:pt x="253" y="457"/>
                </a:cubicBezTo>
                <a:cubicBezTo>
                  <a:pt x="149" y="389"/>
                  <a:pt x="149" y="389"/>
                  <a:pt x="149" y="389"/>
                </a:cubicBezTo>
                <a:cubicBezTo>
                  <a:pt x="102" y="366"/>
                  <a:pt x="44" y="378"/>
                  <a:pt x="11" y="419"/>
                </a:cubicBezTo>
                <a:cubicBezTo>
                  <a:pt x="10" y="420"/>
                  <a:pt x="8" y="422"/>
                  <a:pt x="7" y="424"/>
                </a:cubicBezTo>
                <a:cubicBezTo>
                  <a:pt x="6" y="425"/>
                  <a:pt x="4" y="426"/>
                  <a:pt x="2" y="425"/>
                </a:cubicBezTo>
                <a:cubicBezTo>
                  <a:pt x="0" y="423"/>
                  <a:pt x="0" y="421"/>
                  <a:pt x="1" y="41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36" y="23"/>
                  <a:pt x="276" y="0"/>
                  <a:pt x="318" y="0"/>
                </a:cubicBezTo>
                <a:cubicBezTo>
                  <a:pt x="337" y="0"/>
                  <a:pt x="355" y="5"/>
                  <a:pt x="372" y="13"/>
                </a:cubicBezTo>
                <a:cubicBezTo>
                  <a:pt x="372" y="13"/>
                  <a:pt x="372" y="13"/>
                  <a:pt x="372" y="13"/>
                </a:cubicBezTo>
                <a:cubicBezTo>
                  <a:pt x="402" y="28"/>
                  <a:pt x="424" y="54"/>
                  <a:pt x="434" y="87"/>
                </a:cubicBezTo>
                <a:cubicBezTo>
                  <a:pt x="443" y="119"/>
                  <a:pt x="439" y="153"/>
                  <a:pt x="422" y="183"/>
                </a:cubicBezTo>
                <a:cubicBezTo>
                  <a:pt x="259" y="456"/>
                  <a:pt x="259" y="456"/>
                  <a:pt x="259" y="456"/>
                </a:cubicBezTo>
                <a:cubicBezTo>
                  <a:pt x="259" y="457"/>
                  <a:pt x="258" y="457"/>
                  <a:pt x="257" y="457"/>
                </a:cubicBezTo>
                <a:cubicBezTo>
                  <a:pt x="256" y="458"/>
                  <a:pt x="256" y="458"/>
                  <a:pt x="256" y="458"/>
                </a:cubicBezTo>
                <a:close/>
                <a:moveTo>
                  <a:pt x="99" y="370"/>
                </a:moveTo>
                <a:cubicBezTo>
                  <a:pt x="117" y="370"/>
                  <a:pt x="135" y="374"/>
                  <a:pt x="152" y="382"/>
                </a:cubicBezTo>
                <a:cubicBezTo>
                  <a:pt x="152" y="382"/>
                  <a:pt x="153" y="382"/>
                  <a:pt x="153" y="382"/>
                </a:cubicBezTo>
                <a:cubicBezTo>
                  <a:pt x="254" y="448"/>
                  <a:pt x="254" y="448"/>
                  <a:pt x="254" y="448"/>
                </a:cubicBezTo>
                <a:cubicBezTo>
                  <a:pt x="415" y="179"/>
                  <a:pt x="415" y="179"/>
                  <a:pt x="415" y="179"/>
                </a:cubicBezTo>
                <a:cubicBezTo>
                  <a:pt x="431" y="151"/>
                  <a:pt x="435" y="120"/>
                  <a:pt x="426" y="89"/>
                </a:cubicBezTo>
                <a:cubicBezTo>
                  <a:pt x="417" y="59"/>
                  <a:pt x="397" y="34"/>
                  <a:pt x="368" y="20"/>
                </a:cubicBezTo>
                <a:cubicBezTo>
                  <a:pt x="368" y="20"/>
                  <a:pt x="368" y="20"/>
                  <a:pt x="368" y="20"/>
                </a:cubicBezTo>
                <a:cubicBezTo>
                  <a:pt x="353" y="12"/>
                  <a:pt x="336" y="8"/>
                  <a:pt x="318" y="8"/>
                </a:cubicBezTo>
                <a:cubicBezTo>
                  <a:pt x="279" y="8"/>
                  <a:pt x="241" y="29"/>
                  <a:pt x="221" y="63"/>
                </a:cubicBezTo>
                <a:cubicBezTo>
                  <a:pt x="213" y="77"/>
                  <a:pt x="213" y="77"/>
                  <a:pt x="213" y="77"/>
                </a:cubicBezTo>
                <a:cubicBezTo>
                  <a:pt x="25" y="395"/>
                  <a:pt x="25" y="395"/>
                  <a:pt x="25" y="395"/>
                </a:cubicBezTo>
                <a:cubicBezTo>
                  <a:pt x="46" y="378"/>
                  <a:pt x="72" y="370"/>
                  <a:pt x="99" y="37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69">
            <a:extLst>
              <a:ext uri="{FF2B5EF4-FFF2-40B4-BE49-F238E27FC236}">
                <a16:creationId xmlns:a16="http://schemas.microsoft.com/office/drawing/2014/main" id="{55FE50B4-7C05-4B2B-8FFB-4D991D05F8E5}"/>
              </a:ext>
            </a:extLst>
          </p:cNvPr>
          <p:cNvSpPr>
            <a:spLocks/>
          </p:cNvSpPr>
          <p:nvPr/>
        </p:nvSpPr>
        <p:spPr bwMode="auto">
          <a:xfrm>
            <a:off x="2779713" y="2733675"/>
            <a:ext cx="455613" cy="685800"/>
          </a:xfrm>
          <a:custGeom>
            <a:avLst/>
            <a:gdLst>
              <a:gd name="T0" fmla="*/ 5 w 135"/>
              <a:gd name="T1" fmla="*/ 203 h 203"/>
              <a:gd name="T2" fmla="*/ 3 w 135"/>
              <a:gd name="T3" fmla="*/ 202 h 203"/>
              <a:gd name="T4" fmla="*/ 1 w 135"/>
              <a:gd name="T5" fmla="*/ 197 h 203"/>
              <a:gd name="T6" fmla="*/ 127 w 135"/>
              <a:gd name="T7" fmla="*/ 2 h 203"/>
              <a:gd name="T8" fmla="*/ 132 w 135"/>
              <a:gd name="T9" fmla="*/ 1 h 203"/>
              <a:gd name="T10" fmla="*/ 134 w 135"/>
              <a:gd name="T11" fmla="*/ 7 h 203"/>
              <a:gd name="T12" fmla="*/ 8 w 135"/>
              <a:gd name="T13" fmla="*/ 201 h 203"/>
              <a:gd name="T14" fmla="*/ 5 w 135"/>
              <a:gd name="T15" fmla="*/ 203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" h="203">
                <a:moveTo>
                  <a:pt x="5" y="203"/>
                </a:moveTo>
                <a:cubicBezTo>
                  <a:pt x="4" y="203"/>
                  <a:pt x="3" y="203"/>
                  <a:pt x="3" y="202"/>
                </a:cubicBezTo>
                <a:cubicBezTo>
                  <a:pt x="1" y="201"/>
                  <a:pt x="0" y="199"/>
                  <a:pt x="1" y="197"/>
                </a:cubicBezTo>
                <a:cubicBezTo>
                  <a:pt x="127" y="2"/>
                  <a:pt x="127" y="2"/>
                  <a:pt x="127" y="2"/>
                </a:cubicBezTo>
                <a:cubicBezTo>
                  <a:pt x="128" y="0"/>
                  <a:pt x="131" y="0"/>
                  <a:pt x="132" y="1"/>
                </a:cubicBezTo>
                <a:cubicBezTo>
                  <a:pt x="134" y="2"/>
                  <a:pt x="135" y="5"/>
                  <a:pt x="134" y="7"/>
                </a:cubicBezTo>
                <a:cubicBezTo>
                  <a:pt x="8" y="201"/>
                  <a:pt x="8" y="201"/>
                  <a:pt x="8" y="201"/>
                </a:cubicBezTo>
                <a:cubicBezTo>
                  <a:pt x="7" y="202"/>
                  <a:pt x="6" y="203"/>
                  <a:pt x="5" y="203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170">
            <a:extLst>
              <a:ext uri="{FF2B5EF4-FFF2-40B4-BE49-F238E27FC236}">
                <a16:creationId xmlns:a16="http://schemas.microsoft.com/office/drawing/2014/main" id="{71B6D984-179F-48FC-984B-64AADA2F738C}"/>
              </a:ext>
            </a:extLst>
          </p:cNvPr>
          <p:cNvSpPr>
            <a:spLocks/>
          </p:cNvSpPr>
          <p:nvPr/>
        </p:nvSpPr>
        <p:spPr bwMode="auto">
          <a:xfrm>
            <a:off x="2473326" y="3516313"/>
            <a:ext cx="260350" cy="404813"/>
          </a:xfrm>
          <a:custGeom>
            <a:avLst/>
            <a:gdLst>
              <a:gd name="T0" fmla="*/ 5 w 77"/>
              <a:gd name="T1" fmla="*/ 120 h 120"/>
              <a:gd name="T2" fmla="*/ 3 w 77"/>
              <a:gd name="T3" fmla="*/ 120 h 120"/>
              <a:gd name="T4" fmla="*/ 1 w 77"/>
              <a:gd name="T5" fmla="*/ 114 h 120"/>
              <a:gd name="T6" fmla="*/ 69 w 77"/>
              <a:gd name="T7" fmla="*/ 3 h 120"/>
              <a:gd name="T8" fmla="*/ 75 w 77"/>
              <a:gd name="T9" fmla="*/ 2 h 120"/>
              <a:gd name="T10" fmla="*/ 76 w 77"/>
              <a:gd name="T11" fmla="*/ 7 h 120"/>
              <a:gd name="T12" fmla="*/ 8 w 77"/>
              <a:gd name="T13" fmla="*/ 118 h 120"/>
              <a:gd name="T14" fmla="*/ 5 w 77"/>
              <a:gd name="T1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7" h="120">
                <a:moveTo>
                  <a:pt x="5" y="120"/>
                </a:moveTo>
                <a:cubicBezTo>
                  <a:pt x="4" y="120"/>
                  <a:pt x="3" y="120"/>
                  <a:pt x="3" y="120"/>
                </a:cubicBezTo>
                <a:cubicBezTo>
                  <a:pt x="1" y="119"/>
                  <a:pt x="0" y="116"/>
                  <a:pt x="1" y="114"/>
                </a:cubicBezTo>
                <a:cubicBezTo>
                  <a:pt x="69" y="3"/>
                  <a:pt x="69" y="3"/>
                  <a:pt x="69" y="3"/>
                </a:cubicBezTo>
                <a:cubicBezTo>
                  <a:pt x="70" y="1"/>
                  <a:pt x="73" y="0"/>
                  <a:pt x="75" y="2"/>
                </a:cubicBezTo>
                <a:cubicBezTo>
                  <a:pt x="77" y="3"/>
                  <a:pt x="77" y="5"/>
                  <a:pt x="76" y="7"/>
                </a:cubicBezTo>
                <a:cubicBezTo>
                  <a:pt x="8" y="118"/>
                  <a:pt x="8" y="118"/>
                  <a:pt x="8" y="118"/>
                </a:cubicBezTo>
                <a:cubicBezTo>
                  <a:pt x="7" y="120"/>
                  <a:pt x="6" y="120"/>
                  <a:pt x="5" y="12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71">
            <a:extLst>
              <a:ext uri="{FF2B5EF4-FFF2-40B4-BE49-F238E27FC236}">
                <a16:creationId xmlns:a16="http://schemas.microsoft.com/office/drawing/2014/main" id="{FBC59465-F080-4974-9CDC-A57E742BB0C2}"/>
              </a:ext>
            </a:extLst>
          </p:cNvPr>
          <p:cNvSpPr>
            <a:spLocks/>
          </p:cNvSpPr>
          <p:nvPr/>
        </p:nvSpPr>
        <p:spPr bwMode="auto">
          <a:xfrm>
            <a:off x="3076576" y="2139950"/>
            <a:ext cx="330200" cy="911225"/>
          </a:xfrm>
          <a:custGeom>
            <a:avLst/>
            <a:gdLst>
              <a:gd name="T0" fmla="*/ 59 w 98"/>
              <a:gd name="T1" fmla="*/ 270 h 270"/>
              <a:gd name="T2" fmla="*/ 55 w 98"/>
              <a:gd name="T3" fmla="*/ 269 h 270"/>
              <a:gd name="T4" fmla="*/ 56 w 98"/>
              <a:gd name="T5" fmla="*/ 263 h 270"/>
              <a:gd name="T6" fmla="*/ 82 w 98"/>
              <a:gd name="T7" fmla="*/ 138 h 270"/>
              <a:gd name="T8" fmla="*/ 3 w 98"/>
              <a:gd name="T9" fmla="*/ 8 h 270"/>
              <a:gd name="T10" fmla="*/ 1 w 98"/>
              <a:gd name="T11" fmla="*/ 3 h 270"/>
              <a:gd name="T12" fmla="*/ 6 w 98"/>
              <a:gd name="T13" fmla="*/ 1 h 270"/>
              <a:gd name="T14" fmla="*/ 90 w 98"/>
              <a:gd name="T15" fmla="*/ 137 h 270"/>
              <a:gd name="T16" fmla="*/ 61 w 98"/>
              <a:gd name="T17" fmla="*/ 269 h 270"/>
              <a:gd name="T18" fmla="*/ 59 w 98"/>
              <a:gd name="T19" fmla="*/ 27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8" h="270">
                <a:moveTo>
                  <a:pt x="59" y="270"/>
                </a:moveTo>
                <a:cubicBezTo>
                  <a:pt x="57" y="270"/>
                  <a:pt x="56" y="270"/>
                  <a:pt x="55" y="269"/>
                </a:cubicBezTo>
                <a:cubicBezTo>
                  <a:pt x="54" y="267"/>
                  <a:pt x="55" y="264"/>
                  <a:pt x="56" y="263"/>
                </a:cubicBezTo>
                <a:cubicBezTo>
                  <a:pt x="57" y="263"/>
                  <a:pt x="89" y="237"/>
                  <a:pt x="82" y="138"/>
                </a:cubicBezTo>
                <a:cubicBezTo>
                  <a:pt x="75" y="39"/>
                  <a:pt x="4" y="8"/>
                  <a:pt x="3" y="8"/>
                </a:cubicBezTo>
                <a:cubicBezTo>
                  <a:pt x="1" y="7"/>
                  <a:pt x="0" y="5"/>
                  <a:pt x="1" y="3"/>
                </a:cubicBezTo>
                <a:cubicBezTo>
                  <a:pt x="1" y="1"/>
                  <a:pt x="4" y="0"/>
                  <a:pt x="6" y="1"/>
                </a:cubicBezTo>
                <a:cubicBezTo>
                  <a:pt x="7" y="1"/>
                  <a:pt x="83" y="33"/>
                  <a:pt x="90" y="137"/>
                </a:cubicBezTo>
                <a:cubicBezTo>
                  <a:pt x="98" y="241"/>
                  <a:pt x="63" y="268"/>
                  <a:pt x="61" y="269"/>
                </a:cubicBezTo>
                <a:cubicBezTo>
                  <a:pt x="60" y="270"/>
                  <a:pt x="60" y="270"/>
                  <a:pt x="59" y="270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172">
            <a:extLst>
              <a:ext uri="{FF2B5EF4-FFF2-40B4-BE49-F238E27FC236}">
                <a16:creationId xmlns:a16="http://schemas.microsoft.com/office/drawing/2014/main" id="{0EA54922-2D16-4A55-BB74-A0537712D24E}"/>
              </a:ext>
            </a:extLst>
          </p:cNvPr>
          <p:cNvSpPr>
            <a:spLocks/>
          </p:cNvSpPr>
          <p:nvPr/>
        </p:nvSpPr>
        <p:spPr bwMode="auto">
          <a:xfrm>
            <a:off x="4975226" y="773113"/>
            <a:ext cx="2816225" cy="177800"/>
          </a:xfrm>
          <a:custGeom>
            <a:avLst/>
            <a:gdLst>
              <a:gd name="T0" fmla="*/ 836 w 836"/>
              <a:gd name="T1" fmla="*/ 38 h 53"/>
              <a:gd name="T2" fmla="*/ 836 w 836"/>
              <a:gd name="T3" fmla="*/ 53 h 53"/>
              <a:gd name="T4" fmla="*/ 0 w 836"/>
              <a:gd name="T5" fmla="*/ 53 h 53"/>
              <a:gd name="T6" fmla="*/ 0 w 836"/>
              <a:gd name="T7" fmla="*/ 38 h 53"/>
              <a:gd name="T8" fmla="*/ 38 w 836"/>
              <a:gd name="T9" fmla="*/ 0 h 53"/>
              <a:gd name="T10" fmla="*/ 798 w 836"/>
              <a:gd name="T11" fmla="*/ 0 h 53"/>
              <a:gd name="T12" fmla="*/ 836 w 836"/>
              <a:gd name="T13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6" h="53">
                <a:moveTo>
                  <a:pt x="836" y="38"/>
                </a:moveTo>
                <a:cubicBezTo>
                  <a:pt x="836" y="53"/>
                  <a:pt x="836" y="53"/>
                  <a:pt x="836" y="53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17"/>
                  <a:pt x="17" y="0"/>
                  <a:pt x="38" y="0"/>
                </a:cubicBezTo>
                <a:cubicBezTo>
                  <a:pt x="798" y="0"/>
                  <a:pt x="798" y="0"/>
                  <a:pt x="798" y="0"/>
                </a:cubicBezTo>
                <a:cubicBezTo>
                  <a:pt x="819" y="0"/>
                  <a:pt x="836" y="17"/>
                  <a:pt x="836" y="38"/>
                </a:cubicBezTo>
                <a:close/>
              </a:path>
            </a:pathLst>
          </a:custGeom>
          <a:solidFill>
            <a:srgbClr val="1877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73">
            <a:extLst>
              <a:ext uri="{FF2B5EF4-FFF2-40B4-BE49-F238E27FC236}">
                <a16:creationId xmlns:a16="http://schemas.microsoft.com/office/drawing/2014/main" id="{98F5445D-FA58-48AC-A6E3-DDFA4248F65F}"/>
              </a:ext>
            </a:extLst>
          </p:cNvPr>
          <p:cNvSpPr>
            <a:spLocks/>
          </p:cNvSpPr>
          <p:nvPr/>
        </p:nvSpPr>
        <p:spPr bwMode="auto">
          <a:xfrm>
            <a:off x="4975226" y="950913"/>
            <a:ext cx="2816225" cy="727075"/>
          </a:xfrm>
          <a:custGeom>
            <a:avLst/>
            <a:gdLst>
              <a:gd name="T0" fmla="*/ 836 w 836"/>
              <a:gd name="T1" fmla="*/ 0 h 215"/>
              <a:gd name="T2" fmla="*/ 836 w 836"/>
              <a:gd name="T3" fmla="*/ 177 h 215"/>
              <a:gd name="T4" fmla="*/ 798 w 836"/>
              <a:gd name="T5" fmla="*/ 215 h 215"/>
              <a:gd name="T6" fmla="*/ 38 w 836"/>
              <a:gd name="T7" fmla="*/ 215 h 215"/>
              <a:gd name="T8" fmla="*/ 0 w 836"/>
              <a:gd name="T9" fmla="*/ 177 h 215"/>
              <a:gd name="T10" fmla="*/ 0 w 836"/>
              <a:gd name="T11" fmla="*/ 0 h 215"/>
              <a:gd name="T12" fmla="*/ 836 w 836"/>
              <a:gd name="T13" fmla="*/ 0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6" h="215">
                <a:moveTo>
                  <a:pt x="836" y="0"/>
                </a:moveTo>
                <a:cubicBezTo>
                  <a:pt x="836" y="177"/>
                  <a:pt x="836" y="177"/>
                  <a:pt x="836" y="177"/>
                </a:cubicBezTo>
                <a:cubicBezTo>
                  <a:pt x="836" y="198"/>
                  <a:pt x="819" y="215"/>
                  <a:pt x="798" y="215"/>
                </a:cubicBezTo>
                <a:cubicBezTo>
                  <a:pt x="38" y="215"/>
                  <a:pt x="38" y="215"/>
                  <a:pt x="38" y="215"/>
                </a:cubicBezTo>
                <a:cubicBezTo>
                  <a:pt x="17" y="215"/>
                  <a:pt x="0" y="198"/>
                  <a:pt x="0" y="177"/>
                </a:cubicBezTo>
                <a:cubicBezTo>
                  <a:pt x="0" y="0"/>
                  <a:pt x="0" y="0"/>
                  <a:pt x="0" y="0"/>
                </a:cubicBezTo>
                <a:lnTo>
                  <a:pt x="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174">
            <a:extLst>
              <a:ext uri="{FF2B5EF4-FFF2-40B4-BE49-F238E27FC236}">
                <a16:creationId xmlns:a16="http://schemas.microsoft.com/office/drawing/2014/main" id="{BF504522-BEEE-44C8-BF1A-B4283C44C5BA}"/>
              </a:ext>
            </a:extLst>
          </p:cNvPr>
          <p:cNvSpPr>
            <a:spLocks noEditPoints="1"/>
          </p:cNvSpPr>
          <p:nvPr/>
        </p:nvSpPr>
        <p:spPr bwMode="auto">
          <a:xfrm>
            <a:off x="4962526" y="758825"/>
            <a:ext cx="2841625" cy="931863"/>
          </a:xfrm>
          <a:custGeom>
            <a:avLst/>
            <a:gdLst>
              <a:gd name="T0" fmla="*/ 802 w 844"/>
              <a:gd name="T1" fmla="*/ 276 h 276"/>
              <a:gd name="T2" fmla="*/ 42 w 844"/>
              <a:gd name="T3" fmla="*/ 276 h 276"/>
              <a:gd name="T4" fmla="*/ 0 w 844"/>
              <a:gd name="T5" fmla="*/ 234 h 276"/>
              <a:gd name="T6" fmla="*/ 0 w 844"/>
              <a:gd name="T7" fmla="*/ 42 h 276"/>
              <a:gd name="T8" fmla="*/ 42 w 844"/>
              <a:gd name="T9" fmla="*/ 0 h 276"/>
              <a:gd name="T10" fmla="*/ 802 w 844"/>
              <a:gd name="T11" fmla="*/ 0 h 276"/>
              <a:gd name="T12" fmla="*/ 844 w 844"/>
              <a:gd name="T13" fmla="*/ 42 h 276"/>
              <a:gd name="T14" fmla="*/ 844 w 844"/>
              <a:gd name="T15" fmla="*/ 234 h 276"/>
              <a:gd name="T16" fmla="*/ 802 w 844"/>
              <a:gd name="T17" fmla="*/ 276 h 276"/>
              <a:gd name="T18" fmla="*/ 42 w 844"/>
              <a:gd name="T19" fmla="*/ 8 h 276"/>
              <a:gd name="T20" fmla="*/ 8 w 844"/>
              <a:gd name="T21" fmla="*/ 42 h 276"/>
              <a:gd name="T22" fmla="*/ 8 w 844"/>
              <a:gd name="T23" fmla="*/ 234 h 276"/>
              <a:gd name="T24" fmla="*/ 42 w 844"/>
              <a:gd name="T25" fmla="*/ 268 h 276"/>
              <a:gd name="T26" fmla="*/ 802 w 844"/>
              <a:gd name="T27" fmla="*/ 268 h 276"/>
              <a:gd name="T28" fmla="*/ 836 w 844"/>
              <a:gd name="T29" fmla="*/ 234 h 276"/>
              <a:gd name="T30" fmla="*/ 836 w 844"/>
              <a:gd name="T31" fmla="*/ 42 h 276"/>
              <a:gd name="T32" fmla="*/ 802 w 844"/>
              <a:gd name="T33" fmla="*/ 8 h 276"/>
              <a:gd name="T34" fmla="*/ 42 w 844"/>
              <a:gd name="T35" fmla="*/ 8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44" h="276">
                <a:moveTo>
                  <a:pt x="802" y="276"/>
                </a:moveTo>
                <a:cubicBezTo>
                  <a:pt x="42" y="276"/>
                  <a:pt x="42" y="276"/>
                  <a:pt x="42" y="276"/>
                </a:cubicBezTo>
                <a:cubicBezTo>
                  <a:pt x="18" y="276"/>
                  <a:pt x="0" y="258"/>
                  <a:pt x="0" y="234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18" y="0"/>
                  <a:pt x="42" y="0"/>
                </a:cubicBezTo>
                <a:cubicBezTo>
                  <a:pt x="802" y="0"/>
                  <a:pt x="802" y="0"/>
                  <a:pt x="802" y="0"/>
                </a:cubicBezTo>
                <a:cubicBezTo>
                  <a:pt x="825" y="0"/>
                  <a:pt x="844" y="19"/>
                  <a:pt x="844" y="42"/>
                </a:cubicBezTo>
                <a:cubicBezTo>
                  <a:pt x="844" y="234"/>
                  <a:pt x="844" y="234"/>
                  <a:pt x="844" y="234"/>
                </a:cubicBezTo>
                <a:cubicBezTo>
                  <a:pt x="844" y="258"/>
                  <a:pt x="825" y="276"/>
                  <a:pt x="802" y="276"/>
                </a:cubicBezTo>
                <a:close/>
                <a:moveTo>
                  <a:pt x="42" y="8"/>
                </a:moveTo>
                <a:cubicBezTo>
                  <a:pt x="23" y="8"/>
                  <a:pt x="8" y="23"/>
                  <a:pt x="8" y="42"/>
                </a:cubicBezTo>
                <a:cubicBezTo>
                  <a:pt x="8" y="234"/>
                  <a:pt x="8" y="234"/>
                  <a:pt x="8" y="234"/>
                </a:cubicBezTo>
                <a:cubicBezTo>
                  <a:pt x="8" y="253"/>
                  <a:pt x="23" y="268"/>
                  <a:pt x="42" y="268"/>
                </a:cubicBezTo>
                <a:cubicBezTo>
                  <a:pt x="802" y="268"/>
                  <a:pt x="802" y="268"/>
                  <a:pt x="802" y="268"/>
                </a:cubicBezTo>
                <a:cubicBezTo>
                  <a:pt x="821" y="268"/>
                  <a:pt x="836" y="253"/>
                  <a:pt x="836" y="234"/>
                </a:cubicBezTo>
                <a:cubicBezTo>
                  <a:pt x="836" y="42"/>
                  <a:pt x="836" y="42"/>
                  <a:pt x="836" y="42"/>
                </a:cubicBezTo>
                <a:cubicBezTo>
                  <a:pt x="836" y="23"/>
                  <a:pt x="821" y="8"/>
                  <a:pt x="802" y="8"/>
                </a:cubicBezTo>
                <a:lnTo>
                  <a:pt x="42" y="8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75">
            <a:extLst>
              <a:ext uri="{FF2B5EF4-FFF2-40B4-BE49-F238E27FC236}">
                <a16:creationId xmlns:a16="http://schemas.microsoft.com/office/drawing/2014/main" id="{3E28568D-EAFD-41F4-8B7D-52D4A5458CF5}"/>
              </a:ext>
            </a:extLst>
          </p:cNvPr>
          <p:cNvSpPr>
            <a:spLocks/>
          </p:cNvSpPr>
          <p:nvPr/>
        </p:nvSpPr>
        <p:spPr bwMode="auto">
          <a:xfrm>
            <a:off x="6413501" y="938213"/>
            <a:ext cx="1390650" cy="26988"/>
          </a:xfrm>
          <a:custGeom>
            <a:avLst/>
            <a:gdLst>
              <a:gd name="T0" fmla="*/ 409 w 413"/>
              <a:gd name="T1" fmla="*/ 8 h 8"/>
              <a:gd name="T2" fmla="*/ 4 w 413"/>
              <a:gd name="T3" fmla="*/ 8 h 8"/>
              <a:gd name="T4" fmla="*/ 0 w 413"/>
              <a:gd name="T5" fmla="*/ 4 h 8"/>
              <a:gd name="T6" fmla="*/ 4 w 413"/>
              <a:gd name="T7" fmla="*/ 0 h 8"/>
              <a:gd name="T8" fmla="*/ 409 w 413"/>
              <a:gd name="T9" fmla="*/ 0 h 8"/>
              <a:gd name="T10" fmla="*/ 413 w 413"/>
              <a:gd name="T11" fmla="*/ 4 h 8"/>
              <a:gd name="T12" fmla="*/ 409 w 413"/>
              <a:gd name="T1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" h="8">
                <a:moveTo>
                  <a:pt x="409" y="8"/>
                </a:moveTo>
                <a:cubicBezTo>
                  <a:pt x="4" y="8"/>
                  <a:pt x="4" y="8"/>
                  <a:pt x="4" y="8"/>
                </a:cubicBez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09" y="0"/>
                  <a:pt x="409" y="0"/>
                  <a:pt x="409" y="0"/>
                </a:cubicBezTo>
                <a:cubicBezTo>
                  <a:pt x="411" y="0"/>
                  <a:pt x="413" y="2"/>
                  <a:pt x="413" y="4"/>
                </a:cubicBezTo>
                <a:cubicBezTo>
                  <a:pt x="413" y="6"/>
                  <a:pt x="411" y="8"/>
                  <a:pt x="409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176">
            <a:extLst>
              <a:ext uri="{FF2B5EF4-FFF2-40B4-BE49-F238E27FC236}">
                <a16:creationId xmlns:a16="http://schemas.microsoft.com/office/drawing/2014/main" id="{7C8CBD80-BBAB-4D73-AFF4-E43ECD8594FF}"/>
              </a:ext>
            </a:extLst>
          </p:cNvPr>
          <p:cNvSpPr>
            <a:spLocks/>
          </p:cNvSpPr>
          <p:nvPr/>
        </p:nvSpPr>
        <p:spPr bwMode="auto">
          <a:xfrm>
            <a:off x="4962526" y="938213"/>
            <a:ext cx="871538" cy="26988"/>
          </a:xfrm>
          <a:custGeom>
            <a:avLst/>
            <a:gdLst>
              <a:gd name="T0" fmla="*/ 255 w 259"/>
              <a:gd name="T1" fmla="*/ 8 h 8"/>
              <a:gd name="T2" fmla="*/ 4 w 259"/>
              <a:gd name="T3" fmla="*/ 8 h 8"/>
              <a:gd name="T4" fmla="*/ 0 w 259"/>
              <a:gd name="T5" fmla="*/ 4 h 8"/>
              <a:gd name="T6" fmla="*/ 4 w 259"/>
              <a:gd name="T7" fmla="*/ 0 h 8"/>
              <a:gd name="T8" fmla="*/ 255 w 259"/>
              <a:gd name="T9" fmla="*/ 0 h 8"/>
              <a:gd name="T10" fmla="*/ 259 w 259"/>
              <a:gd name="T11" fmla="*/ 4 h 8"/>
              <a:gd name="T12" fmla="*/ 255 w 259"/>
              <a:gd name="T1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9" h="8">
                <a:moveTo>
                  <a:pt x="255" y="8"/>
                </a:moveTo>
                <a:cubicBezTo>
                  <a:pt x="4" y="8"/>
                  <a:pt x="4" y="8"/>
                  <a:pt x="4" y="8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1" y="0"/>
                  <a:pt x="4" y="0"/>
                </a:cubicBezTo>
                <a:cubicBezTo>
                  <a:pt x="255" y="0"/>
                  <a:pt x="255" y="0"/>
                  <a:pt x="255" y="0"/>
                </a:cubicBezTo>
                <a:cubicBezTo>
                  <a:pt x="258" y="0"/>
                  <a:pt x="259" y="2"/>
                  <a:pt x="259" y="4"/>
                </a:cubicBezTo>
                <a:cubicBezTo>
                  <a:pt x="259" y="6"/>
                  <a:pt x="258" y="8"/>
                  <a:pt x="255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Oval 177">
            <a:extLst>
              <a:ext uri="{FF2B5EF4-FFF2-40B4-BE49-F238E27FC236}">
                <a16:creationId xmlns:a16="http://schemas.microsoft.com/office/drawing/2014/main" id="{83CB2C95-0A2E-4F73-8BB0-DC9C3394C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820738"/>
            <a:ext cx="80963" cy="80963"/>
          </a:xfrm>
          <a:prstGeom prst="ellipse">
            <a:avLst/>
          </a:prstGeom>
          <a:solidFill>
            <a:srgbClr val="DFF7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178">
            <a:extLst>
              <a:ext uri="{FF2B5EF4-FFF2-40B4-BE49-F238E27FC236}">
                <a16:creationId xmlns:a16="http://schemas.microsoft.com/office/drawing/2014/main" id="{799B425F-1C16-41D0-8773-BC589029B046}"/>
              </a:ext>
            </a:extLst>
          </p:cNvPr>
          <p:cNvSpPr>
            <a:spLocks noEditPoints="1"/>
          </p:cNvSpPr>
          <p:nvPr/>
        </p:nvSpPr>
        <p:spPr bwMode="auto">
          <a:xfrm>
            <a:off x="7586663" y="806450"/>
            <a:ext cx="106363" cy="107950"/>
          </a:xfrm>
          <a:custGeom>
            <a:avLst/>
            <a:gdLst>
              <a:gd name="T0" fmla="*/ 16 w 32"/>
              <a:gd name="T1" fmla="*/ 32 h 32"/>
              <a:gd name="T2" fmla="*/ 0 w 32"/>
              <a:gd name="T3" fmla="*/ 16 h 32"/>
              <a:gd name="T4" fmla="*/ 16 w 32"/>
              <a:gd name="T5" fmla="*/ 0 h 32"/>
              <a:gd name="T6" fmla="*/ 32 w 32"/>
              <a:gd name="T7" fmla="*/ 16 h 32"/>
              <a:gd name="T8" fmla="*/ 16 w 32"/>
              <a:gd name="T9" fmla="*/ 32 h 32"/>
              <a:gd name="T10" fmla="*/ 16 w 32"/>
              <a:gd name="T11" fmla="*/ 8 h 32"/>
              <a:gd name="T12" fmla="*/ 8 w 32"/>
              <a:gd name="T13" fmla="*/ 16 h 32"/>
              <a:gd name="T14" fmla="*/ 16 w 32"/>
              <a:gd name="T15" fmla="*/ 24 h 32"/>
              <a:gd name="T16" fmla="*/ 24 w 32"/>
              <a:gd name="T17" fmla="*/ 16 h 32"/>
              <a:gd name="T18" fmla="*/ 16 w 32"/>
              <a:gd name="T19" fmla="*/ 8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32">
                <a:moveTo>
                  <a:pt x="16" y="32"/>
                </a:moveTo>
                <a:cubicBezTo>
                  <a:pt x="7" y="32"/>
                  <a:pt x="0" y="25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5" y="0"/>
                  <a:pt x="32" y="7"/>
                  <a:pt x="32" y="16"/>
                </a:cubicBezTo>
                <a:cubicBezTo>
                  <a:pt x="32" y="25"/>
                  <a:pt x="25" y="32"/>
                  <a:pt x="16" y="32"/>
                </a:cubicBezTo>
                <a:close/>
                <a:moveTo>
                  <a:pt x="16" y="8"/>
                </a:moveTo>
                <a:cubicBezTo>
                  <a:pt x="12" y="8"/>
                  <a:pt x="8" y="11"/>
                  <a:pt x="8" y="16"/>
                </a:cubicBezTo>
                <a:cubicBezTo>
                  <a:pt x="8" y="20"/>
                  <a:pt x="12" y="24"/>
                  <a:pt x="16" y="24"/>
                </a:cubicBezTo>
                <a:cubicBezTo>
                  <a:pt x="20" y="24"/>
                  <a:pt x="24" y="20"/>
                  <a:pt x="24" y="16"/>
                </a:cubicBezTo>
                <a:cubicBezTo>
                  <a:pt x="24" y="11"/>
                  <a:pt x="20" y="8"/>
                  <a:pt x="16" y="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Oval 179">
            <a:extLst>
              <a:ext uri="{FF2B5EF4-FFF2-40B4-BE49-F238E27FC236}">
                <a16:creationId xmlns:a16="http://schemas.microsoft.com/office/drawing/2014/main" id="{43BFB0BE-0146-4849-9149-662B7B929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0926" y="823913"/>
            <a:ext cx="80963" cy="80963"/>
          </a:xfrm>
          <a:prstGeom prst="ellipse">
            <a:avLst/>
          </a:prstGeom>
          <a:solidFill>
            <a:srgbClr val="DFF7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180">
            <a:extLst>
              <a:ext uri="{FF2B5EF4-FFF2-40B4-BE49-F238E27FC236}">
                <a16:creationId xmlns:a16="http://schemas.microsoft.com/office/drawing/2014/main" id="{36F76E6A-A7BA-4B4E-9B23-5EDF9F4D70E5}"/>
              </a:ext>
            </a:extLst>
          </p:cNvPr>
          <p:cNvSpPr>
            <a:spLocks/>
          </p:cNvSpPr>
          <p:nvPr/>
        </p:nvSpPr>
        <p:spPr bwMode="auto">
          <a:xfrm>
            <a:off x="5508627" y="1147763"/>
            <a:ext cx="871538" cy="354013"/>
          </a:xfrm>
          <a:custGeom>
            <a:avLst/>
            <a:gdLst>
              <a:gd name="T0" fmla="*/ 656 w 656"/>
              <a:gd name="T1" fmla="*/ 45 h 105"/>
              <a:gd name="T2" fmla="*/ 656 w 656"/>
              <a:gd name="T3" fmla="*/ 59 h 105"/>
              <a:gd name="T4" fmla="*/ 611 w 656"/>
              <a:gd name="T5" fmla="*/ 105 h 105"/>
              <a:gd name="T6" fmla="*/ 45 w 656"/>
              <a:gd name="T7" fmla="*/ 105 h 105"/>
              <a:gd name="T8" fmla="*/ 0 w 656"/>
              <a:gd name="T9" fmla="*/ 59 h 105"/>
              <a:gd name="T10" fmla="*/ 0 w 656"/>
              <a:gd name="T11" fmla="*/ 45 h 105"/>
              <a:gd name="T12" fmla="*/ 45 w 656"/>
              <a:gd name="T13" fmla="*/ 0 h 105"/>
              <a:gd name="T14" fmla="*/ 611 w 656"/>
              <a:gd name="T15" fmla="*/ 0 h 105"/>
              <a:gd name="T16" fmla="*/ 656 w 656"/>
              <a:gd name="T17" fmla="*/ 45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105">
                <a:moveTo>
                  <a:pt x="656" y="45"/>
                </a:moveTo>
                <a:cubicBezTo>
                  <a:pt x="656" y="59"/>
                  <a:pt x="656" y="59"/>
                  <a:pt x="656" y="59"/>
                </a:cubicBezTo>
                <a:cubicBezTo>
                  <a:pt x="656" y="84"/>
                  <a:pt x="636" y="105"/>
                  <a:pt x="611" y="105"/>
                </a:cubicBezTo>
                <a:cubicBezTo>
                  <a:pt x="45" y="105"/>
                  <a:pt x="45" y="105"/>
                  <a:pt x="45" y="105"/>
                </a:cubicBezTo>
                <a:cubicBezTo>
                  <a:pt x="20" y="105"/>
                  <a:pt x="0" y="84"/>
                  <a:pt x="0" y="59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20"/>
                  <a:pt x="20" y="0"/>
                  <a:pt x="45" y="0"/>
                </a:cubicBezTo>
                <a:cubicBezTo>
                  <a:pt x="611" y="0"/>
                  <a:pt x="611" y="0"/>
                  <a:pt x="611" y="0"/>
                </a:cubicBezTo>
                <a:cubicBezTo>
                  <a:pt x="636" y="0"/>
                  <a:pt x="656" y="20"/>
                  <a:pt x="656" y="45"/>
                </a:cubicBez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83">
            <a:extLst>
              <a:ext uri="{FF2B5EF4-FFF2-40B4-BE49-F238E27FC236}">
                <a16:creationId xmlns:a16="http://schemas.microsoft.com/office/drawing/2014/main" id="{B869FBCF-475E-4C2F-B165-4643809BD1E1}"/>
              </a:ext>
            </a:extLst>
          </p:cNvPr>
          <p:cNvSpPr>
            <a:spLocks noEditPoints="1"/>
          </p:cNvSpPr>
          <p:nvPr/>
        </p:nvSpPr>
        <p:spPr bwMode="auto">
          <a:xfrm>
            <a:off x="5656266" y="1227137"/>
            <a:ext cx="195263" cy="203200"/>
          </a:xfrm>
          <a:custGeom>
            <a:avLst/>
            <a:gdLst>
              <a:gd name="T0" fmla="*/ 0 w 58"/>
              <a:gd name="T1" fmla="*/ 60 h 60"/>
              <a:gd name="T2" fmla="*/ 9 w 58"/>
              <a:gd name="T3" fmla="*/ 30 h 60"/>
              <a:gd name="T4" fmla="*/ 18 w 58"/>
              <a:gd name="T5" fmla="*/ 0 h 60"/>
              <a:gd name="T6" fmla="*/ 29 w 58"/>
              <a:gd name="T7" fmla="*/ 0 h 60"/>
              <a:gd name="T8" fmla="*/ 39 w 58"/>
              <a:gd name="T9" fmla="*/ 0 h 60"/>
              <a:gd name="T10" fmla="*/ 49 w 58"/>
              <a:gd name="T11" fmla="*/ 30 h 60"/>
              <a:gd name="T12" fmla="*/ 58 w 58"/>
              <a:gd name="T13" fmla="*/ 60 h 60"/>
              <a:gd name="T14" fmla="*/ 50 w 58"/>
              <a:gd name="T15" fmla="*/ 60 h 60"/>
              <a:gd name="T16" fmla="*/ 42 w 58"/>
              <a:gd name="T17" fmla="*/ 60 h 60"/>
              <a:gd name="T18" fmla="*/ 41 w 58"/>
              <a:gd name="T19" fmla="*/ 54 h 60"/>
              <a:gd name="T20" fmla="*/ 39 w 58"/>
              <a:gd name="T21" fmla="*/ 48 h 60"/>
              <a:gd name="T22" fmla="*/ 29 w 58"/>
              <a:gd name="T23" fmla="*/ 48 h 60"/>
              <a:gd name="T24" fmla="*/ 19 w 58"/>
              <a:gd name="T25" fmla="*/ 48 h 60"/>
              <a:gd name="T26" fmla="*/ 17 w 58"/>
              <a:gd name="T27" fmla="*/ 54 h 60"/>
              <a:gd name="T28" fmla="*/ 16 w 58"/>
              <a:gd name="T29" fmla="*/ 60 h 60"/>
              <a:gd name="T30" fmla="*/ 8 w 58"/>
              <a:gd name="T31" fmla="*/ 60 h 60"/>
              <a:gd name="T32" fmla="*/ 0 w 58"/>
              <a:gd name="T33" fmla="*/ 60 h 60"/>
              <a:gd name="T34" fmla="*/ 23 w 58"/>
              <a:gd name="T35" fmla="*/ 35 h 60"/>
              <a:gd name="T36" fmla="*/ 29 w 58"/>
              <a:gd name="T37" fmla="*/ 35 h 60"/>
              <a:gd name="T38" fmla="*/ 35 w 58"/>
              <a:gd name="T39" fmla="*/ 35 h 60"/>
              <a:gd name="T40" fmla="*/ 32 w 58"/>
              <a:gd name="T41" fmla="*/ 25 h 60"/>
              <a:gd name="T42" fmla="*/ 29 w 58"/>
              <a:gd name="T43" fmla="*/ 14 h 60"/>
              <a:gd name="T44" fmla="*/ 26 w 58"/>
              <a:gd name="T45" fmla="*/ 25 h 60"/>
              <a:gd name="T46" fmla="*/ 23 w 58"/>
              <a:gd name="T47" fmla="*/ 35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" h="60">
                <a:moveTo>
                  <a:pt x="0" y="60"/>
                </a:moveTo>
                <a:cubicBezTo>
                  <a:pt x="3" y="50"/>
                  <a:pt x="6" y="40"/>
                  <a:pt x="9" y="30"/>
                </a:cubicBezTo>
                <a:cubicBezTo>
                  <a:pt x="12" y="20"/>
                  <a:pt x="15" y="1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3" y="0"/>
                  <a:pt x="36" y="0"/>
                  <a:pt x="39" y="0"/>
                </a:cubicBezTo>
                <a:cubicBezTo>
                  <a:pt x="43" y="10"/>
                  <a:pt x="46" y="20"/>
                  <a:pt x="49" y="30"/>
                </a:cubicBezTo>
                <a:cubicBezTo>
                  <a:pt x="52" y="40"/>
                  <a:pt x="55" y="50"/>
                  <a:pt x="58" y="60"/>
                </a:cubicBezTo>
                <a:cubicBezTo>
                  <a:pt x="55" y="60"/>
                  <a:pt x="53" y="60"/>
                  <a:pt x="50" y="60"/>
                </a:cubicBezTo>
                <a:cubicBezTo>
                  <a:pt x="48" y="60"/>
                  <a:pt x="45" y="60"/>
                  <a:pt x="42" y="60"/>
                </a:cubicBezTo>
                <a:cubicBezTo>
                  <a:pt x="42" y="58"/>
                  <a:pt x="41" y="56"/>
                  <a:pt x="41" y="54"/>
                </a:cubicBezTo>
                <a:cubicBezTo>
                  <a:pt x="40" y="52"/>
                  <a:pt x="40" y="50"/>
                  <a:pt x="39" y="48"/>
                </a:cubicBezTo>
                <a:cubicBezTo>
                  <a:pt x="36" y="48"/>
                  <a:pt x="32" y="48"/>
                  <a:pt x="29" y="48"/>
                </a:cubicBezTo>
                <a:cubicBezTo>
                  <a:pt x="26" y="48"/>
                  <a:pt x="22" y="48"/>
                  <a:pt x="19" y="48"/>
                </a:cubicBezTo>
                <a:cubicBezTo>
                  <a:pt x="18" y="50"/>
                  <a:pt x="18" y="52"/>
                  <a:pt x="17" y="54"/>
                </a:cubicBezTo>
                <a:cubicBezTo>
                  <a:pt x="17" y="56"/>
                  <a:pt x="16" y="58"/>
                  <a:pt x="16" y="60"/>
                </a:cubicBezTo>
                <a:cubicBezTo>
                  <a:pt x="13" y="60"/>
                  <a:pt x="10" y="60"/>
                  <a:pt x="8" y="60"/>
                </a:cubicBezTo>
                <a:cubicBezTo>
                  <a:pt x="5" y="60"/>
                  <a:pt x="3" y="60"/>
                  <a:pt x="0" y="60"/>
                </a:cubicBezTo>
                <a:close/>
                <a:moveTo>
                  <a:pt x="23" y="35"/>
                </a:moveTo>
                <a:cubicBezTo>
                  <a:pt x="25" y="35"/>
                  <a:pt x="27" y="35"/>
                  <a:pt x="29" y="35"/>
                </a:cubicBezTo>
                <a:cubicBezTo>
                  <a:pt x="31" y="35"/>
                  <a:pt x="33" y="35"/>
                  <a:pt x="35" y="35"/>
                </a:cubicBezTo>
                <a:cubicBezTo>
                  <a:pt x="34" y="32"/>
                  <a:pt x="33" y="28"/>
                  <a:pt x="32" y="25"/>
                </a:cubicBezTo>
                <a:cubicBezTo>
                  <a:pt x="31" y="21"/>
                  <a:pt x="30" y="18"/>
                  <a:pt x="29" y="14"/>
                </a:cubicBezTo>
                <a:cubicBezTo>
                  <a:pt x="28" y="18"/>
                  <a:pt x="27" y="21"/>
                  <a:pt x="26" y="25"/>
                </a:cubicBezTo>
                <a:cubicBezTo>
                  <a:pt x="25" y="28"/>
                  <a:pt x="24" y="32"/>
                  <a:pt x="23" y="35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85">
            <a:extLst>
              <a:ext uri="{FF2B5EF4-FFF2-40B4-BE49-F238E27FC236}">
                <a16:creationId xmlns:a16="http://schemas.microsoft.com/office/drawing/2014/main" id="{CC010A35-3951-403F-9BE4-961C6F860871}"/>
              </a:ext>
            </a:extLst>
          </p:cNvPr>
          <p:cNvSpPr>
            <a:spLocks/>
          </p:cNvSpPr>
          <p:nvPr/>
        </p:nvSpPr>
        <p:spPr bwMode="auto">
          <a:xfrm>
            <a:off x="5876930" y="1366837"/>
            <a:ext cx="60325" cy="61913"/>
          </a:xfrm>
          <a:custGeom>
            <a:avLst/>
            <a:gdLst>
              <a:gd name="T0" fmla="*/ 9 w 18"/>
              <a:gd name="T1" fmla="*/ 18 h 18"/>
              <a:gd name="T2" fmla="*/ 4 w 18"/>
              <a:gd name="T3" fmla="*/ 17 h 18"/>
              <a:gd name="T4" fmla="*/ 1 w 18"/>
              <a:gd name="T5" fmla="*/ 14 h 18"/>
              <a:gd name="T6" fmla="*/ 0 w 18"/>
              <a:gd name="T7" fmla="*/ 9 h 18"/>
              <a:gd name="T8" fmla="*/ 1 w 18"/>
              <a:gd name="T9" fmla="*/ 5 h 18"/>
              <a:gd name="T10" fmla="*/ 4 w 18"/>
              <a:gd name="T11" fmla="*/ 1 h 18"/>
              <a:gd name="T12" fmla="*/ 9 w 18"/>
              <a:gd name="T13" fmla="*/ 0 h 18"/>
              <a:gd name="T14" fmla="*/ 14 w 18"/>
              <a:gd name="T15" fmla="*/ 1 h 18"/>
              <a:gd name="T16" fmla="*/ 17 w 18"/>
              <a:gd name="T17" fmla="*/ 5 h 18"/>
              <a:gd name="T18" fmla="*/ 18 w 18"/>
              <a:gd name="T19" fmla="*/ 9 h 18"/>
              <a:gd name="T20" fmla="*/ 17 w 18"/>
              <a:gd name="T21" fmla="*/ 14 h 18"/>
              <a:gd name="T22" fmla="*/ 14 w 18"/>
              <a:gd name="T23" fmla="*/ 17 h 18"/>
              <a:gd name="T24" fmla="*/ 9 w 18"/>
              <a:gd name="T2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18">
                <a:moveTo>
                  <a:pt x="9" y="18"/>
                </a:moveTo>
                <a:cubicBezTo>
                  <a:pt x="7" y="18"/>
                  <a:pt x="6" y="18"/>
                  <a:pt x="4" y="17"/>
                </a:cubicBezTo>
                <a:cubicBezTo>
                  <a:pt x="3" y="16"/>
                  <a:pt x="2" y="15"/>
                  <a:pt x="1" y="14"/>
                </a:cubicBezTo>
                <a:cubicBezTo>
                  <a:pt x="0" y="12"/>
                  <a:pt x="0" y="11"/>
                  <a:pt x="0" y="9"/>
                </a:cubicBezTo>
                <a:cubicBezTo>
                  <a:pt x="0" y="7"/>
                  <a:pt x="0" y="6"/>
                  <a:pt x="1" y="5"/>
                </a:cubicBezTo>
                <a:cubicBezTo>
                  <a:pt x="2" y="3"/>
                  <a:pt x="3" y="2"/>
                  <a:pt x="4" y="1"/>
                </a:cubicBezTo>
                <a:cubicBezTo>
                  <a:pt x="6" y="0"/>
                  <a:pt x="7" y="0"/>
                  <a:pt x="9" y="0"/>
                </a:cubicBezTo>
                <a:cubicBezTo>
                  <a:pt x="11" y="0"/>
                  <a:pt x="12" y="0"/>
                  <a:pt x="14" y="1"/>
                </a:cubicBezTo>
                <a:cubicBezTo>
                  <a:pt x="15" y="2"/>
                  <a:pt x="16" y="3"/>
                  <a:pt x="17" y="5"/>
                </a:cubicBezTo>
                <a:cubicBezTo>
                  <a:pt x="18" y="6"/>
                  <a:pt x="18" y="7"/>
                  <a:pt x="18" y="9"/>
                </a:cubicBezTo>
                <a:cubicBezTo>
                  <a:pt x="18" y="11"/>
                  <a:pt x="18" y="12"/>
                  <a:pt x="17" y="14"/>
                </a:cubicBezTo>
                <a:cubicBezTo>
                  <a:pt x="16" y="15"/>
                  <a:pt x="15" y="16"/>
                  <a:pt x="14" y="17"/>
                </a:cubicBezTo>
                <a:cubicBezTo>
                  <a:pt x="12" y="18"/>
                  <a:pt x="11" y="18"/>
                  <a:pt x="9" y="1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186">
            <a:extLst>
              <a:ext uri="{FF2B5EF4-FFF2-40B4-BE49-F238E27FC236}">
                <a16:creationId xmlns:a16="http://schemas.microsoft.com/office/drawing/2014/main" id="{A6F4CB4C-313F-4456-947C-BE8D9C0A6B4C}"/>
              </a:ext>
            </a:extLst>
          </p:cNvPr>
          <p:cNvSpPr>
            <a:spLocks/>
          </p:cNvSpPr>
          <p:nvPr/>
        </p:nvSpPr>
        <p:spPr bwMode="auto">
          <a:xfrm>
            <a:off x="5961067" y="1366837"/>
            <a:ext cx="63500" cy="61913"/>
          </a:xfrm>
          <a:custGeom>
            <a:avLst/>
            <a:gdLst>
              <a:gd name="T0" fmla="*/ 10 w 19"/>
              <a:gd name="T1" fmla="*/ 18 h 18"/>
              <a:gd name="T2" fmla="*/ 5 w 19"/>
              <a:gd name="T3" fmla="*/ 17 h 18"/>
              <a:gd name="T4" fmla="*/ 2 w 19"/>
              <a:gd name="T5" fmla="*/ 14 h 18"/>
              <a:gd name="T6" fmla="*/ 0 w 19"/>
              <a:gd name="T7" fmla="*/ 9 h 18"/>
              <a:gd name="T8" fmla="*/ 2 w 19"/>
              <a:gd name="T9" fmla="*/ 5 h 18"/>
              <a:gd name="T10" fmla="*/ 5 w 19"/>
              <a:gd name="T11" fmla="*/ 1 h 18"/>
              <a:gd name="T12" fmla="*/ 10 w 19"/>
              <a:gd name="T13" fmla="*/ 0 h 18"/>
              <a:gd name="T14" fmla="*/ 14 w 19"/>
              <a:gd name="T15" fmla="*/ 1 h 18"/>
              <a:gd name="T16" fmla="*/ 18 w 19"/>
              <a:gd name="T17" fmla="*/ 5 h 18"/>
              <a:gd name="T18" fmla="*/ 19 w 19"/>
              <a:gd name="T19" fmla="*/ 9 h 18"/>
              <a:gd name="T20" fmla="*/ 18 w 19"/>
              <a:gd name="T21" fmla="*/ 14 h 18"/>
              <a:gd name="T22" fmla="*/ 14 w 19"/>
              <a:gd name="T23" fmla="*/ 17 h 18"/>
              <a:gd name="T24" fmla="*/ 10 w 19"/>
              <a:gd name="T2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" h="18">
                <a:moveTo>
                  <a:pt x="10" y="18"/>
                </a:moveTo>
                <a:cubicBezTo>
                  <a:pt x="8" y="18"/>
                  <a:pt x="7" y="18"/>
                  <a:pt x="5" y="17"/>
                </a:cubicBezTo>
                <a:cubicBezTo>
                  <a:pt x="4" y="16"/>
                  <a:pt x="3" y="15"/>
                  <a:pt x="2" y="14"/>
                </a:cubicBezTo>
                <a:cubicBezTo>
                  <a:pt x="1" y="12"/>
                  <a:pt x="0" y="11"/>
                  <a:pt x="0" y="9"/>
                </a:cubicBezTo>
                <a:cubicBezTo>
                  <a:pt x="0" y="7"/>
                  <a:pt x="1" y="6"/>
                  <a:pt x="2" y="5"/>
                </a:cubicBezTo>
                <a:cubicBezTo>
                  <a:pt x="3" y="3"/>
                  <a:pt x="4" y="2"/>
                  <a:pt x="5" y="1"/>
                </a:cubicBezTo>
                <a:cubicBezTo>
                  <a:pt x="7" y="0"/>
                  <a:pt x="8" y="0"/>
                  <a:pt x="10" y="0"/>
                </a:cubicBezTo>
                <a:cubicBezTo>
                  <a:pt x="12" y="0"/>
                  <a:pt x="13" y="0"/>
                  <a:pt x="14" y="1"/>
                </a:cubicBezTo>
                <a:cubicBezTo>
                  <a:pt x="16" y="2"/>
                  <a:pt x="17" y="3"/>
                  <a:pt x="18" y="5"/>
                </a:cubicBezTo>
                <a:cubicBezTo>
                  <a:pt x="19" y="6"/>
                  <a:pt x="19" y="7"/>
                  <a:pt x="19" y="9"/>
                </a:cubicBezTo>
                <a:cubicBezTo>
                  <a:pt x="19" y="11"/>
                  <a:pt x="19" y="12"/>
                  <a:pt x="18" y="14"/>
                </a:cubicBezTo>
                <a:cubicBezTo>
                  <a:pt x="17" y="15"/>
                  <a:pt x="16" y="16"/>
                  <a:pt x="14" y="17"/>
                </a:cubicBezTo>
                <a:cubicBezTo>
                  <a:pt x="13" y="18"/>
                  <a:pt x="12" y="18"/>
                  <a:pt x="10" y="1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87">
            <a:extLst>
              <a:ext uri="{FF2B5EF4-FFF2-40B4-BE49-F238E27FC236}">
                <a16:creationId xmlns:a16="http://schemas.microsoft.com/office/drawing/2014/main" id="{91497E6E-518B-4D8A-8821-EF060C23EBF5}"/>
              </a:ext>
            </a:extLst>
          </p:cNvPr>
          <p:cNvSpPr>
            <a:spLocks/>
          </p:cNvSpPr>
          <p:nvPr/>
        </p:nvSpPr>
        <p:spPr bwMode="auto">
          <a:xfrm>
            <a:off x="6048380" y="1366837"/>
            <a:ext cx="65088" cy="61913"/>
          </a:xfrm>
          <a:custGeom>
            <a:avLst/>
            <a:gdLst>
              <a:gd name="T0" fmla="*/ 9 w 19"/>
              <a:gd name="T1" fmla="*/ 18 h 18"/>
              <a:gd name="T2" fmla="*/ 5 w 19"/>
              <a:gd name="T3" fmla="*/ 17 h 18"/>
              <a:gd name="T4" fmla="*/ 1 w 19"/>
              <a:gd name="T5" fmla="*/ 14 h 18"/>
              <a:gd name="T6" fmla="*/ 0 w 19"/>
              <a:gd name="T7" fmla="*/ 9 h 18"/>
              <a:gd name="T8" fmla="*/ 1 w 19"/>
              <a:gd name="T9" fmla="*/ 5 h 18"/>
              <a:gd name="T10" fmla="*/ 5 w 19"/>
              <a:gd name="T11" fmla="*/ 1 h 18"/>
              <a:gd name="T12" fmla="*/ 9 w 19"/>
              <a:gd name="T13" fmla="*/ 0 h 18"/>
              <a:gd name="T14" fmla="*/ 14 w 19"/>
              <a:gd name="T15" fmla="*/ 1 h 18"/>
              <a:gd name="T16" fmla="*/ 17 w 19"/>
              <a:gd name="T17" fmla="*/ 5 h 18"/>
              <a:gd name="T18" fmla="*/ 19 w 19"/>
              <a:gd name="T19" fmla="*/ 9 h 18"/>
              <a:gd name="T20" fmla="*/ 17 w 19"/>
              <a:gd name="T21" fmla="*/ 14 h 18"/>
              <a:gd name="T22" fmla="*/ 14 w 19"/>
              <a:gd name="T23" fmla="*/ 17 h 18"/>
              <a:gd name="T24" fmla="*/ 9 w 19"/>
              <a:gd name="T2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" h="18">
                <a:moveTo>
                  <a:pt x="9" y="18"/>
                </a:moveTo>
                <a:cubicBezTo>
                  <a:pt x="8" y="18"/>
                  <a:pt x="6" y="18"/>
                  <a:pt x="5" y="17"/>
                </a:cubicBezTo>
                <a:cubicBezTo>
                  <a:pt x="3" y="16"/>
                  <a:pt x="2" y="15"/>
                  <a:pt x="1" y="14"/>
                </a:cubicBezTo>
                <a:cubicBezTo>
                  <a:pt x="1" y="12"/>
                  <a:pt x="0" y="11"/>
                  <a:pt x="0" y="9"/>
                </a:cubicBezTo>
                <a:cubicBezTo>
                  <a:pt x="0" y="7"/>
                  <a:pt x="1" y="6"/>
                  <a:pt x="1" y="5"/>
                </a:cubicBezTo>
                <a:cubicBezTo>
                  <a:pt x="2" y="3"/>
                  <a:pt x="3" y="2"/>
                  <a:pt x="5" y="1"/>
                </a:cubicBezTo>
                <a:cubicBezTo>
                  <a:pt x="6" y="0"/>
                  <a:pt x="8" y="0"/>
                  <a:pt x="9" y="0"/>
                </a:cubicBezTo>
                <a:cubicBezTo>
                  <a:pt x="11" y="0"/>
                  <a:pt x="13" y="0"/>
                  <a:pt x="14" y="1"/>
                </a:cubicBezTo>
                <a:cubicBezTo>
                  <a:pt x="16" y="2"/>
                  <a:pt x="17" y="3"/>
                  <a:pt x="17" y="5"/>
                </a:cubicBezTo>
                <a:cubicBezTo>
                  <a:pt x="18" y="6"/>
                  <a:pt x="19" y="7"/>
                  <a:pt x="19" y="9"/>
                </a:cubicBezTo>
                <a:cubicBezTo>
                  <a:pt x="19" y="11"/>
                  <a:pt x="18" y="12"/>
                  <a:pt x="17" y="14"/>
                </a:cubicBezTo>
                <a:cubicBezTo>
                  <a:pt x="17" y="15"/>
                  <a:pt x="16" y="16"/>
                  <a:pt x="14" y="17"/>
                </a:cubicBezTo>
                <a:cubicBezTo>
                  <a:pt x="13" y="18"/>
                  <a:pt x="11" y="18"/>
                  <a:pt x="9" y="18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188">
            <a:extLst>
              <a:ext uri="{FF2B5EF4-FFF2-40B4-BE49-F238E27FC236}">
                <a16:creationId xmlns:a16="http://schemas.microsoft.com/office/drawing/2014/main" id="{81879C99-B929-48FE-96E4-5C864E839C86}"/>
              </a:ext>
            </a:extLst>
          </p:cNvPr>
          <p:cNvSpPr>
            <a:spLocks/>
          </p:cNvSpPr>
          <p:nvPr/>
        </p:nvSpPr>
        <p:spPr bwMode="auto">
          <a:xfrm>
            <a:off x="5046663" y="1087438"/>
            <a:ext cx="168275" cy="161925"/>
          </a:xfrm>
          <a:custGeom>
            <a:avLst/>
            <a:gdLst>
              <a:gd name="T0" fmla="*/ 40 w 50"/>
              <a:gd name="T1" fmla="*/ 4 h 48"/>
              <a:gd name="T2" fmla="*/ 24 w 50"/>
              <a:gd name="T3" fmla="*/ 5 h 48"/>
              <a:gd name="T4" fmla="*/ 7 w 50"/>
              <a:gd name="T5" fmla="*/ 20 h 48"/>
              <a:gd name="T6" fmla="*/ 3 w 50"/>
              <a:gd name="T7" fmla="*/ 36 h 48"/>
              <a:gd name="T8" fmla="*/ 14 w 50"/>
              <a:gd name="T9" fmla="*/ 48 h 48"/>
              <a:gd name="T10" fmla="*/ 50 w 50"/>
              <a:gd name="T11" fmla="*/ 16 h 48"/>
              <a:gd name="T12" fmla="*/ 40 w 50"/>
              <a:gd name="T13" fmla="*/ 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" h="48">
                <a:moveTo>
                  <a:pt x="40" y="4"/>
                </a:moveTo>
                <a:cubicBezTo>
                  <a:pt x="36" y="0"/>
                  <a:pt x="29" y="1"/>
                  <a:pt x="24" y="5"/>
                </a:cubicBezTo>
                <a:cubicBezTo>
                  <a:pt x="7" y="20"/>
                  <a:pt x="7" y="20"/>
                  <a:pt x="7" y="20"/>
                </a:cubicBezTo>
                <a:cubicBezTo>
                  <a:pt x="1" y="25"/>
                  <a:pt x="0" y="32"/>
                  <a:pt x="3" y="36"/>
                </a:cubicBezTo>
                <a:cubicBezTo>
                  <a:pt x="14" y="48"/>
                  <a:pt x="14" y="48"/>
                  <a:pt x="14" y="48"/>
                </a:cubicBezTo>
                <a:cubicBezTo>
                  <a:pt x="50" y="16"/>
                  <a:pt x="50" y="16"/>
                  <a:pt x="50" y="16"/>
                </a:cubicBezTo>
                <a:lnTo>
                  <a:pt x="40" y="4"/>
                </a:ln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89">
            <a:extLst>
              <a:ext uri="{FF2B5EF4-FFF2-40B4-BE49-F238E27FC236}">
                <a16:creationId xmlns:a16="http://schemas.microsoft.com/office/drawing/2014/main" id="{05EF3A64-04DD-4410-AB99-0FE3058AF919}"/>
              </a:ext>
            </a:extLst>
          </p:cNvPr>
          <p:cNvSpPr>
            <a:spLocks/>
          </p:cNvSpPr>
          <p:nvPr/>
        </p:nvSpPr>
        <p:spPr bwMode="auto">
          <a:xfrm>
            <a:off x="5094288" y="1141413"/>
            <a:ext cx="184150" cy="174625"/>
          </a:xfrm>
          <a:custGeom>
            <a:avLst/>
            <a:gdLst>
              <a:gd name="T0" fmla="*/ 116 w 116"/>
              <a:gd name="T1" fmla="*/ 42 h 110"/>
              <a:gd name="T2" fmla="*/ 76 w 116"/>
              <a:gd name="T3" fmla="*/ 0 h 110"/>
              <a:gd name="T4" fmla="*/ 0 w 116"/>
              <a:gd name="T5" fmla="*/ 68 h 110"/>
              <a:gd name="T6" fmla="*/ 38 w 116"/>
              <a:gd name="T7" fmla="*/ 110 h 110"/>
              <a:gd name="T8" fmla="*/ 116 w 116"/>
              <a:gd name="T9" fmla="*/ 42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" h="110">
                <a:moveTo>
                  <a:pt x="116" y="42"/>
                </a:moveTo>
                <a:lnTo>
                  <a:pt x="76" y="0"/>
                </a:lnTo>
                <a:lnTo>
                  <a:pt x="0" y="68"/>
                </a:lnTo>
                <a:lnTo>
                  <a:pt x="38" y="110"/>
                </a:lnTo>
                <a:lnTo>
                  <a:pt x="116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190">
            <a:extLst>
              <a:ext uri="{FF2B5EF4-FFF2-40B4-BE49-F238E27FC236}">
                <a16:creationId xmlns:a16="http://schemas.microsoft.com/office/drawing/2014/main" id="{6D318114-78E4-4143-8D46-E2C42C56BECF}"/>
              </a:ext>
            </a:extLst>
          </p:cNvPr>
          <p:cNvSpPr>
            <a:spLocks/>
          </p:cNvSpPr>
          <p:nvPr/>
        </p:nvSpPr>
        <p:spPr bwMode="auto">
          <a:xfrm>
            <a:off x="5194301" y="1282700"/>
            <a:ext cx="158750" cy="171450"/>
          </a:xfrm>
          <a:custGeom>
            <a:avLst/>
            <a:gdLst>
              <a:gd name="T0" fmla="*/ 100 w 100"/>
              <a:gd name="T1" fmla="*/ 108 h 108"/>
              <a:gd name="T2" fmla="*/ 0 w 100"/>
              <a:gd name="T3" fmla="*/ 0 h 108"/>
              <a:gd name="T4" fmla="*/ 100 w 100"/>
              <a:gd name="T5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" h="108">
                <a:moveTo>
                  <a:pt x="100" y="108"/>
                </a:moveTo>
                <a:lnTo>
                  <a:pt x="0" y="0"/>
                </a:lnTo>
                <a:lnTo>
                  <a:pt x="100" y="1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91">
            <a:extLst>
              <a:ext uri="{FF2B5EF4-FFF2-40B4-BE49-F238E27FC236}">
                <a16:creationId xmlns:a16="http://schemas.microsoft.com/office/drawing/2014/main" id="{7E81B5DB-B36B-4784-99C2-6E6C79FA26D9}"/>
              </a:ext>
            </a:extLst>
          </p:cNvPr>
          <p:cNvSpPr>
            <a:spLocks/>
          </p:cNvSpPr>
          <p:nvPr/>
        </p:nvSpPr>
        <p:spPr bwMode="auto">
          <a:xfrm>
            <a:off x="5235576" y="1208088"/>
            <a:ext cx="204788" cy="215900"/>
          </a:xfrm>
          <a:custGeom>
            <a:avLst/>
            <a:gdLst>
              <a:gd name="T0" fmla="*/ 48 w 61"/>
              <a:gd name="T1" fmla="*/ 64 h 64"/>
              <a:gd name="T2" fmla="*/ 52 w 61"/>
              <a:gd name="T3" fmla="*/ 56 h 64"/>
              <a:gd name="T4" fmla="*/ 61 w 61"/>
              <a:gd name="T5" fmla="*/ 53 h 64"/>
              <a:gd name="T6" fmla="*/ 61 w 61"/>
              <a:gd name="T7" fmla="*/ 53 h 64"/>
              <a:gd name="T8" fmla="*/ 12 w 61"/>
              <a:gd name="T9" fmla="*/ 0 h 64"/>
              <a:gd name="T10" fmla="*/ 0 w 61"/>
              <a:gd name="T11" fmla="*/ 11 h 64"/>
              <a:gd name="T12" fmla="*/ 48 w 61"/>
              <a:gd name="T13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" h="64">
                <a:moveTo>
                  <a:pt x="48" y="64"/>
                </a:moveTo>
                <a:cubicBezTo>
                  <a:pt x="48" y="64"/>
                  <a:pt x="48" y="60"/>
                  <a:pt x="52" y="56"/>
                </a:cubicBezTo>
                <a:cubicBezTo>
                  <a:pt x="57" y="52"/>
                  <a:pt x="60" y="53"/>
                  <a:pt x="61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12" y="0"/>
                  <a:pt x="12" y="0"/>
                  <a:pt x="12" y="0"/>
                </a:cubicBezTo>
                <a:cubicBezTo>
                  <a:pt x="0" y="11"/>
                  <a:pt x="0" y="11"/>
                  <a:pt x="0" y="11"/>
                </a:cubicBezTo>
                <a:lnTo>
                  <a:pt x="48" y="64"/>
                </a:ln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192">
            <a:extLst>
              <a:ext uri="{FF2B5EF4-FFF2-40B4-BE49-F238E27FC236}">
                <a16:creationId xmlns:a16="http://schemas.microsoft.com/office/drawing/2014/main" id="{67915B2F-B5C8-4CE3-B01A-EE6F1EE95812}"/>
              </a:ext>
            </a:extLst>
          </p:cNvPr>
          <p:cNvSpPr>
            <a:spLocks/>
          </p:cNvSpPr>
          <p:nvPr/>
        </p:nvSpPr>
        <p:spPr bwMode="auto">
          <a:xfrm>
            <a:off x="5353051" y="1454150"/>
            <a:ext cx="3175" cy="3175"/>
          </a:xfrm>
          <a:custGeom>
            <a:avLst/>
            <a:gdLst>
              <a:gd name="T0" fmla="*/ 2 w 2"/>
              <a:gd name="T1" fmla="*/ 2 h 2"/>
              <a:gd name="T2" fmla="*/ 0 w 2"/>
              <a:gd name="T3" fmla="*/ 0 h 2"/>
              <a:gd name="T4" fmla="*/ 2 w 2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2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93">
            <a:extLst>
              <a:ext uri="{FF2B5EF4-FFF2-40B4-BE49-F238E27FC236}">
                <a16:creationId xmlns:a16="http://schemas.microsoft.com/office/drawing/2014/main" id="{15BDBCDB-AB42-423B-90F9-66E2FEFF8CE7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194">
            <a:extLst>
              <a:ext uri="{FF2B5EF4-FFF2-40B4-BE49-F238E27FC236}">
                <a16:creationId xmlns:a16="http://schemas.microsoft.com/office/drawing/2014/main" id="{051DA9D9-4E01-4671-A66F-1003D765D468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95">
            <a:extLst>
              <a:ext uri="{FF2B5EF4-FFF2-40B4-BE49-F238E27FC236}">
                <a16:creationId xmlns:a16="http://schemas.microsoft.com/office/drawing/2014/main" id="{D41D6863-3BDA-4DA7-AEC9-02CF69507085}"/>
              </a:ext>
            </a:extLst>
          </p:cNvPr>
          <p:cNvSpPr>
            <a:spLocks/>
          </p:cNvSpPr>
          <p:nvPr/>
        </p:nvSpPr>
        <p:spPr bwMode="auto">
          <a:xfrm>
            <a:off x="5194301" y="1244600"/>
            <a:ext cx="203200" cy="212725"/>
          </a:xfrm>
          <a:custGeom>
            <a:avLst/>
            <a:gdLst>
              <a:gd name="T0" fmla="*/ 48 w 60"/>
              <a:gd name="T1" fmla="*/ 63 h 63"/>
              <a:gd name="T2" fmla="*/ 52 w 60"/>
              <a:gd name="T3" fmla="*/ 55 h 63"/>
              <a:gd name="T4" fmla="*/ 60 w 60"/>
              <a:gd name="T5" fmla="*/ 53 h 63"/>
              <a:gd name="T6" fmla="*/ 60 w 60"/>
              <a:gd name="T7" fmla="*/ 53 h 63"/>
              <a:gd name="T8" fmla="*/ 12 w 60"/>
              <a:gd name="T9" fmla="*/ 0 h 63"/>
              <a:gd name="T10" fmla="*/ 0 w 60"/>
              <a:gd name="T11" fmla="*/ 11 h 63"/>
              <a:gd name="T12" fmla="*/ 47 w 60"/>
              <a:gd name="T13" fmla="*/ 62 h 63"/>
              <a:gd name="T14" fmla="*/ 47 w 60"/>
              <a:gd name="T15" fmla="*/ 62 h 63"/>
              <a:gd name="T16" fmla="*/ 48 w 60"/>
              <a:gd name="T17" fmla="*/ 63 h 63"/>
              <a:gd name="T18" fmla="*/ 48 w 60"/>
              <a:gd name="T19" fmla="*/ 63 h 63"/>
              <a:gd name="T20" fmla="*/ 48 w 60"/>
              <a:gd name="T21" fmla="*/ 63 h 63"/>
              <a:gd name="T22" fmla="*/ 48 w 60"/>
              <a:gd name="T23" fmla="*/ 63 h 63"/>
              <a:gd name="T24" fmla="*/ 48 w 60"/>
              <a:gd name="T25" fmla="*/ 63 h 63"/>
              <a:gd name="T26" fmla="*/ 48 w 60"/>
              <a:gd name="T27" fmla="*/ 63 h 63"/>
              <a:gd name="T28" fmla="*/ 48 w 60"/>
              <a:gd name="T29" fmla="*/ 63 h 63"/>
              <a:gd name="T30" fmla="*/ 48 w 60"/>
              <a:gd name="T31" fmla="*/ 63 h 63"/>
              <a:gd name="T32" fmla="*/ 48 w 60"/>
              <a:gd name="T33" fmla="*/ 63 h 63"/>
              <a:gd name="T34" fmla="*/ 48 w 60"/>
              <a:gd name="T35" fmla="*/ 63 h 63"/>
              <a:gd name="T36" fmla="*/ 48 w 60"/>
              <a:gd name="T37" fmla="*/ 63 h 63"/>
              <a:gd name="T38" fmla="*/ 48 w 60"/>
              <a:gd name="T39" fmla="*/ 63 h 63"/>
              <a:gd name="T40" fmla="*/ 48 w 60"/>
              <a:gd name="T41" fmla="*/ 63 h 63"/>
              <a:gd name="T42" fmla="*/ 48 w 60"/>
              <a:gd name="T43" fmla="*/ 63 h 63"/>
              <a:gd name="T44" fmla="*/ 48 w 60"/>
              <a:gd name="T45" fmla="*/ 63 h 63"/>
              <a:gd name="T46" fmla="*/ 48 w 60"/>
              <a:gd name="T47" fmla="*/ 63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0" h="63">
                <a:moveTo>
                  <a:pt x="48" y="63"/>
                </a:moveTo>
                <a:cubicBezTo>
                  <a:pt x="48" y="63"/>
                  <a:pt x="47" y="60"/>
                  <a:pt x="52" y="55"/>
                </a:cubicBezTo>
                <a:cubicBezTo>
                  <a:pt x="57" y="51"/>
                  <a:pt x="60" y="53"/>
                  <a:pt x="60" y="53"/>
                </a:cubicBezTo>
                <a:cubicBezTo>
                  <a:pt x="60" y="53"/>
                  <a:pt x="60" y="53"/>
                  <a:pt x="60" y="53"/>
                </a:cubicBezTo>
                <a:cubicBezTo>
                  <a:pt x="12" y="0"/>
                  <a:pt x="12" y="0"/>
                  <a:pt x="12" y="0"/>
                </a:cubicBezTo>
                <a:cubicBezTo>
                  <a:pt x="0" y="11"/>
                  <a:pt x="0" y="11"/>
                  <a:pt x="0" y="11"/>
                </a:cubicBezTo>
                <a:cubicBezTo>
                  <a:pt x="47" y="62"/>
                  <a:pt x="47" y="62"/>
                  <a:pt x="47" y="62"/>
                </a:cubicBezTo>
                <a:cubicBezTo>
                  <a:pt x="47" y="62"/>
                  <a:pt x="47" y="62"/>
                  <a:pt x="47" y="62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96">
            <a:extLst>
              <a:ext uri="{FF2B5EF4-FFF2-40B4-BE49-F238E27FC236}">
                <a16:creationId xmlns:a16="http://schemas.microsoft.com/office/drawing/2014/main" id="{F1DFABCA-4969-4C2C-8E0D-C478484CF404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97">
            <a:extLst>
              <a:ext uri="{FF2B5EF4-FFF2-40B4-BE49-F238E27FC236}">
                <a16:creationId xmlns:a16="http://schemas.microsoft.com/office/drawing/2014/main" id="{DAD65B6D-EC35-45C4-A9B6-14584DDA401A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98">
            <a:extLst>
              <a:ext uri="{FF2B5EF4-FFF2-40B4-BE49-F238E27FC236}">
                <a16:creationId xmlns:a16="http://schemas.microsoft.com/office/drawing/2014/main" id="{8245E8DB-A055-4D9D-B340-07F5F222425A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199">
            <a:extLst>
              <a:ext uri="{FF2B5EF4-FFF2-40B4-BE49-F238E27FC236}">
                <a16:creationId xmlns:a16="http://schemas.microsoft.com/office/drawing/2014/main" id="{8AAE4AB3-B096-4165-A51A-A4D2E49BCF07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200">
            <a:extLst>
              <a:ext uri="{FF2B5EF4-FFF2-40B4-BE49-F238E27FC236}">
                <a16:creationId xmlns:a16="http://schemas.microsoft.com/office/drawing/2014/main" id="{85CF6158-F3E1-4289-8B99-D18A5C3CE246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201">
            <a:extLst>
              <a:ext uri="{FF2B5EF4-FFF2-40B4-BE49-F238E27FC236}">
                <a16:creationId xmlns:a16="http://schemas.microsoft.com/office/drawing/2014/main" id="{F21C162E-72D2-4A05-B44A-9573B4F9585F}"/>
              </a:ext>
            </a:extLst>
          </p:cNvPr>
          <p:cNvSpPr>
            <a:spLocks/>
          </p:cNvSpPr>
          <p:nvPr/>
        </p:nvSpPr>
        <p:spPr bwMode="auto">
          <a:xfrm>
            <a:off x="5356226" y="14573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202">
            <a:extLst>
              <a:ext uri="{FF2B5EF4-FFF2-40B4-BE49-F238E27FC236}">
                <a16:creationId xmlns:a16="http://schemas.microsoft.com/office/drawing/2014/main" id="{FC7C062C-C2F3-443C-957D-3058B009CC3C}"/>
              </a:ext>
            </a:extLst>
          </p:cNvPr>
          <p:cNvSpPr>
            <a:spLocks/>
          </p:cNvSpPr>
          <p:nvPr/>
        </p:nvSpPr>
        <p:spPr bwMode="auto">
          <a:xfrm>
            <a:off x="5319713" y="1477963"/>
            <a:ext cx="3175" cy="3175"/>
          </a:xfrm>
          <a:custGeom>
            <a:avLst/>
            <a:gdLst>
              <a:gd name="T0" fmla="*/ 0 w 1"/>
              <a:gd name="T1" fmla="*/ 1 h 1"/>
              <a:gd name="T2" fmla="*/ 1 w 1"/>
              <a:gd name="T3" fmla="*/ 0 h 1"/>
              <a:gd name="T4" fmla="*/ 0 w 1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">
                <a:moveTo>
                  <a:pt x="0" y="1"/>
                </a:moveTo>
                <a:cubicBezTo>
                  <a:pt x="0" y="1"/>
                  <a:pt x="0" y="0"/>
                  <a:pt x="1" y="0"/>
                </a:cubicBezTo>
                <a:cubicBezTo>
                  <a:pt x="0" y="0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203">
            <a:extLst>
              <a:ext uri="{FF2B5EF4-FFF2-40B4-BE49-F238E27FC236}">
                <a16:creationId xmlns:a16="http://schemas.microsoft.com/office/drawing/2014/main" id="{8FAAD2DD-34FA-4121-A6B1-93B7485E5B78}"/>
              </a:ext>
            </a:extLst>
          </p:cNvPr>
          <p:cNvSpPr>
            <a:spLocks/>
          </p:cNvSpPr>
          <p:nvPr/>
        </p:nvSpPr>
        <p:spPr bwMode="auto">
          <a:xfrm>
            <a:off x="5316538" y="1384300"/>
            <a:ext cx="141288" cy="138113"/>
          </a:xfrm>
          <a:custGeom>
            <a:avLst/>
            <a:gdLst>
              <a:gd name="T0" fmla="*/ 1 w 42"/>
              <a:gd name="T1" fmla="*/ 30 h 41"/>
              <a:gd name="T2" fmla="*/ 0 w 42"/>
              <a:gd name="T3" fmla="*/ 31 h 41"/>
              <a:gd name="T4" fmla="*/ 0 w 42"/>
              <a:gd name="T5" fmla="*/ 31 h 41"/>
              <a:gd name="T6" fmla="*/ 0 w 42"/>
              <a:gd name="T7" fmla="*/ 33 h 41"/>
              <a:gd name="T8" fmla="*/ 0 w 42"/>
              <a:gd name="T9" fmla="*/ 33 h 41"/>
              <a:gd name="T10" fmla="*/ 0 w 42"/>
              <a:gd name="T11" fmla="*/ 33 h 41"/>
              <a:gd name="T12" fmla="*/ 0 w 42"/>
              <a:gd name="T13" fmla="*/ 33 h 41"/>
              <a:gd name="T14" fmla="*/ 0 w 42"/>
              <a:gd name="T15" fmla="*/ 33 h 41"/>
              <a:gd name="T16" fmla="*/ 23 w 42"/>
              <a:gd name="T17" fmla="*/ 41 h 41"/>
              <a:gd name="T18" fmla="*/ 42 w 42"/>
              <a:gd name="T19" fmla="*/ 24 h 41"/>
              <a:gd name="T20" fmla="*/ 37 w 42"/>
              <a:gd name="T21" fmla="*/ 1 h 41"/>
              <a:gd name="T22" fmla="*/ 37 w 42"/>
              <a:gd name="T23" fmla="*/ 1 h 41"/>
              <a:gd name="T24" fmla="*/ 37 w 42"/>
              <a:gd name="T25" fmla="*/ 1 h 41"/>
              <a:gd name="T26" fmla="*/ 28 w 42"/>
              <a:gd name="T27" fmla="*/ 4 h 41"/>
              <a:gd name="T28" fmla="*/ 24 w 42"/>
              <a:gd name="T29" fmla="*/ 12 h 41"/>
              <a:gd name="T30" fmla="*/ 24 w 42"/>
              <a:gd name="T31" fmla="*/ 12 h 41"/>
              <a:gd name="T32" fmla="*/ 16 w 42"/>
              <a:gd name="T33" fmla="*/ 14 h 41"/>
              <a:gd name="T34" fmla="*/ 12 w 42"/>
              <a:gd name="T35" fmla="*/ 22 h 41"/>
              <a:gd name="T36" fmla="*/ 12 w 42"/>
              <a:gd name="T37" fmla="*/ 22 h 41"/>
              <a:gd name="T38" fmla="*/ 12 w 42"/>
              <a:gd name="T39" fmla="*/ 22 h 41"/>
              <a:gd name="T40" fmla="*/ 12 w 42"/>
              <a:gd name="T41" fmla="*/ 22 h 41"/>
              <a:gd name="T42" fmla="*/ 12 w 42"/>
              <a:gd name="T43" fmla="*/ 22 h 41"/>
              <a:gd name="T44" fmla="*/ 12 w 42"/>
              <a:gd name="T45" fmla="*/ 22 h 41"/>
              <a:gd name="T46" fmla="*/ 12 w 42"/>
              <a:gd name="T47" fmla="*/ 22 h 41"/>
              <a:gd name="T48" fmla="*/ 12 w 42"/>
              <a:gd name="T49" fmla="*/ 22 h 41"/>
              <a:gd name="T50" fmla="*/ 12 w 42"/>
              <a:gd name="T51" fmla="*/ 22 h 41"/>
              <a:gd name="T52" fmla="*/ 11 w 42"/>
              <a:gd name="T53" fmla="*/ 22 h 41"/>
              <a:gd name="T54" fmla="*/ 11 w 42"/>
              <a:gd name="T55" fmla="*/ 22 h 41"/>
              <a:gd name="T56" fmla="*/ 10 w 42"/>
              <a:gd name="T57" fmla="*/ 22 h 41"/>
              <a:gd name="T58" fmla="*/ 10 w 42"/>
              <a:gd name="T59" fmla="*/ 22 h 41"/>
              <a:gd name="T60" fmla="*/ 9 w 42"/>
              <a:gd name="T61" fmla="*/ 22 h 41"/>
              <a:gd name="T62" fmla="*/ 9 w 42"/>
              <a:gd name="T63" fmla="*/ 22 h 41"/>
              <a:gd name="T64" fmla="*/ 8 w 42"/>
              <a:gd name="T65" fmla="*/ 23 h 41"/>
              <a:gd name="T66" fmla="*/ 7 w 42"/>
              <a:gd name="T67" fmla="*/ 23 h 41"/>
              <a:gd name="T68" fmla="*/ 7 w 42"/>
              <a:gd name="T69" fmla="*/ 23 h 41"/>
              <a:gd name="T70" fmla="*/ 7 w 42"/>
              <a:gd name="T71" fmla="*/ 23 h 41"/>
              <a:gd name="T72" fmla="*/ 6 w 42"/>
              <a:gd name="T73" fmla="*/ 24 h 41"/>
              <a:gd name="T74" fmla="*/ 6 w 42"/>
              <a:gd name="T75" fmla="*/ 24 h 41"/>
              <a:gd name="T76" fmla="*/ 5 w 42"/>
              <a:gd name="T77" fmla="*/ 24 h 41"/>
              <a:gd name="T78" fmla="*/ 5 w 42"/>
              <a:gd name="T79" fmla="*/ 24 h 41"/>
              <a:gd name="T80" fmla="*/ 4 w 42"/>
              <a:gd name="T81" fmla="*/ 25 h 41"/>
              <a:gd name="T82" fmla="*/ 2 w 42"/>
              <a:gd name="T83" fmla="*/ 28 h 41"/>
              <a:gd name="T84" fmla="*/ 1 w 42"/>
              <a:gd name="T85" fmla="*/ 29 h 41"/>
              <a:gd name="T86" fmla="*/ 1 w 42"/>
              <a:gd name="T87" fmla="*/ 3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2" h="41">
                <a:moveTo>
                  <a:pt x="1" y="30"/>
                </a:moveTo>
                <a:cubicBezTo>
                  <a:pt x="1" y="30"/>
                  <a:pt x="0" y="30"/>
                  <a:pt x="0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32"/>
                  <a:pt x="0" y="32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23" y="41"/>
                  <a:pt x="23" y="41"/>
                  <a:pt x="23" y="41"/>
                </a:cubicBezTo>
                <a:cubicBezTo>
                  <a:pt x="27" y="33"/>
                  <a:pt x="34" y="28"/>
                  <a:pt x="42" y="24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6" y="1"/>
                  <a:pt x="33" y="0"/>
                  <a:pt x="28" y="4"/>
                </a:cubicBezTo>
                <a:cubicBezTo>
                  <a:pt x="24" y="8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1" y="10"/>
                  <a:pt x="16" y="14"/>
                </a:cubicBezTo>
                <a:cubicBezTo>
                  <a:pt x="11" y="19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1" y="22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2"/>
                  <a:pt x="9" y="22"/>
                  <a:pt x="9" y="22"/>
                </a:cubicBezTo>
                <a:cubicBezTo>
                  <a:pt x="9" y="22"/>
                  <a:pt x="9" y="22"/>
                  <a:pt x="9" y="22"/>
                </a:cubicBezTo>
                <a:cubicBezTo>
                  <a:pt x="9" y="22"/>
                  <a:pt x="8" y="23"/>
                  <a:pt x="8" y="23"/>
                </a:cubicBezTo>
                <a:cubicBezTo>
                  <a:pt x="8" y="23"/>
                  <a:pt x="8" y="23"/>
                  <a:pt x="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6" y="23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5"/>
                  <a:pt x="4" y="25"/>
                  <a:pt x="4" y="25"/>
                </a:cubicBezTo>
                <a:cubicBezTo>
                  <a:pt x="3" y="26"/>
                  <a:pt x="2" y="27"/>
                  <a:pt x="2" y="28"/>
                </a:cubicBezTo>
                <a:cubicBezTo>
                  <a:pt x="1" y="28"/>
                  <a:pt x="1" y="29"/>
                  <a:pt x="1" y="29"/>
                </a:cubicBezTo>
                <a:cubicBezTo>
                  <a:pt x="1" y="29"/>
                  <a:pt x="1" y="30"/>
                  <a:pt x="1" y="3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204">
            <a:extLst>
              <a:ext uri="{FF2B5EF4-FFF2-40B4-BE49-F238E27FC236}">
                <a16:creationId xmlns:a16="http://schemas.microsoft.com/office/drawing/2014/main" id="{7EB6962A-EE6B-4916-A576-73C0C1B2E636}"/>
              </a:ext>
            </a:extLst>
          </p:cNvPr>
          <p:cNvSpPr>
            <a:spLocks/>
          </p:cNvSpPr>
          <p:nvPr/>
        </p:nvSpPr>
        <p:spPr bwMode="auto">
          <a:xfrm>
            <a:off x="5394326" y="1465263"/>
            <a:ext cx="76200" cy="73025"/>
          </a:xfrm>
          <a:custGeom>
            <a:avLst/>
            <a:gdLst>
              <a:gd name="T0" fmla="*/ 0 w 23"/>
              <a:gd name="T1" fmla="*/ 17 h 22"/>
              <a:gd name="T2" fmla="*/ 16 w 23"/>
              <a:gd name="T3" fmla="*/ 22 h 22"/>
              <a:gd name="T4" fmla="*/ 23 w 23"/>
              <a:gd name="T5" fmla="*/ 18 h 22"/>
              <a:gd name="T6" fmla="*/ 19 w 23"/>
              <a:gd name="T7" fmla="*/ 0 h 22"/>
              <a:gd name="T8" fmla="*/ 0 w 23"/>
              <a:gd name="T9" fmla="*/ 17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2">
                <a:moveTo>
                  <a:pt x="0" y="17"/>
                </a:moveTo>
                <a:cubicBezTo>
                  <a:pt x="16" y="22"/>
                  <a:pt x="16" y="22"/>
                  <a:pt x="16" y="22"/>
                </a:cubicBezTo>
                <a:cubicBezTo>
                  <a:pt x="23" y="18"/>
                  <a:pt x="23" y="18"/>
                  <a:pt x="23" y="18"/>
                </a:cubicBezTo>
                <a:cubicBezTo>
                  <a:pt x="19" y="0"/>
                  <a:pt x="19" y="0"/>
                  <a:pt x="19" y="0"/>
                </a:cubicBezTo>
                <a:cubicBezTo>
                  <a:pt x="11" y="4"/>
                  <a:pt x="4" y="9"/>
                  <a:pt x="0" y="17"/>
                </a:cubicBezTo>
                <a:close/>
              </a:path>
            </a:pathLst>
          </a:custGeom>
          <a:solidFill>
            <a:srgbClr val="809D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206">
            <a:extLst>
              <a:ext uri="{FF2B5EF4-FFF2-40B4-BE49-F238E27FC236}">
                <a16:creationId xmlns:a16="http://schemas.microsoft.com/office/drawing/2014/main" id="{F376DC78-7E9B-44CD-8CDF-6E9D6AC82C0B}"/>
              </a:ext>
            </a:extLst>
          </p:cNvPr>
          <p:cNvSpPr>
            <a:spLocks/>
          </p:cNvSpPr>
          <p:nvPr/>
        </p:nvSpPr>
        <p:spPr bwMode="auto">
          <a:xfrm>
            <a:off x="5154613" y="1282700"/>
            <a:ext cx="201613" cy="212725"/>
          </a:xfrm>
          <a:custGeom>
            <a:avLst/>
            <a:gdLst>
              <a:gd name="T0" fmla="*/ 59 w 60"/>
              <a:gd name="T1" fmla="*/ 51 h 63"/>
              <a:gd name="T2" fmla="*/ 12 w 60"/>
              <a:gd name="T3" fmla="*/ 0 h 63"/>
              <a:gd name="T4" fmla="*/ 0 w 60"/>
              <a:gd name="T5" fmla="*/ 10 h 63"/>
              <a:gd name="T6" fmla="*/ 48 w 60"/>
              <a:gd name="T7" fmla="*/ 63 h 63"/>
              <a:gd name="T8" fmla="*/ 48 w 60"/>
              <a:gd name="T9" fmla="*/ 63 h 63"/>
              <a:gd name="T10" fmla="*/ 48 w 60"/>
              <a:gd name="T11" fmla="*/ 63 h 63"/>
              <a:gd name="T12" fmla="*/ 48 w 60"/>
              <a:gd name="T13" fmla="*/ 63 h 63"/>
              <a:gd name="T14" fmla="*/ 48 w 60"/>
              <a:gd name="T15" fmla="*/ 63 h 63"/>
              <a:gd name="T16" fmla="*/ 48 w 60"/>
              <a:gd name="T17" fmla="*/ 61 h 63"/>
              <a:gd name="T18" fmla="*/ 48 w 60"/>
              <a:gd name="T19" fmla="*/ 61 h 63"/>
              <a:gd name="T20" fmla="*/ 49 w 60"/>
              <a:gd name="T21" fmla="*/ 60 h 63"/>
              <a:gd name="T22" fmla="*/ 49 w 60"/>
              <a:gd name="T23" fmla="*/ 59 h 63"/>
              <a:gd name="T24" fmla="*/ 50 w 60"/>
              <a:gd name="T25" fmla="*/ 58 h 63"/>
              <a:gd name="T26" fmla="*/ 52 w 60"/>
              <a:gd name="T27" fmla="*/ 55 h 63"/>
              <a:gd name="T28" fmla="*/ 53 w 60"/>
              <a:gd name="T29" fmla="*/ 54 h 63"/>
              <a:gd name="T30" fmla="*/ 53 w 60"/>
              <a:gd name="T31" fmla="*/ 54 h 63"/>
              <a:gd name="T32" fmla="*/ 54 w 60"/>
              <a:gd name="T33" fmla="*/ 54 h 63"/>
              <a:gd name="T34" fmla="*/ 54 w 60"/>
              <a:gd name="T35" fmla="*/ 54 h 63"/>
              <a:gd name="T36" fmla="*/ 55 w 60"/>
              <a:gd name="T37" fmla="*/ 53 h 63"/>
              <a:gd name="T38" fmla="*/ 55 w 60"/>
              <a:gd name="T39" fmla="*/ 53 h 63"/>
              <a:gd name="T40" fmla="*/ 55 w 60"/>
              <a:gd name="T41" fmla="*/ 53 h 63"/>
              <a:gd name="T42" fmla="*/ 56 w 60"/>
              <a:gd name="T43" fmla="*/ 53 h 63"/>
              <a:gd name="T44" fmla="*/ 57 w 60"/>
              <a:gd name="T45" fmla="*/ 52 h 63"/>
              <a:gd name="T46" fmla="*/ 57 w 60"/>
              <a:gd name="T47" fmla="*/ 52 h 63"/>
              <a:gd name="T48" fmla="*/ 58 w 60"/>
              <a:gd name="T49" fmla="*/ 52 h 63"/>
              <a:gd name="T50" fmla="*/ 58 w 60"/>
              <a:gd name="T51" fmla="*/ 52 h 63"/>
              <a:gd name="T52" fmla="*/ 59 w 60"/>
              <a:gd name="T53" fmla="*/ 52 h 63"/>
              <a:gd name="T54" fmla="*/ 59 w 60"/>
              <a:gd name="T55" fmla="*/ 52 h 63"/>
              <a:gd name="T56" fmla="*/ 60 w 60"/>
              <a:gd name="T57" fmla="*/ 52 h 63"/>
              <a:gd name="T58" fmla="*/ 60 w 60"/>
              <a:gd name="T59" fmla="*/ 52 h 63"/>
              <a:gd name="T60" fmla="*/ 60 w 60"/>
              <a:gd name="T61" fmla="*/ 52 h 63"/>
              <a:gd name="T62" fmla="*/ 60 w 60"/>
              <a:gd name="T63" fmla="*/ 52 h 63"/>
              <a:gd name="T64" fmla="*/ 60 w 60"/>
              <a:gd name="T65" fmla="*/ 52 h 63"/>
              <a:gd name="T66" fmla="*/ 60 w 60"/>
              <a:gd name="T67" fmla="*/ 52 h 63"/>
              <a:gd name="T68" fmla="*/ 60 w 60"/>
              <a:gd name="T69" fmla="*/ 52 h 63"/>
              <a:gd name="T70" fmla="*/ 60 w 60"/>
              <a:gd name="T71" fmla="*/ 52 h 63"/>
              <a:gd name="T72" fmla="*/ 60 w 60"/>
              <a:gd name="T73" fmla="*/ 52 h 63"/>
              <a:gd name="T74" fmla="*/ 60 w 60"/>
              <a:gd name="T75" fmla="*/ 52 h 63"/>
              <a:gd name="T76" fmla="*/ 60 w 60"/>
              <a:gd name="T77" fmla="*/ 52 h 63"/>
              <a:gd name="T78" fmla="*/ 60 w 60"/>
              <a:gd name="T79" fmla="*/ 52 h 63"/>
              <a:gd name="T80" fmla="*/ 60 w 60"/>
              <a:gd name="T81" fmla="*/ 52 h 63"/>
              <a:gd name="T82" fmla="*/ 60 w 60"/>
              <a:gd name="T83" fmla="*/ 52 h 63"/>
              <a:gd name="T84" fmla="*/ 60 w 60"/>
              <a:gd name="T85" fmla="*/ 52 h 63"/>
              <a:gd name="T86" fmla="*/ 60 w 60"/>
              <a:gd name="T87" fmla="*/ 52 h 63"/>
              <a:gd name="T88" fmla="*/ 60 w 60"/>
              <a:gd name="T89" fmla="*/ 52 h 63"/>
              <a:gd name="T90" fmla="*/ 59 w 60"/>
              <a:gd name="T91" fmla="*/ 5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0" h="63">
                <a:moveTo>
                  <a:pt x="59" y="51"/>
                </a:moveTo>
                <a:cubicBezTo>
                  <a:pt x="12" y="0"/>
                  <a:pt x="12" y="0"/>
                  <a:pt x="12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2"/>
                  <a:pt x="48" y="62"/>
                  <a:pt x="48" y="61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0"/>
                  <a:pt x="49" y="60"/>
                  <a:pt x="49" y="60"/>
                </a:cubicBezTo>
                <a:cubicBezTo>
                  <a:pt x="49" y="60"/>
                  <a:pt x="49" y="59"/>
                  <a:pt x="49" y="59"/>
                </a:cubicBezTo>
                <a:cubicBezTo>
                  <a:pt x="49" y="59"/>
                  <a:pt x="49" y="58"/>
                  <a:pt x="50" y="58"/>
                </a:cubicBezTo>
                <a:cubicBezTo>
                  <a:pt x="50" y="57"/>
                  <a:pt x="51" y="56"/>
                  <a:pt x="52" y="55"/>
                </a:cubicBezTo>
                <a:cubicBezTo>
                  <a:pt x="52" y="55"/>
                  <a:pt x="53" y="55"/>
                  <a:pt x="53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53" y="54"/>
                  <a:pt x="54" y="54"/>
                  <a:pt x="54" y="54"/>
                </a:cubicBezTo>
                <a:cubicBezTo>
                  <a:pt x="54" y="54"/>
                  <a:pt x="54" y="54"/>
                  <a:pt x="54" y="54"/>
                </a:cubicBezTo>
                <a:cubicBezTo>
                  <a:pt x="54" y="54"/>
                  <a:pt x="54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6" y="53"/>
                  <a:pt x="56" y="53"/>
                  <a:pt x="56" y="53"/>
                </a:cubicBezTo>
                <a:cubicBezTo>
                  <a:pt x="56" y="53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8" y="52"/>
                  <a:pt x="58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52"/>
                  <a:pt x="58" y="52"/>
                  <a:pt x="59" y="52"/>
                </a:cubicBezTo>
                <a:cubicBezTo>
                  <a:pt x="59" y="52"/>
                  <a:pt x="59" y="52"/>
                  <a:pt x="59" y="52"/>
                </a:cubicBezTo>
                <a:cubicBezTo>
                  <a:pt x="59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59" y="51"/>
                  <a:pt x="59" y="51"/>
                  <a:pt x="59" y="51"/>
                </a:cubicBezTo>
                <a:close/>
              </a:path>
            </a:pathLst>
          </a:custGeom>
          <a:solidFill>
            <a:srgbClr val="5C9EF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207">
            <a:extLst>
              <a:ext uri="{FF2B5EF4-FFF2-40B4-BE49-F238E27FC236}">
                <a16:creationId xmlns:a16="http://schemas.microsoft.com/office/drawing/2014/main" id="{27D082C8-9F45-41AF-99DC-B6333D31FD84}"/>
              </a:ext>
            </a:extLst>
          </p:cNvPr>
          <p:cNvSpPr>
            <a:spLocks noEditPoints="1"/>
          </p:cNvSpPr>
          <p:nvPr/>
        </p:nvSpPr>
        <p:spPr bwMode="auto">
          <a:xfrm>
            <a:off x="5302250" y="1370013"/>
            <a:ext cx="168275" cy="165100"/>
          </a:xfrm>
          <a:custGeom>
            <a:avLst/>
            <a:gdLst>
              <a:gd name="T0" fmla="*/ 27 w 50"/>
              <a:gd name="T1" fmla="*/ 49 h 49"/>
              <a:gd name="T2" fmla="*/ 25 w 50"/>
              <a:gd name="T3" fmla="*/ 48 h 49"/>
              <a:gd name="T4" fmla="*/ 3 w 50"/>
              <a:gd name="T5" fmla="*/ 41 h 49"/>
              <a:gd name="T6" fmla="*/ 2 w 50"/>
              <a:gd name="T7" fmla="*/ 40 h 49"/>
              <a:gd name="T8" fmla="*/ 0 w 50"/>
              <a:gd name="T9" fmla="*/ 38 h 49"/>
              <a:gd name="T10" fmla="*/ 0 w 50"/>
              <a:gd name="T11" fmla="*/ 38 h 49"/>
              <a:gd name="T12" fmla="*/ 0 w 50"/>
              <a:gd name="T13" fmla="*/ 37 h 49"/>
              <a:gd name="T14" fmla="*/ 0 w 50"/>
              <a:gd name="T15" fmla="*/ 34 h 49"/>
              <a:gd name="T16" fmla="*/ 1 w 50"/>
              <a:gd name="T17" fmla="*/ 33 h 49"/>
              <a:gd name="T18" fmla="*/ 1 w 50"/>
              <a:gd name="T19" fmla="*/ 32 h 49"/>
              <a:gd name="T20" fmla="*/ 1 w 50"/>
              <a:gd name="T21" fmla="*/ 31 h 49"/>
              <a:gd name="T22" fmla="*/ 2 w 50"/>
              <a:gd name="T23" fmla="*/ 30 h 49"/>
              <a:gd name="T24" fmla="*/ 5 w 50"/>
              <a:gd name="T25" fmla="*/ 26 h 49"/>
              <a:gd name="T26" fmla="*/ 7 w 50"/>
              <a:gd name="T27" fmla="*/ 25 h 49"/>
              <a:gd name="T28" fmla="*/ 7 w 50"/>
              <a:gd name="T29" fmla="*/ 25 h 49"/>
              <a:gd name="T30" fmla="*/ 7 w 50"/>
              <a:gd name="T31" fmla="*/ 25 h 49"/>
              <a:gd name="T32" fmla="*/ 7 w 50"/>
              <a:gd name="T33" fmla="*/ 25 h 49"/>
              <a:gd name="T34" fmla="*/ 8 w 50"/>
              <a:gd name="T35" fmla="*/ 24 h 49"/>
              <a:gd name="T36" fmla="*/ 9 w 50"/>
              <a:gd name="T37" fmla="*/ 24 h 49"/>
              <a:gd name="T38" fmla="*/ 10 w 50"/>
              <a:gd name="T39" fmla="*/ 23 h 49"/>
              <a:gd name="T40" fmla="*/ 10 w 50"/>
              <a:gd name="T41" fmla="*/ 23 h 49"/>
              <a:gd name="T42" fmla="*/ 11 w 50"/>
              <a:gd name="T43" fmla="*/ 23 h 49"/>
              <a:gd name="T44" fmla="*/ 12 w 50"/>
              <a:gd name="T45" fmla="*/ 23 h 49"/>
              <a:gd name="T46" fmla="*/ 13 w 50"/>
              <a:gd name="T47" fmla="*/ 22 h 49"/>
              <a:gd name="T48" fmla="*/ 17 w 50"/>
              <a:gd name="T49" fmla="*/ 15 h 49"/>
              <a:gd name="T50" fmla="*/ 25 w 50"/>
              <a:gd name="T51" fmla="*/ 12 h 49"/>
              <a:gd name="T52" fmla="*/ 30 w 50"/>
              <a:gd name="T53" fmla="*/ 5 h 49"/>
              <a:gd name="T54" fmla="*/ 42 w 50"/>
              <a:gd name="T55" fmla="*/ 1 h 49"/>
              <a:gd name="T56" fmla="*/ 43 w 50"/>
              <a:gd name="T57" fmla="*/ 2 h 49"/>
              <a:gd name="T58" fmla="*/ 44 w 50"/>
              <a:gd name="T59" fmla="*/ 4 h 49"/>
              <a:gd name="T60" fmla="*/ 50 w 50"/>
              <a:gd name="T61" fmla="*/ 27 h 49"/>
              <a:gd name="T62" fmla="*/ 48 w 50"/>
              <a:gd name="T63" fmla="*/ 31 h 49"/>
              <a:gd name="T64" fmla="*/ 30 w 50"/>
              <a:gd name="T65" fmla="*/ 47 h 49"/>
              <a:gd name="T66" fmla="*/ 27 w 50"/>
              <a:gd name="T67" fmla="*/ 49 h 49"/>
              <a:gd name="T68" fmla="*/ 9 w 50"/>
              <a:gd name="T69" fmla="*/ 34 h 49"/>
              <a:gd name="T70" fmla="*/ 25 w 50"/>
              <a:gd name="T71" fmla="*/ 40 h 49"/>
              <a:gd name="T72" fmla="*/ 41 w 50"/>
              <a:gd name="T73" fmla="*/ 26 h 49"/>
              <a:gd name="T74" fmla="*/ 37 w 50"/>
              <a:gd name="T75" fmla="*/ 9 h 49"/>
              <a:gd name="T76" fmla="*/ 35 w 50"/>
              <a:gd name="T77" fmla="*/ 11 h 49"/>
              <a:gd name="T78" fmla="*/ 32 w 50"/>
              <a:gd name="T79" fmla="*/ 15 h 49"/>
              <a:gd name="T80" fmla="*/ 31 w 50"/>
              <a:gd name="T81" fmla="*/ 19 h 49"/>
              <a:gd name="T82" fmla="*/ 27 w 50"/>
              <a:gd name="T83" fmla="*/ 19 h 49"/>
              <a:gd name="T84" fmla="*/ 23 w 50"/>
              <a:gd name="T85" fmla="*/ 21 h 49"/>
              <a:gd name="T86" fmla="*/ 20 w 50"/>
              <a:gd name="T87" fmla="*/ 26 h 49"/>
              <a:gd name="T88" fmla="*/ 19 w 50"/>
              <a:gd name="T89" fmla="*/ 30 h 49"/>
              <a:gd name="T90" fmla="*/ 15 w 50"/>
              <a:gd name="T91" fmla="*/ 30 h 49"/>
              <a:gd name="T92" fmla="*/ 15 w 50"/>
              <a:gd name="T93" fmla="*/ 30 h 49"/>
              <a:gd name="T94" fmla="*/ 14 w 50"/>
              <a:gd name="T95" fmla="*/ 30 h 49"/>
              <a:gd name="T96" fmla="*/ 14 w 50"/>
              <a:gd name="T97" fmla="*/ 30 h 49"/>
              <a:gd name="T98" fmla="*/ 13 w 50"/>
              <a:gd name="T99" fmla="*/ 31 h 49"/>
              <a:gd name="T100" fmla="*/ 13 w 50"/>
              <a:gd name="T101" fmla="*/ 31 h 49"/>
              <a:gd name="T102" fmla="*/ 12 w 50"/>
              <a:gd name="T103" fmla="*/ 31 h 49"/>
              <a:gd name="T104" fmla="*/ 12 w 50"/>
              <a:gd name="T105" fmla="*/ 31 h 49"/>
              <a:gd name="T106" fmla="*/ 12 w 50"/>
              <a:gd name="T107" fmla="*/ 31 h 49"/>
              <a:gd name="T108" fmla="*/ 11 w 50"/>
              <a:gd name="T109" fmla="*/ 32 h 49"/>
              <a:gd name="T110" fmla="*/ 9 w 50"/>
              <a:gd name="T111" fmla="*/ 34 h 49"/>
              <a:gd name="T112" fmla="*/ 9 w 50"/>
              <a:gd name="T113" fmla="*/ 34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0" h="49">
                <a:moveTo>
                  <a:pt x="27" y="49"/>
                </a:moveTo>
                <a:cubicBezTo>
                  <a:pt x="26" y="49"/>
                  <a:pt x="26" y="49"/>
                  <a:pt x="25" y="48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2" y="40"/>
                  <a:pt x="2" y="40"/>
                </a:cubicBezTo>
                <a:cubicBezTo>
                  <a:pt x="1" y="39"/>
                  <a:pt x="1" y="39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6"/>
                  <a:pt x="0" y="35"/>
                  <a:pt x="0" y="34"/>
                </a:cubicBezTo>
                <a:cubicBezTo>
                  <a:pt x="0" y="34"/>
                  <a:pt x="0" y="34"/>
                  <a:pt x="1" y="33"/>
                </a:cubicBezTo>
                <a:cubicBezTo>
                  <a:pt x="1" y="33"/>
                  <a:pt x="1" y="33"/>
                  <a:pt x="1" y="32"/>
                </a:cubicBezTo>
                <a:cubicBezTo>
                  <a:pt x="1" y="32"/>
                  <a:pt x="1" y="32"/>
                  <a:pt x="1" y="31"/>
                </a:cubicBezTo>
                <a:cubicBezTo>
                  <a:pt x="2" y="31"/>
                  <a:pt x="2" y="30"/>
                  <a:pt x="2" y="30"/>
                </a:cubicBezTo>
                <a:cubicBezTo>
                  <a:pt x="3" y="28"/>
                  <a:pt x="4" y="27"/>
                  <a:pt x="5" y="26"/>
                </a:cubicBezTo>
                <a:cubicBezTo>
                  <a:pt x="6" y="26"/>
                  <a:pt x="6" y="26"/>
                  <a:pt x="7" y="25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25"/>
                  <a:pt x="8" y="25"/>
                  <a:pt x="8" y="24"/>
                </a:cubicBezTo>
                <a:cubicBezTo>
                  <a:pt x="8" y="24"/>
                  <a:pt x="8" y="24"/>
                  <a:pt x="9" y="24"/>
                </a:cubicBezTo>
                <a:cubicBezTo>
                  <a:pt x="9" y="24"/>
                  <a:pt x="9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3"/>
                  <a:pt x="11" y="23"/>
                  <a:pt x="11" y="23"/>
                </a:cubicBezTo>
                <a:cubicBezTo>
                  <a:pt x="11" y="23"/>
                  <a:pt x="12" y="23"/>
                  <a:pt x="12" y="23"/>
                </a:cubicBezTo>
                <a:cubicBezTo>
                  <a:pt x="12" y="22"/>
                  <a:pt x="13" y="22"/>
                  <a:pt x="13" y="22"/>
                </a:cubicBezTo>
                <a:cubicBezTo>
                  <a:pt x="13" y="20"/>
                  <a:pt x="15" y="18"/>
                  <a:pt x="17" y="15"/>
                </a:cubicBezTo>
                <a:cubicBezTo>
                  <a:pt x="20" y="13"/>
                  <a:pt x="23" y="12"/>
                  <a:pt x="25" y="12"/>
                </a:cubicBezTo>
                <a:cubicBezTo>
                  <a:pt x="25" y="10"/>
                  <a:pt x="27" y="7"/>
                  <a:pt x="30" y="5"/>
                </a:cubicBezTo>
                <a:cubicBezTo>
                  <a:pt x="35" y="0"/>
                  <a:pt x="40" y="1"/>
                  <a:pt x="42" y="1"/>
                </a:cubicBezTo>
                <a:cubicBezTo>
                  <a:pt x="42" y="2"/>
                  <a:pt x="43" y="2"/>
                  <a:pt x="43" y="2"/>
                </a:cubicBezTo>
                <a:cubicBezTo>
                  <a:pt x="44" y="3"/>
                  <a:pt x="44" y="3"/>
                  <a:pt x="44" y="4"/>
                </a:cubicBezTo>
                <a:cubicBezTo>
                  <a:pt x="50" y="27"/>
                  <a:pt x="50" y="27"/>
                  <a:pt x="50" y="27"/>
                </a:cubicBezTo>
                <a:cubicBezTo>
                  <a:pt x="50" y="29"/>
                  <a:pt x="49" y="31"/>
                  <a:pt x="48" y="31"/>
                </a:cubicBezTo>
                <a:cubicBezTo>
                  <a:pt x="42" y="34"/>
                  <a:pt x="35" y="39"/>
                  <a:pt x="30" y="47"/>
                </a:cubicBezTo>
                <a:cubicBezTo>
                  <a:pt x="29" y="48"/>
                  <a:pt x="28" y="49"/>
                  <a:pt x="27" y="49"/>
                </a:cubicBezTo>
                <a:close/>
                <a:moveTo>
                  <a:pt x="9" y="34"/>
                </a:moveTo>
                <a:cubicBezTo>
                  <a:pt x="25" y="40"/>
                  <a:pt x="25" y="40"/>
                  <a:pt x="25" y="40"/>
                </a:cubicBezTo>
                <a:cubicBezTo>
                  <a:pt x="29" y="34"/>
                  <a:pt x="35" y="30"/>
                  <a:pt x="41" y="26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6" y="10"/>
                  <a:pt x="35" y="11"/>
                </a:cubicBezTo>
                <a:cubicBezTo>
                  <a:pt x="32" y="13"/>
                  <a:pt x="32" y="15"/>
                  <a:pt x="32" y="15"/>
                </a:cubicBezTo>
                <a:cubicBezTo>
                  <a:pt x="33" y="16"/>
                  <a:pt x="32" y="18"/>
                  <a:pt x="31" y="19"/>
                </a:cubicBezTo>
                <a:cubicBezTo>
                  <a:pt x="30" y="20"/>
                  <a:pt x="28" y="20"/>
                  <a:pt x="27" y="19"/>
                </a:cubicBezTo>
                <a:cubicBezTo>
                  <a:pt x="27" y="20"/>
                  <a:pt x="25" y="19"/>
                  <a:pt x="23" y="21"/>
                </a:cubicBezTo>
                <a:cubicBezTo>
                  <a:pt x="20" y="24"/>
                  <a:pt x="20" y="25"/>
                  <a:pt x="20" y="26"/>
                </a:cubicBezTo>
                <a:cubicBezTo>
                  <a:pt x="21" y="27"/>
                  <a:pt x="20" y="28"/>
                  <a:pt x="19" y="30"/>
                </a:cubicBezTo>
                <a:cubicBezTo>
                  <a:pt x="18" y="30"/>
                  <a:pt x="16" y="31"/>
                  <a:pt x="15" y="30"/>
                </a:cubicBezTo>
                <a:cubicBezTo>
                  <a:pt x="15" y="30"/>
                  <a:pt x="15" y="30"/>
                  <a:pt x="15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3" y="30"/>
                  <a:pt x="13" y="31"/>
                  <a:pt x="13" y="31"/>
                </a:cubicBezTo>
                <a:cubicBezTo>
                  <a:pt x="13" y="31"/>
                  <a:pt x="13" y="31"/>
                  <a:pt x="13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11" y="32"/>
                  <a:pt x="11" y="32"/>
                </a:cubicBezTo>
                <a:cubicBezTo>
                  <a:pt x="10" y="33"/>
                  <a:pt x="9" y="33"/>
                  <a:pt x="9" y="34"/>
                </a:cubicBezTo>
                <a:cubicBezTo>
                  <a:pt x="9" y="34"/>
                  <a:pt x="9" y="34"/>
                  <a:pt x="9" y="34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208">
            <a:extLst>
              <a:ext uri="{FF2B5EF4-FFF2-40B4-BE49-F238E27FC236}">
                <a16:creationId xmlns:a16="http://schemas.microsoft.com/office/drawing/2014/main" id="{1352AEEB-D746-46B2-B2CC-BDCF184745F8}"/>
              </a:ext>
            </a:extLst>
          </p:cNvPr>
          <p:cNvSpPr>
            <a:spLocks noEditPoints="1"/>
          </p:cNvSpPr>
          <p:nvPr/>
        </p:nvSpPr>
        <p:spPr bwMode="auto">
          <a:xfrm>
            <a:off x="5221288" y="1195388"/>
            <a:ext cx="233363" cy="242888"/>
          </a:xfrm>
          <a:custGeom>
            <a:avLst/>
            <a:gdLst>
              <a:gd name="T0" fmla="*/ 53 w 69"/>
              <a:gd name="T1" fmla="*/ 72 h 72"/>
              <a:gd name="T2" fmla="*/ 50 w 69"/>
              <a:gd name="T3" fmla="*/ 70 h 72"/>
              <a:gd name="T4" fmla="*/ 1 w 69"/>
              <a:gd name="T5" fmla="*/ 18 h 72"/>
              <a:gd name="T6" fmla="*/ 0 w 69"/>
              <a:gd name="T7" fmla="*/ 15 h 72"/>
              <a:gd name="T8" fmla="*/ 2 w 69"/>
              <a:gd name="T9" fmla="*/ 12 h 72"/>
              <a:gd name="T10" fmla="*/ 14 w 69"/>
              <a:gd name="T11" fmla="*/ 1 h 72"/>
              <a:gd name="T12" fmla="*/ 19 w 69"/>
              <a:gd name="T13" fmla="*/ 2 h 72"/>
              <a:gd name="T14" fmla="*/ 68 w 69"/>
              <a:gd name="T15" fmla="*/ 54 h 72"/>
              <a:gd name="T16" fmla="*/ 67 w 69"/>
              <a:gd name="T17" fmla="*/ 60 h 72"/>
              <a:gd name="T18" fmla="*/ 64 w 69"/>
              <a:gd name="T19" fmla="*/ 61 h 72"/>
              <a:gd name="T20" fmla="*/ 63 w 69"/>
              <a:gd name="T21" fmla="*/ 61 h 72"/>
              <a:gd name="T22" fmla="*/ 63 w 69"/>
              <a:gd name="T23" fmla="*/ 61 h 72"/>
              <a:gd name="T24" fmla="*/ 59 w 69"/>
              <a:gd name="T25" fmla="*/ 63 h 72"/>
              <a:gd name="T26" fmla="*/ 56 w 69"/>
              <a:gd name="T27" fmla="*/ 67 h 72"/>
              <a:gd name="T28" fmla="*/ 55 w 69"/>
              <a:gd name="T29" fmla="*/ 71 h 72"/>
              <a:gd name="T30" fmla="*/ 53 w 69"/>
              <a:gd name="T31" fmla="*/ 72 h 72"/>
              <a:gd name="T32" fmla="*/ 10 w 69"/>
              <a:gd name="T33" fmla="*/ 15 h 72"/>
              <a:gd name="T34" fmla="*/ 51 w 69"/>
              <a:gd name="T35" fmla="*/ 60 h 72"/>
              <a:gd name="T36" fmla="*/ 54 w 69"/>
              <a:gd name="T37" fmla="*/ 57 h 72"/>
              <a:gd name="T38" fmla="*/ 57 w 69"/>
              <a:gd name="T39" fmla="*/ 55 h 72"/>
              <a:gd name="T40" fmla="*/ 16 w 69"/>
              <a:gd name="T41" fmla="*/ 10 h 72"/>
              <a:gd name="T42" fmla="*/ 10 w 69"/>
              <a:gd name="T43" fmla="*/ 15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9" h="72">
                <a:moveTo>
                  <a:pt x="53" y="72"/>
                </a:moveTo>
                <a:cubicBezTo>
                  <a:pt x="52" y="72"/>
                  <a:pt x="50" y="71"/>
                  <a:pt x="50" y="70"/>
                </a:cubicBezTo>
                <a:cubicBezTo>
                  <a:pt x="1" y="18"/>
                  <a:pt x="1" y="18"/>
                  <a:pt x="1" y="18"/>
                </a:cubicBezTo>
                <a:cubicBezTo>
                  <a:pt x="1" y="17"/>
                  <a:pt x="0" y="16"/>
                  <a:pt x="0" y="15"/>
                </a:cubicBezTo>
                <a:cubicBezTo>
                  <a:pt x="0" y="14"/>
                  <a:pt x="1" y="13"/>
                  <a:pt x="2" y="12"/>
                </a:cubicBezTo>
                <a:cubicBezTo>
                  <a:pt x="14" y="1"/>
                  <a:pt x="14" y="1"/>
                  <a:pt x="14" y="1"/>
                </a:cubicBezTo>
                <a:cubicBezTo>
                  <a:pt x="15" y="0"/>
                  <a:pt x="18" y="0"/>
                  <a:pt x="19" y="2"/>
                </a:cubicBezTo>
                <a:cubicBezTo>
                  <a:pt x="68" y="54"/>
                  <a:pt x="68" y="54"/>
                  <a:pt x="68" y="54"/>
                </a:cubicBezTo>
                <a:cubicBezTo>
                  <a:pt x="69" y="56"/>
                  <a:pt x="69" y="59"/>
                  <a:pt x="67" y="60"/>
                </a:cubicBezTo>
                <a:cubicBezTo>
                  <a:pt x="66" y="61"/>
                  <a:pt x="65" y="61"/>
                  <a:pt x="64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2" y="61"/>
                  <a:pt x="61" y="61"/>
                  <a:pt x="59" y="63"/>
                </a:cubicBezTo>
                <a:cubicBezTo>
                  <a:pt x="56" y="65"/>
                  <a:pt x="56" y="67"/>
                  <a:pt x="56" y="67"/>
                </a:cubicBezTo>
                <a:cubicBezTo>
                  <a:pt x="57" y="69"/>
                  <a:pt x="56" y="70"/>
                  <a:pt x="55" y="71"/>
                </a:cubicBezTo>
                <a:cubicBezTo>
                  <a:pt x="54" y="72"/>
                  <a:pt x="53" y="72"/>
                  <a:pt x="53" y="72"/>
                </a:cubicBezTo>
                <a:close/>
                <a:moveTo>
                  <a:pt x="10" y="15"/>
                </a:moveTo>
                <a:cubicBezTo>
                  <a:pt x="51" y="60"/>
                  <a:pt x="51" y="60"/>
                  <a:pt x="51" y="60"/>
                </a:cubicBezTo>
                <a:cubicBezTo>
                  <a:pt x="51" y="59"/>
                  <a:pt x="52" y="58"/>
                  <a:pt x="54" y="57"/>
                </a:cubicBezTo>
                <a:cubicBezTo>
                  <a:pt x="55" y="56"/>
                  <a:pt x="56" y="55"/>
                  <a:pt x="57" y="55"/>
                </a:cubicBezTo>
                <a:cubicBezTo>
                  <a:pt x="16" y="10"/>
                  <a:pt x="16" y="10"/>
                  <a:pt x="16" y="10"/>
                </a:cubicBezTo>
                <a:lnTo>
                  <a:pt x="10" y="15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209">
            <a:extLst>
              <a:ext uri="{FF2B5EF4-FFF2-40B4-BE49-F238E27FC236}">
                <a16:creationId xmlns:a16="http://schemas.microsoft.com/office/drawing/2014/main" id="{E38D6146-DCDD-4E62-B2E6-590E3667B573}"/>
              </a:ext>
            </a:extLst>
          </p:cNvPr>
          <p:cNvSpPr>
            <a:spLocks noEditPoints="1"/>
          </p:cNvSpPr>
          <p:nvPr/>
        </p:nvSpPr>
        <p:spPr bwMode="auto">
          <a:xfrm>
            <a:off x="5140325" y="1265238"/>
            <a:ext cx="233363" cy="242888"/>
          </a:xfrm>
          <a:custGeom>
            <a:avLst/>
            <a:gdLst>
              <a:gd name="T0" fmla="*/ 52 w 69"/>
              <a:gd name="T1" fmla="*/ 72 h 72"/>
              <a:gd name="T2" fmla="*/ 50 w 69"/>
              <a:gd name="T3" fmla="*/ 71 h 72"/>
              <a:gd name="T4" fmla="*/ 49 w 69"/>
              <a:gd name="T5" fmla="*/ 71 h 72"/>
              <a:gd name="T6" fmla="*/ 1 w 69"/>
              <a:gd name="T7" fmla="*/ 18 h 72"/>
              <a:gd name="T8" fmla="*/ 0 w 69"/>
              <a:gd name="T9" fmla="*/ 15 h 72"/>
              <a:gd name="T10" fmla="*/ 2 w 69"/>
              <a:gd name="T11" fmla="*/ 12 h 72"/>
              <a:gd name="T12" fmla="*/ 14 w 69"/>
              <a:gd name="T13" fmla="*/ 2 h 72"/>
              <a:gd name="T14" fmla="*/ 19 w 69"/>
              <a:gd name="T15" fmla="*/ 2 h 72"/>
              <a:gd name="T16" fmla="*/ 67 w 69"/>
              <a:gd name="T17" fmla="*/ 55 h 72"/>
              <a:gd name="T18" fmla="*/ 68 w 69"/>
              <a:gd name="T19" fmla="*/ 59 h 72"/>
              <a:gd name="T20" fmla="*/ 63 w 69"/>
              <a:gd name="T21" fmla="*/ 61 h 72"/>
              <a:gd name="T22" fmla="*/ 63 w 69"/>
              <a:gd name="T23" fmla="*/ 61 h 72"/>
              <a:gd name="T24" fmla="*/ 63 w 69"/>
              <a:gd name="T25" fmla="*/ 61 h 72"/>
              <a:gd name="T26" fmla="*/ 63 w 69"/>
              <a:gd name="T27" fmla="*/ 61 h 72"/>
              <a:gd name="T28" fmla="*/ 62 w 69"/>
              <a:gd name="T29" fmla="*/ 61 h 72"/>
              <a:gd name="T30" fmla="*/ 62 w 69"/>
              <a:gd name="T31" fmla="*/ 61 h 72"/>
              <a:gd name="T32" fmla="*/ 61 w 69"/>
              <a:gd name="T33" fmla="*/ 62 h 72"/>
              <a:gd name="T34" fmla="*/ 61 w 69"/>
              <a:gd name="T35" fmla="*/ 62 h 72"/>
              <a:gd name="T36" fmla="*/ 60 w 69"/>
              <a:gd name="T37" fmla="*/ 62 h 72"/>
              <a:gd name="T38" fmla="*/ 60 w 69"/>
              <a:gd name="T39" fmla="*/ 62 h 72"/>
              <a:gd name="T40" fmla="*/ 60 w 69"/>
              <a:gd name="T41" fmla="*/ 62 h 72"/>
              <a:gd name="T42" fmla="*/ 59 w 69"/>
              <a:gd name="T43" fmla="*/ 63 h 72"/>
              <a:gd name="T44" fmla="*/ 57 w 69"/>
              <a:gd name="T45" fmla="*/ 65 h 72"/>
              <a:gd name="T46" fmla="*/ 57 w 69"/>
              <a:gd name="T47" fmla="*/ 66 h 72"/>
              <a:gd name="T48" fmla="*/ 56 w 69"/>
              <a:gd name="T49" fmla="*/ 66 h 72"/>
              <a:gd name="T50" fmla="*/ 56 w 69"/>
              <a:gd name="T51" fmla="*/ 67 h 72"/>
              <a:gd name="T52" fmla="*/ 56 w 69"/>
              <a:gd name="T53" fmla="*/ 67 h 72"/>
              <a:gd name="T54" fmla="*/ 56 w 69"/>
              <a:gd name="T55" fmla="*/ 69 h 72"/>
              <a:gd name="T56" fmla="*/ 55 w 69"/>
              <a:gd name="T57" fmla="*/ 71 h 72"/>
              <a:gd name="T58" fmla="*/ 52 w 69"/>
              <a:gd name="T59" fmla="*/ 72 h 72"/>
              <a:gd name="T60" fmla="*/ 56 w 69"/>
              <a:gd name="T61" fmla="*/ 66 h 72"/>
              <a:gd name="T62" fmla="*/ 56 w 69"/>
              <a:gd name="T63" fmla="*/ 67 h 72"/>
              <a:gd name="T64" fmla="*/ 56 w 69"/>
              <a:gd name="T65" fmla="*/ 66 h 72"/>
              <a:gd name="T66" fmla="*/ 10 w 69"/>
              <a:gd name="T67" fmla="*/ 16 h 72"/>
              <a:gd name="T68" fmla="*/ 51 w 69"/>
              <a:gd name="T69" fmla="*/ 60 h 72"/>
              <a:gd name="T70" fmla="*/ 53 w 69"/>
              <a:gd name="T71" fmla="*/ 57 h 72"/>
              <a:gd name="T72" fmla="*/ 55 w 69"/>
              <a:gd name="T73" fmla="*/ 56 h 72"/>
              <a:gd name="T74" fmla="*/ 55 w 69"/>
              <a:gd name="T75" fmla="*/ 56 h 72"/>
              <a:gd name="T76" fmla="*/ 55 w 69"/>
              <a:gd name="T77" fmla="*/ 56 h 72"/>
              <a:gd name="T78" fmla="*/ 55 w 69"/>
              <a:gd name="T79" fmla="*/ 56 h 72"/>
              <a:gd name="T80" fmla="*/ 56 w 69"/>
              <a:gd name="T81" fmla="*/ 55 h 72"/>
              <a:gd name="T82" fmla="*/ 57 w 69"/>
              <a:gd name="T83" fmla="*/ 55 h 72"/>
              <a:gd name="T84" fmla="*/ 16 w 69"/>
              <a:gd name="T85" fmla="*/ 10 h 72"/>
              <a:gd name="T86" fmla="*/ 10 w 69"/>
              <a:gd name="T87" fmla="*/ 1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9" h="72">
                <a:moveTo>
                  <a:pt x="52" y="72"/>
                </a:moveTo>
                <a:cubicBezTo>
                  <a:pt x="51" y="72"/>
                  <a:pt x="50" y="72"/>
                  <a:pt x="50" y="71"/>
                </a:cubicBezTo>
                <a:cubicBezTo>
                  <a:pt x="49" y="71"/>
                  <a:pt x="49" y="71"/>
                  <a:pt x="49" y="71"/>
                </a:cubicBezTo>
                <a:cubicBezTo>
                  <a:pt x="1" y="18"/>
                  <a:pt x="1" y="18"/>
                  <a:pt x="1" y="18"/>
                </a:cubicBezTo>
                <a:cubicBezTo>
                  <a:pt x="1" y="17"/>
                  <a:pt x="0" y="16"/>
                  <a:pt x="0" y="15"/>
                </a:cubicBezTo>
                <a:cubicBezTo>
                  <a:pt x="0" y="14"/>
                  <a:pt x="1" y="13"/>
                  <a:pt x="2" y="12"/>
                </a:cubicBezTo>
                <a:cubicBezTo>
                  <a:pt x="14" y="2"/>
                  <a:pt x="14" y="2"/>
                  <a:pt x="14" y="2"/>
                </a:cubicBezTo>
                <a:cubicBezTo>
                  <a:pt x="15" y="0"/>
                  <a:pt x="18" y="0"/>
                  <a:pt x="19" y="2"/>
                </a:cubicBezTo>
                <a:cubicBezTo>
                  <a:pt x="67" y="55"/>
                  <a:pt x="67" y="55"/>
                  <a:pt x="67" y="55"/>
                </a:cubicBezTo>
                <a:cubicBezTo>
                  <a:pt x="69" y="56"/>
                  <a:pt x="69" y="58"/>
                  <a:pt x="68" y="59"/>
                </a:cubicBezTo>
                <a:cubicBezTo>
                  <a:pt x="67" y="61"/>
                  <a:pt x="65" y="62"/>
                  <a:pt x="63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1" y="61"/>
                  <a:pt x="61" y="62"/>
                  <a:pt x="61" y="62"/>
                </a:cubicBezTo>
                <a:cubicBezTo>
                  <a:pt x="61" y="62"/>
                  <a:pt x="61" y="62"/>
                  <a:pt x="61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59" y="63"/>
                  <a:pt x="59" y="63"/>
                  <a:pt x="59" y="63"/>
                </a:cubicBezTo>
                <a:cubicBezTo>
                  <a:pt x="58" y="64"/>
                  <a:pt x="57" y="64"/>
                  <a:pt x="57" y="65"/>
                </a:cubicBezTo>
                <a:cubicBezTo>
                  <a:pt x="57" y="65"/>
                  <a:pt x="57" y="65"/>
                  <a:pt x="57" y="66"/>
                </a:cubicBezTo>
                <a:cubicBezTo>
                  <a:pt x="57" y="66"/>
                  <a:pt x="56" y="66"/>
                  <a:pt x="56" y="66"/>
                </a:cubicBezTo>
                <a:cubicBezTo>
                  <a:pt x="56" y="66"/>
                  <a:pt x="56" y="67"/>
                  <a:pt x="56" y="67"/>
                </a:cubicBezTo>
                <a:cubicBezTo>
                  <a:pt x="56" y="67"/>
                  <a:pt x="56" y="67"/>
                  <a:pt x="56" y="67"/>
                </a:cubicBezTo>
                <a:cubicBezTo>
                  <a:pt x="56" y="68"/>
                  <a:pt x="56" y="68"/>
                  <a:pt x="56" y="69"/>
                </a:cubicBezTo>
                <a:cubicBezTo>
                  <a:pt x="56" y="70"/>
                  <a:pt x="56" y="70"/>
                  <a:pt x="55" y="71"/>
                </a:cubicBezTo>
                <a:cubicBezTo>
                  <a:pt x="54" y="72"/>
                  <a:pt x="53" y="72"/>
                  <a:pt x="52" y="72"/>
                </a:cubicBezTo>
                <a:close/>
                <a:moveTo>
                  <a:pt x="56" y="66"/>
                </a:moveTo>
                <a:cubicBezTo>
                  <a:pt x="56" y="66"/>
                  <a:pt x="56" y="67"/>
                  <a:pt x="56" y="67"/>
                </a:cubicBezTo>
                <a:cubicBezTo>
                  <a:pt x="56" y="67"/>
                  <a:pt x="56" y="66"/>
                  <a:pt x="56" y="66"/>
                </a:cubicBezTo>
                <a:close/>
                <a:moveTo>
                  <a:pt x="10" y="16"/>
                </a:moveTo>
                <a:cubicBezTo>
                  <a:pt x="51" y="60"/>
                  <a:pt x="51" y="60"/>
                  <a:pt x="51" y="60"/>
                </a:cubicBezTo>
                <a:cubicBezTo>
                  <a:pt x="51" y="59"/>
                  <a:pt x="52" y="58"/>
                  <a:pt x="53" y="57"/>
                </a:cubicBezTo>
                <a:cubicBezTo>
                  <a:pt x="54" y="57"/>
                  <a:pt x="54" y="57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6" y="56"/>
                  <a:pt x="56" y="55"/>
                </a:cubicBezTo>
                <a:cubicBezTo>
                  <a:pt x="56" y="55"/>
                  <a:pt x="56" y="55"/>
                  <a:pt x="57" y="55"/>
                </a:cubicBezTo>
                <a:cubicBezTo>
                  <a:pt x="16" y="10"/>
                  <a:pt x="16" y="10"/>
                  <a:pt x="16" y="10"/>
                </a:cubicBezTo>
                <a:lnTo>
                  <a:pt x="10" y="16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10">
            <a:extLst>
              <a:ext uri="{FF2B5EF4-FFF2-40B4-BE49-F238E27FC236}">
                <a16:creationId xmlns:a16="http://schemas.microsoft.com/office/drawing/2014/main" id="{C012D208-1A4E-4C9B-8267-B58B9DB99BA7}"/>
              </a:ext>
            </a:extLst>
          </p:cNvPr>
          <p:cNvSpPr>
            <a:spLocks noEditPoints="1"/>
          </p:cNvSpPr>
          <p:nvPr/>
        </p:nvSpPr>
        <p:spPr bwMode="auto">
          <a:xfrm>
            <a:off x="5376863" y="1450975"/>
            <a:ext cx="107950" cy="101600"/>
          </a:xfrm>
          <a:custGeom>
            <a:avLst/>
            <a:gdLst>
              <a:gd name="T0" fmla="*/ 21 w 32"/>
              <a:gd name="T1" fmla="*/ 30 h 30"/>
              <a:gd name="T2" fmla="*/ 19 w 32"/>
              <a:gd name="T3" fmla="*/ 30 h 30"/>
              <a:gd name="T4" fmla="*/ 3 w 32"/>
              <a:gd name="T5" fmla="*/ 24 h 30"/>
              <a:gd name="T6" fmla="*/ 1 w 32"/>
              <a:gd name="T7" fmla="*/ 22 h 30"/>
              <a:gd name="T8" fmla="*/ 1 w 32"/>
              <a:gd name="T9" fmla="*/ 18 h 30"/>
              <a:gd name="T10" fmla="*/ 22 w 32"/>
              <a:gd name="T11" fmla="*/ 0 h 30"/>
              <a:gd name="T12" fmla="*/ 26 w 32"/>
              <a:gd name="T13" fmla="*/ 0 h 30"/>
              <a:gd name="T14" fmla="*/ 28 w 32"/>
              <a:gd name="T15" fmla="*/ 3 h 30"/>
              <a:gd name="T16" fmla="*/ 32 w 32"/>
              <a:gd name="T17" fmla="*/ 21 h 30"/>
              <a:gd name="T18" fmla="*/ 30 w 32"/>
              <a:gd name="T19" fmla="*/ 26 h 30"/>
              <a:gd name="T20" fmla="*/ 23 w 32"/>
              <a:gd name="T21" fmla="*/ 30 h 30"/>
              <a:gd name="T22" fmla="*/ 21 w 32"/>
              <a:gd name="T23" fmla="*/ 30 h 30"/>
              <a:gd name="T24" fmla="*/ 11 w 32"/>
              <a:gd name="T25" fmla="*/ 19 h 30"/>
              <a:gd name="T26" fmla="*/ 20 w 32"/>
              <a:gd name="T27" fmla="*/ 22 h 30"/>
              <a:gd name="T28" fmla="*/ 23 w 32"/>
              <a:gd name="T29" fmla="*/ 20 h 30"/>
              <a:gd name="T30" fmla="*/ 21 w 32"/>
              <a:gd name="T31" fmla="*/ 10 h 30"/>
              <a:gd name="T32" fmla="*/ 11 w 32"/>
              <a:gd name="T33" fmla="*/ 1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" h="30">
                <a:moveTo>
                  <a:pt x="21" y="30"/>
                </a:moveTo>
                <a:cubicBezTo>
                  <a:pt x="20" y="30"/>
                  <a:pt x="20" y="30"/>
                  <a:pt x="19" y="30"/>
                </a:cubicBezTo>
                <a:cubicBezTo>
                  <a:pt x="3" y="24"/>
                  <a:pt x="3" y="24"/>
                  <a:pt x="3" y="24"/>
                </a:cubicBezTo>
                <a:cubicBezTo>
                  <a:pt x="2" y="24"/>
                  <a:pt x="1" y="23"/>
                  <a:pt x="1" y="22"/>
                </a:cubicBezTo>
                <a:cubicBezTo>
                  <a:pt x="0" y="21"/>
                  <a:pt x="1" y="19"/>
                  <a:pt x="1" y="18"/>
                </a:cubicBezTo>
                <a:cubicBezTo>
                  <a:pt x="6" y="11"/>
                  <a:pt x="13" y="5"/>
                  <a:pt x="22" y="0"/>
                </a:cubicBezTo>
                <a:cubicBezTo>
                  <a:pt x="23" y="0"/>
                  <a:pt x="24" y="0"/>
                  <a:pt x="26" y="0"/>
                </a:cubicBezTo>
                <a:cubicBezTo>
                  <a:pt x="27" y="1"/>
                  <a:pt x="27" y="2"/>
                  <a:pt x="28" y="3"/>
                </a:cubicBezTo>
                <a:cubicBezTo>
                  <a:pt x="32" y="21"/>
                  <a:pt x="32" y="21"/>
                  <a:pt x="32" y="21"/>
                </a:cubicBezTo>
                <a:cubicBezTo>
                  <a:pt x="32" y="23"/>
                  <a:pt x="32" y="25"/>
                  <a:pt x="30" y="26"/>
                </a:cubicBezTo>
                <a:cubicBezTo>
                  <a:pt x="23" y="30"/>
                  <a:pt x="23" y="30"/>
                  <a:pt x="23" y="30"/>
                </a:cubicBezTo>
                <a:cubicBezTo>
                  <a:pt x="22" y="30"/>
                  <a:pt x="21" y="30"/>
                  <a:pt x="21" y="30"/>
                </a:cubicBezTo>
                <a:close/>
                <a:moveTo>
                  <a:pt x="11" y="19"/>
                </a:moveTo>
                <a:cubicBezTo>
                  <a:pt x="20" y="22"/>
                  <a:pt x="20" y="22"/>
                  <a:pt x="20" y="22"/>
                </a:cubicBezTo>
                <a:cubicBezTo>
                  <a:pt x="23" y="20"/>
                  <a:pt x="23" y="20"/>
                  <a:pt x="23" y="20"/>
                </a:cubicBezTo>
                <a:cubicBezTo>
                  <a:pt x="21" y="10"/>
                  <a:pt x="21" y="10"/>
                  <a:pt x="21" y="10"/>
                </a:cubicBezTo>
                <a:cubicBezTo>
                  <a:pt x="18" y="12"/>
                  <a:pt x="14" y="15"/>
                  <a:pt x="11" y="19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11">
            <a:extLst>
              <a:ext uri="{FF2B5EF4-FFF2-40B4-BE49-F238E27FC236}">
                <a16:creationId xmlns:a16="http://schemas.microsoft.com/office/drawing/2014/main" id="{3C91C32E-B703-4917-9F9B-6970CD5A6B94}"/>
              </a:ext>
            </a:extLst>
          </p:cNvPr>
          <p:cNvSpPr>
            <a:spLocks noEditPoints="1"/>
          </p:cNvSpPr>
          <p:nvPr/>
        </p:nvSpPr>
        <p:spPr bwMode="auto">
          <a:xfrm>
            <a:off x="5080000" y="1127125"/>
            <a:ext cx="212725" cy="203200"/>
          </a:xfrm>
          <a:custGeom>
            <a:avLst/>
            <a:gdLst>
              <a:gd name="T0" fmla="*/ 22 w 63"/>
              <a:gd name="T1" fmla="*/ 60 h 60"/>
              <a:gd name="T2" fmla="*/ 19 w 63"/>
              <a:gd name="T3" fmla="*/ 59 h 60"/>
              <a:gd name="T4" fmla="*/ 1 w 63"/>
              <a:gd name="T5" fmla="*/ 39 h 60"/>
              <a:gd name="T6" fmla="*/ 0 w 63"/>
              <a:gd name="T7" fmla="*/ 36 h 60"/>
              <a:gd name="T8" fmla="*/ 2 w 63"/>
              <a:gd name="T9" fmla="*/ 33 h 60"/>
              <a:gd name="T10" fmla="*/ 38 w 63"/>
              <a:gd name="T11" fmla="*/ 1 h 60"/>
              <a:gd name="T12" fmla="*/ 43 w 63"/>
              <a:gd name="T13" fmla="*/ 1 h 60"/>
              <a:gd name="T14" fmla="*/ 62 w 63"/>
              <a:gd name="T15" fmla="*/ 22 h 60"/>
              <a:gd name="T16" fmla="*/ 63 w 63"/>
              <a:gd name="T17" fmla="*/ 25 h 60"/>
              <a:gd name="T18" fmla="*/ 61 w 63"/>
              <a:gd name="T19" fmla="*/ 27 h 60"/>
              <a:gd name="T20" fmla="*/ 25 w 63"/>
              <a:gd name="T21" fmla="*/ 59 h 60"/>
              <a:gd name="T22" fmla="*/ 22 w 63"/>
              <a:gd name="T23" fmla="*/ 60 h 60"/>
              <a:gd name="T24" fmla="*/ 10 w 63"/>
              <a:gd name="T25" fmla="*/ 36 h 60"/>
              <a:gd name="T26" fmla="*/ 23 w 63"/>
              <a:gd name="T27" fmla="*/ 51 h 60"/>
              <a:gd name="T28" fmla="*/ 53 w 63"/>
              <a:gd name="T29" fmla="*/ 24 h 60"/>
              <a:gd name="T30" fmla="*/ 40 w 63"/>
              <a:gd name="T31" fmla="*/ 10 h 60"/>
              <a:gd name="T32" fmla="*/ 10 w 63"/>
              <a:gd name="T33" fmla="*/ 36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3" h="60">
                <a:moveTo>
                  <a:pt x="22" y="60"/>
                </a:moveTo>
                <a:cubicBezTo>
                  <a:pt x="21" y="60"/>
                  <a:pt x="20" y="60"/>
                  <a:pt x="19" y="59"/>
                </a:cubicBezTo>
                <a:cubicBezTo>
                  <a:pt x="1" y="39"/>
                  <a:pt x="1" y="39"/>
                  <a:pt x="1" y="39"/>
                </a:cubicBezTo>
                <a:cubicBezTo>
                  <a:pt x="1" y="38"/>
                  <a:pt x="0" y="37"/>
                  <a:pt x="0" y="36"/>
                </a:cubicBezTo>
                <a:cubicBezTo>
                  <a:pt x="0" y="35"/>
                  <a:pt x="1" y="34"/>
                  <a:pt x="2" y="33"/>
                </a:cubicBezTo>
                <a:cubicBezTo>
                  <a:pt x="38" y="1"/>
                  <a:pt x="38" y="1"/>
                  <a:pt x="38" y="1"/>
                </a:cubicBezTo>
                <a:cubicBezTo>
                  <a:pt x="39" y="0"/>
                  <a:pt x="42" y="0"/>
                  <a:pt x="43" y="1"/>
                </a:cubicBezTo>
                <a:cubicBezTo>
                  <a:pt x="62" y="22"/>
                  <a:pt x="62" y="22"/>
                  <a:pt x="62" y="22"/>
                </a:cubicBezTo>
                <a:cubicBezTo>
                  <a:pt x="62" y="23"/>
                  <a:pt x="63" y="24"/>
                  <a:pt x="63" y="25"/>
                </a:cubicBezTo>
                <a:cubicBezTo>
                  <a:pt x="62" y="26"/>
                  <a:pt x="62" y="27"/>
                  <a:pt x="61" y="27"/>
                </a:cubicBezTo>
                <a:cubicBezTo>
                  <a:pt x="25" y="59"/>
                  <a:pt x="25" y="59"/>
                  <a:pt x="25" y="59"/>
                </a:cubicBezTo>
                <a:cubicBezTo>
                  <a:pt x="24" y="60"/>
                  <a:pt x="23" y="60"/>
                  <a:pt x="22" y="60"/>
                </a:cubicBezTo>
                <a:close/>
                <a:moveTo>
                  <a:pt x="10" y="36"/>
                </a:moveTo>
                <a:cubicBezTo>
                  <a:pt x="23" y="51"/>
                  <a:pt x="23" y="51"/>
                  <a:pt x="23" y="51"/>
                </a:cubicBezTo>
                <a:cubicBezTo>
                  <a:pt x="53" y="24"/>
                  <a:pt x="53" y="24"/>
                  <a:pt x="53" y="24"/>
                </a:cubicBezTo>
                <a:cubicBezTo>
                  <a:pt x="40" y="10"/>
                  <a:pt x="40" y="10"/>
                  <a:pt x="40" y="10"/>
                </a:cubicBezTo>
                <a:lnTo>
                  <a:pt x="10" y="36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212">
            <a:extLst>
              <a:ext uri="{FF2B5EF4-FFF2-40B4-BE49-F238E27FC236}">
                <a16:creationId xmlns:a16="http://schemas.microsoft.com/office/drawing/2014/main" id="{709D9986-DDE7-487E-A09C-342C78601D8F}"/>
              </a:ext>
            </a:extLst>
          </p:cNvPr>
          <p:cNvSpPr>
            <a:spLocks noEditPoints="1"/>
          </p:cNvSpPr>
          <p:nvPr/>
        </p:nvSpPr>
        <p:spPr bwMode="auto">
          <a:xfrm>
            <a:off x="5181600" y="1231900"/>
            <a:ext cx="231775" cy="239713"/>
          </a:xfrm>
          <a:custGeom>
            <a:avLst/>
            <a:gdLst>
              <a:gd name="T0" fmla="*/ 52 w 69"/>
              <a:gd name="T1" fmla="*/ 71 h 71"/>
              <a:gd name="T2" fmla="*/ 49 w 69"/>
              <a:gd name="T3" fmla="*/ 70 h 71"/>
              <a:gd name="T4" fmla="*/ 1 w 69"/>
              <a:gd name="T5" fmla="*/ 17 h 71"/>
              <a:gd name="T6" fmla="*/ 0 w 69"/>
              <a:gd name="T7" fmla="*/ 15 h 71"/>
              <a:gd name="T8" fmla="*/ 2 w 69"/>
              <a:gd name="T9" fmla="*/ 12 h 71"/>
              <a:gd name="T10" fmla="*/ 14 w 69"/>
              <a:gd name="T11" fmla="*/ 1 h 71"/>
              <a:gd name="T12" fmla="*/ 19 w 69"/>
              <a:gd name="T13" fmla="*/ 1 h 71"/>
              <a:gd name="T14" fmla="*/ 67 w 69"/>
              <a:gd name="T15" fmla="*/ 54 h 71"/>
              <a:gd name="T16" fmla="*/ 68 w 69"/>
              <a:gd name="T17" fmla="*/ 59 h 71"/>
              <a:gd name="T18" fmla="*/ 63 w 69"/>
              <a:gd name="T19" fmla="*/ 60 h 71"/>
              <a:gd name="T20" fmla="*/ 59 w 69"/>
              <a:gd name="T21" fmla="*/ 62 h 71"/>
              <a:gd name="T22" fmla="*/ 56 w 69"/>
              <a:gd name="T23" fmla="*/ 67 h 71"/>
              <a:gd name="T24" fmla="*/ 56 w 69"/>
              <a:gd name="T25" fmla="*/ 70 h 71"/>
              <a:gd name="T26" fmla="*/ 53 w 69"/>
              <a:gd name="T27" fmla="*/ 71 h 71"/>
              <a:gd name="T28" fmla="*/ 52 w 69"/>
              <a:gd name="T29" fmla="*/ 71 h 71"/>
              <a:gd name="T30" fmla="*/ 10 w 69"/>
              <a:gd name="T31" fmla="*/ 15 h 71"/>
              <a:gd name="T32" fmla="*/ 51 w 69"/>
              <a:gd name="T33" fmla="*/ 60 h 71"/>
              <a:gd name="T34" fmla="*/ 53 w 69"/>
              <a:gd name="T35" fmla="*/ 56 h 71"/>
              <a:gd name="T36" fmla="*/ 57 w 69"/>
              <a:gd name="T37" fmla="*/ 54 h 71"/>
              <a:gd name="T38" fmla="*/ 16 w 69"/>
              <a:gd name="T39" fmla="*/ 10 h 71"/>
              <a:gd name="T40" fmla="*/ 10 w 69"/>
              <a:gd name="T41" fmla="*/ 1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9" h="71">
                <a:moveTo>
                  <a:pt x="52" y="71"/>
                </a:moveTo>
                <a:cubicBezTo>
                  <a:pt x="51" y="71"/>
                  <a:pt x="50" y="71"/>
                  <a:pt x="49" y="70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5"/>
                </a:cubicBezTo>
                <a:cubicBezTo>
                  <a:pt x="0" y="13"/>
                  <a:pt x="1" y="12"/>
                  <a:pt x="2" y="12"/>
                </a:cubicBezTo>
                <a:cubicBezTo>
                  <a:pt x="14" y="1"/>
                  <a:pt x="14" y="1"/>
                  <a:pt x="14" y="1"/>
                </a:cubicBezTo>
                <a:cubicBezTo>
                  <a:pt x="15" y="0"/>
                  <a:pt x="18" y="0"/>
                  <a:pt x="19" y="1"/>
                </a:cubicBezTo>
                <a:cubicBezTo>
                  <a:pt x="67" y="54"/>
                  <a:pt x="67" y="54"/>
                  <a:pt x="67" y="54"/>
                </a:cubicBezTo>
                <a:cubicBezTo>
                  <a:pt x="69" y="56"/>
                  <a:pt x="69" y="58"/>
                  <a:pt x="68" y="59"/>
                </a:cubicBezTo>
                <a:cubicBezTo>
                  <a:pt x="67" y="61"/>
                  <a:pt x="65" y="61"/>
                  <a:pt x="63" y="60"/>
                </a:cubicBezTo>
                <a:cubicBezTo>
                  <a:pt x="63" y="61"/>
                  <a:pt x="61" y="60"/>
                  <a:pt x="59" y="62"/>
                </a:cubicBezTo>
                <a:cubicBezTo>
                  <a:pt x="56" y="65"/>
                  <a:pt x="56" y="66"/>
                  <a:pt x="56" y="67"/>
                </a:cubicBezTo>
                <a:cubicBezTo>
                  <a:pt x="57" y="68"/>
                  <a:pt x="56" y="69"/>
                  <a:pt x="56" y="70"/>
                </a:cubicBezTo>
                <a:cubicBezTo>
                  <a:pt x="55" y="71"/>
                  <a:pt x="54" y="71"/>
                  <a:pt x="53" y="71"/>
                </a:cubicBezTo>
                <a:cubicBezTo>
                  <a:pt x="53" y="71"/>
                  <a:pt x="53" y="71"/>
                  <a:pt x="52" y="71"/>
                </a:cubicBezTo>
                <a:close/>
                <a:moveTo>
                  <a:pt x="10" y="15"/>
                </a:moveTo>
                <a:cubicBezTo>
                  <a:pt x="51" y="60"/>
                  <a:pt x="51" y="60"/>
                  <a:pt x="51" y="60"/>
                </a:cubicBezTo>
                <a:cubicBezTo>
                  <a:pt x="51" y="59"/>
                  <a:pt x="52" y="58"/>
                  <a:pt x="53" y="56"/>
                </a:cubicBezTo>
                <a:cubicBezTo>
                  <a:pt x="55" y="56"/>
                  <a:pt x="56" y="55"/>
                  <a:pt x="57" y="54"/>
                </a:cubicBezTo>
                <a:cubicBezTo>
                  <a:pt x="16" y="10"/>
                  <a:pt x="16" y="10"/>
                  <a:pt x="16" y="10"/>
                </a:cubicBezTo>
                <a:lnTo>
                  <a:pt x="10" y="15"/>
                </a:ln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213">
            <a:extLst>
              <a:ext uri="{FF2B5EF4-FFF2-40B4-BE49-F238E27FC236}">
                <a16:creationId xmlns:a16="http://schemas.microsoft.com/office/drawing/2014/main" id="{6251A54A-BDE8-4DC8-A4BD-744550FE465F}"/>
              </a:ext>
            </a:extLst>
          </p:cNvPr>
          <p:cNvSpPr>
            <a:spLocks noEditPoints="1"/>
          </p:cNvSpPr>
          <p:nvPr/>
        </p:nvSpPr>
        <p:spPr bwMode="auto">
          <a:xfrm>
            <a:off x="5029200" y="1076325"/>
            <a:ext cx="203200" cy="185738"/>
          </a:xfrm>
          <a:custGeom>
            <a:avLst/>
            <a:gdLst>
              <a:gd name="T0" fmla="*/ 19 w 60"/>
              <a:gd name="T1" fmla="*/ 55 h 55"/>
              <a:gd name="T2" fmla="*/ 16 w 60"/>
              <a:gd name="T3" fmla="*/ 54 h 55"/>
              <a:gd name="T4" fmla="*/ 5 w 60"/>
              <a:gd name="T5" fmla="*/ 41 h 55"/>
              <a:gd name="T6" fmla="*/ 5 w 60"/>
              <a:gd name="T7" fmla="*/ 41 h 55"/>
              <a:gd name="T8" fmla="*/ 9 w 60"/>
              <a:gd name="T9" fmla="*/ 20 h 55"/>
              <a:gd name="T10" fmla="*/ 26 w 60"/>
              <a:gd name="T11" fmla="*/ 5 h 55"/>
              <a:gd name="T12" fmla="*/ 37 w 60"/>
              <a:gd name="T13" fmla="*/ 0 h 55"/>
              <a:gd name="T14" fmla="*/ 48 w 60"/>
              <a:gd name="T15" fmla="*/ 4 h 55"/>
              <a:gd name="T16" fmla="*/ 58 w 60"/>
              <a:gd name="T17" fmla="*/ 16 h 55"/>
              <a:gd name="T18" fmla="*/ 59 w 60"/>
              <a:gd name="T19" fmla="*/ 19 h 55"/>
              <a:gd name="T20" fmla="*/ 58 w 60"/>
              <a:gd name="T21" fmla="*/ 22 h 55"/>
              <a:gd name="T22" fmla="*/ 22 w 60"/>
              <a:gd name="T23" fmla="*/ 54 h 55"/>
              <a:gd name="T24" fmla="*/ 19 w 60"/>
              <a:gd name="T25" fmla="*/ 55 h 55"/>
              <a:gd name="T26" fmla="*/ 11 w 60"/>
              <a:gd name="T27" fmla="*/ 36 h 55"/>
              <a:gd name="T28" fmla="*/ 20 w 60"/>
              <a:gd name="T29" fmla="*/ 45 h 55"/>
              <a:gd name="T30" fmla="*/ 50 w 60"/>
              <a:gd name="T31" fmla="*/ 19 h 55"/>
              <a:gd name="T32" fmla="*/ 42 w 60"/>
              <a:gd name="T33" fmla="*/ 9 h 55"/>
              <a:gd name="T34" fmla="*/ 38 w 60"/>
              <a:gd name="T35" fmla="*/ 8 h 55"/>
              <a:gd name="T36" fmla="*/ 32 w 60"/>
              <a:gd name="T37" fmla="*/ 11 h 55"/>
              <a:gd name="T38" fmla="*/ 14 w 60"/>
              <a:gd name="T39" fmla="*/ 26 h 55"/>
              <a:gd name="T40" fmla="*/ 11 w 60"/>
              <a:gd name="T41" fmla="*/ 3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0" h="55">
                <a:moveTo>
                  <a:pt x="19" y="55"/>
                </a:moveTo>
                <a:cubicBezTo>
                  <a:pt x="18" y="55"/>
                  <a:pt x="17" y="55"/>
                  <a:pt x="16" y="54"/>
                </a:cubicBezTo>
                <a:cubicBezTo>
                  <a:pt x="5" y="41"/>
                  <a:pt x="5" y="41"/>
                  <a:pt x="5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0" y="36"/>
                  <a:pt x="2" y="27"/>
                  <a:pt x="9" y="20"/>
                </a:cubicBezTo>
                <a:cubicBezTo>
                  <a:pt x="26" y="5"/>
                  <a:pt x="26" y="5"/>
                  <a:pt x="26" y="5"/>
                </a:cubicBezTo>
                <a:cubicBezTo>
                  <a:pt x="29" y="2"/>
                  <a:pt x="33" y="1"/>
                  <a:pt x="37" y="0"/>
                </a:cubicBezTo>
                <a:cubicBezTo>
                  <a:pt x="41" y="0"/>
                  <a:pt x="45" y="1"/>
                  <a:pt x="48" y="4"/>
                </a:cubicBezTo>
                <a:cubicBezTo>
                  <a:pt x="58" y="16"/>
                  <a:pt x="58" y="16"/>
                  <a:pt x="58" y="16"/>
                </a:cubicBezTo>
                <a:cubicBezTo>
                  <a:pt x="59" y="17"/>
                  <a:pt x="60" y="18"/>
                  <a:pt x="59" y="19"/>
                </a:cubicBezTo>
                <a:cubicBezTo>
                  <a:pt x="59" y="20"/>
                  <a:pt x="59" y="21"/>
                  <a:pt x="58" y="22"/>
                </a:cubicBezTo>
                <a:cubicBezTo>
                  <a:pt x="22" y="54"/>
                  <a:pt x="22" y="54"/>
                  <a:pt x="22" y="54"/>
                </a:cubicBezTo>
                <a:cubicBezTo>
                  <a:pt x="21" y="55"/>
                  <a:pt x="20" y="55"/>
                  <a:pt x="19" y="55"/>
                </a:cubicBezTo>
                <a:close/>
                <a:moveTo>
                  <a:pt x="11" y="36"/>
                </a:moveTo>
                <a:cubicBezTo>
                  <a:pt x="20" y="45"/>
                  <a:pt x="20" y="45"/>
                  <a:pt x="20" y="45"/>
                </a:cubicBezTo>
                <a:cubicBezTo>
                  <a:pt x="50" y="19"/>
                  <a:pt x="50" y="19"/>
                  <a:pt x="50" y="19"/>
                </a:cubicBezTo>
                <a:cubicBezTo>
                  <a:pt x="42" y="9"/>
                  <a:pt x="42" y="9"/>
                  <a:pt x="42" y="9"/>
                </a:cubicBezTo>
                <a:cubicBezTo>
                  <a:pt x="41" y="8"/>
                  <a:pt x="39" y="8"/>
                  <a:pt x="38" y="8"/>
                </a:cubicBezTo>
                <a:cubicBezTo>
                  <a:pt x="36" y="8"/>
                  <a:pt x="33" y="10"/>
                  <a:pt x="32" y="11"/>
                </a:cubicBezTo>
                <a:cubicBezTo>
                  <a:pt x="14" y="26"/>
                  <a:pt x="14" y="26"/>
                  <a:pt x="14" y="26"/>
                </a:cubicBezTo>
                <a:cubicBezTo>
                  <a:pt x="11" y="30"/>
                  <a:pt x="10" y="34"/>
                  <a:pt x="11" y="36"/>
                </a:cubicBezTo>
                <a:close/>
              </a:path>
            </a:pathLst>
          </a:custGeom>
          <a:solidFill>
            <a:srgbClr val="3C3A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98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Resume</dc:title>
  <dc:creator>Muhamad Rizki Sunarya</dc:creator>
  <cp:keywords>Funij.com</cp:keywords>
  <cp:lastModifiedBy>Muhamad Rizki Sunarya</cp:lastModifiedBy>
  <cp:revision>41</cp:revision>
  <dcterms:created xsi:type="dcterms:W3CDTF">2025-01-26T11:09:17Z</dcterms:created>
  <dcterms:modified xsi:type="dcterms:W3CDTF">2025-04-14T03:18:29Z</dcterms:modified>
</cp:coreProperties>
</file>