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837D60F-BB04-426F-9015-FC312C1A42D5}"/>
              </a:ext>
            </a:extLst>
          </p:cNvPr>
          <p:cNvGrpSpPr/>
          <p:nvPr/>
        </p:nvGrpSpPr>
        <p:grpSpPr>
          <a:xfrm>
            <a:off x="2838046" y="3553115"/>
            <a:ext cx="6587722" cy="2110271"/>
            <a:chOff x="3206346" y="3710318"/>
            <a:chExt cx="6587722" cy="2110271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0ABBEB7-65B4-4304-AC24-6F6D070EEB4A}"/>
                </a:ext>
              </a:extLst>
            </p:cNvPr>
            <p:cNvSpPr/>
            <p:nvPr/>
          </p:nvSpPr>
          <p:spPr>
            <a:xfrm>
              <a:off x="8970712" y="5034199"/>
              <a:ext cx="658368" cy="530352"/>
            </a:xfrm>
            <a:custGeom>
              <a:avLst/>
              <a:gdLst/>
              <a:ahLst/>
              <a:cxnLst/>
              <a:rect l="l" t="t" r="r" b="b"/>
              <a:pathLst>
                <a:path w="649560" h="519968">
                  <a:moveTo>
                    <a:pt x="423974" y="0"/>
                  </a:moveTo>
                  <a:lnTo>
                    <a:pt x="649560" y="0"/>
                  </a:lnTo>
                  <a:lnTo>
                    <a:pt x="649560" y="305581"/>
                  </a:lnTo>
                  <a:cubicBezTo>
                    <a:pt x="584497" y="378110"/>
                    <a:pt x="522368" y="431973"/>
                    <a:pt x="463172" y="467171"/>
                  </a:cubicBezTo>
                  <a:cubicBezTo>
                    <a:pt x="403975" y="502369"/>
                    <a:pt x="339712" y="519968"/>
                    <a:pt x="270383" y="519968"/>
                  </a:cubicBezTo>
                  <a:cubicBezTo>
                    <a:pt x="185056" y="519968"/>
                    <a:pt x="118660" y="497836"/>
                    <a:pt x="71196" y="453572"/>
                  </a:cubicBezTo>
                  <a:cubicBezTo>
                    <a:pt x="23732" y="409308"/>
                    <a:pt x="0" y="349845"/>
                    <a:pt x="0" y="275183"/>
                  </a:cubicBezTo>
                  <a:cubicBezTo>
                    <a:pt x="0" y="231452"/>
                    <a:pt x="8266" y="192788"/>
                    <a:pt x="24798" y="159190"/>
                  </a:cubicBezTo>
                  <a:cubicBezTo>
                    <a:pt x="41330" y="125592"/>
                    <a:pt x="67196" y="96794"/>
                    <a:pt x="102394" y="72795"/>
                  </a:cubicBezTo>
                  <a:cubicBezTo>
                    <a:pt x="137592" y="48797"/>
                    <a:pt x="181856" y="30664"/>
                    <a:pt x="235186" y="18399"/>
                  </a:cubicBezTo>
                  <a:cubicBezTo>
                    <a:pt x="288515" y="6133"/>
                    <a:pt x="351445" y="0"/>
                    <a:pt x="423974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A6DA28D-3CD0-4957-B3FD-CC73A5FA8B56}"/>
                </a:ext>
              </a:extLst>
            </p:cNvPr>
            <p:cNvSpPr/>
            <p:nvPr/>
          </p:nvSpPr>
          <p:spPr>
            <a:xfrm>
              <a:off x="3717944" y="4044153"/>
              <a:ext cx="632600" cy="908370"/>
            </a:xfrm>
            <a:custGeom>
              <a:avLst/>
              <a:gdLst/>
              <a:ahLst/>
              <a:cxnLst/>
              <a:rect l="l" t="t" r="r" b="b"/>
              <a:pathLst>
                <a:path w="719956" h="1031937">
                  <a:moveTo>
                    <a:pt x="356778" y="0"/>
                  </a:moveTo>
                  <a:lnTo>
                    <a:pt x="358378" y="0"/>
                  </a:lnTo>
                  <a:lnTo>
                    <a:pt x="719956" y="1031937"/>
                  </a:lnTo>
                  <a:lnTo>
                    <a:pt x="0" y="1031937"/>
                  </a:lnTo>
                  <a:lnTo>
                    <a:pt x="35677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BEA20FB-1597-4307-9893-468930F9B8FE}"/>
                </a:ext>
              </a:extLst>
            </p:cNvPr>
            <p:cNvSpPr/>
            <p:nvPr/>
          </p:nvSpPr>
          <p:spPr>
            <a:xfrm>
              <a:off x="3206346" y="3710318"/>
              <a:ext cx="1782389" cy="2089473"/>
            </a:xfrm>
            <a:custGeom>
              <a:avLst/>
              <a:gdLst/>
              <a:ahLst/>
              <a:cxnLst/>
              <a:rect l="l" t="t" r="r" b="b"/>
              <a:pathLst>
                <a:path w="1782389" h="2089473">
                  <a:moveTo>
                    <a:pt x="885597" y="0"/>
                  </a:moveTo>
                  <a:cubicBezTo>
                    <a:pt x="919728" y="0"/>
                    <a:pt x="947993" y="800"/>
                    <a:pt x="970392" y="2400"/>
                  </a:cubicBezTo>
                  <a:cubicBezTo>
                    <a:pt x="992790" y="4000"/>
                    <a:pt x="1010922" y="6933"/>
                    <a:pt x="1024788" y="11199"/>
                  </a:cubicBezTo>
                  <a:cubicBezTo>
                    <a:pt x="1038654" y="15466"/>
                    <a:pt x="1049320" y="21599"/>
                    <a:pt x="1056786" y="29598"/>
                  </a:cubicBezTo>
                  <a:cubicBezTo>
                    <a:pt x="1064253" y="37598"/>
                    <a:pt x="1070119" y="47464"/>
                    <a:pt x="1074385" y="59196"/>
                  </a:cubicBezTo>
                  <a:lnTo>
                    <a:pt x="1768743" y="1982279"/>
                  </a:lnTo>
                  <a:cubicBezTo>
                    <a:pt x="1777276" y="2005744"/>
                    <a:pt x="1781809" y="2024677"/>
                    <a:pt x="1782342" y="2039076"/>
                  </a:cubicBezTo>
                  <a:cubicBezTo>
                    <a:pt x="1782875" y="2053475"/>
                    <a:pt x="1778876" y="2064407"/>
                    <a:pt x="1770343" y="2071874"/>
                  </a:cubicBezTo>
                  <a:cubicBezTo>
                    <a:pt x="1761810" y="2079340"/>
                    <a:pt x="1747678" y="2084140"/>
                    <a:pt x="1727945" y="2086273"/>
                  </a:cubicBezTo>
                  <a:cubicBezTo>
                    <a:pt x="1708213" y="2088406"/>
                    <a:pt x="1681815" y="2089473"/>
                    <a:pt x="1648750" y="2089473"/>
                  </a:cubicBezTo>
                  <a:cubicBezTo>
                    <a:pt x="1615686" y="2089473"/>
                    <a:pt x="1589287" y="2088673"/>
                    <a:pt x="1569555" y="2087073"/>
                  </a:cubicBezTo>
                  <a:cubicBezTo>
                    <a:pt x="1549823" y="2085473"/>
                    <a:pt x="1534890" y="2082806"/>
                    <a:pt x="1524758" y="2079073"/>
                  </a:cubicBezTo>
                  <a:cubicBezTo>
                    <a:pt x="1514625" y="2075340"/>
                    <a:pt x="1507159" y="2070274"/>
                    <a:pt x="1502359" y="2063874"/>
                  </a:cubicBezTo>
                  <a:cubicBezTo>
                    <a:pt x="1497559" y="2057475"/>
                    <a:pt x="1493026" y="2049475"/>
                    <a:pt x="1488760" y="2039876"/>
                  </a:cubicBezTo>
                  <a:lnTo>
                    <a:pt x="1311171" y="1535906"/>
                  </a:lnTo>
                  <a:lnTo>
                    <a:pt x="450423" y="1535906"/>
                  </a:lnTo>
                  <a:lnTo>
                    <a:pt x="280834" y="2033476"/>
                  </a:lnTo>
                  <a:cubicBezTo>
                    <a:pt x="277634" y="2043075"/>
                    <a:pt x="273368" y="2051342"/>
                    <a:pt x="268034" y="2058274"/>
                  </a:cubicBezTo>
                  <a:cubicBezTo>
                    <a:pt x="262701" y="2065207"/>
                    <a:pt x="254969" y="2071074"/>
                    <a:pt x="244836" y="2075874"/>
                  </a:cubicBezTo>
                  <a:cubicBezTo>
                    <a:pt x="234703" y="2080673"/>
                    <a:pt x="220304" y="2084140"/>
                    <a:pt x="201639" y="2086273"/>
                  </a:cubicBezTo>
                  <a:cubicBezTo>
                    <a:pt x="182973" y="2088406"/>
                    <a:pt x="158708" y="2089473"/>
                    <a:pt x="128843" y="2089473"/>
                  </a:cubicBezTo>
                  <a:cubicBezTo>
                    <a:pt x="97911" y="2089473"/>
                    <a:pt x="72580" y="2088139"/>
                    <a:pt x="52848" y="2085473"/>
                  </a:cubicBezTo>
                  <a:cubicBezTo>
                    <a:pt x="33115" y="2082806"/>
                    <a:pt x="19250" y="2077740"/>
                    <a:pt x="11250" y="2070274"/>
                  </a:cubicBezTo>
                  <a:cubicBezTo>
                    <a:pt x="3251" y="2062808"/>
                    <a:pt x="-483" y="2051875"/>
                    <a:pt x="51" y="2037476"/>
                  </a:cubicBezTo>
                  <a:cubicBezTo>
                    <a:pt x="584" y="2023077"/>
                    <a:pt x="5117" y="2004144"/>
                    <a:pt x="13650" y="1980679"/>
                  </a:cubicBezTo>
                  <a:lnTo>
                    <a:pt x="708008" y="57597"/>
                  </a:lnTo>
                  <a:cubicBezTo>
                    <a:pt x="712274" y="45864"/>
                    <a:pt x="717874" y="36264"/>
                    <a:pt x="724807" y="28798"/>
                  </a:cubicBezTo>
                  <a:cubicBezTo>
                    <a:pt x="731740" y="21332"/>
                    <a:pt x="741872" y="15466"/>
                    <a:pt x="755205" y="11199"/>
                  </a:cubicBezTo>
                  <a:cubicBezTo>
                    <a:pt x="768537" y="6933"/>
                    <a:pt x="785603" y="4000"/>
                    <a:pt x="806402" y="2400"/>
                  </a:cubicBezTo>
                  <a:cubicBezTo>
                    <a:pt x="827200" y="800"/>
                    <a:pt x="853599" y="0"/>
                    <a:pt x="885597" y="0"/>
                  </a:cubicBezTo>
                  <a:close/>
                  <a:moveTo>
                    <a:pt x="875997" y="284783"/>
                  </a:moveTo>
                  <a:lnTo>
                    <a:pt x="519219" y="1316720"/>
                  </a:lnTo>
                  <a:lnTo>
                    <a:pt x="1239175" y="1316720"/>
                  </a:lnTo>
                  <a:lnTo>
                    <a:pt x="877597" y="284783"/>
                  </a:lnTo>
                  <a:lnTo>
                    <a:pt x="875997" y="284783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296995A-2F1E-470B-A400-9936D5BA31D6}"/>
                </a:ext>
              </a:extLst>
            </p:cNvPr>
            <p:cNvSpPr/>
            <p:nvPr/>
          </p:nvSpPr>
          <p:spPr>
            <a:xfrm>
              <a:off x="6345647" y="3875108"/>
              <a:ext cx="940743" cy="1942281"/>
            </a:xfrm>
            <a:custGeom>
              <a:avLst/>
              <a:gdLst/>
              <a:ahLst/>
              <a:cxnLst/>
              <a:rect l="l" t="t" r="r" b="b"/>
              <a:pathLst>
                <a:path w="940743" h="1942281">
                  <a:moveTo>
                    <a:pt x="385576" y="0"/>
                  </a:moveTo>
                  <a:cubicBezTo>
                    <a:pt x="412242" y="0"/>
                    <a:pt x="434107" y="1066"/>
                    <a:pt x="451172" y="3200"/>
                  </a:cubicBezTo>
                  <a:cubicBezTo>
                    <a:pt x="468238" y="5333"/>
                    <a:pt x="481571" y="8799"/>
                    <a:pt x="491170" y="13599"/>
                  </a:cubicBezTo>
                  <a:cubicBezTo>
                    <a:pt x="500769" y="18399"/>
                    <a:pt x="507702" y="23998"/>
                    <a:pt x="511969" y="30398"/>
                  </a:cubicBezTo>
                  <a:cubicBezTo>
                    <a:pt x="516235" y="36798"/>
                    <a:pt x="518368" y="43731"/>
                    <a:pt x="518368" y="51197"/>
                  </a:cubicBezTo>
                  <a:lnTo>
                    <a:pt x="518368" y="393576"/>
                  </a:lnTo>
                  <a:lnTo>
                    <a:pt x="887946" y="393576"/>
                  </a:lnTo>
                  <a:cubicBezTo>
                    <a:pt x="896478" y="393576"/>
                    <a:pt x="903945" y="395443"/>
                    <a:pt x="910344" y="399176"/>
                  </a:cubicBezTo>
                  <a:cubicBezTo>
                    <a:pt x="916744" y="402909"/>
                    <a:pt x="922344" y="409308"/>
                    <a:pt x="927143" y="418375"/>
                  </a:cubicBezTo>
                  <a:cubicBezTo>
                    <a:pt x="931943" y="427441"/>
                    <a:pt x="935410" y="438907"/>
                    <a:pt x="937543" y="452772"/>
                  </a:cubicBezTo>
                  <a:cubicBezTo>
                    <a:pt x="939676" y="466638"/>
                    <a:pt x="940743" y="483704"/>
                    <a:pt x="940743" y="503969"/>
                  </a:cubicBezTo>
                  <a:cubicBezTo>
                    <a:pt x="940743" y="542367"/>
                    <a:pt x="935943" y="570099"/>
                    <a:pt x="926343" y="587164"/>
                  </a:cubicBezTo>
                  <a:cubicBezTo>
                    <a:pt x="916744" y="604230"/>
                    <a:pt x="903945" y="612763"/>
                    <a:pt x="887946" y="612763"/>
                  </a:cubicBezTo>
                  <a:lnTo>
                    <a:pt x="518368" y="612763"/>
                  </a:lnTo>
                  <a:lnTo>
                    <a:pt x="518368" y="1415914"/>
                  </a:lnTo>
                  <a:cubicBezTo>
                    <a:pt x="518368" y="1515108"/>
                    <a:pt x="533034" y="1590036"/>
                    <a:pt x="562366" y="1640700"/>
                  </a:cubicBezTo>
                  <a:cubicBezTo>
                    <a:pt x="591697" y="1691363"/>
                    <a:pt x="644227" y="1716695"/>
                    <a:pt x="719956" y="1716695"/>
                  </a:cubicBezTo>
                  <a:cubicBezTo>
                    <a:pt x="744488" y="1716695"/>
                    <a:pt x="766353" y="1714296"/>
                    <a:pt x="785552" y="1709496"/>
                  </a:cubicBezTo>
                  <a:cubicBezTo>
                    <a:pt x="804751" y="1704696"/>
                    <a:pt x="821817" y="1699630"/>
                    <a:pt x="836749" y="1694297"/>
                  </a:cubicBezTo>
                  <a:cubicBezTo>
                    <a:pt x="851681" y="1688964"/>
                    <a:pt x="864480" y="1683897"/>
                    <a:pt x="875147" y="1679098"/>
                  </a:cubicBezTo>
                  <a:cubicBezTo>
                    <a:pt x="885813" y="1674298"/>
                    <a:pt x="895412" y="1671898"/>
                    <a:pt x="903945" y="1671898"/>
                  </a:cubicBezTo>
                  <a:cubicBezTo>
                    <a:pt x="909278" y="1671898"/>
                    <a:pt x="914344" y="1673231"/>
                    <a:pt x="919144" y="1675898"/>
                  </a:cubicBezTo>
                  <a:cubicBezTo>
                    <a:pt x="923944" y="1678564"/>
                    <a:pt x="927676" y="1683631"/>
                    <a:pt x="930343" y="1691097"/>
                  </a:cubicBezTo>
                  <a:cubicBezTo>
                    <a:pt x="933010" y="1698563"/>
                    <a:pt x="935410" y="1708696"/>
                    <a:pt x="937543" y="1721495"/>
                  </a:cubicBezTo>
                  <a:cubicBezTo>
                    <a:pt x="939676" y="1734294"/>
                    <a:pt x="940743" y="1750293"/>
                    <a:pt x="940743" y="1769492"/>
                  </a:cubicBezTo>
                  <a:cubicBezTo>
                    <a:pt x="940743" y="1800424"/>
                    <a:pt x="938609" y="1824955"/>
                    <a:pt x="934343" y="1843088"/>
                  </a:cubicBezTo>
                  <a:cubicBezTo>
                    <a:pt x="930076" y="1861220"/>
                    <a:pt x="923677" y="1874552"/>
                    <a:pt x="915144" y="1883085"/>
                  </a:cubicBezTo>
                  <a:cubicBezTo>
                    <a:pt x="906611" y="1891618"/>
                    <a:pt x="893812" y="1899617"/>
                    <a:pt x="876746" y="1907084"/>
                  </a:cubicBezTo>
                  <a:cubicBezTo>
                    <a:pt x="859681" y="1914550"/>
                    <a:pt x="840216" y="1920683"/>
                    <a:pt x="818350" y="1925483"/>
                  </a:cubicBezTo>
                  <a:cubicBezTo>
                    <a:pt x="796484" y="1930282"/>
                    <a:pt x="773286" y="1934282"/>
                    <a:pt x="748754" y="1937482"/>
                  </a:cubicBezTo>
                  <a:cubicBezTo>
                    <a:pt x="724223" y="1940682"/>
                    <a:pt x="699690" y="1942281"/>
                    <a:pt x="675159" y="1942281"/>
                  </a:cubicBezTo>
                  <a:cubicBezTo>
                    <a:pt x="600496" y="1942281"/>
                    <a:pt x="536500" y="1932415"/>
                    <a:pt x="483170" y="1912683"/>
                  </a:cubicBezTo>
                  <a:cubicBezTo>
                    <a:pt x="429841" y="1892951"/>
                    <a:pt x="386110" y="1863086"/>
                    <a:pt x="351978" y="1823089"/>
                  </a:cubicBezTo>
                  <a:cubicBezTo>
                    <a:pt x="317847" y="1783091"/>
                    <a:pt x="293049" y="1732428"/>
                    <a:pt x="277583" y="1671098"/>
                  </a:cubicBezTo>
                  <a:cubicBezTo>
                    <a:pt x="262117" y="1609768"/>
                    <a:pt x="254384" y="1537506"/>
                    <a:pt x="254384" y="1454311"/>
                  </a:cubicBezTo>
                  <a:lnTo>
                    <a:pt x="254384" y="612763"/>
                  </a:lnTo>
                  <a:lnTo>
                    <a:pt x="52797" y="612763"/>
                  </a:lnTo>
                  <a:cubicBezTo>
                    <a:pt x="36798" y="612763"/>
                    <a:pt x="23998" y="604230"/>
                    <a:pt x="14399" y="587164"/>
                  </a:cubicBezTo>
                  <a:cubicBezTo>
                    <a:pt x="4800" y="570099"/>
                    <a:pt x="0" y="542367"/>
                    <a:pt x="0" y="503969"/>
                  </a:cubicBezTo>
                  <a:cubicBezTo>
                    <a:pt x="0" y="483704"/>
                    <a:pt x="1333" y="466638"/>
                    <a:pt x="4000" y="452772"/>
                  </a:cubicBezTo>
                  <a:cubicBezTo>
                    <a:pt x="6666" y="438907"/>
                    <a:pt x="10133" y="427441"/>
                    <a:pt x="14399" y="418375"/>
                  </a:cubicBezTo>
                  <a:cubicBezTo>
                    <a:pt x="18666" y="409308"/>
                    <a:pt x="24265" y="402909"/>
                    <a:pt x="31198" y="399176"/>
                  </a:cubicBezTo>
                  <a:cubicBezTo>
                    <a:pt x="38131" y="395443"/>
                    <a:pt x="45864" y="393576"/>
                    <a:pt x="54396" y="393576"/>
                  </a:cubicBezTo>
                  <a:lnTo>
                    <a:pt x="254384" y="393576"/>
                  </a:lnTo>
                  <a:lnTo>
                    <a:pt x="254384" y="51197"/>
                  </a:lnTo>
                  <a:cubicBezTo>
                    <a:pt x="254384" y="43731"/>
                    <a:pt x="256251" y="36798"/>
                    <a:pt x="259984" y="30398"/>
                  </a:cubicBezTo>
                  <a:cubicBezTo>
                    <a:pt x="263717" y="23998"/>
                    <a:pt x="270650" y="18399"/>
                    <a:pt x="280783" y="13599"/>
                  </a:cubicBezTo>
                  <a:cubicBezTo>
                    <a:pt x="290915" y="8799"/>
                    <a:pt x="304514" y="5333"/>
                    <a:pt x="321580" y="3200"/>
                  </a:cubicBezTo>
                  <a:cubicBezTo>
                    <a:pt x="338646" y="1066"/>
                    <a:pt x="359978" y="0"/>
                    <a:pt x="385576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C505680-E700-4D54-948F-4374D3B7E9C7}"/>
                </a:ext>
              </a:extLst>
            </p:cNvPr>
            <p:cNvSpPr/>
            <p:nvPr/>
          </p:nvSpPr>
          <p:spPr>
            <a:xfrm>
              <a:off x="5174666" y="4238286"/>
              <a:ext cx="1019138" cy="1582303"/>
            </a:xfrm>
            <a:custGeom>
              <a:avLst/>
              <a:gdLst/>
              <a:ahLst/>
              <a:cxnLst/>
              <a:rect l="l" t="t" r="r" b="b"/>
              <a:pathLst>
                <a:path w="1019138" h="1582303">
                  <a:moveTo>
                    <a:pt x="559966" y="0"/>
                  </a:moveTo>
                  <a:cubicBezTo>
                    <a:pt x="598364" y="0"/>
                    <a:pt x="636761" y="3200"/>
                    <a:pt x="675159" y="9599"/>
                  </a:cubicBezTo>
                  <a:cubicBezTo>
                    <a:pt x="713557" y="15999"/>
                    <a:pt x="748221" y="23998"/>
                    <a:pt x="779153" y="33598"/>
                  </a:cubicBezTo>
                  <a:cubicBezTo>
                    <a:pt x="810084" y="43197"/>
                    <a:pt x="836482" y="53597"/>
                    <a:pt x="858348" y="64796"/>
                  </a:cubicBezTo>
                  <a:cubicBezTo>
                    <a:pt x="880213" y="75995"/>
                    <a:pt x="896745" y="85861"/>
                    <a:pt x="907945" y="94394"/>
                  </a:cubicBezTo>
                  <a:cubicBezTo>
                    <a:pt x="919144" y="102927"/>
                    <a:pt x="926610" y="110393"/>
                    <a:pt x="930343" y="116793"/>
                  </a:cubicBezTo>
                  <a:cubicBezTo>
                    <a:pt x="934077" y="123192"/>
                    <a:pt x="936743" y="130392"/>
                    <a:pt x="938343" y="138391"/>
                  </a:cubicBezTo>
                  <a:cubicBezTo>
                    <a:pt x="939943" y="146391"/>
                    <a:pt x="941543" y="156257"/>
                    <a:pt x="943143" y="167990"/>
                  </a:cubicBezTo>
                  <a:cubicBezTo>
                    <a:pt x="944742" y="179722"/>
                    <a:pt x="945542" y="194121"/>
                    <a:pt x="945542" y="211187"/>
                  </a:cubicBezTo>
                  <a:cubicBezTo>
                    <a:pt x="945542" y="229319"/>
                    <a:pt x="944742" y="245052"/>
                    <a:pt x="943143" y="258384"/>
                  </a:cubicBezTo>
                  <a:cubicBezTo>
                    <a:pt x="941543" y="271717"/>
                    <a:pt x="938876" y="282649"/>
                    <a:pt x="935143" y="291182"/>
                  </a:cubicBezTo>
                  <a:cubicBezTo>
                    <a:pt x="931410" y="299715"/>
                    <a:pt x="926877" y="305848"/>
                    <a:pt x="921544" y="309581"/>
                  </a:cubicBezTo>
                  <a:cubicBezTo>
                    <a:pt x="916211" y="313314"/>
                    <a:pt x="910345" y="315181"/>
                    <a:pt x="903945" y="315181"/>
                  </a:cubicBezTo>
                  <a:cubicBezTo>
                    <a:pt x="894346" y="315181"/>
                    <a:pt x="880480" y="309314"/>
                    <a:pt x="862347" y="297582"/>
                  </a:cubicBezTo>
                  <a:cubicBezTo>
                    <a:pt x="844215" y="285849"/>
                    <a:pt x="820750" y="273316"/>
                    <a:pt x="791952" y="259984"/>
                  </a:cubicBezTo>
                  <a:cubicBezTo>
                    <a:pt x="763154" y="246652"/>
                    <a:pt x="729289" y="234119"/>
                    <a:pt x="690358" y="222386"/>
                  </a:cubicBezTo>
                  <a:cubicBezTo>
                    <a:pt x="651427" y="210654"/>
                    <a:pt x="606897" y="204787"/>
                    <a:pt x="556766" y="204787"/>
                  </a:cubicBezTo>
                  <a:cubicBezTo>
                    <a:pt x="511969" y="204787"/>
                    <a:pt x="472505" y="209854"/>
                    <a:pt x="438373" y="219986"/>
                  </a:cubicBezTo>
                  <a:cubicBezTo>
                    <a:pt x="404242" y="230119"/>
                    <a:pt x="376244" y="244518"/>
                    <a:pt x="354379" y="263184"/>
                  </a:cubicBezTo>
                  <a:cubicBezTo>
                    <a:pt x="332513" y="281849"/>
                    <a:pt x="315981" y="303981"/>
                    <a:pt x="304782" y="329580"/>
                  </a:cubicBezTo>
                  <a:cubicBezTo>
                    <a:pt x="293582" y="355178"/>
                    <a:pt x="287983" y="382910"/>
                    <a:pt x="287983" y="412775"/>
                  </a:cubicBezTo>
                  <a:cubicBezTo>
                    <a:pt x="287983" y="454372"/>
                    <a:pt x="298649" y="489303"/>
                    <a:pt x="319981" y="517568"/>
                  </a:cubicBezTo>
                  <a:cubicBezTo>
                    <a:pt x="341313" y="545833"/>
                    <a:pt x="369044" y="570632"/>
                    <a:pt x="403176" y="591964"/>
                  </a:cubicBezTo>
                  <a:cubicBezTo>
                    <a:pt x="437307" y="613296"/>
                    <a:pt x="476238" y="632495"/>
                    <a:pt x="519968" y="649560"/>
                  </a:cubicBezTo>
                  <a:cubicBezTo>
                    <a:pt x="563699" y="666626"/>
                    <a:pt x="608230" y="684225"/>
                    <a:pt x="653560" y="702357"/>
                  </a:cubicBezTo>
                  <a:cubicBezTo>
                    <a:pt x="698891" y="720489"/>
                    <a:pt x="743688" y="740755"/>
                    <a:pt x="787952" y="763153"/>
                  </a:cubicBezTo>
                  <a:cubicBezTo>
                    <a:pt x="832216" y="785552"/>
                    <a:pt x="871414" y="812750"/>
                    <a:pt x="905545" y="844748"/>
                  </a:cubicBezTo>
                  <a:cubicBezTo>
                    <a:pt x="939676" y="876746"/>
                    <a:pt x="967141" y="915144"/>
                    <a:pt x="987940" y="959941"/>
                  </a:cubicBezTo>
                  <a:cubicBezTo>
                    <a:pt x="1008739" y="1004739"/>
                    <a:pt x="1019138" y="1058069"/>
                    <a:pt x="1019138" y="1119931"/>
                  </a:cubicBezTo>
                  <a:cubicBezTo>
                    <a:pt x="1019138" y="1193527"/>
                    <a:pt x="1005539" y="1259123"/>
                    <a:pt x="978340" y="1316719"/>
                  </a:cubicBezTo>
                  <a:cubicBezTo>
                    <a:pt x="951142" y="1374316"/>
                    <a:pt x="912478" y="1422846"/>
                    <a:pt x="862347" y="1462311"/>
                  </a:cubicBezTo>
                  <a:cubicBezTo>
                    <a:pt x="812217" y="1501775"/>
                    <a:pt x="752488" y="1531640"/>
                    <a:pt x="683158" y="1551905"/>
                  </a:cubicBezTo>
                  <a:cubicBezTo>
                    <a:pt x="613830" y="1572171"/>
                    <a:pt x="537567" y="1582303"/>
                    <a:pt x="454372" y="1582303"/>
                  </a:cubicBezTo>
                  <a:cubicBezTo>
                    <a:pt x="403176" y="1582303"/>
                    <a:pt x="354379" y="1578304"/>
                    <a:pt x="307982" y="1570304"/>
                  </a:cubicBezTo>
                  <a:cubicBezTo>
                    <a:pt x="261584" y="1562305"/>
                    <a:pt x="219987" y="1552172"/>
                    <a:pt x="183189" y="1539906"/>
                  </a:cubicBezTo>
                  <a:cubicBezTo>
                    <a:pt x="146391" y="1527640"/>
                    <a:pt x="115193" y="1514841"/>
                    <a:pt x="89595" y="1501508"/>
                  </a:cubicBezTo>
                  <a:cubicBezTo>
                    <a:pt x="63997" y="1488176"/>
                    <a:pt x="45331" y="1476176"/>
                    <a:pt x="33598" y="1465510"/>
                  </a:cubicBezTo>
                  <a:cubicBezTo>
                    <a:pt x="21866" y="1454844"/>
                    <a:pt x="13333" y="1439912"/>
                    <a:pt x="8000" y="1420713"/>
                  </a:cubicBezTo>
                  <a:cubicBezTo>
                    <a:pt x="2667" y="1401514"/>
                    <a:pt x="0" y="1375383"/>
                    <a:pt x="0" y="1342318"/>
                  </a:cubicBezTo>
                  <a:cubicBezTo>
                    <a:pt x="0" y="1322053"/>
                    <a:pt x="1067" y="1304987"/>
                    <a:pt x="3200" y="1291121"/>
                  </a:cubicBezTo>
                  <a:cubicBezTo>
                    <a:pt x="5333" y="1277255"/>
                    <a:pt x="8000" y="1266056"/>
                    <a:pt x="11200" y="1257523"/>
                  </a:cubicBezTo>
                  <a:cubicBezTo>
                    <a:pt x="14400" y="1248990"/>
                    <a:pt x="18932" y="1242857"/>
                    <a:pt x="24799" y="1239124"/>
                  </a:cubicBezTo>
                  <a:cubicBezTo>
                    <a:pt x="30665" y="1235391"/>
                    <a:pt x="37331" y="1233525"/>
                    <a:pt x="44797" y="1233525"/>
                  </a:cubicBezTo>
                  <a:cubicBezTo>
                    <a:pt x="56530" y="1233525"/>
                    <a:pt x="73862" y="1240724"/>
                    <a:pt x="96795" y="1255123"/>
                  </a:cubicBezTo>
                  <a:cubicBezTo>
                    <a:pt x="119726" y="1269522"/>
                    <a:pt x="147991" y="1285255"/>
                    <a:pt x="181589" y="1302320"/>
                  </a:cubicBezTo>
                  <a:cubicBezTo>
                    <a:pt x="215187" y="1319386"/>
                    <a:pt x="254918" y="1335118"/>
                    <a:pt x="300782" y="1349517"/>
                  </a:cubicBezTo>
                  <a:cubicBezTo>
                    <a:pt x="346646" y="1363917"/>
                    <a:pt x="399443" y="1371116"/>
                    <a:pt x="459172" y="1371116"/>
                  </a:cubicBezTo>
                  <a:cubicBezTo>
                    <a:pt x="503969" y="1371116"/>
                    <a:pt x="544500" y="1366316"/>
                    <a:pt x="580765" y="1356717"/>
                  </a:cubicBezTo>
                  <a:cubicBezTo>
                    <a:pt x="617029" y="1347118"/>
                    <a:pt x="648494" y="1332985"/>
                    <a:pt x="675159" y="1314320"/>
                  </a:cubicBezTo>
                  <a:cubicBezTo>
                    <a:pt x="701824" y="1295654"/>
                    <a:pt x="722356" y="1271922"/>
                    <a:pt x="736755" y="1243124"/>
                  </a:cubicBezTo>
                  <a:cubicBezTo>
                    <a:pt x="751154" y="1214326"/>
                    <a:pt x="758354" y="1180195"/>
                    <a:pt x="758354" y="1140730"/>
                  </a:cubicBezTo>
                  <a:cubicBezTo>
                    <a:pt x="758354" y="1100199"/>
                    <a:pt x="747954" y="1066068"/>
                    <a:pt x="727156" y="1038336"/>
                  </a:cubicBezTo>
                  <a:cubicBezTo>
                    <a:pt x="706357" y="1010605"/>
                    <a:pt x="678892" y="986073"/>
                    <a:pt x="644761" y="964741"/>
                  </a:cubicBezTo>
                  <a:cubicBezTo>
                    <a:pt x="610630" y="943409"/>
                    <a:pt x="572232" y="924477"/>
                    <a:pt x="529568" y="907944"/>
                  </a:cubicBezTo>
                  <a:cubicBezTo>
                    <a:pt x="486904" y="891412"/>
                    <a:pt x="442907" y="874080"/>
                    <a:pt x="397576" y="855948"/>
                  </a:cubicBezTo>
                  <a:cubicBezTo>
                    <a:pt x="352245" y="837815"/>
                    <a:pt x="307982" y="817283"/>
                    <a:pt x="264784" y="794351"/>
                  </a:cubicBezTo>
                  <a:cubicBezTo>
                    <a:pt x="221587" y="771419"/>
                    <a:pt x="182922" y="743421"/>
                    <a:pt x="148791" y="710357"/>
                  </a:cubicBezTo>
                  <a:cubicBezTo>
                    <a:pt x="114660" y="677292"/>
                    <a:pt x="87195" y="637828"/>
                    <a:pt x="66396" y="591964"/>
                  </a:cubicBezTo>
                  <a:cubicBezTo>
                    <a:pt x="45598" y="546100"/>
                    <a:pt x="35198" y="491170"/>
                    <a:pt x="35198" y="427174"/>
                  </a:cubicBezTo>
                  <a:cubicBezTo>
                    <a:pt x="35198" y="370644"/>
                    <a:pt x="46131" y="316514"/>
                    <a:pt x="67996" y="264784"/>
                  </a:cubicBezTo>
                  <a:cubicBezTo>
                    <a:pt x="89861" y="213054"/>
                    <a:pt x="122659" y="167723"/>
                    <a:pt x="166390" y="128792"/>
                  </a:cubicBezTo>
                  <a:cubicBezTo>
                    <a:pt x="210121" y="89861"/>
                    <a:pt x="264784" y="58663"/>
                    <a:pt x="330380" y="35198"/>
                  </a:cubicBezTo>
                  <a:cubicBezTo>
                    <a:pt x="395976" y="11732"/>
                    <a:pt x="472505" y="0"/>
                    <a:pt x="559966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3471F03-E95B-4810-8854-427EF79126FE}"/>
                </a:ext>
              </a:extLst>
            </p:cNvPr>
            <p:cNvSpPr/>
            <p:nvPr/>
          </p:nvSpPr>
          <p:spPr>
            <a:xfrm>
              <a:off x="7633010" y="4238286"/>
              <a:ext cx="841548" cy="1561505"/>
            </a:xfrm>
            <a:custGeom>
              <a:avLst/>
              <a:gdLst/>
              <a:ahLst/>
              <a:cxnLst/>
              <a:rect l="l" t="t" r="r" b="b"/>
              <a:pathLst>
                <a:path w="841548" h="1561505">
                  <a:moveTo>
                    <a:pt x="631961" y="0"/>
                  </a:moveTo>
                  <a:cubicBezTo>
                    <a:pt x="645827" y="0"/>
                    <a:pt x="661559" y="800"/>
                    <a:pt x="679158" y="2400"/>
                  </a:cubicBezTo>
                  <a:cubicBezTo>
                    <a:pt x="696757" y="4000"/>
                    <a:pt x="715156" y="6933"/>
                    <a:pt x="734355" y="11199"/>
                  </a:cubicBezTo>
                  <a:cubicBezTo>
                    <a:pt x="753554" y="15466"/>
                    <a:pt x="770886" y="20265"/>
                    <a:pt x="786352" y="25598"/>
                  </a:cubicBezTo>
                  <a:cubicBezTo>
                    <a:pt x="801817" y="30931"/>
                    <a:pt x="812750" y="36264"/>
                    <a:pt x="819150" y="41597"/>
                  </a:cubicBezTo>
                  <a:cubicBezTo>
                    <a:pt x="825549" y="46930"/>
                    <a:pt x="829816" y="51997"/>
                    <a:pt x="831948" y="56796"/>
                  </a:cubicBezTo>
                  <a:cubicBezTo>
                    <a:pt x="834082" y="61596"/>
                    <a:pt x="835948" y="67729"/>
                    <a:pt x="837548" y="75195"/>
                  </a:cubicBezTo>
                  <a:cubicBezTo>
                    <a:pt x="839148" y="82662"/>
                    <a:pt x="840215" y="93594"/>
                    <a:pt x="840748" y="107993"/>
                  </a:cubicBezTo>
                  <a:cubicBezTo>
                    <a:pt x="841282" y="122392"/>
                    <a:pt x="841548" y="141858"/>
                    <a:pt x="841548" y="166390"/>
                  </a:cubicBezTo>
                  <a:cubicBezTo>
                    <a:pt x="841548" y="189855"/>
                    <a:pt x="841015" y="209587"/>
                    <a:pt x="839948" y="225586"/>
                  </a:cubicBezTo>
                  <a:cubicBezTo>
                    <a:pt x="838882" y="241585"/>
                    <a:pt x="836748" y="254118"/>
                    <a:pt x="833548" y="263184"/>
                  </a:cubicBezTo>
                  <a:cubicBezTo>
                    <a:pt x="830348" y="272250"/>
                    <a:pt x="826349" y="279183"/>
                    <a:pt x="821549" y="283983"/>
                  </a:cubicBezTo>
                  <a:cubicBezTo>
                    <a:pt x="816750" y="288782"/>
                    <a:pt x="810084" y="291182"/>
                    <a:pt x="801550" y="291182"/>
                  </a:cubicBezTo>
                  <a:cubicBezTo>
                    <a:pt x="793018" y="291182"/>
                    <a:pt x="782618" y="288782"/>
                    <a:pt x="770352" y="283983"/>
                  </a:cubicBezTo>
                  <a:cubicBezTo>
                    <a:pt x="758086" y="279183"/>
                    <a:pt x="744221" y="274383"/>
                    <a:pt x="728755" y="269583"/>
                  </a:cubicBezTo>
                  <a:cubicBezTo>
                    <a:pt x="713290" y="264784"/>
                    <a:pt x="695957" y="260251"/>
                    <a:pt x="676758" y="255984"/>
                  </a:cubicBezTo>
                  <a:cubicBezTo>
                    <a:pt x="657559" y="251718"/>
                    <a:pt x="636761" y="249585"/>
                    <a:pt x="614362" y="249585"/>
                  </a:cubicBezTo>
                  <a:cubicBezTo>
                    <a:pt x="587697" y="249585"/>
                    <a:pt x="561565" y="254918"/>
                    <a:pt x="535967" y="265584"/>
                  </a:cubicBezTo>
                  <a:cubicBezTo>
                    <a:pt x="510368" y="276250"/>
                    <a:pt x="483437" y="293849"/>
                    <a:pt x="455172" y="318380"/>
                  </a:cubicBezTo>
                  <a:cubicBezTo>
                    <a:pt x="426907" y="342912"/>
                    <a:pt x="397309" y="375444"/>
                    <a:pt x="366377" y="415974"/>
                  </a:cubicBezTo>
                  <a:cubicBezTo>
                    <a:pt x="335445" y="456505"/>
                    <a:pt x="301314" y="506102"/>
                    <a:pt x="263983" y="564765"/>
                  </a:cubicBezTo>
                  <a:lnTo>
                    <a:pt x="263983" y="1511908"/>
                  </a:lnTo>
                  <a:cubicBezTo>
                    <a:pt x="263983" y="1520440"/>
                    <a:pt x="261850" y="1527640"/>
                    <a:pt x="257584" y="1533506"/>
                  </a:cubicBezTo>
                  <a:cubicBezTo>
                    <a:pt x="253317" y="1539373"/>
                    <a:pt x="246384" y="1544439"/>
                    <a:pt x="236785" y="1548705"/>
                  </a:cubicBezTo>
                  <a:cubicBezTo>
                    <a:pt x="227186" y="1552972"/>
                    <a:pt x="213853" y="1556172"/>
                    <a:pt x="196787" y="1558305"/>
                  </a:cubicBezTo>
                  <a:cubicBezTo>
                    <a:pt x="179722" y="1560438"/>
                    <a:pt x="157856" y="1561505"/>
                    <a:pt x="131191" y="1561505"/>
                  </a:cubicBezTo>
                  <a:cubicBezTo>
                    <a:pt x="105593" y="1561505"/>
                    <a:pt x="84261" y="1560438"/>
                    <a:pt x="67195" y="1558305"/>
                  </a:cubicBezTo>
                  <a:cubicBezTo>
                    <a:pt x="50130" y="1556172"/>
                    <a:pt x="36530" y="1552972"/>
                    <a:pt x="26398" y="1548705"/>
                  </a:cubicBezTo>
                  <a:cubicBezTo>
                    <a:pt x="16265" y="1544439"/>
                    <a:pt x="9332" y="1539373"/>
                    <a:pt x="5599" y="1533506"/>
                  </a:cubicBezTo>
                  <a:cubicBezTo>
                    <a:pt x="1866" y="1527640"/>
                    <a:pt x="0" y="1520440"/>
                    <a:pt x="0" y="1511908"/>
                  </a:cubicBezTo>
                  <a:lnTo>
                    <a:pt x="0" y="71995"/>
                  </a:lnTo>
                  <a:cubicBezTo>
                    <a:pt x="0" y="63463"/>
                    <a:pt x="1599" y="56263"/>
                    <a:pt x="4799" y="50397"/>
                  </a:cubicBezTo>
                  <a:cubicBezTo>
                    <a:pt x="7999" y="44530"/>
                    <a:pt x="14399" y="39197"/>
                    <a:pt x="23998" y="34398"/>
                  </a:cubicBezTo>
                  <a:cubicBezTo>
                    <a:pt x="33597" y="29598"/>
                    <a:pt x="45863" y="26398"/>
                    <a:pt x="60796" y="24798"/>
                  </a:cubicBezTo>
                  <a:cubicBezTo>
                    <a:pt x="75728" y="23198"/>
                    <a:pt x="95460" y="22398"/>
                    <a:pt x="119992" y="22398"/>
                  </a:cubicBezTo>
                  <a:cubicBezTo>
                    <a:pt x="143457" y="22398"/>
                    <a:pt x="162923" y="23198"/>
                    <a:pt x="178389" y="24798"/>
                  </a:cubicBezTo>
                  <a:cubicBezTo>
                    <a:pt x="193854" y="26398"/>
                    <a:pt x="205853" y="29598"/>
                    <a:pt x="214386" y="34398"/>
                  </a:cubicBezTo>
                  <a:cubicBezTo>
                    <a:pt x="222919" y="39197"/>
                    <a:pt x="229052" y="44530"/>
                    <a:pt x="232785" y="50397"/>
                  </a:cubicBezTo>
                  <a:cubicBezTo>
                    <a:pt x="236518" y="56263"/>
                    <a:pt x="238385" y="63463"/>
                    <a:pt x="238385" y="71995"/>
                  </a:cubicBezTo>
                  <a:lnTo>
                    <a:pt x="238385" y="281583"/>
                  </a:lnTo>
                  <a:cubicBezTo>
                    <a:pt x="277849" y="223986"/>
                    <a:pt x="314913" y="177056"/>
                    <a:pt x="349578" y="140791"/>
                  </a:cubicBezTo>
                  <a:cubicBezTo>
                    <a:pt x="384242" y="104527"/>
                    <a:pt x="417041" y="75995"/>
                    <a:pt x="447972" y="55197"/>
                  </a:cubicBezTo>
                  <a:cubicBezTo>
                    <a:pt x="478904" y="34398"/>
                    <a:pt x="509568" y="19999"/>
                    <a:pt x="539967" y="11999"/>
                  </a:cubicBezTo>
                  <a:cubicBezTo>
                    <a:pt x="570365" y="4000"/>
                    <a:pt x="601030" y="0"/>
                    <a:pt x="631961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44092C9-3B3E-4ECC-8E3F-BD6F0F5B43D9}"/>
                </a:ext>
              </a:extLst>
            </p:cNvPr>
            <p:cNvSpPr/>
            <p:nvPr/>
          </p:nvSpPr>
          <p:spPr>
            <a:xfrm>
              <a:off x="8611740" y="4238286"/>
              <a:ext cx="1182328" cy="1582303"/>
            </a:xfrm>
            <a:custGeom>
              <a:avLst/>
              <a:gdLst/>
              <a:ahLst/>
              <a:cxnLst/>
              <a:rect l="l" t="t" r="r" b="b"/>
              <a:pathLst>
                <a:path w="1182328" h="1582303">
                  <a:moveTo>
                    <a:pt x="614362" y="0"/>
                  </a:moveTo>
                  <a:cubicBezTo>
                    <a:pt x="717824" y="0"/>
                    <a:pt x="805818" y="11732"/>
                    <a:pt x="878346" y="35198"/>
                  </a:cubicBezTo>
                  <a:cubicBezTo>
                    <a:pt x="950876" y="58663"/>
                    <a:pt x="1009538" y="93061"/>
                    <a:pt x="1054336" y="138391"/>
                  </a:cubicBezTo>
                  <a:cubicBezTo>
                    <a:pt x="1099133" y="183722"/>
                    <a:pt x="1131664" y="239985"/>
                    <a:pt x="1151930" y="307181"/>
                  </a:cubicBezTo>
                  <a:cubicBezTo>
                    <a:pt x="1172196" y="374377"/>
                    <a:pt x="1182328" y="452772"/>
                    <a:pt x="1182328" y="542367"/>
                  </a:cubicBezTo>
                  <a:lnTo>
                    <a:pt x="1182328" y="1513508"/>
                  </a:lnTo>
                  <a:cubicBezTo>
                    <a:pt x="1182328" y="1526307"/>
                    <a:pt x="1178062" y="1535906"/>
                    <a:pt x="1169529" y="1542306"/>
                  </a:cubicBezTo>
                  <a:cubicBezTo>
                    <a:pt x="1160996" y="1548705"/>
                    <a:pt x="1149263" y="1553505"/>
                    <a:pt x="1134331" y="1556705"/>
                  </a:cubicBezTo>
                  <a:cubicBezTo>
                    <a:pt x="1119398" y="1559905"/>
                    <a:pt x="1097533" y="1561505"/>
                    <a:pt x="1068735" y="1561505"/>
                  </a:cubicBezTo>
                  <a:cubicBezTo>
                    <a:pt x="1041004" y="1561505"/>
                    <a:pt x="1018871" y="1559905"/>
                    <a:pt x="1002339" y="1556705"/>
                  </a:cubicBezTo>
                  <a:cubicBezTo>
                    <a:pt x="985807" y="1553505"/>
                    <a:pt x="973808" y="1548705"/>
                    <a:pt x="966341" y="1542306"/>
                  </a:cubicBezTo>
                  <a:cubicBezTo>
                    <a:pt x="958875" y="1535906"/>
                    <a:pt x="955142" y="1526307"/>
                    <a:pt x="955142" y="1513508"/>
                  </a:cubicBezTo>
                  <a:lnTo>
                    <a:pt x="955142" y="1369516"/>
                  </a:lnTo>
                  <a:cubicBezTo>
                    <a:pt x="892212" y="1436712"/>
                    <a:pt x="822083" y="1488976"/>
                    <a:pt x="744755" y="1526307"/>
                  </a:cubicBezTo>
                  <a:cubicBezTo>
                    <a:pt x="667426" y="1563638"/>
                    <a:pt x="585564" y="1582303"/>
                    <a:pt x="499170" y="1582303"/>
                  </a:cubicBezTo>
                  <a:cubicBezTo>
                    <a:pt x="423441" y="1582303"/>
                    <a:pt x="354912" y="1572437"/>
                    <a:pt x="293582" y="1552705"/>
                  </a:cubicBezTo>
                  <a:cubicBezTo>
                    <a:pt x="232253" y="1532973"/>
                    <a:pt x="179989" y="1504441"/>
                    <a:pt x="136792" y="1467110"/>
                  </a:cubicBezTo>
                  <a:cubicBezTo>
                    <a:pt x="93594" y="1429779"/>
                    <a:pt x="59996" y="1383915"/>
                    <a:pt x="35998" y="1329519"/>
                  </a:cubicBezTo>
                  <a:cubicBezTo>
                    <a:pt x="12000" y="1275122"/>
                    <a:pt x="0" y="1213259"/>
                    <a:pt x="0" y="1143930"/>
                  </a:cubicBezTo>
                  <a:cubicBezTo>
                    <a:pt x="0" y="1062868"/>
                    <a:pt x="16532" y="992473"/>
                    <a:pt x="49597" y="932743"/>
                  </a:cubicBezTo>
                  <a:cubicBezTo>
                    <a:pt x="82662" y="873013"/>
                    <a:pt x="130126" y="823416"/>
                    <a:pt x="191988" y="783952"/>
                  </a:cubicBezTo>
                  <a:cubicBezTo>
                    <a:pt x="253852" y="744488"/>
                    <a:pt x="329580" y="714890"/>
                    <a:pt x="419174" y="695157"/>
                  </a:cubicBezTo>
                  <a:cubicBezTo>
                    <a:pt x="508769" y="675425"/>
                    <a:pt x="609563" y="665559"/>
                    <a:pt x="721556" y="665559"/>
                  </a:cubicBezTo>
                  <a:lnTo>
                    <a:pt x="919944" y="665559"/>
                  </a:lnTo>
                  <a:lnTo>
                    <a:pt x="919944" y="553566"/>
                  </a:lnTo>
                  <a:cubicBezTo>
                    <a:pt x="919944" y="498103"/>
                    <a:pt x="914078" y="449039"/>
                    <a:pt x="902345" y="406375"/>
                  </a:cubicBezTo>
                  <a:cubicBezTo>
                    <a:pt x="890612" y="363711"/>
                    <a:pt x="871680" y="328247"/>
                    <a:pt x="845548" y="299982"/>
                  </a:cubicBezTo>
                  <a:cubicBezTo>
                    <a:pt x="819417" y="271717"/>
                    <a:pt x="785552" y="250385"/>
                    <a:pt x="743955" y="235985"/>
                  </a:cubicBezTo>
                  <a:cubicBezTo>
                    <a:pt x="702358" y="221586"/>
                    <a:pt x="651160" y="214387"/>
                    <a:pt x="590364" y="214387"/>
                  </a:cubicBezTo>
                  <a:cubicBezTo>
                    <a:pt x="525302" y="214387"/>
                    <a:pt x="466905" y="222120"/>
                    <a:pt x="415175" y="237585"/>
                  </a:cubicBezTo>
                  <a:cubicBezTo>
                    <a:pt x="363445" y="253051"/>
                    <a:pt x="318114" y="270117"/>
                    <a:pt x="279183" y="288782"/>
                  </a:cubicBezTo>
                  <a:cubicBezTo>
                    <a:pt x="240252" y="307448"/>
                    <a:pt x="207720" y="324513"/>
                    <a:pt x="181589" y="339979"/>
                  </a:cubicBezTo>
                  <a:cubicBezTo>
                    <a:pt x="155458" y="355445"/>
                    <a:pt x="135992" y="363178"/>
                    <a:pt x="123192" y="363178"/>
                  </a:cubicBezTo>
                  <a:cubicBezTo>
                    <a:pt x="114660" y="363178"/>
                    <a:pt x="107194" y="361045"/>
                    <a:pt x="100794" y="356778"/>
                  </a:cubicBezTo>
                  <a:cubicBezTo>
                    <a:pt x="94394" y="352512"/>
                    <a:pt x="88795" y="346112"/>
                    <a:pt x="83995" y="337579"/>
                  </a:cubicBezTo>
                  <a:cubicBezTo>
                    <a:pt x="79196" y="329047"/>
                    <a:pt x="75728" y="318114"/>
                    <a:pt x="73596" y="304781"/>
                  </a:cubicBezTo>
                  <a:cubicBezTo>
                    <a:pt x="71462" y="291449"/>
                    <a:pt x="70396" y="276783"/>
                    <a:pt x="70396" y="260784"/>
                  </a:cubicBezTo>
                  <a:cubicBezTo>
                    <a:pt x="70396" y="234119"/>
                    <a:pt x="72262" y="213054"/>
                    <a:pt x="75996" y="197588"/>
                  </a:cubicBezTo>
                  <a:cubicBezTo>
                    <a:pt x="79728" y="182122"/>
                    <a:pt x="88795" y="167456"/>
                    <a:pt x="103194" y="153590"/>
                  </a:cubicBezTo>
                  <a:cubicBezTo>
                    <a:pt x="117593" y="139725"/>
                    <a:pt x="142392" y="123459"/>
                    <a:pt x="177590" y="104793"/>
                  </a:cubicBezTo>
                  <a:cubicBezTo>
                    <a:pt x="212787" y="86128"/>
                    <a:pt x="253318" y="69062"/>
                    <a:pt x="299182" y="53597"/>
                  </a:cubicBezTo>
                  <a:cubicBezTo>
                    <a:pt x="345046" y="38131"/>
                    <a:pt x="395176" y="25332"/>
                    <a:pt x="449573" y="15199"/>
                  </a:cubicBezTo>
                  <a:cubicBezTo>
                    <a:pt x="503970" y="5066"/>
                    <a:pt x="558899" y="0"/>
                    <a:pt x="614362" y="0"/>
                  </a:cubicBezTo>
                  <a:close/>
                  <a:moveTo>
                    <a:pt x="694358" y="855948"/>
                  </a:moveTo>
                  <a:cubicBezTo>
                    <a:pt x="621829" y="855948"/>
                    <a:pt x="558899" y="862081"/>
                    <a:pt x="505570" y="874347"/>
                  </a:cubicBezTo>
                  <a:cubicBezTo>
                    <a:pt x="452240" y="886612"/>
                    <a:pt x="407976" y="904745"/>
                    <a:pt x="372778" y="928743"/>
                  </a:cubicBezTo>
                  <a:cubicBezTo>
                    <a:pt x="337580" y="952742"/>
                    <a:pt x="311714" y="981540"/>
                    <a:pt x="295182" y="1015138"/>
                  </a:cubicBezTo>
                  <a:cubicBezTo>
                    <a:pt x="278650" y="1048736"/>
                    <a:pt x="270384" y="1087400"/>
                    <a:pt x="270384" y="1131131"/>
                  </a:cubicBezTo>
                  <a:cubicBezTo>
                    <a:pt x="270384" y="1205793"/>
                    <a:pt x="294116" y="1265256"/>
                    <a:pt x="341580" y="1309520"/>
                  </a:cubicBezTo>
                  <a:cubicBezTo>
                    <a:pt x="389044" y="1353784"/>
                    <a:pt x="455440" y="1375916"/>
                    <a:pt x="540767" y="1375916"/>
                  </a:cubicBezTo>
                  <a:cubicBezTo>
                    <a:pt x="610096" y="1375916"/>
                    <a:pt x="674359" y="1358317"/>
                    <a:pt x="733556" y="1323119"/>
                  </a:cubicBezTo>
                  <a:cubicBezTo>
                    <a:pt x="792752" y="1287921"/>
                    <a:pt x="854881" y="1234058"/>
                    <a:pt x="919944" y="1161529"/>
                  </a:cubicBezTo>
                  <a:lnTo>
                    <a:pt x="919944" y="855948"/>
                  </a:lnTo>
                  <a:lnTo>
                    <a:pt x="694358" y="855948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3BA7104C-EDE4-4C2D-9F34-218C6EF4F25A}"/>
              </a:ext>
            </a:extLst>
          </p:cNvPr>
          <p:cNvGrpSpPr/>
          <p:nvPr/>
        </p:nvGrpSpPr>
        <p:grpSpPr>
          <a:xfrm>
            <a:off x="4806366" y="396895"/>
            <a:ext cx="2743200" cy="2743200"/>
            <a:chOff x="7583714" y="1980551"/>
            <a:chExt cx="2743200" cy="2743200"/>
          </a:xfrm>
          <a:solidFill>
            <a:srgbClr val="FF0000"/>
          </a:solidFill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1737A33-062A-4015-9347-2A4CD1C2EACB}"/>
                </a:ext>
              </a:extLst>
            </p:cNvPr>
            <p:cNvSpPr txBox="1">
              <a:spLocks/>
            </p:cNvSpPr>
            <p:nvPr/>
          </p:nvSpPr>
          <p:spPr>
            <a:xfrm>
              <a:off x="7583714" y="1980551"/>
              <a:ext cx="2743200" cy="2743200"/>
            </a:xfrm>
            <a:custGeom>
              <a:avLst/>
              <a:gdLst/>
              <a:ahLst/>
              <a:cxnLst/>
              <a:rect l="l" t="t" r="r" b="b"/>
              <a:pathLst>
                <a:path w="2743200" h="2743200">
                  <a:moveTo>
                    <a:pt x="1371600" y="0"/>
                  </a:moveTo>
                  <a:cubicBezTo>
                    <a:pt x="2129114" y="0"/>
                    <a:pt x="2743200" y="614086"/>
                    <a:pt x="2743200" y="1371600"/>
                  </a:cubicBezTo>
                  <a:cubicBezTo>
                    <a:pt x="2743200" y="2129114"/>
                    <a:pt x="2129114" y="2743200"/>
                    <a:pt x="1371600" y="2743200"/>
                  </a:cubicBezTo>
                  <a:cubicBezTo>
                    <a:pt x="614086" y="2743200"/>
                    <a:pt x="0" y="2129114"/>
                    <a:pt x="0" y="1371600"/>
                  </a:cubicBezTo>
                  <a:cubicBezTo>
                    <a:pt x="0" y="614086"/>
                    <a:pt x="614086" y="0"/>
                    <a:pt x="1371600" y="0"/>
                  </a:cubicBezTo>
                  <a:close/>
                  <a:moveTo>
                    <a:pt x="1369604" y="379382"/>
                  </a:moveTo>
                  <a:cubicBezTo>
                    <a:pt x="1342908" y="379382"/>
                    <a:pt x="1320884" y="380050"/>
                    <a:pt x="1303531" y="381384"/>
                  </a:cubicBezTo>
                  <a:cubicBezTo>
                    <a:pt x="1286179" y="382719"/>
                    <a:pt x="1271941" y="385166"/>
                    <a:pt x="1260818" y="388726"/>
                  </a:cubicBezTo>
                  <a:cubicBezTo>
                    <a:pt x="1249694" y="392285"/>
                    <a:pt x="1241241" y="397180"/>
                    <a:pt x="1235457" y="403409"/>
                  </a:cubicBezTo>
                  <a:cubicBezTo>
                    <a:pt x="1229672" y="409638"/>
                    <a:pt x="1225001" y="417646"/>
                    <a:pt x="1221441" y="427435"/>
                  </a:cubicBezTo>
                  <a:lnTo>
                    <a:pt x="642137" y="2031868"/>
                  </a:lnTo>
                  <a:cubicBezTo>
                    <a:pt x="635018" y="2051445"/>
                    <a:pt x="631236" y="2067240"/>
                    <a:pt x="630791" y="2079253"/>
                  </a:cubicBezTo>
                  <a:cubicBezTo>
                    <a:pt x="630346" y="2091266"/>
                    <a:pt x="633461" y="2100387"/>
                    <a:pt x="640135" y="2106616"/>
                  </a:cubicBezTo>
                  <a:cubicBezTo>
                    <a:pt x="646809" y="2112845"/>
                    <a:pt x="658377" y="2117072"/>
                    <a:pt x="674840" y="2119297"/>
                  </a:cubicBezTo>
                  <a:cubicBezTo>
                    <a:pt x="691302" y="2121522"/>
                    <a:pt x="712437" y="2122634"/>
                    <a:pt x="738243" y="2122634"/>
                  </a:cubicBezTo>
                  <a:cubicBezTo>
                    <a:pt x="763159" y="2122634"/>
                    <a:pt x="783404" y="2121744"/>
                    <a:pt x="798976" y="2119964"/>
                  </a:cubicBezTo>
                  <a:cubicBezTo>
                    <a:pt x="814549" y="2118185"/>
                    <a:pt x="826562" y="2115293"/>
                    <a:pt x="835016" y="2111288"/>
                  </a:cubicBezTo>
                  <a:cubicBezTo>
                    <a:pt x="843470" y="2107284"/>
                    <a:pt x="849921" y="2102389"/>
                    <a:pt x="854371" y="2096605"/>
                  </a:cubicBezTo>
                  <a:cubicBezTo>
                    <a:pt x="858820" y="2090821"/>
                    <a:pt x="862379" y="2083925"/>
                    <a:pt x="865049" y="2075916"/>
                  </a:cubicBezTo>
                  <a:lnTo>
                    <a:pt x="1006538" y="1660792"/>
                  </a:lnTo>
                  <a:lnTo>
                    <a:pt x="1724662" y="1660792"/>
                  </a:lnTo>
                  <a:lnTo>
                    <a:pt x="1872825" y="2081255"/>
                  </a:lnTo>
                  <a:cubicBezTo>
                    <a:pt x="1876384" y="2089264"/>
                    <a:pt x="1880166" y="2095938"/>
                    <a:pt x="1884170" y="2101277"/>
                  </a:cubicBezTo>
                  <a:cubicBezTo>
                    <a:pt x="1888175" y="2106616"/>
                    <a:pt x="1894404" y="2110843"/>
                    <a:pt x="1902858" y="2113958"/>
                  </a:cubicBezTo>
                  <a:cubicBezTo>
                    <a:pt x="1911311" y="2117072"/>
                    <a:pt x="1923769" y="2119297"/>
                    <a:pt x="1940232" y="2120632"/>
                  </a:cubicBezTo>
                  <a:cubicBezTo>
                    <a:pt x="1956695" y="2121967"/>
                    <a:pt x="1978719" y="2122634"/>
                    <a:pt x="2006305" y="2122634"/>
                  </a:cubicBezTo>
                  <a:cubicBezTo>
                    <a:pt x="2033891" y="2122634"/>
                    <a:pt x="2055915" y="2121744"/>
                    <a:pt x="2072378" y="2119964"/>
                  </a:cubicBezTo>
                  <a:cubicBezTo>
                    <a:pt x="2088840" y="2118185"/>
                    <a:pt x="2100631" y="2114180"/>
                    <a:pt x="2107750" y="2107951"/>
                  </a:cubicBezTo>
                  <a:cubicBezTo>
                    <a:pt x="2114869" y="2101722"/>
                    <a:pt x="2118206" y="2092601"/>
                    <a:pt x="2117761" y="2080588"/>
                  </a:cubicBezTo>
                  <a:cubicBezTo>
                    <a:pt x="2117316" y="2068575"/>
                    <a:pt x="2113534" y="2052779"/>
                    <a:pt x="2106415" y="2033202"/>
                  </a:cubicBezTo>
                  <a:lnTo>
                    <a:pt x="1527111" y="428770"/>
                  </a:lnTo>
                  <a:cubicBezTo>
                    <a:pt x="1523551" y="418981"/>
                    <a:pt x="1518657" y="410750"/>
                    <a:pt x="1512428" y="404076"/>
                  </a:cubicBezTo>
                  <a:cubicBezTo>
                    <a:pt x="1506199" y="397402"/>
                    <a:pt x="1497300" y="392285"/>
                    <a:pt x="1485732" y="388726"/>
                  </a:cubicBezTo>
                  <a:cubicBezTo>
                    <a:pt x="1474164" y="385166"/>
                    <a:pt x="1459036" y="382719"/>
                    <a:pt x="1440349" y="381384"/>
                  </a:cubicBezTo>
                  <a:cubicBezTo>
                    <a:pt x="1421661" y="380050"/>
                    <a:pt x="1398080" y="379382"/>
                    <a:pt x="1369604" y="37938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"/>
                <a:ea typeface="+mj-ea"/>
                <a:cs typeface="+mj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925A7BE-9322-43D0-B531-740B183DD2AE}"/>
                </a:ext>
              </a:extLst>
            </p:cNvPr>
            <p:cNvSpPr txBox="1">
              <a:spLocks/>
            </p:cNvSpPr>
            <p:nvPr/>
          </p:nvSpPr>
          <p:spPr>
            <a:xfrm>
              <a:off x="8648700" y="2597527"/>
              <a:ext cx="595231" cy="1121985"/>
            </a:xfrm>
            <a:custGeom>
              <a:avLst/>
              <a:gdLst/>
              <a:ahLst/>
              <a:cxnLst/>
              <a:rect l="l" t="t" r="r" b="b"/>
              <a:pathLst>
                <a:path w="600660" h="860948">
                  <a:moveTo>
                    <a:pt x="297660" y="0"/>
                  </a:moveTo>
                  <a:lnTo>
                    <a:pt x="298995" y="0"/>
                  </a:lnTo>
                  <a:lnTo>
                    <a:pt x="600660" y="860948"/>
                  </a:lnTo>
                  <a:lnTo>
                    <a:pt x="0" y="860948"/>
                  </a:lnTo>
                  <a:lnTo>
                    <a:pt x="297660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"/>
                <a:ea typeface="+mj-ea"/>
                <a:cs typeface="+mj-cs"/>
              </a:endParaRPr>
            </a:p>
          </p:txBody>
        </p:sp>
      </p:grpSp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6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Astra Logo</dc:title>
  <dc:creator>Muhamad Rizki Sunarya</dc:creator>
  <cp:keywords>Funij.com</cp:keywords>
  <cp:lastModifiedBy>Muhamad Rizki Sunarya</cp:lastModifiedBy>
  <cp:revision>2</cp:revision>
  <dcterms:created xsi:type="dcterms:W3CDTF">2025-03-11T04:35:59Z</dcterms:created>
  <dcterms:modified xsi:type="dcterms:W3CDTF">2025-03-11T04:40:32Z</dcterms:modified>
</cp:coreProperties>
</file>