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6816"/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2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-1469518" y="3270490"/>
            <a:ext cx="4224894" cy="317019"/>
          </a:xfrm>
          <a:prstGeom prst="rect">
            <a:avLst/>
          </a:prstGeom>
        </p:spPr>
      </p:pic>
      <p:sp>
        <p:nvSpPr>
          <p:cNvPr id="99" name="Rectangle 5">
            <a:extLst>
              <a:ext uri="{FF2B5EF4-FFF2-40B4-BE49-F238E27FC236}">
                <a16:creationId xmlns:a16="http://schemas.microsoft.com/office/drawing/2014/main" id="{0B4ABA41-3917-4363-941B-11CA40363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1179513"/>
            <a:ext cx="839788" cy="1317625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6">
            <a:extLst>
              <a:ext uri="{FF2B5EF4-FFF2-40B4-BE49-F238E27FC236}">
                <a16:creationId xmlns:a16="http://schemas.microsoft.com/office/drawing/2014/main" id="{9A58A586-0A7A-4BC1-BB8F-899BFA184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075" y="1198563"/>
            <a:ext cx="808038" cy="1279525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7">
            <a:extLst>
              <a:ext uri="{FF2B5EF4-FFF2-40B4-BE49-F238E27FC236}">
                <a16:creationId xmlns:a16="http://schemas.microsoft.com/office/drawing/2014/main" id="{FCACDE72-CDF4-4A91-88C9-B4DE853CE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1311275"/>
            <a:ext cx="561975" cy="1054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8">
            <a:extLst>
              <a:ext uri="{FF2B5EF4-FFF2-40B4-BE49-F238E27FC236}">
                <a16:creationId xmlns:a16="http://schemas.microsoft.com/office/drawing/2014/main" id="{B41DC722-FA11-4F50-A568-3AD4ABCC8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0" y="1531938"/>
            <a:ext cx="223838" cy="615950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25">
            <a:extLst>
              <a:ext uri="{FF2B5EF4-FFF2-40B4-BE49-F238E27FC236}">
                <a16:creationId xmlns:a16="http://schemas.microsoft.com/office/drawing/2014/main" id="{B886C7F6-EE52-4B0E-B84D-3BC2C4BEC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1166813"/>
            <a:ext cx="1787525" cy="1473200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26">
            <a:extLst>
              <a:ext uri="{FF2B5EF4-FFF2-40B4-BE49-F238E27FC236}">
                <a16:creationId xmlns:a16="http://schemas.microsoft.com/office/drawing/2014/main" id="{9501FB20-6A3D-4679-9DBC-B805C6A0E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1166813"/>
            <a:ext cx="178752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27">
            <a:extLst>
              <a:ext uri="{FF2B5EF4-FFF2-40B4-BE49-F238E27FC236}">
                <a16:creationId xmlns:a16="http://schemas.microsoft.com/office/drawing/2014/main" id="{7627B77B-18C5-42DC-BDEF-BDAC81080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1222375"/>
            <a:ext cx="1676400" cy="1347788"/>
          </a:xfrm>
          <a:prstGeom prst="rect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28">
            <a:extLst>
              <a:ext uri="{FF2B5EF4-FFF2-40B4-BE49-F238E27FC236}">
                <a16:creationId xmlns:a16="http://schemas.microsoft.com/office/drawing/2014/main" id="{275F16D4-3182-439D-9556-3F98075EF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1222375"/>
            <a:ext cx="1676400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29">
            <a:extLst>
              <a:ext uri="{FF2B5EF4-FFF2-40B4-BE49-F238E27FC236}">
                <a16:creationId xmlns:a16="http://schemas.microsoft.com/office/drawing/2014/main" id="{72F8B3A2-559B-4D8C-90DF-49B9C84B2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7863" y="1376363"/>
            <a:ext cx="185738" cy="265113"/>
          </a:xfrm>
          <a:prstGeom prst="rect">
            <a:avLst/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Rectangle 30">
            <a:extLst>
              <a:ext uri="{FF2B5EF4-FFF2-40B4-BE49-F238E27FC236}">
                <a16:creationId xmlns:a16="http://schemas.microsoft.com/office/drawing/2014/main" id="{5709C805-2880-4EAE-9B1F-A425491CB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0" y="1571625"/>
            <a:ext cx="271463" cy="388938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Rectangle 31">
            <a:extLst>
              <a:ext uri="{FF2B5EF4-FFF2-40B4-BE49-F238E27FC236}">
                <a16:creationId xmlns:a16="http://schemas.microsoft.com/office/drawing/2014/main" id="{F345250A-A30A-4E9D-B2EA-27A70C40A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2098675"/>
            <a:ext cx="185738" cy="266700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32">
            <a:extLst>
              <a:ext uri="{FF2B5EF4-FFF2-40B4-BE49-F238E27FC236}">
                <a16:creationId xmlns:a16="http://schemas.microsoft.com/office/drawing/2014/main" id="{A17A12F8-4429-4F8B-B84B-DE2D38FAE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3" y="1538288"/>
            <a:ext cx="185738" cy="187325"/>
          </a:xfrm>
          <a:prstGeom prst="rect">
            <a:avLst/>
          </a:prstGeom>
          <a:solidFill>
            <a:srgbClr val="EBEB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33">
            <a:extLst>
              <a:ext uri="{FF2B5EF4-FFF2-40B4-BE49-F238E27FC236}">
                <a16:creationId xmlns:a16="http://schemas.microsoft.com/office/drawing/2014/main" id="{95C3319C-1FB7-43B9-94E9-AE7E6FD16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425" y="2233613"/>
            <a:ext cx="187325" cy="185738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34">
            <a:extLst>
              <a:ext uri="{FF2B5EF4-FFF2-40B4-BE49-F238E27FC236}">
                <a16:creationId xmlns:a16="http://schemas.microsoft.com/office/drawing/2014/main" id="{BC9589C5-2837-4FB6-9F84-267D4EF93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425" y="2233613"/>
            <a:ext cx="18732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35">
            <a:extLst>
              <a:ext uri="{FF2B5EF4-FFF2-40B4-BE49-F238E27FC236}">
                <a16:creationId xmlns:a16="http://schemas.microsoft.com/office/drawing/2014/main" id="{AEECE4A3-9E85-48FC-A6C2-94BF1487E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6575" y="1884363"/>
            <a:ext cx="425450" cy="596900"/>
          </a:xfrm>
          <a:prstGeom prst="rect">
            <a:avLst/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36">
            <a:extLst>
              <a:ext uri="{FF2B5EF4-FFF2-40B4-BE49-F238E27FC236}">
                <a16:creationId xmlns:a16="http://schemas.microsoft.com/office/drawing/2014/main" id="{48776AAF-D88B-44F9-B2CF-6A9115301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6575" y="1884363"/>
            <a:ext cx="4254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37">
            <a:extLst>
              <a:ext uri="{FF2B5EF4-FFF2-40B4-BE49-F238E27FC236}">
                <a16:creationId xmlns:a16="http://schemas.microsoft.com/office/drawing/2014/main" id="{276F738C-60C4-4B84-A96C-59BDEE944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313" y="1970088"/>
            <a:ext cx="304800" cy="9525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38">
            <a:extLst>
              <a:ext uri="{FF2B5EF4-FFF2-40B4-BE49-F238E27FC236}">
                <a16:creationId xmlns:a16="http://schemas.microsoft.com/office/drawing/2014/main" id="{27E7AC80-672B-4837-A067-CDEE89810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4538" y="1976438"/>
            <a:ext cx="6350" cy="442913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39">
            <a:extLst>
              <a:ext uri="{FF2B5EF4-FFF2-40B4-BE49-F238E27FC236}">
                <a16:creationId xmlns:a16="http://schemas.microsoft.com/office/drawing/2014/main" id="{96B85C02-03B2-4916-9A48-31F2D08B3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2650" y="1976438"/>
            <a:ext cx="9525" cy="442913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40">
            <a:extLst>
              <a:ext uri="{FF2B5EF4-FFF2-40B4-BE49-F238E27FC236}">
                <a16:creationId xmlns:a16="http://schemas.microsoft.com/office/drawing/2014/main" id="{5C7BB358-8894-43F4-B5DE-B9E43EBC4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125" y="1976438"/>
            <a:ext cx="6350" cy="442913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Rectangle 41">
            <a:extLst>
              <a:ext uri="{FF2B5EF4-FFF2-40B4-BE49-F238E27FC236}">
                <a16:creationId xmlns:a16="http://schemas.microsoft.com/office/drawing/2014/main" id="{4985BD59-66DF-4291-B3E9-390E19535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1976438"/>
            <a:ext cx="6350" cy="442913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42">
            <a:extLst>
              <a:ext uri="{FF2B5EF4-FFF2-40B4-BE49-F238E27FC236}">
                <a16:creationId xmlns:a16="http://schemas.microsoft.com/office/drawing/2014/main" id="{8678F0DA-E705-4424-A082-BE350A2D6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663" y="2000250"/>
            <a:ext cx="280988" cy="635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Rectangle 43">
            <a:extLst>
              <a:ext uri="{FF2B5EF4-FFF2-40B4-BE49-F238E27FC236}">
                <a16:creationId xmlns:a16="http://schemas.microsoft.com/office/drawing/2014/main" id="{15CCF1F7-40B2-4EFE-A451-C54FB3751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850" y="1492250"/>
            <a:ext cx="146050" cy="63500"/>
          </a:xfrm>
          <a:prstGeom prst="rect">
            <a:avLst/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44">
            <a:extLst>
              <a:ext uri="{FF2B5EF4-FFF2-40B4-BE49-F238E27FC236}">
                <a16:creationId xmlns:a16="http://schemas.microsoft.com/office/drawing/2014/main" id="{6A04B0F9-3C42-4770-BCAD-77CC8C227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850" y="1492250"/>
            <a:ext cx="146050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Rectangle 45">
            <a:extLst>
              <a:ext uri="{FF2B5EF4-FFF2-40B4-BE49-F238E27FC236}">
                <a16:creationId xmlns:a16="http://schemas.microsoft.com/office/drawing/2014/main" id="{C3811460-1CB2-4127-AF13-AD3639EDB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0838" y="1966913"/>
            <a:ext cx="149225" cy="49213"/>
          </a:xfrm>
          <a:prstGeom prst="rect">
            <a:avLst/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46">
            <a:extLst>
              <a:ext uri="{FF2B5EF4-FFF2-40B4-BE49-F238E27FC236}">
                <a16:creationId xmlns:a16="http://schemas.microsoft.com/office/drawing/2014/main" id="{7F15982A-16BE-414B-897E-6F84EAE15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0838" y="1966913"/>
            <a:ext cx="149225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Rectangle 47">
            <a:extLst>
              <a:ext uri="{FF2B5EF4-FFF2-40B4-BE49-F238E27FC236}">
                <a16:creationId xmlns:a16="http://schemas.microsoft.com/office/drawing/2014/main" id="{7A53337E-6F32-4343-B383-5E63001B0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470025"/>
            <a:ext cx="477838" cy="674688"/>
          </a:xfrm>
          <a:prstGeom prst="rect">
            <a:avLst/>
          </a:prstGeom>
          <a:solidFill>
            <a:srgbClr val="F0F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48">
            <a:extLst>
              <a:ext uri="{FF2B5EF4-FFF2-40B4-BE49-F238E27FC236}">
                <a16:creationId xmlns:a16="http://schemas.microsoft.com/office/drawing/2014/main" id="{37A8B665-34FA-4932-9CFA-D689228C2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470025"/>
            <a:ext cx="477838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Rectangle 49">
            <a:extLst>
              <a:ext uri="{FF2B5EF4-FFF2-40B4-BE49-F238E27FC236}">
                <a16:creationId xmlns:a16="http://schemas.microsoft.com/office/drawing/2014/main" id="{1C8BDC71-472B-4CAB-8BF2-065C85C71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675" y="2076450"/>
            <a:ext cx="146050" cy="49213"/>
          </a:xfrm>
          <a:prstGeom prst="rect">
            <a:avLst/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50">
            <a:extLst>
              <a:ext uri="{FF2B5EF4-FFF2-40B4-BE49-F238E27FC236}">
                <a16:creationId xmlns:a16="http://schemas.microsoft.com/office/drawing/2014/main" id="{53C9BA8F-EB9C-4F2E-ABC5-06FE74D8D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675" y="2076450"/>
            <a:ext cx="14605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Rectangle 51">
            <a:extLst>
              <a:ext uri="{FF2B5EF4-FFF2-40B4-BE49-F238E27FC236}">
                <a16:creationId xmlns:a16="http://schemas.microsoft.com/office/drawing/2014/main" id="{11761FC8-A2A2-4A23-A2CD-A44F5DE9B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627188"/>
            <a:ext cx="147638" cy="49213"/>
          </a:xfrm>
          <a:prstGeom prst="rect">
            <a:avLst/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52">
            <a:extLst>
              <a:ext uri="{FF2B5EF4-FFF2-40B4-BE49-F238E27FC236}">
                <a16:creationId xmlns:a16="http://schemas.microsoft.com/office/drawing/2014/main" id="{1082B3D3-3F18-4B3F-B3A7-0B0C5FFED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627188"/>
            <a:ext cx="147638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53">
            <a:extLst>
              <a:ext uri="{FF2B5EF4-FFF2-40B4-BE49-F238E27FC236}">
                <a16:creationId xmlns:a16="http://schemas.microsoft.com/office/drawing/2014/main" id="{FCAED259-6C44-40A2-B437-260D1E635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1749425"/>
            <a:ext cx="146050" cy="49213"/>
          </a:xfrm>
          <a:prstGeom prst="rect">
            <a:avLst/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54">
            <a:extLst>
              <a:ext uri="{FF2B5EF4-FFF2-40B4-BE49-F238E27FC236}">
                <a16:creationId xmlns:a16="http://schemas.microsoft.com/office/drawing/2014/main" id="{63536AEA-4A63-48FB-9024-85997550F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963" y="1554163"/>
            <a:ext cx="327025" cy="5715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55">
            <a:extLst>
              <a:ext uri="{FF2B5EF4-FFF2-40B4-BE49-F238E27FC236}">
                <a16:creationId xmlns:a16="http://schemas.microsoft.com/office/drawing/2014/main" id="{8492EAC1-7726-43E5-ADA0-FADD42F1E4B4}"/>
              </a:ext>
            </a:extLst>
          </p:cNvPr>
          <p:cNvSpPr>
            <a:spLocks/>
          </p:cNvSpPr>
          <p:nvPr/>
        </p:nvSpPr>
        <p:spPr bwMode="auto">
          <a:xfrm>
            <a:off x="6303963" y="1776413"/>
            <a:ext cx="333375" cy="25400"/>
          </a:xfrm>
          <a:custGeom>
            <a:avLst/>
            <a:gdLst>
              <a:gd name="T0" fmla="*/ 210 w 210"/>
              <a:gd name="T1" fmla="*/ 16 h 16"/>
              <a:gd name="T2" fmla="*/ 4 w 210"/>
              <a:gd name="T3" fmla="*/ 16 h 16"/>
              <a:gd name="T4" fmla="*/ 0 w 210"/>
              <a:gd name="T5" fmla="*/ 0 h 16"/>
              <a:gd name="T6" fmla="*/ 206 w 210"/>
              <a:gd name="T7" fmla="*/ 0 h 16"/>
              <a:gd name="T8" fmla="*/ 210 w 210"/>
              <a:gd name="T9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0" h="16">
                <a:moveTo>
                  <a:pt x="210" y="16"/>
                </a:moveTo>
                <a:lnTo>
                  <a:pt x="4" y="16"/>
                </a:lnTo>
                <a:lnTo>
                  <a:pt x="0" y="0"/>
                </a:lnTo>
                <a:lnTo>
                  <a:pt x="206" y="0"/>
                </a:lnTo>
                <a:lnTo>
                  <a:pt x="210" y="16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56">
            <a:extLst>
              <a:ext uri="{FF2B5EF4-FFF2-40B4-BE49-F238E27FC236}">
                <a16:creationId xmlns:a16="http://schemas.microsoft.com/office/drawing/2014/main" id="{BDE1741C-332F-4570-B1B2-6ADB81A0A475}"/>
              </a:ext>
            </a:extLst>
          </p:cNvPr>
          <p:cNvSpPr>
            <a:spLocks/>
          </p:cNvSpPr>
          <p:nvPr/>
        </p:nvSpPr>
        <p:spPr bwMode="auto">
          <a:xfrm>
            <a:off x="6303963" y="1776413"/>
            <a:ext cx="333375" cy="25400"/>
          </a:xfrm>
          <a:custGeom>
            <a:avLst/>
            <a:gdLst>
              <a:gd name="T0" fmla="*/ 210 w 210"/>
              <a:gd name="T1" fmla="*/ 16 h 16"/>
              <a:gd name="T2" fmla="*/ 4 w 210"/>
              <a:gd name="T3" fmla="*/ 16 h 16"/>
              <a:gd name="T4" fmla="*/ 0 w 210"/>
              <a:gd name="T5" fmla="*/ 0 h 16"/>
              <a:gd name="T6" fmla="*/ 206 w 210"/>
              <a:gd name="T7" fmla="*/ 0 h 16"/>
              <a:gd name="T8" fmla="*/ 210 w 210"/>
              <a:gd name="T9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0" h="16">
                <a:moveTo>
                  <a:pt x="210" y="16"/>
                </a:moveTo>
                <a:lnTo>
                  <a:pt x="4" y="16"/>
                </a:lnTo>
                <a:lnTo>
                  <a:pt x="0" y="0"/>
                </a:lnTo>
                <a:lnTo>
                  <a:pt x="206" y="0"/>
                </a:lnTo>
                <a:lnTo>
                  <a:pt x="210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Rectangle 57">
            <a:extLst>
              <a:ext uri="{FF2B5EF4-FFF2-40B4-BE49-F238E27FC236}">
                <a16:creationId xmlns:a16="http://schemas.microsoft.com/office/drawing/2014/main" id="{13839948-E2F5-455A-AE68-05438A9AC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963" y="1670050"/>
            <a:ext cx="115888" cy="5715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Freeform 58">
            <a:extLst>
              <a:ext uri="{FF2B5EF4-FFF2-40B4-BE49-F238E27FC236}">
                <a16:creationId xmlns:a16="http://schemas.microsoft.com/office/drawing/2014/main" id="{19671D4A-A881-4477-A586-0C27C67CC196}"/>
              </a:ext>
            </a:extLst>
          </p:cNvPr>
          <p:cNvSpPr>
            <a:spLocks noEditPoints="1"/>
          </p:cNvSpPr>
          <p:nvPr/>
        </p:nvSpPr>
        <p:spPr bwMode="auto">
          <a:xfrm>
            <a:off x="4352131" y="592138"/>
            <a:ext cx="2351088" cy="3860800"/>
          </a:xfrm>
          <a:custGeom>
            <a:avLst/>
            <a:gdLst>
              <a:gd name="T0" fmla="*/ 747 w 770"/>
              <a:gd name="T1" fmla="*/ 1261 h 1261"/>
              <a:gd name="T2" fmla="*/ 24 w 770"/>
              <a:gd name="T3" fmla="*/ 1261 h 1261"/>
              <a:gd name="T4" fmla="*/ 0 w 770"/>
              <a:gd name="T5" fmla="*/ 1234 h 1261"/>
              <a:gd name="T6" fmla="*/ 0 w 770"/>
              <a:gd name="T7" fmla="*/ 27 h 1261"/>
              <a:gd name="T8" fmla="*/ 24 w 770"/>
              <a:gd name="T9" fmla="*/ 0 h 1261"/>
              <a:gd name="T10" fmla="*/ 747 w 770"/>
              <a:gd name="T11" fmla="*/ 0 h 1261"/>
              <a:gd name="T12" fmla="*/ 770 w 770"/>
              <a:gd name="T13" fmla="*/ 27 h 1261"/>
              <a:gd name="T14" fmla="*/ 770 w 770"/>
              <a:gd name="T15" fmla="*/ 1234 h 1261"/>
              <a:gd name="T16" fmla="*/ 747 w 770"/>
              <a:gd name="T17" fmla="*/ 1261 h 1261"/>
              <a:gd name="T18" fmla="*/ 24 w 770"/>
              <a:gd name="T19" fmla="*/ 1 h 1261"/>
              <a:gd name="T20" fmla="*/ 1 w 770"/>
              <a:gd name="T21" fmla="*/ 27 h 1261"/>
              <a:gd name="T22" fmla="*/ 1 w 770"/>
              <a:gd name="T23" fmla="*/ 1234 h 1261"/>
              <a:gd name="T24" fmla="*/ 24 w 770"/>
              <a:gd name="T25" fmla="*/ 1260 h 1261"/>
              <a:gd name="T26" fmla="*/ 747 w 770"/>
              <a:gd name="T27" fmla="*/ 1260 h 1261"/>
              <a:gd name="T28" fmla="*/ 769 w 770"/>
              <a:gd name="T29" fmla="*/ 1234 h 1261"/>
              <a:gd name="T30" fmla="*/ 769 w 770"/>
              <a:gd name="T31" fmla="*/ 27 h 1261"/>
              <a:gd name="T32" fmla="*/ 747 w 770"/>
              <a:gd name="T33" fmla="*/ 1 h 1261"/>
              <a:gd name="T34" fmla="*/ 24 w 770"/>
              <a:gd name="T35" fmla="*/ 1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70" h="1261">
                <a:moveTo>
                  <a:pt x="747" y="1261"/>
                </a:moveTo>
                <a:cubicBezTo>
                  <a:pt x="24" y="1261"/>
                  <a:pt x="24" y="1261"/>
                  <a:pt x="24" y="1261"/>
                </a:cubicBezTo>
                <a:cubicBezTo>
                  <a:pt x="11" y="1261"/>
                  <a:pt x="0" y="1249"/>
                  <a:pt x="0" y="1234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12"/>
                  <a:pt x="11" y="0"/>
                  <a:pt x="24" y="0"/>
                </a:cubicBezTo>
                <a:cubicBezTo>
                  <a:pt x="747" y="0"/>
                  <a:pt x="747" y="0"/>
                  <a:pt x="747" y="0"/>
                </a:cubicBezTo>
                <a:cubicBezTo>
                  <a:pt x="760" y="0"/>
                  <a:pt x="770" y="12"/>
                  <a:pt x="770" y="27"/>
                </a:cubicBezTo>
                <a:cubicBezTo>
                  <a:pt x="770" y="1234"/>
                  <a:pt x="770" y="1234"/>
                  <a:pt x="770" y="1234"/>
                </a:cubicBezTo>
                <a:cubicBezTo>
                  <a:pt x="770" y="1249"/>
                  <a:pt x="760" y="1261"/>
                  <a:pt x="747" y="1261"/>
                </a:cubicBezTo>
                <a:moveTo>
                  <a:pt x="24" y="1"/>
                </a:moveTo>
                <a:cubicBezTo>
                  <a:pt x="11" y="1"/>
                  <a:pt x="1" y="12"/>
                  <a:pt x="1" y="27"/>
                </a:cubicBezTo>
                <a:cubicBezTo>
                  <a:pt x="1" y="1234"/>
                  <a:pt x="1" y="1234"/>
                  <a:pt x="1" y="1234"/>
                </a:cubicBezTo>
                <a:cubicBezTo>
                  <a:pt x="1" y="1249"/>
                  <a:pt x="11" y="1260"/>
                  <a:pt x="24" y="1260"/>
                </a:cubicBezTo>
                <a:cubicBezTo>
                  <a:pt x="747" y="1260"/>
                  <a:pt x="747" y="1260"/>
                  <a:pt x="747" y="1260"/>
                </a:cubicBezTo>
                <a:cubicBezTo>
                  <a:pt x="759" y="1260"/>
                  <a:pt x="769" y="1249"/>
                  <a:pt x="769" y="1234"/>
                </a:cubicBezTo>
                <a:cubicBezTo>
                  <a:pt x="769" y="27"/>
                  <a:pt x="769" y="27"/>
                  <a:pt x="769" y="27"/>
                </a:cubicBezTo>
                <a:cubicBezTo>
                  <a:pt x="769" y="12"/>
                  <a:pt x="759" y="1"/>
                  <a:pt x="747" y="1"/>
                </a:cubicBezTo>
                <a:cubicBezTo>
                  <a:pt x="24" y="1"/>
                  <a:pt x="24" y="1"/>
                  <a:pt x="24" y="1"/>
                </a:cubicBezTo>
              </a:path>
            </a:pathLst>
          </a:cu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59">
            <a:extLst>
              <a:ext uri="{FF2B5EF4-FFF2-40B4-BE49-F238E27FC236}">
                <a16:creationId xmlns:a16="http://schemas.microsoft.com/office/drawing/2014/main" id="{743DF054-41C2-4EAC-9DA8-45ABF4402A5E}"/>
              </a:ext>
            </a:extLst>
          </p:cNvPr>
          <p:cNvSpPr>
            <a:spLocks noEditPoints="1"/>
          </p:cNvSpPr>
          <p:nvPr/>
        </p:nvSpPr>
        <p:spPr bwMode="auto">
          <a:xfrm>
            <a:off x="3008313" y="809625"/>
            <a:ext cx="2349500" cy="3860800"/>
          </a:xfrm>
          <a:custGeom>
            <a:avLst/>
            <a:gdLst>
              <a:gd name="T0" fmla="*/ 746 w 769"/>
              <a:gd name="T1" fmla="*/ 1261 h 1261"/>
              <a:gd name="T2" fmla="*/ 23 w 769"/>
              <a:gd name="T3" fmla="*/ 1261 h 1261"/>
              <a:gd name="T4" fmla="*/ 0 w 769"/>
              <a:gd name="T5" fmla="*/ 1234 h 1261"/>
              <a:gd name="T6" fmla="*/ 0 w 769"/>
              <a:gd name="T7" fmla="*/ 27 h 1261"/>
              <a:gd name="T8" fmla="*/ 23 w 769"/>
              <a:gd name="T9" fmla="*/ 0 h 1261"/>
              <a:gd name="T10" fmla="*/ 746 w 769"/>
              <a:gd name="T11" fmla="*/ 0 h 1261"/>
              <a:gd name="T12" fmla="*/ 769 w 769"/>
              <a:gd name="T13" fmla="*/ 27 h 1261"/>
              <a:gd name="T14" fmla="*/ 769 w 769"/>
              <a:gd name="T15" fmla="*/ 1234 h 1261"/>
              <a:gd name="T16" fmla="*/ 746 w 769"/>
              <a:gd name="T17" fmla="*/ 1261 h 1261"/>
              <a:gd name="T18" fmla="*/ 23 w 769"/>
              <a:gd name="T19" fmla="*/ 1 h 1261"/>
              <a:gd name="T20" fmla="*/ 1 w 769"/>
              <a:gd name="T21" fmla="*/ 27 h 1261"/>
              <a:gd name="T22" fmla="*/ 1 w 769"/>
              <a:gd name="T23" fmla="*/ 1234 h 1261"/>
              <a:gd name="T24" fmla="*/ 23 w 769"/>
              <a:gd name="T25" fmla="*/ 1260 h 1261"/>
              <a:gd name="T26" fmla="*/ 746 w 769"/>
              <a:gd name="T27" fmla="*/ 1260 h 1261"/>
              <a:gd name="T28" fmla="*/ 768 w 769"/>
              <a:gd name="T29" fmla="*/ 1234 h 1261"/>
              <a:gd name="T30" fmla="*/ 768 w 769"/>
              <a:gd name="T31" fmla="*/ 27 h 1261"/>
              <a:gd name="T32" fmla="*/ 746 w 769"/>
              <a:gd name="T33" fmla="*/ 1 h 1261"/>
              <a:gd name="T34" fmla="*/ 23 w 769"/>
              <a:gd name="T35" fmla="*/ 1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69" h="1261">
                <a:moveTo>
                  <a:pt x="746" y="1261"/>
                </a:moveTo>
                <a:cubicBezTo>
                  <a:pt x="23" y="1261"/>
                  <a:pt x="23" y="1261"/>
                  <a:pt x="23" y="1261"/>
                </a:cubicBezTo>
                <a:cubicBezTo>
                  <a:pt x="10" y="1261"/>
                  <a:pt x="0" y="1249"/>
                  <a:pt x="0" y="1234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12"/>
                  <a:pt x="10" y="0"/>
                  <a:pt x="23" y="0"/>
                </a:cubicBezTo>
                <a:cubicBezTo>
                  <a:pt x="746" y="0"/>
                  <a:pt x="746" y="0"/>
                  <a:pt x="746" y="0"/>
                </a:cubicBezTo>
                <a:cubicBezTo>
                  <a:pt x="759" y="0"/>
                  <a:pt x="769" y="12"/>
                  <a:pt x="769" y="27"/>
                </a:cubicBezTo>
                <a:cubicBezTo>
                  <a:pt x="769" y="1234"/>
                  <a:pt x="769" y="1234"/>
                  <a:pt x="769" y="1234"/>
                </a:cubicBezTo>
                <a:cubicBezTo>
                  <a:pt x="769" y="1249"/>
                  <a:pt x="759" y="1261"/>
                  <a:pt x="746" y="1261"/>
                </a:cubicBezTo>
                <a:moveTo>
                  <a:pt x="23" y="1"/>
                </a:moveTo>
                <a:cubicBezTo>
                  <a:pt x="11" y="1"/>
                  <a:pt x="1" y="12"/>
                  <a:pt x="1" y="27"/>
                </a:cubicBezTo>
                <a:cubicBezTo>
                  <a:pt x="1" y="1234"/>
                  <a:pt x="1" y="1234"/>
                  <a:pt x="1" y="1234"/>
                </a:cubicBezTo>
                <a:cubicBezTo>
                  <a:pt x="1" y="1249"/>
                  <a:pt x="11" y="1260"/>
                  <a:pt x="23" y="1260"/>
                </a:cubicBezTo>
                <a:cubicBezTo>
                  <a:pt x="746" y="1260"/>
                  <a:pt x="746" y="1260"/>
                  <a:pt x="746" y="1260"/>
                </a:cubicBezTo>
                <a:cubicBezTo>
                  <a:pt x="758" y="1260"/>
                  <a:pt x="768" y="1249"/>
                  <a:pt x="768" y="1234"/>
                </a:cubicBezTo>
                <a:cubicBezTo>
                  <a:pt x="768" y="27"/>
                  <a:pt x="768" y="27"/>
                  <a:pt x="768" y="27"/>
                </a:cubicBezTo>
                <a:cubicBezTo>
                  <a:pt x="768" y="12"/>
                  <a:pt x="758" y="1"/>
                  <a:pt x="746" y="1"/>
                </a:cubicBezTo>
                <a:cubicBezTo>
                  <a:pt x="23" y="1"/>
                  <a:pt x="23" y="1"/>
                  <a:pt x="23" y="1"/>
                </a:cubicBezTo>
              </a:path>
            </a:pathLst>
          </a:cu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60">
            <a:extLst>
              <a:ext uri="{FF2B5EF4-FFF2-40B4-BE49-F238E27FC236}">
                <a16:creationId xmlns:a16="http://schemas.microsoft.com/office/drawing/2014/main" id="{339461A3-3696-4D63-8F1D-F89BC4BC5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" y="5286375"/>
            <a:ext cx="6108700" cy="3175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61">
            <a:extLst>
              <a:ext uri="{FF2B5EF4-FFF2-40B4-BE49-F238E27FC236}">
                <a16:creationId xmlns:a16="http://schemas.microsoft.com/office/drawing/2014/main" id="{113DCE24-BCF8-47F1-B13F-660551E08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" y="5286375"/>
            <a:ext cx="6108700" cy="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62">
            <a:extLst>
              <a:ext uri="{FF2B5EF4-FFF2-40B4-BE49-F238E27FC236}">
                <a16:creationId xmlns:a16="http://schemas.microsoft.com/office/drawing/2014/main" id="{E9CD0772-A623-4921-9D15-8796C054A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50" y="5461000"/>
            <a:ext cx="195263" cy="3175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63">
            <a:extLst>
              <a:ext uri="{FF2B5EF4-FFF2-40B4-BE49-F238E27FC236}">
                <a16:creationId xmlns:a16="http://schemas.microsoft.com/office/drawing/2014/main" id="{3AA577D6-0AD5-423C-A6E1-4EE799F6E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9450" y="5426075"/>
            <a:ext cx="657225" cy="3175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64">
            <a:extLst>
              <a:ext uri="{FF2B5EF4-FFF2-40B4-BE49-F238E27FC236}">
                <a16:creationId xmlns:a16="http://schemas.microsoft.com/office/drawing/2014/main" id="{82390FF6-B056-4E44-83EE-FF607FCEB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9450" y="5426075"/>
            <a:ext cx="657225" cy="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Rectangle 65">
            <a:extLst>
              <a:ext uri="{FF2B5EF4-FFF2-40B4-BE49-F238E27FC236}">
                <a16:creationId xmlns:a16="http://schemas.microsoft.com/office/drawing/2014/main" id="{30B51BC7-B9CE-4318-B63F-ABCD08550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613" y="5573713"/>
            <a:ext cx="442913" cy="3175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66">
            <a:extLst>
              <a:ext uri="{FF2B5EF4-FFF2-40B4-BE49-F238E27FC236}">
                <a16:creationId xmlns:a16="http://schemas.microsoft.com/office/drawing/2014/main" id="{85B2D174-AB3F-448D-BC70-C08F2B22E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1038" y="5426075"/>
            <a:ext cx="528638" cy="3175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68">
            <a:extLst>
              <a:ext uri="{FF2B5EF4-FFF2-40B4-BE49-F238E27FC236}">
                <a16:creationId xmlns:a16="http://schemas.microsoft.com/office/drawing/2014/main" id="{A8ABB76E-A377-4AE9-8389-16C3A7D18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3800" y="5500688"/>
            <a:ext cx="655638" cy="3175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Oval 69">
            <a:extLst>
              <a:ext uri="{FF2B5EF4-FFF2-40B4-BE49-F238E27FC236}">
                <a16:creationId xmlns:a16="http://schemas.microsoft.com/office/drawing/2014/main" id="{05ECCBAE-A95F-411D-A814-6A2AC43A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175" y="5962650"/>
            <a:ext cx="5427663" cy="382588"/>
          </a:xfrm>
          <a:prstGeom prst="ellipse">
            <a:avLst/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70">
            <a:extLst>
              <a:ext uri="{FF2B5EF4-FFF2-40B4-BE49-F238E27FC236}">
                <a16:creationId xmlns:a16="http://schemas.microsoft.com/office/drawing/2014/main" id="{DE3821A4-26CB-4CE5-B040-8E68E0EC2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9550" y="4003675"/>
            <a:ext cx="141288" cy="603250"/>
          </a:xfrm>
          <a:prstGeom prst="rect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Rectangle 71">
            <a:extLst>
              <a:ext uri="{FF2B5EF4-FFF2-40B4-BE49-F238E27FC236}">
                <a16:creationId xmlns:a16="http://schemas.microsoft.com/office/drawing/2014/main" id="{95A7AFFD-93A2-40AB-879F-A3C755321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9550" y="4003675"/>
            <a:ext cx="14128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Freeform 72">
            <a:extLst>
              <a:ext uri="{FF2B5EF4-FFF2-40B4-BE49-F238E27FC236}">
                <a16:creationId xmlns:a16="http://schemas.microsoft.com/office/drawing/2014/main" id="{8C681DDC-80F3-40C3-8823-19FB5802B83B}"/>
              </a:ext>
            </a:extLst>
          </p:cNvPr>
          <p:cNvSpPr>
            <a:spLocks/>
          </p:cNvSpPr>
          <p:nvPr/>
        </p:nvSpPr>
        <p:spPr bwMode="auto">
          <a:xfrm>
            <a:off x="5289550" y="4303713"/>
            <a:ext cx="141288" cy="284163"/>
          </a:xfrm>
          <a:custGeom>
            <a:avLst/>
            <a:gdLst>
              <a:gd name="T0" fmla="*/ 31 w 46"/>
              <a:gd name="T1" fmla="*/ 0 h 93"/>
              <a:gd name="T2" fmla="*/ 31 w 46"/>
              <a:gd name="T3" fmla="*/ 0 h 93"/>
              <a:gd name="T4" fmla="*/ 0 w 46"/>
              <a:gd name="T5" fmla="*/ 0 h 93"/>
              <a:gd name="T6" fmla="*/ 0 w 46"/>
              <a:gd name="T7" fmla="*/ 93 h 93"/>
              <a:gd name="T8" fmla="*/ 46 w 46"/>
              <a:gd name="T9" fmla="*/ 93 h 93"/>
              <a:gd name="T10" fmla="*/ 46 w 46"/>
              <a:gd name="T11" fmla="*/ 0 h 93"/>
              <a:gd name="T12" fmla="*/ 31 w 46"/>
              <a:gd name="T13" fmla="*/ 0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" h="93">
                <a:moveTo>
                  <a:pt x="31" y="0"/>
                </a:moveTo>
                <a:cubicBezTo>
                  <a:pt x="31" y="0"/>
                  <a:pt x="31" y="0"/>
                  <a:pt x="31" y="0"/>
                </a:cubicBezTo>
                <a:cubicBezTo>
                  <a:pt x="31" y="0"/>
                  <a:pt x="20" y="0"/>
                  <a:pt x="0" y="0"/>
                </a:cubicBezTo>
                <a:cubicBezTo>
                  <a:pt x="0" y="93"/>
                  <a:pt x="0" y="93"/>
                  <a:pt x="0" y="93"/>
                </a:cubicBezTo>
                <a:cubicBezTo>
                  <a:pt x="46" y="93"/>
                  <a:pt x="46" y="93"/>
                  <a:pt x="46" y="93"/>
                </a:cubicBezTo>
                <a:cubicBezTo>
                  <a:pt x="46" y="0"/>
                  <a:pt x="46" y="0"/>
                  <a:pt x="46" y="0"/>
                </a:cubicBezTo>
                <a:cubicBezTo>
                  <a:pt x="41" y="0"/>
                  <a:pt x="36" y="0"/>
                  <a:pt x="31" y="0"/>
                </a:cubicBezTo>
              </a:path>
            </a:pathLst>
          </a:custGeom>
          <a:solidFill>
            <a:srgbClr val="6870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73">
            <a:extLst>
              <a:ext uri="{FF2B5EF4-FFF2-40B4-BE49-F238E27FC236}">
                <a16:creationId xmlns:a16="http://schemas.microsoft.com/office/drawing/2014/main" id="{5FF70D24-ED38-43A5-A57C-6024E5B609E7}"/>
              </a:ext>
            </a:extLst>
          </p:cNvPr>
          <p:cNvSpPr>
            <a:spLocks/>
          </p:cNvSpPr>
          <p:nvPr/>
        </p:nvSpPr>
        <p:spPr bwMode="auto">
          <a:xfrm>
            <a:off x="4846638" y="2952750"/>
            <a:ext cx="1030288" cy="1362075"/>
          </a:xfrm>
          <a:custGeom>
            <a:avLst/>
            <a:gdLst>
              <a:gd name="T0" fmla="*/ 336 w 337"/>
              <a:gd name="T1" fmla="*/ 325 h 445"/>
              <a:gd name="T2" fmla="*/ 322 w 337"/>
              <a:gd name="T3" fmla="*/ 179 h 445"/>
              <a:gd name="T4" fmla="*/ 261 w 337"/>
              <a:gd name="T5" fmla="*/ 52 h 445"/>
              <a:gd name="T6" fmla="*/ 154 w 337"/>
              <a:gd name="T7" fmla="*/ 7 h 445"/>
              <a:gd name="T8" fmla="*/ 154 w 337"/>
              <a:gd name="T9" fmla="*/ 7 h 445"/>
              <a:gd name="T10" fmla="*/ 75 w 337"/>
              <a:gd name="T11" fmla="*/ 52 h 445"/>
              <a:gd name="T12" fmla="*/ 14 w 337"/>
              <a:gd name="T13" fmla="*/ 179 h 445"/>
              <a:gd name="T14" fmla="*/ 0 w 337"/>
              <a:gd name="T15" fmla="*/ 325 h 445"/>
              <a:gd name="T16" fmla="*/ 5 w 337"/>
              <a:gd name="T17" fmla="*/ 390 h 445"/>
              <a:gd name="T18" fmla="*/ 39 w 337"/>
              <a:gd name="T19" fmla="*/ 438 h 445"/>
              <a:gd name="T20" fmla="*/ 81 w 337"/>
              <a:gd name="T21" fmla="*/ 443 h 445"/>
              <a:gd name="T22" fmla="*/ 176 w 337"/>
              <a:gd name="T23" fmla="*/ 441 h 445"/>
              <a:gd name="T24" fmla="*/ 176 w 337"/>
              <a:gd name="T25" fmla="*/ 441 h 445"/>
              <a:gd name="T26" fmla="*/ 255 w 337"/>
              <a:gd name="T27" fmla="*/ 443 h 445"/>
              <a:gd name="T28" fmla="*/ 298 w 337"/>
              <a:gd name="T29" fmla="*/ 438 h 445"/>
              <a:gd name="T30" fmla="*/ 331 w 337"/>
              <a:gd name="T31" fmla="*/ 390 h 445"/>
              <a:gd name="T32" fmla="*/ 336 w 337"/>
              <a:gd name="T33" fmla="*/ 325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37" h="445">
                <a:moveTo>
                  <a:pt x="336" y="325"/>
                </a:moveTo>
                <a:cubicBezTo>
                  <a:pt x="336" y="276"/>
                  <a:pt x="333" y="226"/>
                  <a:pt x="322" y="179"/>
                </a:cubicBezTo>
                <a:cubicBezTo>
                  <a:pt x="311" y="131"/>
                  <a:pt x="292" y="85"/>
                  <a:pt x="261" y="52"/>
                </a:cubicBezTo>
                <a:cubicBezTo>
                  <a:pt x="231" y="19"/>
                  <a:pt x="194" y="0"/>
                  <a:pt x="154" y="7"/>
                </a:cubicBezTo>
                <a:cubicBezTo>
                  <a:pt x="154" y="7"/>
                  <a:pt x="154" y="7"/>
                  <a:pt x="154" y="7"/>
                </a:cubicBezTo>
                <a:cubicBezTo>
                  <a:pt x="125" y="11"/>
                  <a:pt x="97" y="28"/>
                  <a:pt x="75" y="52"/>
                </a:cubicBezTo>
                <a:cubicBezTo>
                  <a:pt x="45" y="85"/>
                  <a:pt x="25" y="131"/>
                  <a:pt x="14" y="179"/>
                </a:cubicBezTo>
                <a:cubicBezTo>
                  <a:pt x="3" y="226"/>
                  <a:pt x="1" y="276"/>
                  <a:pt x="0" y="325"/>
                </a:cubicBezTo>
                <a:cubicBezTo>
                  <a:pt x="0" y="347"/>
                  <a:pt x="0" y="369"/>
                  <a:pt x="5" y="390"/>
                </a:cubicBezTo>
                <a:cubicBezTo>
                  <a:pt x="11" y="411"/>
                  <a:pt x="22" y="430"/>
                  <a:pt x="39" y="438"/>
                </a:cubicBezTo>
                <a:cubicBezTo>
                  <a:pt x="52" y="445"/>
                  <a:pt x="67" y="443"/>
                  <a:pt x="81" y="443"/>
                </a:cubicBezTo>
                <a:cubicBezTo>
                  <a:pt x="139" y="441"/>
                  <a:pt x="176" y="441"/>
                  <a:pt x="176" y="441"/>
                </a:cubicBezTo>
                <a:cubicBezTo>
                  <a:pt x="176" y="441"/>
                  <a:pt x="176" y="441"/>
                  <a:pt x="176" y="441"/>
                </a:cubicBezTo>
                <a:cubicBezTo>
                  <a:pt x="195" y="441"/>
                  <a:pt x="223" y="441"/>
                  <a:pt x="255" y="443"/>
                </a:cubicBezTo>
                <a:cubicBezTo>
                  <a:pt x="270" y="443"/>
                  <a:pt x="284" y="445"/>
                  <a:pt x="298" y="438"/>
                </a:cubicBezTo>
                <a:cubicBezTo>
                  <a:pt x="314" y="430"/>
                  <a:pt x="326" y="411"/>
                  <a:pt x="331" y="390"/>
                </a:cubicBezTo>
                <a:cubicBezTo>
                  <a:pt x="337" y="369"/>
                  <a:pt x="337" y="347"/>
                  <a:pt x="336" y="325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74">
            <a:extLst>
              <a:ext uri="{FF2B5EF4-FFF2-40B4-BE49-F238E27FC236}">
                <a16:creationId xmlns:a16="http://schemas.microsoft.com/office/drawing/2014/main" id="{471DFB3E-C14F-4D5B-A97A-54C7876E5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5043488"/>
            <a:ext cx="109538" cy="774700"/>
          </a:xfrm>
          <a:prstGeom prst="rect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Rectangle 75">
            <a:extLst>
              <a:ext uri="{FF2B5EF4-FFF2-40B4-BE49-F238E27FC236}">
                <a16:creationId xmlns:a16="http://schemas.microsoft.com/office/drawing/2014/main" id="{B369B3FB-3E2A-4E6E-9B07-B4652C332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5043488"/>
            <a:ext cx="10953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76">
            <a:extLst>
              <a:ext uri="{FF2B5EF4-FFF2-40B4-BE49-F238E27FC236}">
                <a16:creationId xmlns:a16="http://schemas.microsoft.com/office/drawing/2014/main" id="{9A3CA85F-270D-4A6B-8189-44219158519A}"/>
              </a:ext>
            </a:extLst>
          </p:cNvPr>
          <p:cNvSpPr>
            <a:spLocks noEditPoints="1"/>
          </p:cNvSpPr>
          <p:nvPr/>
        </p:nvSpPr>
        <p:spPr bwMode="auto">
          <a:xfrm>
            <a:off x="4975225" y="5099050"/>
            <a:ext cx="109538" cy="719138"/>
          </a:xfrm>
          <a:custGeom>
            <a:avLst/>
            <a:gdLst>
              <a:gd name="T0" fmla="*/ 36 w 36"/>
              <a:gd name="T1" fmla="*/ 19 h 235"/>
              <a:gd name="T2" fmla="*/ 0 w 36"/>
              <a:gd name="T3" fmla="*/ 19 h 235"/>
              <a:gd name="T4" fmla="*/ 0 w 36"/>
              <a:gd name="T5" fmla="*/ 235 h 235"/>
              <a:gd name="T6" fmla="*/ 36 w 36"/>
              <a:gd name="T7" fmla="*/ 235 h 235"/>
              <a:gd name="T8" fmla="*/ 36 w 36"/>
              <a:gd name="T9" fmla="*/ 108 h 235"/>
              <a:gd name="T10" fmla="*/ 36 w 36"/>
              <a:gd name="T11" fmla="*/ 107 h 235"/>
              <a:gd name="T12" fmla="*/ 36 w 36"/>
              <a:gd name="T13" fmla="*/ 62 h 235"/>
              <a:gd name="T14" fmla="*/ 36 w 36"/>
              <a:gd name="T15" fmla="*/ 61 h 235"/>
              <a:gd name="T16" fmla="*/ 36 w 36"/>
              <a:gd name="T17" fmla="*/ 19 h 235"/>
              <a:gd name="T18" fmla="*/ 36 w 36"/>
              <a:gd name="T19" fmla="*/ 0 h 235"/>
              <a:gd name="T20" fmla="*/ 0 w 36"/>
              <a:gd name="T21" fmla="*/ 0 h 235"/>
              <a:gd name="T22" fmla="*/ 0 w 36"/>
              <a:gd name="T23" fmla="*/ 0 h 235"/>
              <a:gd name="T24" fmla="*/ 36 w 36"/>
              <a:gd name="T25" fmla="*/ 0 h 235"/>
              <a:gd name="T26" fmla="*/ 36 w 36"/>
              <a:gd name="T27" fmla="*/ 0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6" h="235">
                <a:moveTo>
                  <a:pt x="36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235"/>
                  <a:pt x="0" y="235"/>
                  <a:pt x="0" y="235"/>
                </a:cubicBezTo>
                <a:cubicBezTo>
                  <a:pt x="36" y="235"/>
                  <a:pt x="36" y="235"/>
                  <a:pt x="36" y="235"/>
                </a:cubicBezTo>
                <a:cubicBezTo>
                  <a:pt x="36" y="108"/>
                  <a:pt x="36" y="108"/>
                  <a:pt x="36" y="108"/>
                </a:cubicBezTo>
                <a:cubicBezTo>
                  <a:pt x="36" y="107"/>
                  <a:pt x="36" y="107"/>
                  <a:pt x="36" y="107"/>
                </a:cubicBezTo>
                <a:cubicBezTo>
                  <a:pt x="36" y="62"/>
                  <a:pt x="36" y="62"/>
                  <a:pt x="36" y="62"/>
                </a:cubicBezTo>
                <a:cubicBezTo>
                  <a:pt x="36" y="61"/>
                  <a:pt x="36" y="61"/>
                  <a:pt x="36" y="61"/>
                </a:cubicBezTo>
                <a:cubicBezTo>
                  <a:pt x="36" y="19"/>
                  <a:pt x="36" y="19"/>
                  <a:pt x="36" y="19"/>
                </a:cubicBezTo>
                <a:moveTo>
                  <a:pt x="36" y="0"/>
                </a:moveTo>
                <a:cubicBezTo>
                  <a:pt x="24" y="0"/>
                  <a:pt x="12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6" y="0"/>
                  <a:pt x="36" y="0"/>
                  <a:pt x="36" y="0"/>
                </a:cubicBezTo>
              </a:path>
            </a:pathLst>
          </a:custGeom>
          <a:solidFill>
            <a:srgbClr val="6870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77">
            <a:extLst>
              <a:ext uri="{FF2B5EF4-FFF2-40B4-BE49-F238E27FC236}">
                <a16:creationId xmlns:a16="http://schemas.microsoft.com/office/drawing/2014/main" id="{BF26790D-4E8E-4BB3-BF11-EE06648CAFCA}"/>
              </a:ext>
            </a:extLst>
          </p:cNvPr>
          <p:cNvSpPr>
            <a:spLocks/>
          </p:cNvSpPr>
          <p:nvPr/>
        </p:nvSpPr>
        <p:spPr bwMode="auto">
          <a:xfrm>
            <a:off x="4435475" y="5818188"/>
            <a:ext cx="595313" cy="114300"/>
          </a:xfrm>
          <a:custGeom>
            <a:avLst/>
            <a:gdLst>
              <a:gd name="T0" fmla="*/ 177 w 195"/>
              <a:gd name="T1" fmla="*/ 0 h 37"/>
              <a:gd name="T2" fmla="*/ 7 w 195"/>
              <a:gd name="T3" fmla="*/ 12 h 37"/>
              <a:gd name="T4" fmla="*/ 0 w 195"/>
              <a:gd name="T5" fmla="*/ 37 h 37"/>
              <a:gd name="T6" fmla="*/ 26 w 195"/>
              <a:gd name="T7" fmla="*/ 37 h 37"/>
              <a:gd name="T8" fmla="*/ 47 w 195"/>
              <a:gd name="T9" fmla="*/ 25 h 37"/>
              <a:gd name="T10" fmla="*/ 195 w 195"/>
              <a:gd name="T11" fmla="*/ 22 h 37"/>
              <a:gd name="T12" fmla="*/ 195 w 195"/>
              <a:gd name="T13" fmla="*/ 0 h 37"/>
              <a:gd name="T14" fmla="*/ 177 w 195"/>
              <a:gd name="T15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" h="37">
                <a:moveTo>
                  <a:pt x="177" y="0"/>
                </a:moveTo>
                <a:cubicBezTo>
                  <a:pt x="173" y="0"/>
                  <a:pt x="11" y="9"/>
                  <a:pt x="7" y="12"/>
                </a:cubicBezTo>
                <a:cubicBezTo>
                  <a:pt x="2" y="14"/>
                  <a:pt x="0" y="37"/>
                  <a:pt x="0" y="37"/>
                </a:cubicBezTo>
                <a:cubicBezTo>
                  <a:pt x="26" y="37"/>
                  <a:pt x="26" y="37"/>
                  <a:pt x="26" y="37"/>
                </a:cubicBezTo>
                <a:cubicBezTo>
                  <a:pt x="26" y="37"/>
                  <a:pt x="29" y="27"/>
                  <a:pt x="47" y="25"/>
                </a:cubicBezTo>
                <a:cubicBezTo>
                  <a:pt x="68" y="23"/>
                  <a:pt x="195" y="22"/>
                  <a:pt x="195" y="22"/>
                </a:cubicBezTo>
                <a:cubicBezTo>
                  <a:pt x="195" y="0"/>
                  <a:pt x="195" y="0"/>
                  <a:pt x="195" y="0"/>
                </a:cubicBezTo>
                <a:lnTo>
                  <a:pt x="177" y="0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Oval 78">
            <a:extLst>
              <a:ext uri="{FF2B5EF4-FFF2-40B4-BE49-F238E27FC236}">
                <a16:creationId xmlns:a16="http://schemas.microsoft.com/office/drawing/2014/main" id="{2852206D-96F0-4506-A630-B8E78D923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6425" y="5913438"/>
            <a:ext cx="101600" cy="101600"/>
          </a:xfrm>
          <a:prstGeom prst="ellipse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79">
            <a:extLst>
              <a:ext uri="{FF2B5EF4-FFF2-40B4-BE49-F238E27FC236}">
                <a16:creationId xmlns:a16="http://schemas.microsoft.com/office/drawing/2014/main" id="{A5F5B192-330C-486A-BE1C-E9CCD02EA7B2}"/>
              </a:ext>
            </a:extLst>
          </p:cNvPr>
          <p:cNvSpPr>
            <a:spLocks/>
          </p:cNvSpPr>
          <p:nvPr/>
        </p:nvSpPr>
        <p:spPr bwMode="auto">
          <a:xfrm>
            <a:off x="5021263" y="5818188"/>
            <a:ext cx="595313" cy="114300"/>
          </a:xfrm>
          <a:custGeom>
            <a:avLst/>
            <a:gdLst>
              <a:gd name="T0" fmla="*/ 18 w 195"/>
              <a:gd name="T1" fmla="*/ 0 h 37"/>
              <a:gd name="T2" fmla="*/ 188 w 195"/>
              <a:gd name="T3" fmla="*/ 12 h 37"/>
              <a:gd name="T4" fmla="*/ 195 w 195"/>
              <a:gd name="T5" fmla="*/ 37 h 37"/>
              <a:gd name="T6" fmla="*/ 169 w 195"/>
              <a:gd name="T7" fmla="*/ 37 h 37"/>
              <a:gd name="T8" fmla="*/ 148 w 195"/>
              <a:gd name="T9" fmla="*/ 25 h 37"/>
              <a:gd name="T10" fmla="*/ 0 w 195"/>
              <a:gd name="T11" fmla="*/ 22 h 37"/>
              <a:gd name="T12" fmla="*/ 0 w 195"/>
              <a:gd name="T13" fmla="*/ 0 h 37"/>
              <a:gd name="T14" fmla="*/ 18 w 195"/>
              <a:gd name="T15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" h="37">
                <a:moveTo>
                  <a:pt x="18" y="0"/>
                </a:moveTo>
                <a:cubicBezTo>
                  <a:pt x="22" y="0"/>
                  <a:pt x="184" y="9"/>
                  <a:pt x="188" y="12"/>
                </a:cubicBezTo>
                <a:cubicBezTo>
                  <a:pt x="193" y="14"/>
                  <a:pt x="195" y="37"/>
                  <a:pt x="195" y="37"/>
                </a:cubicBezTo>
                <a:cubicBezTo>
                  <a:pt x="169" y="37"/>
                  <a:pt x="169" y="37"/>
                  <a:pt x="169" y="37"/>
                </a:cubicBezTo>
                <a:cubicBezTo>
                  <a:pt x="169" y="37"/>
                  <a:pt x="166" y="27"/>
                  <a:pt x="148" y="25"/>
                </a:cubicBezTo>
                <a:cubicBezTo>
                  <a:pt x="127" y="23"/>
                  <a:pt x="0" y="22"/>
                  <a:pt x="0" y="22"/>
                </a:cubicBezTo>
                <a:cubicBezTo>
                  <a:pt x="0" y="0"/>
                  <a:pt x="0" y="0"/>
                  <a:pt x="0" y="0"/>
                </a:cubicBezTo>
                <a:lnTo>
                  <a:pt x="18" y="0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Oval 80">
            <a:extLst>
              <a:ext uri="{FF2B5EF4-FFF2-40B4-BE49-F238E27FC236}">
                <a16:creationId xmlns:a16="http://schemas.microsoft.com/office/drawing/2014/main" id="{8B709092-03B6-49C7-AA28-06ACDA62B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025" y="5913438"/>
            <a:ext cx="101600" cy="101600"/>
          </a:xfrm>
          <a:prstGeom prst="ellipse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Oval 81">
            <a:extLst>
              <a:ext uri="{FF2B5EF4-FFF2-40B4-BE49-F238E27FC236}">
                <a16:creationId xmlns:a16="http://schemas.microsoft.com/office/drawing/2014/main" id="{9C669677-234B-442D-95D8-015D07B9A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5913438"/>
            <a:ext cx="101600" cy="101600"/>
          </a:xfrm>
          <a:prstGeom prst="ellipse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Rectangle 82">
            <a:extLst>
              <a:ext uri="{FF2B5EF4-FFF2-40B4-BE49-F238E27FC236}">
                <a16:creationId xmlns:a16="http://schemas.microsoft.com/office/drawing/2014/main" id="{D1B52099-1246-4AF3-9564-DD1EE727D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275" y="5818188"/>
            <a:ext cx="63500" cy="114300"/>
          </a:xfrm>
          <a:prstGeom prst="rect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83">
            <a:extLst>
              <a:ext uri="{FF2B5EF4-FFF2-40B4-BE49-F238E27FC236}">
                <a16:creationId xmlns:a16="http://schemas.microsoft.com/office/drawing/2014/main" id="{FC2B261E-A666-4815-8D87-00D81D779C8A}"/>
              </a:ext>
            </a:extLst>
          </p:cNvPr>
          <p:cNvSpPr>
            <a:spLocks/>
          </p:cNvSpPr>
          <p:nvPr/>
        </p:nvSpPr>
        <p:spPr bwMode="auto">
          <a:xfrm>
            <a:off x="4202113" y="4587875"/>
            <a:ext cx="1444625" cy="165100"/>
          </a:xfrm>
          <a:custGeom>
            <a:avLst/>
            <a:gdLst>
              <a:gd name="T0" fmla="*/ 447 w 473"/>
              <a:gd name="T1" fmla="*/ 54 h 54"/>
              <a:gd name="T2" fmla="*/ 26 w 473"/>
              <a:gd name="T3" fmla="*/ 54 h 54"/>
              <a:gd name="T4" fmla="*/ 0 w 473"/>
              <a:gd name="T5" fmla="*/ 27 h 54"/>
              <a:gd name="T6" fmla="*/ 26 w 473"/>
              <a:gd name="T7" fmla="*/ 0 h 54"/>
              <a:gd name="T8" fmla="*/ 447 w 473"/>
              <a:gd name="T9" fmla="*/ 0 h 54"/>
              <a:gd name="T10" fmla="*/ 473 w 473"/>
              <a:gd name="T11" fmla="*/ 27 h 54"/>
              <a:gd name="T12" fmla="*/ 447 w 473"/>
              <a:gd name="T13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3" h="54">
                <a:moveTo>
                  <a:pt x="447" y="54"/>
                </a:moveTo>
                <a:cubicBezTo>
                  <a:pt x="26" y="54"/>
                  <a:pt x="26" y="54"/>
                  <a:pt x="26" y="54"/>
                </a:cubicBezTo>
                <a:cubicBezTo>
                  <a:pt x="12" y="54"/>
                  <a:pt x="0" y="42"/>
                  <a:pt x="0" y="27"/>
                </a:cubicBezTo>
                <a:cubicBezTo>
                  <a:pt x="0" y="12"/>
                  <a:pt x="12" y="0"/>
                  <a:pt x="26" y="0"/>
                </a:cubicBezTo>
                <a:cubicBezTo>
                  <a:pt x="447" y="0"/>
                  <a:pt x="447" y="0"/>
                  <a:pt x="447" y="0"/>
                </a:cubicBezTo>
                <a:cubicBezTo>
                  <a:pt x="461" y="0"/>
                  <a:pt x="473" y="12"/>
                  <a:pt x="473" y="27"/>
                </a:cubicBezTo>
                <a:cubicBezTo>
                  <a:pt x="473" y="42"/>
                  <a:pt x="461" y="54"/>
                  <a:pt x="447" y="54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Freeform 84">
            <a:extLst>
              <a:ext uri="{FF2B5EF4-FFF2-40B4-BE49-F238E27FC236}">
                <a16:creationId xmlns:a16="http://schemas.microsoft.com/office/drawing/2014/main" id="{4EB35D26-8699-418A-B48B-7FE69B9A45C6}"/>
              </a:ext>
            </a:extLst>
          </p:cNvPr>
          <p:cNvSpPr>
            <a:spLocks noEditPoints="1"/>
          </p:cNvSpPr>
          <p:nvPr/>
        </p:nvSpPr>
        <p:spPr bwMode="auto">
          <a:xfrm>
            <a:off x="5481638" y="4587875"/>
            <a:ext cx="165100" cy="165100"/>
          </a:xfrm>
          <a:custGeom>
            <a:avLst/>
            <a:gdLst>
              <a:gd name="T0" fmla="*/ 54 w 54"/>
              <a:gd name="T1" fmla="*/ 27 h 54"/>
              <a:gd name="T2" fmla="*/ 54 w 54"/>
              <a:gd name="T3" fmla="*/ 27 h 54"/>
              <a:gd name="T4" fmla="*/ 28 w 54"/>
              <a:gd name="T5" fmla="*/ 54 h 54"/>
              <a:gd name="T6" fmla="*/ 21 w 54"/>
              <a:gd name="T7" fmla="*/ 54 h 54"/>
              <a:gd name="T8" fmla="*/ 21 w 54"/>
              <a:gd name="T9" fmla="*/ 54 h 54"/>
              <a:gd name="T10" fmla="*/ 28 w 54"/>
              <a:gd name="T11" fmla="*/ 54 h 54"/>
              <a:gd name="T12" fmla="*/ 54 w 54"/>
              <a:gd name="T13" fmla="*/ 27 h 54"/>
              <a:gd name="T14" fmla="*/ 23 w 54"/>
              <a:gd name="T15" fmla="*/ 0 h 54"/>
              <a:gd name="T16" fmla="*/ 0 w 54"/>
              <a:gd name="T17" fmla="*/ 0 h 54"/>
              <a:gd name="T18" fmla="*/ 23 w 54"/>
              <a:gd name="T19" fmla="*/ 0 h 54"/>
              <a:gd name="T20" fmla="*/ 23 w 54"/>
              <a:gd name="T21" fmla="*/ 0 h 54"/>
              <a:gd name="T22" fmla="*/ 23 w 54"/>
              <a:gd name="T23" fmla="*/ 0 h 54"/>
              <a:gd name="T24" fmla="*/ 28 w 54"/>
              <a:gd name="T25" fmla="*/ 0 h 54"/>
              <a:gd name="T26" fmla="*/ 27 w 54"/>
              <a:gd name="T27" fmla="*/ 0 h 54"/>
              <a:gd name="T28" fmla="*/ 24 w 54"/>
              <a:gd name="T29" fmla="*/ 0 h 54"/>
              <a:gd name="T30" fmla="*/ 24 w 54"/>
              <a:gd name="T31" fmla="*/ 0 h 54"/>
              <a:gd name="T32" fmla="*/ 24 w 54"/>
              <a:gd name="T33" fmla="*/ 0 h 54"/>
              <a:gd name="T34" fmla="*/ 28 w 54"/>
              <a:gd name="T35" fmla="*/ 0 h 54"/>
              <a:gd name="T36" fmla="*/ 54 w 54"/>
              <a:gd name="T37" fmla="*/ 26 h 54"/>
              <a:gd name="T38" fmla="*/ 54 w 54"/>
              <a:gd name="T39" fmla="*/ 26 h 54"/>
              <a:gd name="T40" fmla="*/ 28 w 54"/>
              <a:gd name="T41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4" h="54">
                <a:moveTo>
                  <a:pt x="54" y="27"/>
                </a:moveTo>
                <a:cubicBezTo>
                  <a:pt x="54" y="27"/>
                  <a:pt x="54" y="27"/>
                  <a:pt x="54" y="27"/>
                </a:cubicBezTo>
                <a:cubicBezTo>
                  <a:pt x="54" y="42"/>
                  <a:pt x="42" y="54"/>
                  <a:pt x="28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8" y="54"/>
                  <a:pt x="28" y="54"/>
                  <a:pt x="28" y="54"/>
                </a:cubicBezTo>
                <a:cubicBezTo>
                  <a:pt x="42" y="54"/>
                  <a:pt x="54" y="42"/>
                  <a:pt x="54" y="27"/>
                </a:cubicBezTo>
                <a:moveTo>
                  <a:pt x="23" y="0"/>
                </a:moveTo>
                <a:cubicBezTo>
                  <a:pt x="0" y="0"/>
                  <a:pt x="0" y="0"/>
                  <a:pt x="0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0"/>
                  <a:pt x="23" y="0"/>
                  <a:pt x="23" y="0"/>
                </a:cubicBezTo>
                <a:moveTo>
                  <a:pt x="28" y="0"/>
                </a:moveTo>
                <a:cubicBezTo>
                  <a:pt x="27" y="0"/>
                  <a:pt x="27" y="0"/>
                  <a:pt x="27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26"/>
                  <a:pt x="54" y="26"/>
                  <a:pt x="54" y="26"/>
                </a:cubicBezTo>
                <a:cubicBezTo>
                  <a:pt x="54" y="12"/>
                  <a:pt x="42" y="0"/>
                  <a:pt x="28" y="0"/>
                </a:cubicBezTo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85">
            <a:extLst>
              <a:ext uri="{FF2B5EF4-FFF2-40B4-BE49-F238E27FC236}">
                <a16:creationId xmlns:a16="http://schemas.microsoft.com/office/drawing/2014/main" id="{FF263527-FB60-468E-9C27-2AF06C4CF232}"/>
              </a:ext>
            </a:extLst>
          </p:cNvPr>
          <p:cNvSpPr>
            <a:spLocks noEditPoints="1"/>
          </p:cNvSpPr>
          <p:nvPr/>
        </p:nvSpPr>
        <p:spPr bwMode="auto">
          <a:xfrm>
            <a:off x="5553075" y="4587875"/>
            <a:ext cx="93663" cy="82550"/>
          </a:xfrm>
          <a:custGeom>
            <a:avLst/>
            <a:gdLst>
              <a:gd name="T0" fmla="*/ 31 w 31"/>
              <a:gd name="T1" fmla="*/ 26 h 27"/>
              <a:gd name="T2" fmla="*/ 31 w 31"/>
              <a:gd name="T3" fmla="*/ 26 h 27"/>
              <a:gd name="T4" fmla="*/ 31 w 31"/>
              <a:gd name="T5" fmla="*/ 27 h 27"/>
              <a:gd name="T6" fmla="*/ 31 w 31"/>
              <a:gd name="T7" fmla="*/ 27 h 27"/>
              <a:gd name="T8" fmla="*/ 31 w 31"/>
              <a:gd name="T9" fmla="*/ 27 h 27"/>
              <a:gd name="T10" fmla="*/ 31 w 31"/>
              <a:gd name="T11" fmla="*/ 27 h 27"/>
              <a:gd name="T12" fmla="*/ 31 w 31"/>
              <a:gd name="T13" fmla="*/ 26 h 27"/>
              <a:gd name="T14" fmla="*/ 1 w 31"/>
              <a:gd name="T15" fmla="*/ 0 h 27"/>
              <a:gd name="T16" fmla="*/ 0 w 31"/>
              <a:gd name="T17" fmla="*/ 0 h 27"/>
              <a:gd name="T18" fmla="*/ 0 w 31"/>
              <a:gd name="T19" fmla="*/ 0 h 27"/>
              <a:gd name="T20" fmla="*/ 0 w 31"/>
              <a:gd name="T21" fmla="*/ 0 h 27"/>
              <a:gd name="T22" fmla="*/ 1 w 31"/>
              <a:gd name="T23" fmla="*/ 0 h 27"/>
              <a:gd name="T24" fmla="*/ 1 w 31"/>
              <a:gd name="T25" fmla="*/ 0 h 27"/>
              <a:gd name="T26" fmla="*/ 1 w 31"/>
              <a:gd name="T27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1" h="27">
                <a:moveTo>
                  <a:pt x="31" y="26"/>
                </a:moveTo>
                <a:cubicBezTo>
                  <a:pt x="31" y="26"/>
                  <a:pt x="31" y="26"/>
                  <a:pt x="31" y="26"/>
                </a:cubicBezTo>
                <a:cubicBezTo>
                  <a:pt x="31" y="27"/>
                  <a:pt x="31" y="27"/>
                  <a:pt x="31" y="27"/>
                </a:cubicBezTo>
                <a:cubicBezTo>
                  <a:pt x="31" y="27"/>
                  <a:pt x="31" y="27"/>
                  <a:pt x="31" y="27"/>
                </a:cubicBezTo>
                <a:cubicBezTo>
                  <a:pt x="31" y="27"/>
                  <a:pt x="31" y="27"/>
                  <a:pt x="31" y="27"/>
                </a:cubicBezTo>
                <a:cubicBezTo>
                  <a:pt x="31" y="27"/>
                  <a:pt x="31" y="27"/>
                  <a:pt x="31" y="27"/>
                </a:cubicBezTo>
                <a:cubicBezTo>
                  <a:pt x="31" y="27"/>
                  <a:pt x="31" y="27"/>
                  <a:pt x="31" y="26"/>
                </a:cubicBezTo>
                <a:moveTo>
                  <a:pt x="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9C9C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Freeform 86">
            <a:extLst>
              <a:ext uri="{FF2B5EF4-FFF2-40B4-BE49-F238E27FC236}">
                <a16:creationId xmlns:a16="http://schemas.microsoft.com/office/drawing/2014/main" id="{C50EDE36-3756-4C6E-A62D-A49037AB4AAA}"/>
              </a:ext>
            </a:extLst>
          </p:cNvPr>
          <p:cNvSpPr>
            <a:spLocks/>
          </p:cNvSpPr>
          <p:nvPr/>
        </p:nvSpPr>
        <p:spPr bwMode="auto">
          <a:xfrm>
            <a:off x="5222875" y="4587875"/>
            <a:ext cx="423863" cy="165100"/>
          </a:xfrm>
          <a:custGeom>
            <a:avLst/>
            <a:gdLst>
              <a:gd name="T0" fmla="*/ 113 w 139"/>
              <a:gd name="T1" fmla="*/ 0 h 54"/>
              <a:gd name="T2" fmla="*/ 109 w 139"/>
              <a:gd name="T3" fmla="*/ 0 h 54"/>
              <a:gd name="T4" fmla="*/ 108 w 139"/>
              <a:gd name="T5" fmla="*/ 0 h 54"/>
              <a:gd name="T6" fmla="*/ 85 w 139"/>
              <a:gd name="T7" fmla="*/ 0 h 54"/>
              <a:gd name="T8" fmla="*/ 0 w 139"/>
              <a:gd name="T9" fmla="*/ 1 h 54"/>
              <a:gd name="T10" fmla="*/ 1 w 139"/>
              <a:gd name="T11" fmla="*/ 2 h 54"/>
              <a:gd name="T12" fmla="*/ 1 w 139"/>
              <a:gd name="T13" fmla="*/ 2 h 54"/>
              <a:gd name="T14" fmla="*/ 3 w 139"/>
              <a:gd name="T15" fmla="*/ 3 h 54"/>
              <a:gd name="T16" fmla="*/ 2 w 139"/>
              <a:gd name="T17" fmla="*/ 52 h 54"/>
              <a:gd name="T18" fmla="*/ 1 w 139"/>
              <a:gd name="T19" fmla="*/ 53 h 54"/>
              <a:gd name="T20" fmla="*/ 0 w 139"/>
              <a:gd name="T21" fmla="*/ 54 h 54"/>
              <a:gd name="T22" fmla="*/ 106 w 139"/>
              <a:gd name="T23" fmla="*/ 54 h 54"/>
              <a:gd name="T24" fmla="*/ 106 w 139"/>
              <a:gd name="T25" fmla="*/ 54 h 54"/>
              <a:gd name="T26" fmla="*/ 106 w 139"/>
              <a:gd name="T27" fmla="*/ 54 h 54"/>
              <a:gd name="T28" fmla="*/ 106 w 139"/>
              <a:gd name="T29" fmla="*/ 54 h 54"/>
              <a:gd name="T30" fmla="*/ 106 w 139"/>
              <a:gd name="T31" fmla="*/ 54 h 54"/>
              <a:gd name="T32" fmla="*/ 113 w 139"/>
              <a:gd name="T33" fmla="*/ 54 h 54"/>
              <a:gd name="T34" fmla="*/ 139 w 139"/>
              <a:gd name="T35" fmla="*/ 27 h 54"/>
              <a:gd name="T36" fmla="*/ 139 w 139"/>
              <a:gd name="T37" fmla="*/ 27 h 54"/>
              <a:gd name="T38" fmla="*/ 139 w 139"/>
              <a:gd name="T39" fmla="*/ 26 h 54"/>
              <a:gd name="T40" fmla="*/ 113 w 139"/>
              <a:gd name="T41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9" h="54">
                <a:moveTo>
                  <a:pt x="113" y="0"/>
                </a:moveTo>
                <a:cubicBezTo>
                  <a:pt x="109" y="0"/>
                  <a:pt x="109" y="0"/>
                  <a:pt x="109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85" y="0"/>
                  <a:pt x="85" y="0"/>
                  <a:pt x="85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1" y="1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2" y="2"/>
                  <a:pt x="2" y="2"/>
                  <a:pt x="3" y="3"/>
                </a:cubicBezTo>
                <a:cubicBezTo>
                  <a:pt x="8" y="19"/>
                  <a:pt x="7" y="36"/>
                  <a:pt x="2" y="52"/>
                </a:cubicBezTo>
                <a:cubicBezTo>
                  <a:pt x="2" y="52"/>
                  <a:pt x="1" y="53"/>
                  <a:pt x="1" y="53"/>
                </a:cubicBezTo>
                <a:cubicBezTo>
                  <a:pt x="1" y="53"/>
                  <a:pt x="1" y="54"/>
                  <a:pt x="0" y="54"/>
                </a:cubicBezTo>
                <a:cubicBezTo>
                  <a:pt x="106" y="54"/>
                  <a:pt x="106" y="54"/>
                  <a:pt x="106" y="54"/>
                </a:cubicBezTo>
                <a:cubicBezTo>
                  <a:pt x="106" y="54"/>
                  <a:pt x="106" y="54"/>
                  <a:pt x="106" y="54"/>
                </a:cubicBezTo>
                <a:cubicBezTo>
                  <a:pt x="106" y="54"/>
                  <a:pt x="106" y="54"/>
                  <a:pt x="106" y="54"/>
                </a:cubicBezTo>
                <a:cubicBezTo>
                  <a:pt x="106" y="54"/>
                  <a:pt x="106" y="54"/>
                  <a:pt x="106" y="54"/>
                </a:cubicBezTo>
                <a:cubicBezTo>
                  <a:pt x="106" y="54"/>
                  <a:pt x="106" y="54"/>
                  <a:pt x="106" y="54"/>
                </a:cubicBezTo>
                <a:cubicBezTo>
                  <a:pt x="113" y="54"/>
                  <a:pt x="113" y="54"/>
                  <a:pt x="113" y="54"/>
                </a:cubicBezTo>
                <a:cubicBezTo>
                  <a:pt x="127" y="54"/>
                  <a:pt x="139" y="42"/>
                  <a:pt x="139" y="27"/>
                </a:cubicBezTo>
                <a:cubicBezTo>
                  <a:pt x="139" y="27"/>
                  <a:pt x="139" y="27"/>
                  <a:pt x="139" y="27"/>
                </a:cubicBezTo>
                <a:cubicBezTo>
                  <a:pt x="139" y="27"/>
                  <a:pt x="139" y="27"/>
                  <a:pt x="139" y="26"/>
                </a:cubicBezTo>
                <a:cubicBezTo>
                  <a:pt x="139" y="12"/>
                  <a:pt x="127" y="0"/>
                  <a:pt x="113" y="0"/>
                </a:cubicBezTo>
              </a:path>
            </a:pathLst>
          </a:custGeom>
          <a:solidFill>
            <a:srgbClr val="5A681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87">
            <a:extLst>
              <a:ext uri="{FF2B5EF4-FFF2-40B4-BE49-F238E27FC236}">
                <a16:creationId xmlns:a16="http://schemas.microsoft.com/office/drawing/2014/main" id="{BDED75C5-3637-4E32-8C39-D22A1F04FC3F}"/>
              </a:ext>
            </a:extLst>
          </p:cNvPr>
          <p:cNvSpPr>
            <a:spLocks/>
          </p:cNvSpPr>
          <p:nvPr/>
        </p:nvSpPr>
        <p:spPr bwMode="auto">
          <a:xfrm>
            <a:off x="4330700" y="4752975"/>
            <a:ext cx="1216025" cy="122238"/>
          </a:xfrm>
          <a:custGeom>
            <a:avLst/>
            <a:gdLst>
              <a:gd name="T0" fmla="*/ 0 w 398"/>
              <a:gd name="T1" fmla="*/ 0 h 40"/>
              <a:gd name="T2" fmla="*/ 61 w 398"/>
              <a:gd name="T3" fmla="*/ 19 h 40"/>
              <a:gd name="T4" fmla="*/ 227 w 398"/>
              <a:gd name="T5" fmla="*/ 39 h 40"/>
              <a:gd name="T6" fmla="*/ 398 w 398"/>
              <a:gd name="T7" fmla="*/ 0 h 40"/>
              <a:gd name="T8" fmla="*/ 0 w 398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8" h="40">
                <a:moveTo>
                  <a:pt x="0" y="0"/>
                </a:moveTo>
                <a:cubicBezTo>
                  <a:pt x="1" y="0"/>
                  <a:pt x="23" y="10"/>
                  <a:pt x="61" y="19"/>
                </a:cubicBezTo>
                <a:cubicBezTo>
                  <a:pt x="101" y="30"/>
                  <a:pt x="158" y="40"/>
                  <a:pt x="227" y="39"/>
                </a:cubicBezTo>
                <a:cubicBezTo>
                  <a:pt x="362" y="37"/>
                  <a:pt x="398" y="0"/>
                  <a:pt x="398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88">
            <a:extLst>
              <a:ext uri="{FF2B5EF4-FFF2-40B4-BE49-F238E27FC236}">
                <a16:creationId xmlns:a16="http://schemas.microsoft.com/office/drawing/2014/main" id="{55E1F65A-EC67-4760-AFDE-28136BF2D21B}"/>
              </a:ext>
            </a:extLst>
          </p:cNvPr>
          <p:cNvSpPr>
            <a:spLocks/>
          </p:cNvSpPr>
          <p:nvPr/>
        </p:nvSpPr>
        <p:spPr bwMode="auto">
          <a:xfrm>
            <a:off x="4330700" y="475297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6870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89">
            <a:extLst>
              <a:ext uri="{FF2B5EF4-FFF2-40B4-BE49-F238E27FC236}">
                <a16:creationId xmlns:a16="http://schemas.microsoft.com/office/drawing/2014/main" id="{C753CCD6-C9F0-419D-B693-8E9087E08C8A}"/>
              </a:ext>
            </a:extLst>
          </p:cNvPr>
          <p:cNvSpPr>
            <a:spLocks/>
          </p:cNvSpPr>
          <p:nvPr/>
        </p:nvSpPr>
        <p:spPr bwMode="auto">
          <a:xfrm>
            <a:off x="4330700" y="4752975"/>
            <a:ext cx="1216025" cy="119063"/>
          </a:xfrm>
          <a:custGeom>
            <a:avLst/>
            <a:gdLst>
              <a:gd name="T0" fmla="*/ 398 w 398"/>
              <a:gd name="T1" fmla="*/ 0 h 39"/>
              <a:gd name="T2" fmla="*/ 0 w 398"/>
              <a:gd name="T3" fmla="*/ 0 h 39"/>
              <a:gd name="T4" fmla="*/ 61 w 398"/>
              <a:gd name="T5" fmla="*/ 19 h 39"/>
              <a:gd name="T6" fmla="*/ 187 w 398"/>
              <a:gd name="T7" fmla="*/ 38 h 39"/>
              <a:gd name="T8" fmla="*/ 188 w 398"/>
              <a:gd name="T9" fmla="*/ 38 h 39"/>
              <a:gd name="T10" fmla="*/ 189 w 398"/>
              <a:gd name="T11" fmla="*/ 38 h 39"/>
              <a:gd name="T12" fmla="*/ 201 w 398"/>
              <a:gd name="T13" fmla="*/ 39 h 39"/>
              <a:gd name="T14" fmla="*/ 203 w 398"/>
              <a:gd name="T15" fmla="*/ 39 h 39"/>
              <a:gd name="T16" fmla="*/ 203 w 398"/>
              <a:gd name="T17" fmla="*/ 38 h 39"/>
              <a:gd name="T18" fmla="*/ 244 w 398"/>
              <a:gd name="T19" fmla="*/ 38 h 39"/>
              <a:gd name="T20" fmla="*/ 398 w 398"/>
              <a:gd name="T21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8" h="39">
                <a:moveTo>
                  <a:pt x="398" y="0"/>
                </a:moveTo>
                <a:cubicBezTo>
                  <a:pt x="0" y="0"/>
                  <a:pt x="0" y="0"/>
                  <a:pt x="0" y="0"/>
                </a:cubicBezTo>
                <a:cubicBezTo>
                  <a:pt x="2" y="0"/>
                  <a:pt x="24" y="10"/>
                  <a:pt x="61" y="19"/>
                </a:cubicBezTo>
                <a:cubicBezTo>
                  <a:pt x="93" y="28"/>
                  <a:pt x="136" y="36"/>
                  <a:pt x="187" y="38"/>
                </a:cubicBezTo>
                <a:cubicBezTo>
                  <a:pt x="188" y="38"/>
                  <a:pt x="188" y="38"/>
                  <a:pt x="188" y="38"/>
                </a:cubicBezTo>
                <a:cubicBezTo>
                  <a:pt x="188" y="38"/>
                  <a:pt x="188" y="38"/>
                  <a:pt x="189" y="38"/>
                </a:cubicBezTo>
                <a:cubicBezTo>
                  <a:pt x="193" y="38"/>
                  <a:pt x="197" y="38"/>
                  <a:pt x="201" y="39"/>
                </a:cubicBezTo>
                <a:cubicBezTo>
                  <a:pt x="202" y="39"/>
                  <a:pt x="203" y="39"/>
                  <a:pt x="203" y="39"/>
                </a:cubicBezTo>
                <a:cubicBezTo>
                  <a:pt x="203" y="38"/>
                  <a:pt x="203" y="38"/>
                  <a:pt x="203" y="38"/>
                </a:cubicBezTo>
                <a:cubicBezTo>
                  <a:pt x="244" y="38"/>
                  <a:pt x="244" y="38"/>
                  <a:pt x="244" y="38"/>
                </a:cubicBezTo>
                <a:cubicBezTo>
                  <a:pt x="365" y="33"/>
                  <a:pt x="398" y="0"/>
                  <a:pt x="398" y="0"/>
                </a:cubicBezTo>
              </a:path>
            </a:pathLst>
          </a:custGeom>
          <a:solidFill>
            <a:srgbClr val="6870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90">
            <a:extLst>
              <a:ext uri="{FF2B5EF4-FFF2-40B4-BE49-F238E27FC236}">
                <a16:creationId xmlns:a16="http://schemas.microsoft.com/office/drawing/2014/main" id="{72BFCE43-C7CE-4181-96FE-811E695B3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413" y="4868863"/>
            <a:ext cx="149225" cy="223838"/>
          </a:xfrm>
          <a:prstGeom prst="rect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Rectangle 91">
            <a:extLst>
              <a:ext uri="{FF2B5EF4-FFF2-40B4-BE49-F238E27FC236}">
                <a16:creationId xmlns:a16="http://schemas.microsoft.com/office/drawing/2014/main" id="{D8416DC4-EC68-457B-8AEE-F885A97BF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413" y="4868863"/>
            <a:ext cx="14922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92">
            <a:extLst>
              <a:ext uri="{FF2B5EF4-FFF2-40B4-BE49-F238E27FC236}">
                <a16:creationId xmlns:a16="http://schemas.microsoft.com/office/drawing/2014/main" id="{1AD32EEF-93B6-4C58-9DAE-F8E12E358F34}"/>
              </a:ext>
            </a:extLst>
          </p:cNvPr>
          <p:cNvSpPr>
            <a:spLocks noEditPoints="1"/>
          </p:cNvSpPr>
          <p:nvPr/>
        </p:nvSpPr>
        <p:spPr bwMode="auto">
          <a:xfrm>
            <a:off x="4951413" y="4868863"/>
            <a:ext cx="149225" cy="220663"/>
          </a:xfrm>
          <a:custGeom>
            <a:avLst/>
            <a:gdLst>
              <a:gd name="T0" fmla="*/ 0 w 49"/>
              <a:gd name="T1" fmla="*/ 4 h 72"/>
              <a:gd name="T2" fmla="*/ 0 w 49"/>
              <a:gd name="T3" fmla="*/ 72 h 72"/>
              <a:gd name="T4" fmla="*/ 0 w 49"/>
              <a:gd name="T5" fmla="*/ 72 h 72"/>
              <a:gd name="T6" fmla="*/ 49 w 49"/>
              <a:gd name="T7" fmla="*/ 72 h 72"/>
              <a:gd name="T8" fmla="*/ 49 w 49"/>
              <a:gd name="T9" fmla="*/ 17 h 72"/>
              <a:gd name="T10" fmla="*/ 0 w 49"/>
              <a:gd name="T11" fmla="*/ 17 h 72"/>
              <a:gd name="T12" fmla="*/ 0 w 49"/>
              <a:gd name="T13" fmla="*/ 4 h 72"/>
              <a:gd name="T14" fmla="*/ 0 w 49"/>
              <a:gd name="T15" fmla="*/ 4 h 72"/>
              <a:gd name="T16" fmla="*/ 49 w 49"/>
              <a:gd name="T17" fmla="*/ 0 h 72"/>
              <a:gd name="T18" fmla="*/ 41 w 49"/>
              <a:gd name="T19" fmla="*/ 0 h 72"/>
              <a:gd name="T20" fmla="*/ 0 w 49"/>
              <a:gd name="T21" fmla="*/ 0 h 72"/>
              <a:gd name="T22" fmla="*/ 0 w 49"/>
              <a:gd name="T23" fmla="*/ 1 h 72"/>
              <a:gd name="T24" fmla="*/ 24 w 49"/>
              <a:gd name="T25" fmla="*/ 1 h 72"/>
              <a:gd name="T26" fmla="*/ 49 w 49"/>
              <a:gd name="T27" fmla="*/ 1 h 72"/>
              <a:gd name="T28" fmla="*/ 49 w 49"/>
              <a:gd name="T29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9" h="72">
                <a:moveTo>
                  <a:pt x="0" y="4"/>
                </a:moveTo>
                <a:cubicBezTo>
                  <a:pt x="0" y="72"/>
                  <a:pt x="0" y="72"/>
                  <a:pt x="0" y="72"/>
                </a:cubicBezTo>
                <a:cubicBezTo>
                  <a:pt x="0" y="72"/>
                  <a:pt x="0" y="72"/>
                  <a:pt x="0" y="72"/>
                </a:cubicBezTo>
                <a:cubicBezTo>
                  <a:pt x="17" y="72"/>
                  <a:pt x="33" y="72"/>
                  <a:pt x="49" y="72"/>
                </a:cubicBezTo>
                <a:cubicBezTo>
                  <a:pt x="49" y="17"/>
                  <a:pt x="49" y="17"/>
                  <a:pt x="49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49" y="0"/>
                </a:moveTo>
                <a:cubicBezTo>
                  <a:pt x="41" y="0"/>
                  <a:pt x="41" y="0"/>
                  <a:pt x="4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8" y="1"/>
                  <a:pt x="16" y="1"/>
                  <a:pt x="24" y="1"/>
                </a:cubicBezTo>
                <a:cubicBezTo>
                  <a:pt x="32" y="1"/>
                  <a:pt x="40" y="1"/>
                  <a:pt x="49" y="1"/>
                </a:cubicBezTo>
                <a:cubicBezTo>
                  <a:pt x="49" y="0"/>
                  <a:pt x="49" y="0"/>
                  <a:pt x="49" y="0"/>
                </a:cubicBezTo>
              </a:path>
            </a:pathLst>
          </a:custGeom>
          <a:solidFill>
            <a:srgbClr val="6870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93">
            <a:extLst>
              <a:ext uri="{FF2B5EF4-FFF2-40B4-BE49-F238E27FC236}">
                <a16:creationId xmlns:a16="http://schemas.microsoft.com/office/drawing/2014/main" id="{51D3E7B0-C89D-4248-BC43-FC9C8F9466DA}"/>
              </a:ext>
            </a:extLst>
          </p:cNvPr>
          <p:cNvSpPr>
            <a:spLocks/>
          </p:cNvSpPr>
          <p:nvPr/>
        </p:nvSpPr>
        <p:spPr bwMode="auto">
          <a:xfrm>
            <a:off x="4951413" y="4881563"/>
            <a:ext cx="149225" cy="39688"/>
          </a:xfrm>
          <a:custGeom>
            <a:avLst/>
            <a:gdLst>
              <a:gd name="T0" fmla="*/ 49 w 49"/>
              <a:gd name="T1" fmla="*/ 0 h 13"/>
              <a:gd name="T2" fmla="*/ 24 w 49"/>
              <a:gd name="T3" fmla="*/ 0 h 13"/>
              <a:gd name="T4" fmla="*/ 0 w 49"/>
              <a:gd name="T5" fmla="*/ 0 h 13"/>
              <a:gd name="T6" fmla="*/ 0 w 49"/>
              <a:gd name="T7" fmla="*/ 13 h 13"/>
              <a:gd name="T8" fmla="*/ 49 w 49"/>
              <a:gd name="T9" fmla="*/ 13 h 13"/>
              <a:gd name="T10" fmla="*/ 49 w 49"/>
              <a:gd name="T1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" h="13">
                <a:moveTo>
                  <a:pt x="49" y="0"/>
                </a:moveTo>
                <a:cubicBezTo>
                  <a:pt x="40" y="0"/>
                  <a:pt x="32" y="0"/>
                  <a:pt x="24" y="0"/>
                </a:cubicBezTo>
                <a:cubicBezTo>
                  <a:pt x="16" y="0"/>
                  <a:pt x="8" y="0"/>
                  <a:pt x="0" y="0"/>
                </a:cubicBezTo>
                <a:cubicBezTo>
                  <a:pt x="0" y="13"/>
                  <a:pt x="0" y="13"/>
                  <a:pt x="0" y="13"/>
                </a:cubicBezTo>
                <a:cubicBezTo>
                  <a:pt x="49" y="13"/>
                  <a:pt x="49" y="13"/>
                  <a:pt x="49" y="13"/>
                </a:cubicBezTo>
                <a:cubicBezTo>
                  <a:pt x="49" y="0"/>
                  <a:pt x="49" y="0"/>
                  <a:pt x="49" y="0"/>
                </a:cubicBezTo>
              </a:path>
            </a:pathLst>
          </a:custGeom>
          <a:solidFill>
            <a:srgbClr val="494E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94">
            <a:extLst>
              <a:ext uri="{FF2B5EF4-FFF2-40B4-BE49-F238E27FC236}">
                <a16:creationId xmlns:a16="http://schemas.microsoft.com/office/drawing/2014/main" id="{5C604A79-5E7A-4698-9070-A15B0211A2D9}"/>
              </a:ext>
            </a:extLst>
          </p:cNvPr>
          <p:cNvSpPr>
            <a:spLocks noEditPoints="1"/>
          </p:cNvSpPr>
          <p:nvPr/>
        </p:nvSpPr>
        <p:spPr bwMode="auto">
          <a:xfrm>
            <a:off x="4902200" y="4865688"/>
            <a:ext cx="261938" cy="15875"/>
          </a:xfrm>
          <a:custGeom>
            <a:avLst/>
            <a:gdLst>
              <a:gd name="T0" fmla="*/ 0 w 86"/>
              <a:gd name="T1" fmla="*/ 1 h 5"/>
              <a:gd name="T2" fmla="*/ 2 w 86"/>
              <a:gd name="T3" fmla="*/ 4 h 5"/>
              <a:gd name="T4" fmla="*/ 16 w 86"/>
              <a:gd name="T5" fmla="*/ 5 h 5"/>
              <a:gd name="T6" fmla="*/ 16 w 86"/>
              <a:gd name="T7" fmla="*/ 2 h 5"/>
              <a:gd name="T8" fmla="*/ 14 w 86"/>
              <a:gd name="T9" fmla="*/ 2 h 5"/>
              <a:gd name="T10" fmla="*/ 0 w 86"/>
              <a:gd name="T11" fmla="*/ 1 h 5"/>
              <a:gd name="T12" fmla="*/ 84 w 86"/>
              <a:gd name="T13" fmla="*/ 0 h 5"/>
              <a:gd name="T14" fmla="*/ 84 w 86"/>
              <a:gd name="T15" fmla="*/ 0 h 5"/>
              <a:gd name="T16" fmla="*/ 65 w 86"/>
              <a:gd name="T17" fmla="*/ 2 h 5"/>
              <a:gd name="T18" fmla="*/ 65 w 86"/>
              <a:gd name="T19" fmla="*/ 4 h 5"/>
              <a:gd name="T20" fmla="*/ 65 w 86"/>
              <a:gd name="T21" fmla="*/ 5 h 5"/>
              <a:gd name="T22" fmla="*/ 84 w 86"/>
              <a:gd name="T23" fmla="*/ 3 h 5"/>
              <a:gd name="T24" fmla="*/ 84 w 86"/>
              <a:gd name="T25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5">
                <a:moveTo>
                  <a:pt x="0" y="1"/>
                </a:moveTo>
                <a:cubicBezTo>
                  <a:pt x="0" y="2"/>
                  <a:pt x="0" y="3"/>
                  <a:pt x="2" y="4"/>
                </a:cubicBezTo>
                <a:cubicBezTo>
                  <a:pt x="6" y="4"/>
                  <a:pt x="11" y="4"/>
                  <a:pt x="16" y="5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5" y="2"/>
                  <a:pt x="14" y="2"/>
                </a:cubicBezTo>
                <a:cubicBezTo>
                  <a:pt x="9" y="1"/>
                  <a:pt x="5" y="1"/>
                  <a:pt x="0" y="1"/>
                </a:cubicBezTo>
                <a:moveTo>
                  <a:pt x="84" y="0"/>
                </a:moveTo>
                <a:cubicBezTo>
                  <a:pt x="84" y="0"/>
                  <a:pt x="84" y="0"/>
                  <a:pt x="84" y="0"/>
                </a:cubicBezTo>
                <a:cubicBezTo>
                  <a:pt x="78" y="1"/>
                  <a:pt x="71" y="1"/>
                  <a:pt x="65" y="2"/>
                </a:cubicBezTo>
                <a:cubicBezTo>
                  <a:pt x="65" y="4"/>
                  <a:pt x="65" y="4"/>
                  <a:pt x="65" y="4"/>
                </a:cubicBezTo>
                <a:cubicBezTo>
                  <a:pt x="65" y="5"/>
                  <a:pt x="65" y="5"/>
                  <a:pt x="65" y="5"/>
                </a:cubicBezTo>
                <a:cubicBezTo>
                  <a:pt x="71" y="4"/>
                  <a:pt x="78" y="4"/>
                  <a:pt x="84" y="3"/>
                </a:cubicBezTo>
                <a:cubicBezTo>
                  <a:pt x="86" y="3"/>
                  <a:pt x="86" y="0"/>
                  <a:pt x="84" y="0"/>
                </a:cubicBezTo>
              </a:path>
            </a:pathLst>
          </a:custGeom>
          <a:solidFill>
            <a:srgbClr val="BDC1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95">
            <a:extLst>
              <a:ext uri="{FF2B5EF4-FFF2-40B4-BE49-F238E27FC236}">
                <a16:creationId xmlns:a16="http://schemas.microsoft.com/office/drawing/2014/main" id="{8CE873D9-0352-4F62-A9C3-A6829341156F}"/>
              </a:ext>
            </a:extLst>
          </p:cNvPr>
          <p:cNvSpPr>
            <a:spLocks/>
          </p:cNvSpPr>
          <p:nvPr/>
        </p:nvSpPr>
        <p:spPr bwMode="auto">
          <a:xfrm>
            <a:off x="4902200" y="4868863"/>
            <a:ext cx="42863" cy="3175"/>
          </a:xfrm>
          <a:custGeom>
            <a:avLst/>
            <a:gdLst>
              <a:gd name="T0" fmla="*/ 1 w 14"/>
              <a:gd name="T1" fmla="*/ 0 h 1"/>
              <a:gd name="T2" fmla="*/ 0 w 14"/>
              <a:gd name="T3" fmla="*/ 0 h 1"/>
              <a:gd name="T4" fmla="*/ 14 w 14"/>
              <a:gd name="T5" fmla="*/ 1 h 1"/>
              <a:gd name="T6" fmla="*/ 2 w 14"/>
              <a:gd name="T7" fmla="*/ 0 h 1"/>
              <a:gd name="T8" fmla="*/ 1 w 14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1">
                <a:moveTo>
                  <a:pt x="1" y="0"/>
                </a:moveTo>
                <a:cubicBezTo>
                  <a:pt x="1" y="0"/>
                  <a:pt x="1" y="0"/>
                  <a:pt x="0" y="0"/>
                </a:cubicBezTo>
                <a:cubicBezTo>
                  <a:pt x="5" y="0"/>
                  <a:pt x="9" y="0"/>
                  <a:pt x="14" y="1"/>
                </a:cubicBezTo>
                <a:cubicBezTo>
                  <a:pt x="10" y="0"/>
                  <a:pt x="6" y="0"/>
                  <a:pt x="2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545D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96">
            <a:extLst>
              <a:ext uri="{FF2B5EF4-FFF2-40B4-BE49-F238E27FC236}">
                <a16:creationId xmlns:a16="http://schemas.microsoft.com/office/drawing/2014/main" id="{DF3A0CF8-F4DB-41FE-B277-97E412CEC075}"/>
              </a:ext>
            </a:extLst>
          </p:cNvPr>
          <p:cNvSpPr>
            <a:spLocks/>
          </p:cNvSpPr>
          <p:nvPr/>
        </p:nvSpPr>
        <p:spPr bwMode="auto">
          <a:xfrm>
            <a:off x="4951413" y="4872038"/>
            <a:ext cx="149225" cy="9525"/>
          </a:xfrm>
          <a:custGeom>
            <a:avLst/>
            <a:gdLst>
              <a:gd name="T0" fmla="*/ 49 w 49"/>
              <a:gd name="T1" fmla="*/ 0 h 3"/>
              <a:gd name="T2" fmla="*/ 24 w 49"/>
              <a:gd name="T3" fmla="*/ 0 h 3"/>
              <a:gd name="T4" fmla="*/ 0 w 49"/>
              <a:gd name="T5" fmla="*/ 0 h 3"/>
              <a:gd name="T6" fmla="*/ 0 w 49"/>
              <a:gd name="T7" fmla="*/ 3 h 3"/>
              <a:gd name="T8" fmla="*/ 0 w 49"/>
              <a:gd name="T9" fmla="*/ 3 h 3"/>
              <a:gd name="T10" fmla="*/ 0 w 49"/>
              <a:gd name="T11" fmla="*/ 2 h 3"/>
              <a:gd name="T12" fmla="*/ 49 w 49"/>
              <a:gd name="T13" fmla="*/ 2 h 3"/>
              <a:gd name="T14" fmla="*/ 49 w 49"/>
              <a:gd name="T1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" h="3">
                <a:moveTo>
                  <a:pt x="49" y="0"/>
                </a:moveTo>
                <a:cubicBezTo>
                  <a:pt x="40" y="0"/>
                  <a:pt x="32" y="0"/>
                  <a:pt x="24" y="0"/>
                </a:cubicBezTo>
                <a:cubicBezTo>
                  <a:pt x="16" y="0"/>
                  <a:pt x="8" y="0"/>
                  <a:pt x="0" y="0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2"/>
                  <a:pt x="0" y="2"/>
                </a:cubicBezTo>
                <a:cubicBezTo>
                  <a:pt x="49" y="2"/>
                  <a:pt x="49" y="2"/>
                  <a:pt x="49" y="2"/>
                </a:cubicBezTo>
                <a:cubicBezTo>
                  <a:pt x="49" y="0"/>
                  <a:pt x="49" y="0"/>
                  <a:pt x="49" y="0"/>
                </a:cubicBezTo>
              </a:path>
            </a:pathLst>
          </a:custGeom>
          <a:solidFill>
            <a:srgbClr val="545D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97">
            <a:extLst>
              <a:ext uri="{FF2B5EF4-FFF2-40B4-BE49-F238E27FC236}">
                <a16:creationId xmlns:a16="http://schemas.microsoft.com/office/drawing/2014/main" id="{15E28EE7-C415-4BC3-9FF8-E6380B551619}"/>
              </a:ext>
            </a:extLst>
          </p:cNvPr>
          <p:cNvSpPr>
            <a:spLocks/>
          </p:cNvSpPr>
          <p:nvPr/>
        </p:nvSpPr>
        <p:spPr bwMode="auto">
          <a:xfrm>
            <a:off x="4951413" y="4878388"/>
            <a:ext cx="149225" cy="3175"/>
          </a:xfrm>
          <a:custGeom>
            <a:avLst/>
            <a:gdLst>
              <a:gd name="T0" fmla="*/ 49 w 49"/>
              <a:gd name="T1" fmla="*/ 0 h 1"/>
              <a:gd name="T2" fmla="*/ 0 w 49"/>
              <a:gd name="T3" fmla="*/ 0 h 1"/>
              <a:gd name="T4" fmla="*/ 0 w 49"/>
              <a:gd name="T5" fmla="*/ 1 h 1"/>
              <a:gd name="T6" fmla="*/ 24 w 49"/>
              <a:gd name="T7" fmla="*/ 1 h 1"/>
              <a:gd name="T8" fmla="*/ 49 w 49"/>
              <a:gd name="T9" fmla="*/ 1 h 1"/>
              <a:gd name="T10" fmla="*/ 49 w 49"/>
              <a:gd name="T11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" h="1">
                <a:moveTo>
                  <a:pt x="49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8" y="1"/>
                  <a:pt x="16" y="1"/>
                  <a:pt x="24" y="1"/>
                </a:cubicBezTo>
                <a:cubicBezTo>
                  <a:pt x="32" y="1"/>
                  <a:pt x="40" y="1"/>
                  <a:pt x="49" y="1"/>
                </a:cubicBezTo>
                <a:cubicBezTo>
                  <a:pt x="49" y="0"/>
                  <a:pt x="49" y="0"/>
                  <a:pt x="49" y="0"/>
                </a:cubicBezTo>
              </a:path>
            </a:pathLst>
          </a:custGeom>
          <a:solidFill>
            <a:srgbClr val="3E46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Freeform 98">
            <a:extLst>
              <a:ext uri="{FF2B5EF4-FFF2-40B4-BE49-F238E27FC236}">
                <a16:creationId xmlns:a16="http://schemas.microsoft.com/office/drawing/2014/main" id="{A59DB1DC-841B-42A4-9557-454D2CDED979}"/>
              </a:ext>
            </a:extLst>
          </p:cNvPr>
          <p:cNvSpPr>
            <a:spLocks/>
          </p:cNvSpPr>
          <p:nvPr/>
        </p:nvSpPr>
        <p:spPr bwMode="auto">
          <a:xfrm>
            <a:off x="4948238" y="5089525"/>
            <a:ext cx="158750" cy="9525"/>
          </a:xfrm>
          <a:custGeom>
            <a:avLst/>
            <a:gdLst>
              <a:gd name="T0" fmla="*/ 1 w 52"/>
              <a:gd name="T1" fmla="*/ 3 h 3"/>
              <a:gd name="T2" fmla="*/ 50 w 52"/>
              <a:gd name="T3" fmla="*/ 3 h 3"/>
              <a:gd name="T4" fmla="*/ 50 w 52"/>
              <a:gd name="T5" fmla="*/ 0 h 3"/>
              <a:gd name="T6" fmla="*/ 1 w 52"/>
              <a:gd name="T7" fmla="*/ 0 h 3"/>
              <a:gd name="T8" fmla="*/ 1 w 52"/>
              <a:gd name="T9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3">
                <a:moveTo>
                  <a:pt x="1" y="3"/>
                </a:moveTo>
                <a:cubicBezTo>
                  <a:pt x="18" y="3"/>
                  <a:pt x="34" y="3"/>
                  <a:pt x="50" y="3"/>
                </a:cubicBezTo>
                <a:cubicBezTo>
                  <a:pt x="52" y="3"/>
                  <a:pt x="52" y="0"/>
                  <a:pt x="50" y="0"/>
                </a:cubicBezTo>
                <a:cubicBezTo>
                  <a:pt x="34" y="0"/>
                  <a:pt x="18" y="0"/>
                  <a:pt x="1" y="0"/>
                </a:cubicBezTo>
                <a:cubicBezTo>
                  <a:pt x="0" y="0"/>
                  <a:pt x="0" y="3"/>
                  <a:pt x="1" y="3"/>
                </a:cubicBezTo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Rectangle 99">
            <a:extLst>
              <a:ext uri="{FF2B5EF4-FFF2-40B4-BE49-F238E27FC236}">
                <a16:creationId xmlns:a16="http://schemas.microsoft.com/office/drawing/2014/main" id="{CF7A922A-453C-40B6-AB7F-ED9B532D5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0938" y="5724525"/>
            <a:ext cx="133350" cy="103188"/>
          </a:xfrm>
          <a:prstGeom prst="rect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Freeform 100">
            <a:extLst>
              <a:ext uri="{FF2B5EF4-FFF2-40B4-BE49-F238E27FC236}">
                <a16:creationId xmlns:a16="http://schemas.microsoft.com/office/drawing/2014/main" id="{50B90CD8-40D4-4CDE-95FC-2D0717328C83}"/>
              </a:ext>
            </a:extLst>
          </p:cNvPr>
          <p:cNvSpPr>
            <a:spLocks/>
          </p:cNvSpPr>
          <p:nvPr/>
        </p:nvSpPr>
        <p:spPr bwMode="auto">
          <a:xfrm>
            <a:off x="5219700" y="4594225"/>
            <a:ext cx="26988" cy="155575"/>
          </a:xfrm>
          <a:custGeom>
            <a:avLst/>
            <a:gdLst>
              <a:gd name="T0" fmla="*/ 2 w 9"/>
              <a:gd name="T1" fmla="*/ 0 h 51"/>
              <a:gd name="T2" fmla="*/ 1 w 9"/>
              <a:gd name="T3" fmla="*/ 2 h 51"/>
              <a:gd name="T4" fmla="*/ 0 w 9"/>
              <a:gd name="T5" fmla="*/ 49 h 51"/>
              <a:gd name="T6" fmla="*/ 1 w 9"/>
              <a:gd name="T7" fmla="*/ 51 h 51"/>
              <a:gd name="T8" fmla="*/ 2 w 9"/>
              <a:gd name="T9" fmla="*/ 51 h 51"/>
              <a:gd name="T10" fmla="*/ 2 w 9"/>
              <a:gd name="T11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" h="51">
                <a:moveTo>
                  <a:pt x="2" y="0"/>
                </a:moveTo>
                <a:cubicBezTo>
                  <a:pt x="1" y="0"/>
                  <a:pt x="0" y="1"/>
                  <a:pt x="1" y="2"/>
                </a:cubicBezTo>
                <a:cubicBezTo>
                  <a:pt x="6" y="17"/>
                  <a:pt x="5" y="33"/>
                  <a:pt x="0" y="49"/>
                </a:cubicBezTo>
                <a:cubicBezTo>
                  <a:pt x="0" y="50"/>
                  <a:pt x="0" y="51"/>
                  <a:pt x="1" y="51"/>
                </a:cubicBezTo>
                <a:cubicBezTo>
                  <a:pt x="2" y="51"/>
                  <a:pt x="2" y="51"/>
                  <a:pt x="2" y="51"/>
                </a:cubicBezTo>
                <a:cubicBezTo>
                  <a:pt x="9" y="19"/>
                  <a:pt x="4" y="4"/>
                  <a:pt x="2" y="0"/>
                </a:cubicBezTo>
              </a:path>
            </a:pathLst>
          </a:custGeom>
          <a:solidFill>
            <a:srgbClr val="3865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101">
            <a:extLst>
              <a:ext uri="{FF2B5EF4-FFF2-40B4-BE49-F238E27FC236}">
                <a16:creationId xmlns:a16="http://schemas.microsoft.com/office/drawing/2014/main" id="{A80A78C4-F38A-4549-AF2C-E23BB4E4A7AE}"/>
              </a:ext>
            </a:extLst>
          </p:cNvPr>
          <p:cNvSpPr>
            <a:spLocks/>
          </p:cNvSpPr>
          <p:nvPr/>
        </p:nvSpPr>
        <p:spPr bwMode="auto">
          <a:xfrm>
            <a:off x="5226050" y="4594225"/>
            <a:ext cx="20638" cy="155575"/>
          </a:xfrm>
          <a:custGeom>
            <a:avLst/>
            <a:gdLst>
              <a:gd name="T0" fmla="*/ 0 w 7"/>
              <a:gd name="T1" fmla="*/ 0 h 51"/>
              <a:gd name="T2" fmla="*/ 0 w 7"/>
              <a:gd name="T3" fmla="*/ 0 h 51"/>
              <a:gd name="T4" fmla="*/ 0 w 7"/>
              <a:gd name="T5" fmla="*/ 51 h 51"/>
              <a:gd name="T6" fmla="*/ 1 w 7"/>
              <a:gd name="T7" fmla="*/ 50 h 51"/>
              <a:gd name="T8" fmla="*/ 2 w 7"/>
              <a:gd name="T9" fmla="*/ 1 h 51"/>
              <a:gd name="T10" fmla="*/ 0 w 7"/>
              <a:gd name="T11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" h="5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2" y="4"/>
                  <a:pt x="7" y="19"/>
                  <a:pt x="0" y="51"/>
                </a:cubicBezTo>
                <a:cubicBezTo>
                  <a:pt x="0" y="51"/>
                  <a:pt x="1" y="50"/>
                  <a:pt x="1" y="50"/>
                </a:cubicBezTo>
                <a:cubicBezTo>
                  <a:pt x="6" y="34"/>
                  <a:pt x="7" y="17"/>
                  <a:pt x="2" y="1"/>
                </a:cubicBezTo>
                <a:cubicBezTo>
                  <a:pt x="1" y="0"/>
                  <a:pt x="1" y="0"/>
                  <a:pt x="0" y="0"/>
                </a:cubicBezTo>
              </a:path>
            </a:pathLst>
          </a:custGeom>
          <a:solidFill>
            <a:srgbClr val="2B4B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102">
            <a:extLst>
              <a:ext uri="{FF2B5EF4-FFF2-40B4-BE49-F238E27FC236}">
                <a16:creationId xmlns:a16="http://schemas.microsoft.com/office/drawing/2014/main" id="{8E3F1064-859A-46EB-8922-D14298DE8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5099050"/>
            <a:ext cx="1588" cy="58738"/>
          </a:xfrm>
          <a:prstGeom prst="rect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Rectangle 103">
            <a:extLst>
              <a:ext uri="{FF2B5EF4-FFF2-40B4-BE49-F238E27FC236}">
                <a16:creationId xmlns:a16="http://schemas.microsoft.com/office/drawing/2014/main" id="{0CE76270-E166-4CDD-96DC-3ED4E59F5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5099050"/>
            <a:ext cx="1588" cy="5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Rectangle 104">
            <a:extLst>
              <a:ext uri="{FF2B5EF4-FFF2-40B4-BE49-F238E27FC236}">
                <a16:creationId xmlns:a16="http://schemas.microsoft.com/office/drawing/2014/main" id="{552BCC4E-4632-47C0-B5EA-5B7534EBE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5099050"/>
            <a:ext cx="109538" cy="58738"/>
          </a:xfrm>
          <a:prstGeom prst="rect">
            <a:avLst/>
          </a:prstGeom>
          <a:solidFill>
            <a:srgbClr val="494E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Rectangle 105">
            <a:extLst>
              <a:ext uri="{FF2B5EF4-FFF2-40B4-BE49-F238E27FC236}">
                <a16:creationId xmlns:a16="http://schemas.microsoft.com/office/drawing/2014/main" id="{7AD79511-D009-4816-8D1C-820E08696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5099050"/>
            <a:ext cx="109538" cy="5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Rectangle 106">
            <a:extLst>
              <a:ext uri="{FF2B5EF4-FFF2-40B4-BE49-F238E27FC236}">
                <a16:creationId xmlns:a16="http://schemas.microsoft.com/office/drawing/2014/main" id="{537CF4FF-E872-44DC-891B-7B9D94B1A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4970463"/>
            <a:ext cx="36513" cy="26988"/>
          </a:xfrm>
          <a:prstGeom prst="rect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Rectangle 107">
            <a:extLst>
              <a:ext uri="{FF2B5EF4-FFF2-40B4-BE49-F238E27FC236}">
                <a16:creationId xmlns:a16="http://schemas.microsoft.com/office/drawing/2014/main" id="{DD4B1EC4-5B27-4D81-9B02-112609B34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275" y="4930775"/>
            <a:ext cx="34925" cy="106363"/>
          </a:xfrm>
          <a:prstGeom prst="rect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Freeform 108">
            <a:extLst>
              <a:ext uri="{FF2B5EF4-FFF2-40B4-BE49-F238E27FC236}">
                <a16:creationId xmlns:a16="http://schemas.microsoft.com/office/drawing/2014/main" id="{498C60E8-55E0-4F3C-BF52-BD0B27917AA3}"/>
              </a:ext>
            </a:extLst>
          </p:cNvPr>
          <p:cNvSpPr>
            <a:spLocks noEditPoints="1"/>
          </p:cNvSpPr>
          <p:nvPr/>
        </p:nvSpPr>
        <p:spPr bwMode="auto">
          <a:xfrm>
            <a:off x="5451475" y="2982913"/>
            <a:ext cx="422275" cy="936625"/>
          </a:xfrm>
          <a:custGeom>
            <a:avLst/>
            <a:gdLst>
              <a:gd name="T0" fmla="*/ 34 w 138"/>
              <a:gd name="T1" fmla="*/ 16 h 306"/>
              <a:gd name="T2" fmla="*/ 34 w 138"/>
              <a:gd name="T3" fmla="*/ 16 h 306"/>
              <a:gd name="T4" fmla="*/ 63 w 138"/>
              <a:gd name="T5" fmla="*/ 42 h 306"/>
              <a:gd name="T6" fmla="*/ 124 w 138"/>
              <a:gd name="T7" fmla="*/ 169 h 306"/>
              <a:gd name="T8" fmla="*/ 138 w 138"/>
              <a:gd name="T9" fmla="*/ 306 h 306"/>
              <a:gd name="T10" fmla="*/ 138 w 138"/>
              <a:gd name="T11" fmla="*/ 306 h 306"/>
              <a:gd name="T12" fmla="*/ 124 w 138"/>
              <a:gd name="T13" fmla="*/ 169 h 306"/>
              <a:gd name="T14" fmla="*/ 63 w 138"/>
              <a:gd name="T15" fmla="*/ 42 h 306"/>
              <a:gd name="T16" fmla="*/ 34 w 138"/>
              <a:gd name="T17" fmla="*/ 16 h 306"/>
              <a:gd name="T18" fmla="*/ 0 w 138"/>
              <a:gd name="T19" fmla="*/ 0 h 306"/>
              <a:gd name="T20" fmla="*/ 33 w 138"/>
              <a:gd name="T21" fmla="*/ 16 h 306"/>
              <a:gd name="T22" fmla="*/ 33 w 138"/>
              <a:gd name="T23" fmla="*/ 15 h 306"/>
              <a:gd name="T24" fmla="*/ 0 w 138"/>
              <a:gd name="T25" fmla="*/ 0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8" h="306">
                <a:moveTo>
                  <a:pt x="34" y="16"/>
                </a:moveTo>
                <a:cubicBezTo>
                  <a:pt x="34" y="16"/>
                  <a:pt x="34" y="16"/>
                  <a:pt x="34" y="16"/>
                </a:cubicBezTo>
                <a:cubicBezTo>
                  <a:pt x="45" y="24"/>
                  <a:pt x="54" y="32"/>
                  <a:pt x="63" y="42"/>
                </a:cubicBezTo>
                <a:cubicBezTo>
                  <a:pt x="94" y="75"/>
                  <a:pt x="113" y="121"/>
                  <a:pt x="124" y="169"/>
                </a:cubicBezTo>
                <a:cubicBezTo>
                  <a:pt x="134" y="213"/>
                  <a:pt x="137" y="260"/>
                  <a:pt x="138" y="306"/>
                </a:cubicBezTo>
                <a:cubicBezTo>
                  <a:pt x="138" y="306"/>
                  <a:pt x="138" y="306"/>
                  <a:pt x="138" y="306"/>
                </a:cubicBezTo>
                <a:cubicBezTo>
                  <a:pt x="137" y="260"/>
                  <a:pt x="134" y="213"/>
                  <a:pt x="124" y="169"/>
                </a:cubicBezTo>
                <a:cubicBezTo>
                  <a:pt x="113" y="121"/>
                  <a:pt x="94" y="75"/>
                  <a:pt x="63" y="42"/>
                </a:cubicBezTo>
                <a:cubicBezTo>
                  <a:pt x="53" y="31"/>
                  <a:pt x="43" y="23"/>
                  <a:pt x="34" y="16"/>
                </a:cubicBezTo>
                <a:moveTo>
                  <a:pt x="0" y="0"/>
                </a:moveTo>
                <a:cubicBezTo>
                  <a:pt x="12" y="3"/>
                  <a:pt x="23" y="9"/>
                  <a:pt x="33" y="16"/>
                </a:cubicBezTo>
                <a:cubicBezTo>
                  <a:pt x="33" y="15"/>
                  <a:pt x="33" y="15"/>
                  <a:pt x="33" y="15"/>
                </a:cubicBezTo>
                <a:cubicBezTo>
                  <a:pt x="22" y="7"/>
                  <a:pt x="11" y="3"/>
                  <a:pt x="0" y="0"/>
                </a:cubicBezTo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109">
            <a:extLst>
              <a:ext uri="{FF2B5EF4-FFF2-40B4-BE49-F238E27FC236}">
                <a16:creationId xmlns:a16="http://schemas.microsoft.com/office/drawing/2014/main" id="{E267DE1D-A319-4C8E-979A-5846581D2ECA}"/>
              </a:ext>
            </a:extLst>
          </p:cNvPr>
          <p:cNvSpPr>
            <a:spLocks/>
          </p:cNvSpPr>
          <p:nvPr/>
        </p:nvSpPr>
        <p:spPr bwMode="auto">
          <a:xfrm>
            <a:off x="5553075" y="3028950"/>
            <a:ext cx="3175" cy="3175"/>
          </a:xfrm>
          <a:custGeom>
            <a:avLst/>
            <a:gdLst>
              <a:gd name="T0" fmla="*/ 0 w 1"/>
              <a:gd name="T1" fmla="*/ 0 h 1"/>
              <a:gd name="T2" fmla="*/ 0 w 1"/>
              <a:gd name="T3" fmla="*/ 1 h 1"/>
              <a:gd name="T4" fmla="*/ 1 w 1"/>
              <a:gd name="T5" fmla="*/ 1 h 1"/>
              <a:gd name="T6" fmla="*/ 1 w 1"/>
              <a:gd name="T7" fmla="*/ 1 h 1"/>
              <a:gd name="T8" fmla="*/ 0 w 1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1">
                <a:moveTo>
                  <a:pt x="0" y="0"/>
                </a:moveTo>
                <a:cubicBezTo>
                  <a:pt x="0" y="1"/>
                  <a:pt x="0" y="1"/>
                  <a:pt x="0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0" y="0"/>
                </a:cubicBezTo>
              </a:path>
            </a:pathLst>
          </a:custGeom>
          <a:solidFill>
            <a:srgbClr val="9C9C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Freeform 110">
            <a:extLst>
              <a:ext uri="{FF2B5EF4-FFF2-40B4-BE49-F238E27FC236}">
                <a16:creationId xmlns:a16="http://schemas.microsoft.com/office/drawing/2014/main" id="{3F886E98-C612-4D21-B6F4-DBD00DB0B879}"/>
              </a:ext>
            </a:extLst>
          </p:cNvPr>
          <p:cNvSpPr>
            <a:spLocks/>
          </p:cNvSpPr>
          <p:nvPr/>
        </p:nvSpPr>
        <p:spPr bwMode="auto">
          <a:xfrm>
            <a:off x="5421313" y="2973388"/>
            <a:ext cx="452438" cy="946150"/>
          </a:xfrm>
          <a:custGeom>
            <a:avLst/>
            <a:gdLst>
              <a:gd name="T0" fmla="*/ 0 w 148"/>
              <a:gd name="T1" fmla="*/ 0 h 309"/>
              <a:gd name="T2" fmla="*/ 115 w 148"/>
              <a:gd name="T3" fmla="*/ 199 h 309"/>
              <a:gd name="T4" fmla="*/ 125 w 148"/>
              <a:gd name="T5" fmla="*/ 309 h 309"/>
              <a:gd name="T6" fmla="*/ 148 w 148"/>
              <a:gd name="T7" fmla="*/ 309 h 309"/>
              <a:gd name="T8" fmla="*/ 134 w 148"/>
              <a:gd name="T9" fmla="*/ 172 h 309"/>
              <a:gd name="T10" fmla="*/ 73 w 148"/>
              <a:gd name="T11" fmla="*/ 45 h 309"/>
              <a:gd name="T12" fmla="*/ 44 w 148"/>
              <a:gd name="T13" fmla="*/ 19 h 309"/>
              <a:gd name="T14" fmla="*/ 43 w 148"/>
              <a:gd name="T15" fmla="*/ 19 h 309"/>
              <a:gd name="T16" fmla="*/ 10 w 148"/>
              <a:gd name="T17" fmla="*/ 3 h 309"/>
              <a:gd name="T18" fmla="*/ 0 w 148"/>
              <a:gd name="T19" fmla="*/ 0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8" h="309">
                <a:moveTo>
                  <a:pt x="0" y="0"/>
                </a:moveTo>
                <a:cubicBezTo>
                  <a:pt x="75" y="31"/>
                  <a:pt x="103" y="125"/>
                  <a:pt x="115" y="199"/>
                </a:cubicBezTo>
                <a:cubicBezTo>
                  <a:pt x="120" y="235"/>
                  <a:pt x="124" y="272"/>
                  <a:pt x="125" y="309"/>
                </a:cubicBezTo>
                <a:cubicBezTo>
                  <a:pt x="148" y="309"/>
                  <a:pt x="148" y="309"/>
                  <a:pt x="148" y="309"/>
                </a:cubicBezTo>
                <a:cubicBezTo>
                  <a:pt x="147" y="263"/>
                  <a:pt x="144" y="216"/>
                  <a:pt x="134" y="172"/>
                </a:cubicBezTo>
                <a:cubicBezTo>
                  <a:pt x="123" y="124"/>
                  <a:pt x="104" y="78"/>
                  <a:pt x="73" y="45"/>
                </a:cubicBezTo>
                <a:cubicBezTo>
                  <a:pt x="64" y="35"/>
                  <a:pt x="55" y="27"/>
                  <a:pt x="44" y="19"/>
                </a:cubicBezTo>
                <a:cubicBezTo>
                  <a:pt x="44" y="19"/>
                  <a:pt x="44" y="19"/>
                  <a:pt x="43" y="19"/>
                </a:cubicBezTo>
                <a:cubicBezTo>
                  <a:pt x="33" y="12"/>
                  <a:pt x="22" y="6"/>
                  <a:pt x="10" y="3"/>
                </a:cubicBezTo>
                <a:cubicBezTo>
                  <a:pt x="7" y="2"/>
                  <a:pt x="4" y="1"/>
                  <a:pt x="0" y="0"/>
                </a:cubicBezTo>
              </a:path>
            </a:pathLst>
          </a:custGeom>
          <a:solidFill>
            <a:srgbClr val="5A681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11">
            <a:extLst>
              <a:ext uri="{FF2B5EF4-FFF2-40B4-BE49-F238E27FC236}">
                <a16:creationId xmlns:a16="http://schemas.microsoft.com/office/drawing/2014/main" id="{E3161123-DB8B-4866-AD91-29C7D8A8C782}"/>
              </a:ext>
            </a:extLst>
          </p:cNvPr>
          <p:cNvSpPr>
            <a:spLocks/>
          </p:cNvSpPr>
          <p:nvPr/>
        </p:nvSpPr>
        <p:spPr bwMode="auto">
          <a:xfrm>
            <a:off x="5632450" y="4300538"/>
            <a:ext cx="106363" cy="7938"/>
          </a:xfrm>
          <a:custGeom>
            <a:avLst/>
            <a:gdLst>
              <a:gd name="T0" fmla="*/ 35 w 35"/>
              <a:gd name="T1" fmla="*/ 0 h 3"/>
              <a:gd name="T2" fmla="*/ 15 w 35"/>
              <a:gd name="T3" fmla="*/ 3 h 3"/>
              <a:gd name="T4" fmla="*/ 0 w 35"/>
              <a:gd name="T5" fmla="*/ 3 h 3"/>
              <a:gd name="T6" fmla="*/ 0 w 35"/>
              <a:gd name="T7" fmla="*/ 3 h 3"/>
              <a:gd name="T8" fmla="*/ 15 w 35"/>
              <a:gd name="T9" fmla="*/ 3 h 3"/>
              <a:gd name="T10" fmla="*/ 35 w 35"/>
              <a:gd name="T11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" h="3">
                <a:moveTo>
                  <a:pt x="35" y="0"/>
                </a:moveTo>
                <a:cubicBezTo>
                  <a:pt x="29" y="3"/>
                  <a:pt x="22" y="3"/>
                  <a:pt x="15" y="3"/>
                </a:cubicBezTo>
                <a:cubicBezTo>
                  <a:pt x="10" y="3"/>
                  <a:pt x="5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5" y="3"/>
                  <a:pt x="10" y="3"/>
                  <a:pt x="15" y="3"/>
                </a:cubicBezTo>
                <a:cubicBezTo>
                  <a:pt x="22" y="3"/>
                  <a:pt x="29" y="3"/>
                  <a:pt x="35" y="0"/>
                </a:cubicBezTo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112">
            <a:extLst>
              <a:ext uri="{FF2B5EF4-FFF2-40B4-BE49-F238E27FC236}">
                <a16:creationId xmlns:a16="http://schemas.microsoft.com/office/drawing/2014/main" id="{902D9AFE-FD4F-4ABD-8E91-20D3055BC3AB}"/>
              </a:ext>
            </a:extLst>
          </p:cNvPr>
          <p:cNvSpPr>
            <a:spLocks/>
          </p:cNvSpPr>
          <p:nvPr/>
        </p:nvSpPr>
        <p:spPr bwMode="auto">
          <a:xfrm>
            <a:off x="5632450" y="4014788"/>
            <a:ext cx="241300" cy="293688"/>
          </a:xfrm>
          <a:custGeom>
            <a:avLst/>
            <a:gdLst>
              <a:gd name="T0" fmla="*/ 79 w 79"/>
              <a:gd name="T1" fmla="*/ 0 h 96"/>
              <a:gd name="T2" fmla="*/ 56 w 79"/>
              <a:gd name="T3" fmla="*/ 0 h 96"/>
              <a:gd name="T4" fmla="*/ 56 w 79"/>
              <a:gd name="T5" fmla="*/ 4 h 96"/>
              <a:gd name="T6" fmla="*/ 39 w 79"/>
              <a:gd name="T7" fmla="*/ 70 h 96"/>
              <a:gd name="T8" fmla="*/ 38 w 79"/>
              <a:gd name="T9" fmla="*/ 71 h 96"/>
              <a:gd name="T10" fmla="*/ 37 w 79"/>
              <a:gd name="T11" fmla="*/ 71 h 96"/>
              <a:gd name="T12" fmla="*/ 15 w 79"/>
              <a:gd name="T13" fmla="*/ 91 h 96"/>
              <a:gd name="T14" fmla="*/ 0 w 79"/>
              <a:gd name="T15" fmla="*/ 96 h 96"/>
              <a:gd name="T16" fmla="*/ 15 w 79"/>
              <a:gd name="T17" fmla="*/ 96 h 96"/>
              <a:gd name="T18" fmla="*/ 35 w 79"/>
              <a:gd name="T19" fmla="*/ 93 h 96"/>
              <a:gd name="T20" fmla="*/ 41 w 79"/>
              <a:gd name="T21" fmla="*/ 91 h 96"/>
              <a:gd name="T22" fmla="*/ 74 w 79"/>
              <a:gd name="T23" fmla="*/ 43 h 96"/>
              <a:gd name="T24" fmla="*/ 79 w 79"/>
              <a:gd name="T25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" h="96">
                <a:moveTo>
                  <a:pt x="79" y="0"/>
                </a:moveTo>
                <a:cubicBezTo>
                  <a:pt x="56" y="0"/>
                  <a:pt x="56" y="0"/>
                  <a:pt x="56" y="0"/>
                </a:cubicBezTo>
                <a:cubicBezTo>
                  <a:pt x="56" y="1"/>
                  <a:pt x="56" y="2"/>
                  <a:pt x="56" y="4"/>
                </a:cubicBezTo>
                <a:cubicBezTo>
                  <a:pt x="55" y="25"/>
                  <a:pt x="53" y="52"/>
                  <a:pt x="39" y="70"/>
                </a:cubicBezTo>
                <a:cubicBezTo>
                  <a:pt x="39" y="71"/>
                  <a:pt x="38" y="71"/>
                  <a:pt x="38" y="71"/>
                </a:cubicBezTo>
                <a:cubicBezTo>
                  <a:pt x="38" y="71"/>
                  <a:pt x="37" y="71"/>
                  <a:pt x="37" y="71"/>
                </a:cubicBezTo>
                <a:cubicBezTo>
                  <a:pt x="31" y="80"/>
                  <a:pt x="24" y="87"/>
                  <a:pt x="15" y="91"/>
                </a:cubicBezTo>
                <a:cubicBezTo>
                  <a:pt x="10" y="94"/>
                  <a:pt x="5" y="95"/>
                  <a:pt x="0" y="96"/>
                </a:cubicBezTo>
                <a:cubicBezTo>
                  <a:pt x="5" y="96"/>
                  <a:pt x="10" y="96"/>
                  <a:pt x="15" y="96"/>
                </a:cubicBezTo>
                <a:cubicBezTo>
                  <a:pt x="22" y="96"/>
                  <a:pt x="29" y="96"/>
                  <a:pt x="35" y="93"/>
                </a:cubicBezTo>
                <a:cubicBezTo>
                  <a:pt x="37" y="93"/>
                  <a:pt x="39" y="92"/>
                  <a:pt x="41" y="91"/>
                </a:cubicBezTo>
                <a:cubicBezTo>
                  <a:pt x="57" y="83"/>
                  <a:pt x="69" y="64"/>
                  <a:pt x="74" y="43"/>
                </a:cubicBezTo>
                <a:cubicBezTo>
                  <a:pt x="78" y="29"/>
                  <a:pt x="79" y="15"/>
                  <a:pt x="79" y="0"/>
                </a:cubicBezTo>
              </a:path>
            </a:pathLst>
          </a:custGeom>
          <a:solidFill>
            <a:srgbClr val="5A681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113">
            <a:extLst>
              <a:ext uri="{FF2B5EF4-FFF2-40B4-BE49-F238E27FC236}">
                <a16:creationId xmlns:a16="http://schemas.microsoft.com/office/drawing/2014/main" id="{0A6CA169-A3BB-44FD-B6FA-59D014B007B7}"/>
              </a:ext>
            </a:extLst>
          </p:cNvPr>
          <p:cNvSpPr>
            <a:spLocks/>
          </p:cNvSpPr>
          <p:nvPr/>
        </p:nvSpPr>
        <p:spPr bwMode="auto">
          <a:xfrm>
            <a:off x="5397500" y="2968625"/>
            <a:ext cx="23813" cy="4763"/>
          </a:xfrm>
          <a:custGeom>
            <a:avLst/>
            <a:gdLst>
              <a:gd name="T0" fmla="*/ 1 w 8"/>
              <a:gd name="T1" fmla="*/ 0 h 2"/>
              <a:gd name="T2" fmla="*/ 0 w 8"/>
              <a:gd name="T3" fmla="*/ 1 h 2"/>
              <a:gd name="T4" fmla="*/ 8 w 8"/>
              <a:gd name="T5" fmla="*/ 2 h 2"/>
              <a:gd name="T6" fmla="*/ 1 w 8"/>
              <a:gd name="T7" fmla="*/ 0 h 2"/>
              <a:gd name="T8" fmla="*/ 1 w 8"/>
              <a:gd name="T9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2">
                <a:moveTo>
                  <a:pt x="1" y="0"/>
                </a:moveTo>
                <a:cubicBezTo>
                  <a:pt x="0" y="0"/>
                  <a:pt x="0" y="0"/>
                  <a:pt x="0" y="1"/>
                </a:cubicBezTo>
                <a:cubicBezTo>
                  <a:pt x="2" y="1"/>
                  <a:pt x="5" y="2"/>
                  <a:pt x="8" y="2"/>
                </a:cubicBezTo>
                <a:cubicBezTo>
                  <a:pt x="6" y="1"/>
                  <a:pt x="4" y="0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BDC1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Freeform 114">
            <a:extLst>
              <a:ext uri="{FF2B5EF4-FFF2-40B4-BE49-F238E27FC236}">
                <a16:creationId xmlns:a16="http://schemas.microsoft.com/office/drawing/2014/main" id="{7EA2221C-CCBF-4DDF-93A2-22F3317AB153}"/>
              </a:ext>
            </a:extLst>
          </p:cNvPr>
          <p:cNvSpPr>
            <a:spLocks/>
          </p:cNvSpPr>
          <p:nvPr/>
        </p:nvSpPr>
        <p:spPr bwMode="auto">
          <a:xfrm>
            <a:off x="5397500" y="2971800"/>
            <a:ext cx="400050" cy="947738"/>
          </a:xfrm>
          <a:custGeom>
            <a:avLst/>
            <a:gdLst>
              <a:gd name="T0" fmla="*/ 0 w 131"/>
              <a:gd name="T1" fmla="*/ 0 h 310"/>
              <a:gd name="T2" fmla="*/ 1 w 131"/>
              <a:gd name="T3" fmla="*/ 2 h 310"/>
              <a:gd name="T4" fmla="*/ 121 w 131"/>
              <a:gd name="T5" fmla="*/ 206 h 310"/>
              <a:gd name="T6" fmla="*/ 129 w 131"/>
              <a:gd name="T7" fmla="*/ 310 h 310"/>
              <a:gd name="T8" fmla="*/ 131 w 131"/>
              <a:gd name="T9" fmla="*/ 310 h 310"/>
              <a:gd name="T10" fmla="*/ 117 w 131"/>
              <a:gd name="T11" fmla="*/ 173 h 310"/>
              <a:gd name="T12" fmla="*/ 56 w 131"/>
              <a:gd name="T13" fmla="*/ 36 h 310"/>
              <a:gd name="T14" fmla="*/ 4 w 131"/>
              <a:gd name="T15" fmla="*/ 1 h 310"/>
              <a:gd name="T16" fmla="*/ 8 w 131"/>
              <a:gd name="T17" fmla="*/ 1 h 310"/>
              <a:gd name="T18" fmla="*/ 8 w 131"/>
              <a:gd name="T19" fmla="*/ 1 h 310"/>
              <a:gd name="T20" fmla="*/ 0 w 131"/>
              <a:gd name="T21" fmla="*/ 0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1" h="310">
                <a:moveTo>
                  <a:pt x="0" y="0"/>
                </a:moveTo>
                <a:cubicBezTo>
                  <a:pt x="0" y="1"/>
                  <a:pt x="0" y="1"/>
                  <a:pt x="1" y="2"/>
                </a:cubicBezTo>
                <a:cubicBezTo>
                  <a:pt x="81" y="30"/>
                  <a:pt x="109" y="129"/>
                  <a:pt x="121" y="206"/>
                </a:cubicBezTo>
                <a:cubicBezTo>
                  <a:pt x="126" y="240"/>
                  <a:pt x="128" y="275"/>
                  <a:pt x="129" y="310"/>
                </a:cubicBezTo>
                <a:cubicBezTo>
                  <a:pt x="131" y="310"/>
                  <a:pt x="131" y="310"/>
                  <a:pt x="131" y="310"/>
                </a:cubicBezTo>
                <a:cubicBezTo>
                  <a:pt x="130" y="264"/>
                  <a:pt x="127" y="217"/>
                  <a:pt x="117" y="173"/>
                </a:cubicBezTo>
                <a:cubicBezTo>
                  <a:pt x="106" y="125"/>
                  <a:pt x="86" y="70"/>
                  <a:pt x="56" y="36"/>
                </a:cubicBezTo>
                <a:cubicBezTo>
                  <a:pt x="33" y="11"/>
                  <a:pt x="13" y="5"/>
                  <a:pt x="4" y="1"/>
                </a:cubicBezTo>
                <a:cubicBezTo>
                  <a:pt x="5" y="1"/>
                  <a:pt x="7" y="1"/>
                  <a:pt x="8" y="1"/>
                </a:cubicBezTo>
                <a:cubicBezTo>
                  <a:pt x="8" y="1"/>
                  <a:pt x="8" y="1"/>
                  <a:pt x="8" y="1"/>
                </a:cubicBezTo>
                <a:cubicBezTo>
                  <a:pt x="5" y="1"/>
                  <a:pt x="2" y="0"/>
                  <a:pt x="0" y="0"/>
                </a:cubicBezTo>
              </a:path>
            </a:pathLst>
          </a:custGeom>
          <a:solidFill>
            <a:srgbClr val="3865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115">
            <a:extLst>
              <a:ext uri="{FF2B5EF4-FFF2-40B4-BE49-F238E27FC236}">
                <a16:creationId xmlns:a16="http://schemas.microsoft.com/office/drawing/2014/main" id="{3C786611-38B0-416B-A5FC-C15F7FEBAB7D}"/>
              </a:ext>
            </a:extLst>
          </p:cNvPr>
          <p:cNvSpPr>
            <a:spLocks/>
          </p:cNvSpPr>
          <p:nvPr/>
        </p:nvSpPr>
        <p:spPr bwMode="auto">
          <a:xfrm>
            <a:off x="5408613" y="2973388"/>
            <a:ext cx="393700" cy="946150"/>
          </a:xfrm>
          <a:custGeom>
            <a:avLst/>
            <a:gdLst>
              <a:gd name="T0" fmla="*/ 0 w 129"/>
              <a:gd name="T1" fmla="*/ 0 h 309"/>
              <a:gd name="T2" fmla="*/ 52 w 129"/>
              <a:gd name="T3" fmla="*/ 35 h 309"/>
              <a:gd name="T4" fmla="*/ 113 w 129"/>
              <a:gd name="T5" fmla="*/ 172 h 309"/>
              <a:gd name="T6" fmla="*/ 127 w 129"/>
              <a:gd name="T7" fmla="*/ 309 h 309"/>
              <a:gd name="T8" fmla="*/ 129 w 129"/>
              <a:gd name="T9" fmla="*/ 309 h 309"/>
              <a:gd name="T10" fmla="*/ 119 w 129"/>
              <a:gd name="T11" fmla="*/ 199 h 309"/>
              <a:gd name="T12" fmla="*/ 4 w 129"/>
              <a:gd name="T13" fmla="*/ 0 h 309"/>
              <a:gd name="T14" fmla="*/ 0 w 129"/>
              <a:gd name="T15" fmla="*/ 0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9" h="309">
                <a:moveTo>
                  <a:pt x="0" y="0"/>
                </a:moveTo>
                <a:cubicBezTo>
                  <a:pt x="9" y="4"/>
                  <a:pt x="29" y="10"/>
                  <a:pt x="52" y="35"/>
                </a:cubicBezTo>
                <a:cubicBezTo>
                  <a:pt x="82" y="69"/>
                  <a:pt x="102" y="124"/>
                  <a:pt x="113" y="172"/>
                </a:cubicBezTo>
                <a:cubicBezTo>
                  <a:pt x="123" y="216"/>
                  <a:pt x="126" y="263"/>
                  <a:pt x="127" y="309"/>
                </a:cubicBezTo>
                <a:cubicBezTo>
                  <a:pt x="129" y="309"/>
                  <a:pt x="129" y="309"/>
                  <a:pt x="129" y="309"/>
                </a:cubicBezTo>
                <a:cubicBezTo>
                  <a:pt x="128" y="272"/>
                  <a:pt x="124" y="235"/>
                  <a:pt x="119" y="199"/>
                </a:cubicBezTo>
                <a:cubicBezTo>
                  <a:pt x="107" y="125"/>
                  <a:pt x="79" y="31"/>
                  <a:pt x="4" y="0"/>
                </a:cubicBezTo>
                <a:cubicBezTo>
                  <a:pt x="3" y="0"/>
                  <a:pt x="1" y="0"/>
                  <a:pt x="0" y="0"/>
                </a:cubicBezTo>
              </a:path>
            </a:pathLst>
          </a:custGeom>
          <a:solidFill>
            <a:srgbClr val="2B4B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Freeform 116">
            <a:extLst>
              <a:ext uri="{FF2B5EF4-FFF2-40B4-BE49-F238E27FC236}">
                <a16:creationId xmlns:a16="http://schemas.microsoft.com/office/drawing/2014/main" id="{DFD96867-5826-4347-A1EF-29696509086B}"/>
              </a:ext>
            </a:extLst>
          </p:cNvPr>
          <p:cNvSpPr>
            <a:spLocks/>
          </p:cNvSpPr>
          <p:nvPr/>
        </p:nvSpPr>
        <p:spPr bwMode="auto">
          <a:xfrm>
            <a:off x="5741988" y="4014788"/>
            <a:ext cx="55563" cy="217488"/>
          </a:xfrm>
          <a:custGeom>
            <a:avLst/>
            <a:gdLst>
              <a:gd name="T0" fmla="*/ 18 w 18"/>
              <a:gd name="T1" fmla="*/ 0 h 71"/>
              <a:gd name="T2" fmla="*/ 17 w 18"/>
              <a:gd name="T3" fmla="*/ 0 h 71"/>
              <a:gd name="T4" fmla="*/ 1 w 18"/>
              <a:gd name="T5" fmla="*/ 69 h 71"/>
              <a:gd name="T6" fmla="*/ 1 w 18"/>
              <a:gd name="T7" fmla="*/ 71 h 71"/>
              <a:gd name="T8" fmla="*/ 13 w 18"/>
              <a:gd name="T9" fmla="*/ 43 h 71"/>
              <a:gd name="T10" fmla="*/ 18 w 18"/>
              <a:gd name="T11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" h="71">
                <a:moveTo>
                  <a:pt x="18" y="0"/>
                </a:moveTo>
                <a:cubicBezTo>
                  <a:pt x="17" y="0"/>
                  <a:pt x="17" y="0"/>
                  <a:pt x="17" y="0"/>
                </a:cubicBezTo>
                <a:cubicBezTo>
                  <a:pt x="17" y="23"/>
                  <a:pt x="15" y="50"/>
                  <a:pt x="1" y="69"/>
                </a:cubicBezTo>
                <a:cubicBezTo>
                  <a:pt x="0" y="70"/>
                  <a:pt x="0" y="70"/>
                  <a:pt x="1" y="71"/>
                </a:cubicBezTo>
                <a:cubicBezTo>
                  <a:pt x="6" y="62"/>
                  <a:pt x="10" y="53"/>
                  <a:pt x="13" y="43"/>
                </a:cubicBezTo>
                <a:cubicBezTo>
                  <a:pt x="17" y="29"/>
                  <a:pt x="18" y="15"/>
                  <a:pt x="18" y="0"/>
                </a:cubicBezTo>
              </a:path>
            </a:pathLst>
          </a:custGeom>
          <a:solidFill>
            <a:srgbClr val="3865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117">
            <a:extLst>
              <a:ext uri="{FF2B5EF4-FFF2-40B4-BE49-F238E27FC236}">
                <a16:creationId xmlns:a16="http://schemas.microsoft.com/office/drawing/2014/main" id="{B5F440B6-A3C5-476F-8B58-69DC04CBDBBE}"/>
              </a:ext>
            </a:extLst>
          </p:cNvPr>
          <p:cNvSpPr>
            <a:spLocks/>
          </p:cNvSpPr>
          <p:nvPr/>
        </p:nvSpPr>
        <p:spPr bwMode="auto">
          <a:xfrm>
            <a:off x="5745163" y="4014788"/>
            <a:ext cx="57150" cy="217488"/>
          </a:xfrm>
          <a:custGeom>
            <a:avLst/>
            <a:gdLst>
              <a:gd name="T0" fmla="*/ 19 w 19"/>
              <a:gd name="T1" fmla="*/ 0 h 71"/>
              <a:gd name="T2" fmla="*/ 17 w 19"/>
              <a:gd name="T3" fmla="*/ 0 h 71"/>
              <a:gd name="T4" fmla="*/ 12 w 19"/>
              <a:gd name="T5" fmla="*/ 43 h 71"/>
              <a:gd name="T6" fmla="*/ 0 w 19"/>
              <a:gd name="T7" fmla="*/ 71 h 71"/>
              <a:gd name="T8" fmla="*/ 1 w 19"/>
              <a:gd name="T9" fmla="*/ 71 h 71"/>
              <a:gd name="T10" fmla="*/ 2 w 19"/>
              <a:gd name="T11" fmla="*/ 70 h 71"/>
              <a:gd name="T12" fmla="*/ 19 w 19"/>
              <a:gd name="T13" fmla="*/ 4 h 71"/>
              <a:gd name="T14" fmla="*/ 19 w 19"/>
              <a:gd name="T15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" h="71">
                <a:moveTo>
                  <a:pt x="19" y="0"/>
                </a:moveTo>
                <a:cubicBezTo>
                  <a:pt x="17" y="0"/>
                  <a:pt x="17" y="0"/>
                  <a:pt x="17" y="0"/>
                </a:cubicBezTo>
                <a:cubicBezTo>
                  <a:pt x="17" y="15"/>
                  <a:pt x="16" y="29"/>
                  <a:pt x="12" y="43"/>
                </a:cubicBezTo>
                <a:cubicBezTo>
                  <a:pt x="9" y="53"/>
                  <a:pt x="5" y="62"/>
                  <a:pt x="0" y="71"/>
                </a:cubicBezTo>
                <a:cubicBezTo>
                  <a:pt x="0" y="71"/>
                  <a:pt x="1" y="71"/>
                  <a:pt x="1" y="71"/>
                </a:cubicBezTo>
                <a:cubicBezTo>
                  <a:pt x="1" y="71"/>
                  <a:pt x="2" y="71"/>
                  <a:pt x="2" y="70"/>
                </a:cubicBezTo>
                <a:cubicBezTo>
                  <a:pt x="16" y="52"/>
                  <a:pt x="18" y="25"/>
                  <a:pt x="19" y="4"/>
                </a:cubicBezTo>
                <a:cubicBezTo>
                  <a:pt x="19" y="2"/>
                  <a:pt x="19" y="1"/>
                  <a:pt x="19" y="0"/>
                </a:cubicBezTo>
              </a:path>
            </a:pathLst>
          </a:custGeom>
          <a:solidFill>
            <a:srgbClr val="2B4B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Freeform 118">
            <a:extLst>
              <a:ext uri="{FF2B5EF4-FFF2-40B4-BE49-F238E27FC236}">
                <a16:creationId xmlns:a16="http://schemas.microsoft.com/office/drawing/2014/main" id="{E27A2A22-8E57-409A-9C70-9D68D756B750}"/>
              </a:ext>
            </a:extLst>
          </p:cNvPr>
          <p:cNvSpPr>
            <a:spLocks/>
          </p:cNvSpPr>
          <p:nvPr/>
        </p:nvSpPr>
        <p:spPr bwMode="auto">
          <a:xfrm>
            <a:off x="5054600" y="3611563"/>
            <a:ext cx="587375" cy="268288"/>
          </a:xfrm>
          <a:custGeom>
            <a:avLst/>
            <a:gdLst>
              <a:gd name="T0" fmla="*/ 190 w 192"/>
              <a:gd name="T1" fmla="*/ 0 h 88"/>
              <a:gd name="T2" fmla="*/ 189 w 192"/>
              <a:gd name="T3" fmla="*/ 0 h 88"/>
              <a:gd name="T4" fmla="*/ 0 w 192"/>
              <a:gd name="T5" fmla="*/ 88 h 88"/>
              <a:gd name="T6" fmla="*/ 6 w 192"/>
              <a:gd name="T7" fmla="*/ 88 h 88"/>
              <a:gd name="T8" fmla="*/ 190 w 192"/>
              <a:gd name="T9" fmla="*/ 3 h 88"/>
              <a:gd name="T10" fmla="*/ 190 w 192"/>
              <a:gd name="T11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2" h="88">
                <a:moveTo>
                  <a:pt x="190" y="0"/>
                </a:moveTo>
                <a:cubicBezTo>
                  <a:pt x="190" y="0"/>
                  <a:pt x="190" y="0"/>
                  <a:pt x="189" y="0"/>
                </a:cubicBezTo>
                <a:cubicBezTo>
                  <a:pt x="122" y="21"/>
                  <a:pt x="59" y="50"/>
                  <a:pt x="0" y="88"/>
                </a:cubicBezTo>
                <a:cubicBezTo>
                  <a:pt x="6" y="88"/>
                  <a:pt x="6" y="88"/>
                  <a:pt x="6" y="88"/>
                </a:cubicBezTo>
                <a:cubicBezTo>
                  <a:pt x="63" y="52"/>
                  <a:pt x="125" y="23"/>
                  <a:pt x="190" y="3"/>
                </a:cubicBezTo>
                <a:cubicBezTo>
                  <a:pt x="192" y="3"/>
                  <a:pt x="191" y="0"/>
                  <a:pt x="190" y="0"/>
                </a:cubicBezTo>
              </a:path>
            </a:pathLst>
          </a:custGeom>
          <a:solidFill>
            <a:srgbClr val="3865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119">
            <a:extLst>
              <a:ext uri="{FF2B5EF4-FFF2-40B4-BE49-F238E27FC236}">
                <a16:creationId xmlns:a16="http://schemas.microsoft.com/office/drawing/2014/main" id="{EC1D1BDD-B065-4E78-8C0C-4AF6330C4FB6}"/>
              </a:ext>
            </a:extLst>
          </p:cNvPr>
          <p:cNvSpPr>
            <a:spLocks/>
          </p:cNvSpPr>
          <p:nvPr/>
        </p:nvSpPr>
        <p:spPr bwMode="auto">
          <a:xfrm>
            <a:off x="5186363" y="3625850"/>
            <a:ext cx="231775" cy="55563"/>
          </a:xfrm>
          <a:custGeom>
            <a:avLst/>
            <a:gdLst>
              <a:gd name="T0" fmla="*/ 74 w 76"/>
              <a:gd name="T1" fmla="*/ 0 h 18"/>
              <a:gd name="T2" fmla="*/ 73 w 76"/>
              <a:gd name="T3" fmla="*/ 0 h 18"/>
              <a:gd name="T4" fmla="*/ 2 w 76"/>
              <a:gd name="T5" fmla="*/ 15 h 18"/>
              <a:gd name="T6" fmla="*/ 2 w 76"/>
              <a:gd name="T7" fmla="*/ 18 h 18"/>
              <a:gd name="T8" fmla="*/ 2 w 76"/>
              <a:gd name="T9" fmla="*/ 18 h 18"/>
              <a:gd name="T10" fmla="*/ 74 w 76"/>
              <a:gd name="T11" fmla="*/ 3 h 18"/>
              <a:gd name="T12" fmla="*/ 74 w 76"/>
              <a:gd name="T13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" h="18">
                <a:moveTo>
                  <a:pt x="74" y="0"/>
                </a:moveTo>
                <a:cubicBezTo>
                  <a:pt x="74" y="0"/>
                  <a:pt x="73" y="0"/>
                  <a:pt x="73" y="0"/>
                </a:cubicBezTo>
                <a:cubicBezTo>
                  <a:pt x="50" y="8"/>
                  <a:pt x="26" y="13"/>
                  <a:pt x="2" y="15"/>
                </a:cubicBezTo>
                <a:cubicBezTo>
                  <a:pt x="0" y="15"/>
                  <a:pt x="0" y="18"/>
                  <a:pt x="2" y="18"/>
                </a:cubicBezTo>
                <a:cubicBezTo>
                  <a:pt x="2" y="18"/>
                  <a:pt x="2" y="18"/>
                  <a:pt x="2" y="18"/>
                </a:cubicBezTo>
                <a:cubicBezTo>
                  <a:pt x="26" y="15"/>
                  <a:pt x="50" y="11"/>
                  <a:pt x="74" y="3"/>
                </a:cubicBezTo>
                <a:cubicBezTo>
                  <a:pt x="76" y="3"/>
                  <a:pt x="75" y="0"/>
                  <a:pt x="74" y="0"/>
                </a:cubicBezTo>
              </a:path>
            </a:pathLst>
          </a:custGeom>
          <a:solidFill>
            <a:srgbClr val="3865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Rectangle 120">
            <a:extLst>
              <a:ext uri="{FF2B5EF4-FFF2-40B4-BE49-F238E27FC236}">
                <a16:creationId xmlns:a16="http://schemas.microsoft.com/office/drawing/2014/main" id="{7D2E933E-A535-4707-A3E8-9F0A9BF11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188" y="1093788"/>
            <a:ext cx="915988" cy="1292225"/>
          </a:xfrm>
          <a:prstGeom prst="rect">
            <a:avLst/>
          </a:prstGeom>
          <a:solidFill>
            <a:srgbClr val="B979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Rectangle 121">
            <a:extLst>
              <a:ext uri="{FF2B5EF4-FFF2-40B4-BE49-F238E27FC236}">
                <a16:creationId xmlns:a16="http://schemas.microsoft.com/office/drawing/2014/main" id="{3A0DB6B6-8A28-47F3-B032-E44F6EC21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188" y="1093788"/>
            <a:ext cx="915988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Rectangle 122">
            <a:extLst>
              <a:ext uri="{FF2B5EF4-FFF2-40B4-BE49-F238E27FC236}">
                <a16:creationId xmlns:a16="http://schemas.microsoft.com/office/drawing/2014/main" id="{1C292C2E-4CEF-47FA-B970-BA079C093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5" y="1139825"/>
            <a:ext cx="827088" cy="1190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Rectangle 123">
            <a:extLst>
              <a:ext uri="{FF2B5EF4-FFF2-40B4-BE49-F238E27FC236}">
                <a16:creationId xmlns:a16="http://schemas.microsoft.com/office/drawing/2014/main" id="{59A66BFD-9371-4542-9850-BD14AECF3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5" y="1139825"/>
            <a:ext cx="82708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Freeform 124">
            <a:extLst>
              <a:ext uri="{FF2B5EF4-FFF2-40B4-BE49-F238E27FC236}">
                <a16:creationId xmlns:a16="http://schemas.microsoft.com/office/drawing/2014/main" id="{63B38AAC-6754-4785-8EE9-AEA189D95ED1}"/>
              </a:ext>
            </a:extLst>
          </p:cNvPr>
          <p:cNvSpPr>
            <a:spLocks/>
          </p:cNvSpPr>
          <p:nvPr/>
        </p:nvSpPr>
        <p:spPr bwMode="auto">
          <a:xfrm>
            <a:off x="4727575" y="1314450"/>
            <a:ext cx="555625" cy="820738"/>
          </a:xfrm>
          <a:custGeom>
            <a:avLst/>
            <a:gdLst>
              <a:gd name="T0" fmla="*/ 179 w 182"/>
              <a:gd name="T1" fmla="*/ 208 h 268"/>
              <a:gd name="T2" fmla="*/ 172 w 182"/>
              <a:gd name="T3" fmla="*/ 37 h 268"/>
              <a:gd name="T4" fmla="*/ 167 w 182"/>
              <a:gd name="T5" fmla="*/ 12 h 268"/>
              <a:gd name="T6" fmla="*/ 136 w 182"/>
              <a:gd name="T7" fmla="*/ 1 h 268"/>
              <a:gd name="T8" fmla="*/ 50 w 182"/>
              <a:gd name="T9" fmla="*/ 1 h 268"/>
              <a:gd name="T10" fmla="*/ 2 w 182"/>
              <a:gd name="T11" fmla="*/ 40 h 268"/>
              <a:gd name="T12" fmla="*/ 2 w 182"/>
              <a:gd name="T13" fmla="*/ 45 h 268"/>
              <a:gd name="T14" fmla="*/ 7 w 182"/>
              <a:gd name="T15" fmla="*/ 74 h 268"/>
              <a:gd name="T16" fmla="*/ 42 w 182"/>
              <a:gd name="T17" fmla="*/ 93 h 268"/>
              <a:gd name="T18" fmla="*/ 91 w 182"/>
              <a:gd name="T19" fmla="*/ 100 h 268"/>
              <a:gd name="T20" fmla="*/ 119 w 182"/>
              <a:gd name="T21" fmla="*/ 112 h 268"/>
              <a:gd name="T22" fmla="*/ 114 w 182"/>
              <a:gd name="T23" fmla="*/ 130 h 268"/>
              <a:gd name="T24" fmla="*/ 84 w 182"/>
              <a:gd name="T25" fmla="*/ 141 h 268"/>
              <a:gd name="T26" fmla="*/ 57 w 182"/>
              <a:gd name="T27" fmla="*/ 146 h 268"/>
              <a:gd name="T28" fmla="*/ 50 w 182"/>
              <a:gd name="T29" fmla="*/ 154 h 268"/>
              <a:gd name="T30" fmla="*/ 57 w 182"/>
              <a:gd name="T31" fmla="*/ 167 h 268"/>
              <a:gd name="T32" fmla="*/ 73 w 182"/>
              <a:gd name="T33" fmla="*/ 169 h 268"/>
              <a:gd name="T34" fmla="*/ 122 w 182"/>
              <a:gd name="T35" fmla="*/ 188 h 268"/>
              <a:gd name="T36" fmla="*/ 128 w 182"/>
              <a:gd name="T37" fmla="*/ 217 h 268"/>
              <a:gd name="T38" fmla="*/ 91 w 182"/>
              <a:gd name="T39" fmla="*/ 236 h 268"/>
              <a:gd name="T40" fmla="*/ 54 w 182"/>
              <a:gd name="T41" fmla="*/ 246 h 268"/>
              <a:gd name="T42" fmla="*/ 50 w 182"/>
              <a:gd name="T43" fmla="*/ 255 h 268"/>
              <a:gd name="T44" fmla="*/ 64 w 182"/>
              <a:gd name="T45" fmla="*/ 264 h 268"/>
              <a:gd name="T46" fmla="*/ 141 w 182"/>
              <a:gd name="T47" fmla="*/ 267 h 268"/>
              <a:gd name="T48" fmla="*/ 167 w 182"/>
              <a:gd name="T49" fmla="*/ 260 h 268"/>
              <a:gd name="T50" fmla="*/ 181 w 182"/>
              <a:gd name="T51" fmla="*/ 236 h 268"/>
              <a:gd name="T52" fmla="*/ 179 w 182"/>
              <a:gd name="T53" fmla="*/ 208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82" h="268">
                <a:moveTo>
                  <a:pt x="179" y="208"/>
                </a:moveTo>
                <a:cubicBezTo>
                  <a:pt x="172" y="151"/>
                  <a:pt x="170" y="94"/>
                  <a:pt x="172" y="37"/>
                </a:cubicBezTo>
                <a:cubicBezTo>
                  <a:pt x="172" y="28"/>
                  <a:pt x="172" y="19"/>
                  <a:pt x="167" y="12"/>
                </a:cubicBezTo>
                <a:cubicBezTo>
                  <a:pt x="160" y="2"/>
                  <a:pt x="148" y="0"/>
                  <a:pt x="136" y="1"/>
                </a:cubicBezTo>
                <a:cubicBezTo>
                  <a:pt x="129" y="1"/>
                  <a:pt x="84" y="1"/>
                  <a:pt x="50" y="1"/>
                </a:cubicBezTo>
                <a:cubicBezTo>
                  <a:pt x="26" y="1"/>
                  <a:pt x="6" y="18"/>
                  <a:pt x="2" y="40"/>
                </a:cubicBezTo>
                <a:cubicBezTo>
                  <a:pt x="2" y="42"/>
                  <a:pt x="2" y="44"/>
                  <a:pt x="2" y="45"/>
                </a:cubicBezTo>
                <a:cubicBezTo>
                  <a:pt x="0" y="55"/>
                  <a:pt x="2" y="65"/>
                  <a:pt x="7" y="74"/>
                </a:cubicBezTo>
                <a:cubicBezTo>
                  <a:pt x="15" y="85"/>
                  <a:pt x="29" y="90"/>
                  <a:pt x="42" y="93"/>
                </a:cubicBezTo>
                <a:cubicBezTo>
                  <a:pt x="58" y="97"/>
                  <a:pt x="75" y="99"/>
                  <a:pt x="91" y="100"/>
                </a:cubicBezTo>
                <a:cubicBezTo>
                  <a:pt x="102" y="100"/>
                  <a:pt x="114" y="102"/>
                  <a:pt x="119" y="112"/>
                </a:cubicBezTo>
                <a:cubicBezTo>
                  <a:pt x="121" y="118"/>
                  <a:pt x="119" y="125"/>
                  <a:pt x="114" y="130"/>
                </a:cubicBezTo>
                <a:cubicBezTo>
                  <a:pt x="106" y="139"/>
                  <a:pt x="95" y="140"/>
                  <a:pt x="84" y="141"/>
                </a:cubicBezTo>
                <a:cubicBezTo>
                  <a:pt x="75" y="141"/>
                  <a:pt x="65" y="142"/>
                  <a:pt x="57" y="146"/>
                </a:cubicBezTo>
                <a:cubicBezTo>
                  <a:pt x="54" y="148"/>
                  <a:pt x="50" y="150"/>
                  <a:pt x="50" y="154"/>
                </a:cubicBezTo>
                <a:cubicBezTo>
                  <a:pt x="48" y="159"/>
                  <a:pt x="52" y="165"/>
                  <a:pt x="57" y="167"/>
                </a:cubicBezTo>
                <a:cubicBezTo>
                  <a:pt x="62" y="169"/>
                  <a:pt x="68" y="169"/>
                  <a:pt x="73" y="169"/>
                </a:cubicBezTo>
                <a:cubicBezTo>
                  <a:pt x="91" y="169"/>
                  <a:pt x="110" y="173"/>
                  <a:pt x="122" y="188"/>
                </a:cubicBezTo>
                <a:cubicBezTo>
                  <a:pt x="129" y="196"/>
                  <a:pt x="132" y="207"/>
                  <a:pt x="128" y="217"/>
                </a:cubicBezTo>
                <a:cubicBezTo>
                  <a:pt x="122" y="232"/>
                  <a:pt x="106" y="235"/>
                  <a:pt x="91" y="236"/>
                </a:cubicBezTo>
                <a:cubicBezTo>
                  <a:pt x="78" y="237"/>
                  <a:pt x="64" y="237"/>
                  <a:pt x="54" y="246"/>
                </a:cubicBezTo>
                <a:cubicBezTo>
                  <a:pt x="51" y="248"/>
                  <a:pt x="50" y="251"/>
                  <a:pt x="50" y="255"/>
                </a:cubicBezTo>
                <a:cubicBezTo>
                  <a:pt x="51" y="261"/>
                  <a:pt x="58" y="263"/>
                  <a:pt x="64" y="264"/>
                </a:cubicBezTo>
                <a:cubicBezTo>
                  <a:pt x="90" y="267"/>
                  <a:pt x="115" y="268"/>
                  <a:pt x="141" y="267"/>
                </a:cubicBezTo>
                <a:cubicBezTo>
                  <a:pt x="150" y="266"/>
                  <a:pt x="160" y="266"/>
                  <a:pt x="167" y="260"/>
                </a:cubicBezTo>
                <a:cubicBezTo>
                  <a:pt x="175" y="255"/>
                  <a:pt x="180" y="245"/>
                  <a:pt x="181" y="236"/>
                </a:cubicBezTo>
                <a:cubicBezTo>
                  <a:pt x="182" y="227"/>
                  <a:pt x="181" y="217"/>
                  <a:pt x="179" y="208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Freeform 125">
            <a:extLst>
              <a:ext uri="{FF2B5EF4-FFF2-40B4-BE49-F238E27FC236}">
                <a16:creationId xmlns:a16="http://schemas.microsoft.com/office/drawing/2014/main" id="{EB325FA3-D854-4A05-832E-E8A62B1B04FF}"/>
              </a:ext>
            </a:extLst>
          </p:cNvPr>
          <p:cNvSpPr>
            <a:spLocks/>
          </p:cNvSpPr>
          <p:nvPr/>
        </p:nvSpPr>
        <p:spPr bwMode="auto">
          <a:xfrm>
            <a:off x="4733925" y="1617663"/>
            <a:ext cx="323850" cy="498475"/>
          </a:xfrm>
          <a:custGeom>
            <a:avLst/>
            <a:gdLst>
              <a:gd name="T0" fmla="*/ 101 w 106"/>
              <a:gd name="T1" fmla="*/ 102 h 163"/>
              <a:gd name="T2" fmla="*/ 72 w 106"/>
              <a:gd name="T3" fmla="*/ 92 h 163"/>
              <a:gd name="T4" fmla="*/ 51 w 106"/>
              <a:gd name="T5" fmla="*/ 88 h 163"/>
              <a:gd name="T6" fmla="*/ 32 w 106"/>
              <a:gd name="T7" fmla="*/ 62 h 163"/>
              <a:gd name="T8" fmla="*/ 29 w 106"/>
              <a:gd name="T9" fmla="*/ 46 h 163"/>
              <a:gd name="T10" fmla="*/ 36 w 106"/>
              <a:gd name="T11" fmla="*/ 32 h 163"/>
              <a:gd name="T12" fmla="*/ 43 w 106"/>
              <a:gd name="T13" fmla="*/ 29 h 163"/>
              <a:gd name="T14" fmla="*/ 48 w 106"/>
              <a:gd name="T15" fmla="*/ 23 h 163"/>
              <a:gd name="T16" fmla="*/ 42 w 106"/>
              <a:gd name="T17" fmla="*/ 16 h 163"/>
              <a:gd name="T18" fmla="*/ 9 w 106"/>
              <a:gd name="T19" fmla="*/ 0 h 163"/>
              <a:gd name="T20" fmla="*/ 4 w 106"/>
              <a:gd name="T21" fmla="*/ 1 h 163"/>
              <a:gd name="T22" fmla="*/ 2 w 106"/>
              <a:gd name="T23" fmla="*/ 72 h 163"/>
              <a:gd name="T24" fmla="*/ 9 w 106"/>
              <a:gd name="T25" fmla="*/ 142 h 163"/>
              <a:gd name="T26" fmla="*/ 12 w 106"/>
              <a:gd name="T27" fmla="*/ 153 h 163"/>
              <a:gd name="T28" fmla="*/ 20 w 106"/>
              <a:gd name="T29" fmla="*/ 161 h 163"/>
              <a:gd name="T30" fmla="*/ 30 w 106"/>
              <a:gd name="T31" fmla="*/ 159 h 163"/>
              <a:gd name="T32" fmla="*/ 32 w 106"/>
              <a:gd name="T33" fmla="*/ 153 h 163"/>
              <a:gd name="T34" fmla="*/ 33 w 106"/>
              <a:gd name="T35" fmla="*/ 152 h 163"/>
              <a:gd name="T36" fmla="*/ 62 w 106"/>
              <a:gd name="T37" fmla="*/ 126 h 163"/>
              <a:gd name="T38" fmla="*/ 97 w 106"/>
              <a:gd name="T39" fmla="*/ 118 h 163"/>
              <a:gd name="T40" fmla="*/ 106 w 106"/>
              <a:gd name="T41" fmla="*/ 109 h 163"/>
              <a:gd name="T42" fmla="*/ 101 w 106"/>
              <a:gd name="T43" fmla="*/ 10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6" h="163">
                <a:moveTo>
                  <a:pt x="101" y="102"/>
                </a:moveTo>
                <a:cubicBezTo>
                  <a:pt x="92" y="96"/>
                  <a:pt x="82" y="93"/>
                  <a:pt x="72" y="92"/>
                </a:cubicBezTo>
                <a:cubicBezTo>
                  <a:pt x="65" y="91"/>
                  <a:pt x="57" y="91"/>
                  <a:pt x="51" y="88"/>
                </a:cubicBezTo>
                <a:cubicBezTo>
                  <a:pt x="41" y="83"/>
                  <a:pt x="36" y="72"/>
                  <a:pt x="32" y="62"/>
                </a:cubicBezTo>
                <a:cubicBezTo>
                  <a:pt x="31" y="57"/>
                  <a:pt x="29" y="51"/>
                  <a:pt x="29" y="46"/>
                </a:cubicBezTo>
                <a:cubicBezTo>
                  <a:pt x="29" y="40"/>
                  <a:pt x="31" y="35"/>
                  <a:pt x="36" y="32"/>
                </a:cubicBezTo>
                <a:cubicBezTo>
                  <a:pt x="38" y="31"/>
                  <a:pt x="41" y="30"/>
                  <a:pt x="43" y="29"/>
                </a:cubicBezTo>
                <a:cubicBezTo>
                  <a:pt x="46" y="28"/>
                  <a:pt x="48" y="25"/>
                  <a:pt x="48" y="23"/>
                </a:cubicBezTo>
                <a:cubicBezTo>
                  <a:pt x="47" y="20"/>
                  <a:pt x="44" y="18"/>
                  <a:pt x="42" y="16"/>
                </a:cubicBezTo>
                <a:cubicBezTo>
                  <a:pt x="31" y="11"/>
                  <a:pt x="20" y="6"/>
                  <a:pt x="9" y="0"/>
                </a:cubicBezTo>
                <a:cubicBezTo>
                  <a:pt x="4" y="1"/>
                  <a:pt x="4" y="1"/>
                  <a:pt x="4" y="1"/>
                </a:cubicBezTo>
                <a:cubicBezTo>
                  <a:pt x="0" y="25"/>
                  <a:pt x="0" y="48"/>
                  <a:pt x="2" y="72"/>
                </a:cubicBezTo>
                <a:cubicBezTo>
                  <a:pt x="0" y="83"/>
                  <a:pt x="7" y="131"/>
                  <a:pt x="9" y="142"/>
                </a:cubicBezTo>
                <a:cubicBezTo>
                  <a:pt x="10" y="146"/>
                  <a:pt x="10" y="150"/>
                  <a:pt x="12" y="153"/>
                </a:cubicBezTo>
                <a:cubicBezTo>
                  <a:pt x="13" y="157"/>
                  <a:pt x="16" y="160"/>
                  <a:pt x="20" y="161"/>
                </a:cubicBezTo>
                <a:cubicBezTo>
                  <a:pt x="23" y="163"/>
                  <a:pt x="28" y="162"/>
                  <a:pt x="30" y="159"/>
                </a:cubicBezTo>
                <a:cubicBezTo>
                  <a:pt x="32" y="157"/>
                  <a:pt x="32" y="155"/>
                  <a:pt x="32" y="153"/>
                </a:cubicBezTo>
                <a:cubicBezTo>
                  <a:pt x="33" y="152"/>
                  <a:pt x="33" y="152"/>
                  <a:pt x="33" y="152"/>
                </a:cubicBezTo>
                <a:cubicBezTo>
                  <a:pt x="35" y="137"/>
                  <a:pt x="47" y="127"/>
                  <a:pt x="62" y="126"/>
                </a:cubicBezTo>
                <a:cubicBezTo>
                  <a:pt x="74" y="125"/>
                  <a:pt x="86" y="122"/>
                  <a:pt x="97" y="118"/>
                </a:cubicBezTo>
                <a:cubicBezTo>
                  <a:pt x="101" y="116"/>
                  <a:pt x="106" y="114"/>
                  <a:pt x="106" y="109"/>
                </a:cubicBezTo>
                <a:cubicBezTo>
                  <a:pt x="106" y="106"/>
                  <a:pt x="104" y="103"/>
                  <a:pt x="101" y="102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Freeform 126">
            <a:extLst>
              <a:ext uri="{FF2B5EF4-FFF2-40B4-BE49-F238E27FC236}">
                <a16:creationId xmlns:a16="http://schemas.microsoft.com/office/drawing/2014/main" id="{E178CC35-8A45-4B88-9CDA-85715FA1D3BA}"/>
              </a:ext>
            </a:extLst>
          </p:cNvPr>
          <p:cNvSpPr>
            <a:spLocks/>
          </p:cNvSpPr>
          <p:nvPr/>
        </p:nvSpPr>
        <p:spPr bwMode="auto">
          <a:xfrm>
            <a:off x="4594225" y="1139825"/>
            <a:ext cx="827088" cy="1190625"/>
          </a:xfrm>
          <a:custGeom>
            <a:avLst/>
            <a:gdLst>
              <a:gd name="T0" fmla="*/ 521 w 521"/>
              <a:gd name="T1" fmla="*/ 0 h 750"/>
              <a:gd name="T2" fmla="*/ 0 w 521"/>
              <a:gd name="T3" fmla="*/ 0 h 750"/>
              <a:gd name="T4" fmla="*/ 0 w 521"/>
              <a:gd name="T5" fmla="*/ 750 h 750"/>
              <a:gd name="T6" fmla="*/ 11 w 521"/>
              <a:gd name="T7" fmla="*/ 750 h 750"/>
              <a:gd name="T8" fmla="*/ 11 w 521"/>
              <a:gd name="T9" fmla="*/ 17 h 750"/>
              <a:gd name="T10" fmla="*/ 521 w 521"/>
              <a:gd name="T11" fmla="*/ 17 h 750"/>
              <a:gd name="T12" fmla="*/ 521 w 521"/>
              <a:gd name="T13" fmla="*/ 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21" h="750">
                <a:moveTo>
                  <a:pt x="521" y="0"/>
                </a:moveTo>
                <a:lnTo>
                  <a:pt x="0" y="0"/>
                </a:lnTo>
                <a:lnTo>
                  <a:pt x="0" y="750"/>
                </a:lnTo>
                <a:lnTo>
                  <a:pt x="11" y="750"/>
                </a:lnTo>
                <a:lnTo>
                  <a:pt x="11" y="17"/>
                </a:lnTo>
                <a:lnTo>
                  <a:pt x="521" y="17"/>
                </a:lnTo>
                <a:lnTo>
                  <a:pt x="521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Freeform 127">
            <a:extLst>
              <a:ext uri="{FF2B5EF4-FFF2-40B4-BE49-F238E27FC236}">
                <a16:creationId xmlns:a16="http://schemas.microsoft.com/office/drawing/2014/main" id="{84EFCFF2-C7F9-4B7E-9B0D-50D986907EFC}"/>
              </a:ext>
            </a:extLst>
          </p:cNvPr>
          <p:cNvSpPr>
            <a:spLocks/>
          </p:cNvSpPr>
          <p:nvPr/>
        </p:nvSpPr>
        <p:spPr bwMode="auto">
          <a:xfrm>
            <a:off x="4594225" y="1139825"/>
            <a:ext cx="827088" cy="1190625"/>
          </a:xfrm>
          <a:custGeom>
            <a:avLst/>
            <a:gdLst>
              <a:gd name="T0" fmla="*/ 521 w 521"/>
              <a:gd name="T1" fmla="*/ 0 h 750"/>
              <a:gd name="T2" fmla="*/ 0 w 521"/>
              <a:gd name="T3" fmla="*/ 0 h 750"/>
              <a:gd name="T4" fmla="*/ 0 w 521"/>
              <a:gd name="T5" fmla="*/ 750 h 750"/>
              <a:gd name="T6" fmla="*/ 11 w 521"/>
              <a:gd name="T7" fmla="*/ 750 h 750"/>
              <a:gd name="T8" fmla="*/ 11 w 521"/>
              <a:gd name="T9" fmla="*/ 17 h 750"/>
              <a:gd name="T10" fmla="*/ 521 w 521"/>
              <a:gd name="T11" fmla="*/ 17 h 750"/>
              <a:gd name="T12" fmla="*/ 521 w 521"/>
              <a:gd name="T13" fmla="*/ 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21" h="750">
                <a:moveTo>
                  <a:pt x="521" y="0"/>
                </a:moveTo>
                <a:lnTo>
                  <a:pt x="0" y="0"/>
                </a:lnTo>
                <a:lnTo>
                  <a:pt x="0" y="750"/>
                </a:lnTo>
                <a:lnTo>
                  <a:pt x="11" y="750"/>
                </a:lnTo>
                <a:lnTo>
                  <a:pt x="11" y="17"/>
                </a:lnTo>
                <a:lnTo>
                  <a:pt x="521" y="17"/>
                </a:lnTo>
                <a:lnTo>
                  <a:pt x="521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Freeform 128">
            <a:extLst>
              <a:ext uri="{FF2B5EF4-FFF2-40B4-BE49-F238E27FC236}">
                <a16:creationId xmlns:a16="http://schemas.microsoft.com/office/drawing/2014/main" id="{8F7A431D-1B91-40EA-9290-67FB189A613F}"/>
              </a:ext>
            </a:extLst>
          </p:cNvPr>
          <p:cNvSpPr>
            <a:spLocks/>
          </p:cNvSpPr>
          <p:nvPr/>
        </p:nvSpPr>
        <p:spPr bwMode="auto">
          <a:xfrm>
            <a:off x="4687888" y="1265238"/>
            <a:ext cx="363538" cy="382588"/>
          </a:xfrm>
          <a:custGeom>
            <a:avLst/>
            <a:gdLst>
              <a:gd name="T0" fmla="*/ 87 w 119"/>
              <a:gd name="T1" fmla="*/ 0 h 125"/>
              <a:gd name="T2" fmla="*/ 38 w 119"/>
              <a:gd name="T3" fmla="*/ 0 h 125"/>
              <a:gd name="T4" fmla="*/ 0 w 119"/>
              <a:gd name="T5" fmla="*/ 38 h 125"/>
              <a:gd name="T6" fmla="*/ 0 w 119"/>
              <a:gd name="T7" fmla="*/ 87 h 125"/>
              <a:gd name="T8" fmla="*/ 18 w 119"/>
              <a:gd name="T9" fmla="*/ 120 h 125"/>
              <a:gd name="T10" fmla="*/ 19 w 119"/>
              <a:gd name="T11" fmla="*/ 116 h 125"/>
              <a:gd name="T12" fmla="*/ 24 w 119"/>
              <a:gd name="T13" fmla="*/ 115 h 125"/>
              <a:gd name="T14" fmla="*/ 44 w 119"/>
              <a:gd name="T15" fmla="*/ 125 h 125"/>
              <a:gd name="T16" fmla="*/ 87 w 119"/>
              <a:gd name="T17" fmla="*/ 125 h 125"/>
              <a:gd name="T18" fmla="*/ 111 w 119"/>
              <a:gd name="T19" fmla="*/ 116 h 125"/>
              <a:gd name="T20" fmla="*/ 104 w 119"/>
              <a:gd name="T21" fmla="*/ 116 h 125"/>
              <a:gd name="T22" fmla="*/ 55 w 119"/>
              <a:gd name="T23" fmla="*/ 109 h 125"/>
              <a:gd name="T24" fmla="*/ 20 w 119"/>
              <a:gd name="T25" fmla="*/ 90 h 125"/>
              <a:gd name="T26" fmla="*/ 15 w 119"/>
              <a:gd name="T27" fmla="*/ 61 h 125"/>
              <a:gd name="T28" fmla="*/ 15 w 119"/>
              <a:gd name="T29" fmla="*/ 56 h 125"/>
              <a:gd name="T30" fmla="*/ 63 w 119"/>
              <a:gd name="T31" fmla="*/ 17 h 125"/>
              <a:gd name="T32" fmla="*/ 63 w 119"/>
              <a:gd name="T33" fmla="*/ 17 h 125"/>
              <a:gd name="T34" fmla="*/ 119 w 119"/>
              <a:gd name="T35" fmla="*/ 17 h 125"/>
              <a:gd name="T36" fmla="*/ 87 w 119"/>
              <a:gd name="T37" fmla="*/ 0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9" h="125">
                <a:moveTo>
                  <a:pt x="87" y="0"/>
                </a:moveTo>
                <a:cubicBezTo>
                  <a:pt x="38" y="0"/>
                  <a:pt x="38" y="0"/>
                  <a:pt x="38" y="0"/>
                </a:cubicBezTo>
                <a:cubicBezTo>
                  <a:pt x="17" y="0"/>
                  <a:pt x="0" y="17"/>
                  <a:pt x="0" y="38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1"/>
                  <a:pt x="7" y="113"/>
                  <a:pt x="18" y="120"/>
                </a:cubicBezTo>
                <a:cubicBezTo>
                  <a:pt x="19" y="119"/>
                  <a:pt x="19" y="117"/>
                  <a:pt x="19" y="116"/>
                </a:cubicBezTo>
                <a:cubicBezTo>
                  <a:pt x="24" y="115"/>
                  <a:pt x="24" y="115"/>
                  <a:pt x="24" y="115"/>
                </a:cubicBezTo>
                <a:cubicBezTo>
                  <a:pt x="31" y="119"/>
                  <a:pt x="37" y="122"/>
                  <a:pt x="44" y="125"/>
                </a:cubicBezTo>
                <a:cubicBezTo>
                  <a:pt x="87" y="125"/>
                  <a:pt x="87" y="125"/>
                  <a:pt x="87" y="125"/>
                </a:cubicBezTo>
                <a:cubicBezTo>
                  <a:pt x="96" y="125"/>
                  <a:pt x="105" y="122"/>
                  <a:pt x="111" y="116"/>
                </a:cubicBezTo>
                <a:cubicBezTo>
                  <a:pt x="109" y="116"/>
                  <a:pt x="107" y="116"/>
                  <a:pt x="104" y="116"/>
                </a:cubicBezTo>
                <a:cubicBezTo>
                  <a:pt x="88" y="115"/>
                  <a:pt x="71" y="113"/>
                  <a:pt x="55" y="109"/>
                </a:cubicBezTo>
                <a:cubicBezTo>
                  <a:pt x="42" y="106"/>
                  <a:pt x="28" y="101"/>
                  <a:pt x="20" y="90"/>
                </a:cubicBezTo>
                <a:cubicBezTo>
                  <a:pt x="15" y="81"/>
                  <a:pt x="13" y="71"/>
                  <a:pt x="15" y="61"/>
                </a:cubicBezTo>
                <a:cubicBezTo>
                  <a:pt x="15" y="60"/>
                  <a:pt x="15" y="58"/>
                  <a:pt x="15" y="56"/>
                </a:cubicBezTo>
                <a:cubicBezTo>
                  <a:pt x="19" y="34"/>
                  <a:pt x="39" y="17"/>
                  <a:pt x="63" y="17"/>
                </a:cubicBezTo>
                <a:cubicBezTo>
                  <a:pt x="63" y="17"/>
                  <a:pt x="63" y="17"/>
                  <a:pt x="63" y="17"/>
                </a:cubicBezTo>
                <a:cubicBezTo>
                  <a:pt x="81" y="17"/>
                  <a:pt x="102" y="17"/>
                  <a:pt x="119" y="17"/>
                </a:cubicBezTo>
                <a:cubicBezTo>
                  <a:pt x="112" y="7"/>
                  <a:pt x="100" y="0"/>
                  <a:pt x="87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Freeform 129">
            <a:extLst>
              <a:ext uri="{FF2B5EF4-FFF2-40B4-BE49-F238E27FC236}">
                <a16:creationId xmlns:a16="http://schemas.microsoft.com/office/drawing/2014/main" id="{9D45A2FD-B40B-42D1-9970-111B609665C1}"/>
              </a:ext>
            </a:extLst>
          </p:cNvPr>
          <p:cNvSpPr>
            <a:spLocks/>
          </p:cNvSpPr>
          <p:nvPr/>
        </p:nvSpPr>
        <p:spPr bwMode="auto">
          <a:xfrm>
            <a:off x="4727575" y="1317625"/>
            <a:ext cx="342900" cy="303213"/>
          </a:xfrm>
          <a:custGeom>
            <a:avLst/>
            <a:gdLst>
              <a:gd name="T0" fmla="*/ 50 w 112"/>
              <a:gd name="T1" fmla="*/ 0 h 99"/>
              <a:gd name="T2" fmla="*/ 2 w 112"/>
              <a:gd name="T3" fmla="*/ 39 h 99"/>
              <a:gd name="T4" fmla="*/ 2 w 112"/>
              <a:gd name="T5" fmla="*/ 44 h 99"/>
              <a:gd name="T6" fmla="*/ 7 w 112"/>
              <a:gd name="T7" fmla="*/ 73 h 99"/>
              <a:gd name="T8" fmla="*/ 42 w 112"/>
              <a:gd name="T9" fmla="*/ 92 h 99"/>
              <a:gd name="T10" fmla="*/ 91 w 112"/>
              <a:gd name="T11" fmla="*/ 99 h 99"/>
              <a:gd name="T12" fmla="*/ 98 w 112"/>
              <a:gd name="T13" fmla="*/ 99 h 99"/>
              <a:gd name="T14" fmla="*/ 112 w 112"/>
              <a:gd name="T15" fmla="*/ 70 h 99"/>
              <a:gd name="T16" fmla="*/ 112 w 112"/>
              <a:gd name="T17" fmla="*/ 21 h 99"/>
              <a:gd name="T18" fmla="*/ 106 w 112"/>
              <a:gd name="T19" fmla="*/ 0 h 99"/>
              <a:gd name="T20" fmla="*/ 50 w 112"/>
              <a:gd name="T21" fmla="*/ 0 h 99"/>
              <a:gd name="T22" fmla="*/ 50 w 112"/>
              <a:gd name="T23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2" h="99">
                <a:moveTo>
                  <a:pt x="50" y="0"/>
                </a:moveTo>
                <a:cubicBezTo>
                  <a:pt x="26" y="0"/>
                  <a:pt x="6" y="17"/>
                  <a:pt x="2" y="39"/>
                </a:cubicBezTo>
                <a:cubicBezTo>
                  <a:pt x="2" y="41"/>
                  <a:pt x="2" y="43"/>
                  <a:pt x="2" y="44"/>
                </a:cubicBezTo>
                <a:cubicBezTo>
                  <a:pt x="0" y="54"/>
                  <a:pt x="2" y="64"/>
                  <a:pt x="7" y="73"/>
                </a:cubicBezTo>
                <a:cubicBezTo>
                  <a:pt x="15" y="84"/>
                  <a:pt x="29" y="89"/>
                  <a:pt x="42" y="92"/>
                </a:cubicBezTo>
                <a:cubicBezTo>
                  <a:pt x="58" y="96"/>
                  <a:pt x="75" y="98"/>
                  <a:pt x="91" y="99"/>
                </a:cubicBezTo>
                <a:cubicBezTo>
                  <a:pt x="94" y="99"/>
                  <a:pt x="96" y="99"/>
                  <a:pt x="98" y="99"/>
                </a:cubicBezTo>
                <a:cubicBezTo>
                  <a:pt x="107" y="92"/>
                  <a:pt x="112" y="82"/>
                  <a:pt x="112" y="70"/>
                </a:cubicBezTo>
                <a:cubicBezTo>
                  <a:pt x="112" y="21"/>
                  <a:pt x="112" y="21"/>
                  <a:pt x="112" y="21"/>
                </a:cubicBezTo>
                <a:cubicBezTo>
                  <a:pt x="112" y="13"/>
                  <a:pt x="110" y="6"/>
                  <a:pt x="106" y="0"/>
                </a:cubicBezTo>
                <a:cubicBezTo>
                  <a:pt x="89" y="0"/>
                  <a:pt x="68" y="0"/>
                  <a:pt x="50" y="0"/>
                </a:cubicBezTo>
                <a:cubicBezTo>
                  <a:pt x="50" y="0"/>
                  <a:pt x="50" y="0"/>
                  <a:pt x="50" y="0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Freeform 130">
            <a:extLst>
              <a:ext uri="{FF2B5EF4-FFF2-40B4-BE49-F238E27FC236}">
                <a16:creationId xmlns:a16="http://schemas.microsoft.com/office/drawing/2014/main" id="{D1A85347-A8F6-4757-9C18-EAE02653F3A3}"/>
              </a:ext>
            </a:extLst>
          </p:cNvPr>
          <p:cNvSpPr>
            <a:spLocks/>
          </p:cNvSpPr>
          <p:nvPr/>
        </p:nvSpPr>
        <p:spPr bwMode="auto">
          <a:xfrm>
            <a:off x="4743450" y="1617663"/>
            <a:ext cx="79375" cy="30163"/>
          </a:xfrm>
          <a:custGeom>
            <a:avLst/>
            <a:gdLst>
              <a:gd name="T0" fmla="*/ 6 w 26"/>
              <a:gd name="T1" fmla="*/ 0 h 10"/>
              <a:gd name="T2" fmla="*/ 1 w 26"/>
              <a:gd name="T3" fmla="*/ 1 h 10"/>
              <a:gd name="T4" fmla="*/ 0 w 26"/>
              <a:gd name="T5" fmla="*/ 5 h 10"/>
              <a:gd name="T6" fmla="*/ 20 w 26"/>
              <a:gd name="T7" fmla="*/ 10 h 10"/>
              <a:gd name="T8" fmla="*/ 26 w 26"/>
              <a:gd name="T9" fmla="*/ 10 h 10"/>
              <a:gd name="T10" fmla="*/ 6 w 26"/>
              <a:gd name="T11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" h="10">
                <a:moveTo>
                  <a:pt x="6" y="0"/>
                </a:moveTo>
                <a:cubicBezTo>
                  <a:pt x="1" y="1"/>
                  <a:pt x="1" y="1"/>
                  <a:pt x="1" y="1"/>
                </a:cubicBezTo>
                <a:cubicBezTo>
                  <a:pt x="1" y="2"/>
                  <a:pt x="1" y="4"/>
                  <a:pt x="0" y="5"/>
                </a:cubicBezTo>
                <a:cubicBezTo>
                  <a:pt x="6" y="8"/>
                  <a:pt x="13" y="10"/>
                  <a:pt x="20" y="10"/>
                </a:cubicBezTo>
                <a:cubicBezTo>
                  <a:pt x="26" y="10"/>
                  <a:pt x="26" y="10"/>
                  <a:pt x="26" y="10"/>
                </a:cubicBezTo>
                <a:cubicBezTo>
                  <a:pt x="19" y="7"/>
                  <a:pt x="13" y="4"/>
                  <a:pt x="6" y="0"/>
                </a:cubicBezTo>
              </a:path>
            </a:pathLst>
          </a:custGeom>
          <a:solidFill>
            <a:srgbClr val="A0B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Freeform 131">
            <a:extLst>
              <a:ext uri="{FF2B5EF4-FFF2-40B4-BE49-F238E27FC236}">
                <a16:creationId xmlns:a16="http://schemas.microsoft.com/office/drawing/2014/main" id="{BF01AE74-4602-4462-9A62-999E2B83BF28}"/>
              </a:ext>
            </a:extLst>
          </p:cNvPr>
          <p:cNvSpPr>
            <a:spLocks/>
          </p:cNvSpPr>
          <p:nvPr/>
        </p:nvSpPr>
        <p:spPr bwMode="auto">
          <a:xfrm>
            <a:off x="3643313" y="4014788"/>
            <a:ext cx="309563" cy="2054225"/>
          </a:xfrm>
          <a:custGeom>
            <a:avLst/>
            <a:gdLst>
              <a:gd name="T0" fmla="*/ 0 w 195"/>
              <a:gd name="T1" fmla="*/ 1294 h 1294"/>
              <a:gd name="T2" fmla="*/ 120 w 195"/>
              <a:gd name="T3" fmla="*/ 0 h 1294"/>
              <a:gd name="T4" fmla="*/ 195 w 195"/>
              <a:gd name="T5" fmla="*/ 0 h 1294"/>
              <a:gd name="T6" fmla="*/ 39 w 195"/>
              <a:gd name="T7" fmla="*/ 1294 h 1294"/>
              <a:gd name="T8" fmla="*/ 0 w 195"/>
              <a:gd name="T9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" h="1294">
                <a:moveTo>
                  <a:pt x="0" y="1294"/>
                </a:moveTo>
                <a:lnTo>
                  <a:pt x="120" y="0"/>
                </a:lnTo>
                <a:lnTo>
                  <a:pt x="195" y="0"/>
                </a:lnTo>
                <a:lnTo>
                  <a:pt x="39" y="1294"/>
                </a:lnTo>
                <a:lnTo>
                  <a:pt x="0" y="1294"/>
                </a:lnTo>
                <a:close/>
              </a:path>
            </a:pathLst>
          </a:custGeom>
          <a:solidFill>
            <a:srgbClr val="B979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Freeform 132">
            <a:extLst>
              <a:ext uri="{FF2B5EF4-FFF2-40B4-BE49-F238E27FC236}">
                <a16:creationId xmlns:a16="http://schemas.microsoft.com/office/drawing/2014/main" id="{6D9FC060-A600-4861-9787-14EDB2B2B607}"/>
              </a:ext>
            </a:extLst>
          </p:cNvPr>
          <p:cNvSpPr>
            <a:spLocks/>
          </p:cNvSpPr>
          <p:nvPr/>
        </p:nvSpPr>
        <p:spPr bwMode="auto">
          <a:xfrm>
            <a:off x="3176588" y="4014788"/>
            <a:ext cx="307975" cy="2054225"/>
          </a:xfrm>
          <a:custGeom>
            <a:avLst/>
            <a:gdLst>
              <a:gd name="T0" fmla="*/ 0 w 194"/>
              <a:gd name="T1" fmla="*/ 1294 h 1294"/>
              <a:gd name="T2" fmla="*/ 117 w 194"/>
              <a:gd name="T3" fmla="*/ 0 h 1294"/>
              <a:gd name="T4" fmla="*/ 194 w 194"/>
              <a:gd name="T5" fmla="*/ 0 h 1294"/>
              <a:gd name="T6" fmla="*/ 38 w 194"/>
              <a:gd name="T7" fmla="*/ 1294 h 1294"/>
              <a:gd name="T8" fmla="*/ 0 w 194"/>
              <a:gd name="T9" fmla="*/ 129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1294">
                <a:moveTo>
                  <a:pt x="0" y="1294"/>
                </a:moveTo>
                <a:lnTo>
                  <a:pt x="117" y="0"/>
                </a:lnTo>
                <a:lnTo>
                  <a:pt x="194" y="0"/>
                </a:lnTo>
                <a:lnTo>
                  <a:pt x="38" y="1294"/>
                </a:lnTo>
                <a:lnTo>
                  <a:pt x="0" y="1294"/>
                </a:lnTo>
                <a:close/>
              </a:path>
            </a:pathLst>
          </a:custGeom>
          <a:solidFill>
            <a:srgbClr val="A24E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Freeform 133">
            <a:extLst>
              <a:ext uri="{FF2B5EF4-FFF2-40B4-BE49-F238E27FC236}">
                <a16:creationId xmlns:a16="http://schemas.microsoft.com/office/drawing/2014/main" id="{68DE89FB-45E5-4F3D-8B5D-36DD103F7BFB}"/>
              </a:ext>
            </a:extLst>
          </p:cNvPr>
          <p:cNvSpPr>
            <a:spLocks/>
          </p:cNvSpPr>
          <p:nvPr/>
        </p:nvSpPr>
        <p:spPr bwMode="auto">
          <a:xfrm>
            <a:off x="6942138" y="4014788"/>
            <a:ext cx="366713" cy="2043113"/>
          </a:xfrm>
          <a:custGeom>
            <a:avLst/>
            <a:gdLst>
              <a:gd name="T0" fmla="*/ 231 w 231"/>
              <a:gd name="T1" fmla="*/ 1287 h 1287"/>
              <a:gd name="T2" fmla="*/ 75 w 231"/>
              <a:gd name="T3" fmla="*/ 0 h 1287"/>
              <a:gd name="T4" fmla="*/ 0 w 231"/>
              <a:gd name="T5" fmla="*/ 0 h 1287"/>
              <a:gd name="T6" fmla="*/ 192 w 231"/>
              <a:gd name="T7" fmla="*/ 1287 h 1287"/>
              <a:gd name="T8" fmla="*/ 231 w 231"/>
              <a:gd name="T9" fmla="*/ 1287 h 1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1" h="1287">
                <a:moveTo>
                  <a:pt x="231" y="1287"/>
                </a:moveTo>
                <a:lnTo>
                  <a:pt x="75" y="0"/>
                </a:lnTo>
                <a:lnTo>
                  <a:pt x="0" y="0"/>
                </a:lnTo>
                <a:lnTo>
                  <a:pt x="192" y="1287"/>
                </a:lnTo>
                <a:lnTo>
                  <a:pt x="231" y="1287"/>
                </a:lnTo>
                <a:close/>
              </a:path>
            </a:pathLst>
          </a:custGeom>
          <a:solidFill>
            <a:srgbClr val="B979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Freeform 134">
            <a:extLst>
              <a:ext uri="{FF2B5EF4-FFF2-40B4-BE49-F238E27FC236}">
                <a16:creationId xmlns:a16="http://schemas.microsoft.com/office/drawing/2014/main" id="{1F660B79-A0B0-4289-A981-E5E8EE018F37}"/>
              </a:ext>
            </a:extLst>
          </p:cNvPr>
          <p:cNvSpPr>
            <a:spLocks/>
          </p:cNvSpPr>
          <p:nvPr/>
        </p:nvSpPr>
        <p:spPr bwMode="auto">
          <a:xfrm>
            <a:off x="6499225" y="4014788"/>
            <a:ext cx="369888" cy="2043113"/>
          </a:xfrm>
          <a:custGeom>
            <a:avLst/>
            <a:gdLst>
              <a:gd name="T0" fmla="*/ 233 w 233"/>
              <a:gd name="T1" fmla="*/ 1287 h 1287"/>
              <a:gd name="T2" fmla="*/ 77 w 233"/>
              <a:gd name="T3" fmla="*/ 0 h 1287"/>
              <a:gd name="T4" fmla="*/ 0 w 233"/>
              <a:gd name="T5" fmla="*/ 0 h 1287"/>
              <a:gd name="T6" fmla="*/ 194 w 233"/>
              <a:gd name="T7" fmla="*/ 1287 h 1287"/>
              <a:gd name="T8" fmla="*/ 233 w 233"/>
              <a:gd name="T9" fmla="*/ 1287 h 1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" h="1287">
                <a:moveTo>
                  <a:pt x="233" y="1287"/>
                </a:moveTo>
                <a:lnTo>
                  <a:pt x="77" y="0"/>
                </a:lnTo>
                <a:lnTo>
                  <a:pt x="0" y="0"/>
                </a:lnTo>
                <a:lnTo>
                  <a:pt x="194" y="1287"/>
                </a:lnTo>
                <a:lnTo>
                  <a:pt x="233" y="1287"/>
                </a:lnTo>
                <a:close/>
              </a:path>
            </a:pathLst>
          </a:custGeom>
          <a:solidFill>
            <a:srgbClr val="A24E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Freeform 135">
            <a:extLst>
              <a:ext uri="{FF2B5EF4-FFF2-40B4-BE49-F238E27FC236}">
                <a16:creationId xmlns:a16="http://schemas.microsoft.com/office/drawing/2014/main" id="{D1B1063F-7596-4C9B-89C6-940EE204D2BE}"/>
              </a:ext>
            </a:extLst>
          </p:cNvPr>
          <p:cNvSpPr>
            <a:spLocks/>
          </p:cNvSpPr>
          <p:nvPr/>
        </p:nvSpPr>
        <p:spPr bwMode="auto">
          <a:xfrm>
            <a:off x="6499225" y="4014788"/>
            <a:ext cx="369888" cy="2043113"/>
          </a:xfrm>
          <a:custGeom>
            <a:avLst/>
            <a:gdLst>
              <a:gd name="T0" fmla="*/ 233 w 233"/>
              <a:gd name="T1" fmla="*/ 1287 h 1287"/>
              <a:gd name="T2" fmla="*/ 77 w 233"/>
              <a:gd name="T3" fmla="*/ 0 h 1287"/>
              <a:gd name="T4" fmla="*/ 0 w 233"/>
              <a:gd name="T5" fmla="*/ 0 h 1287"/>
              <a:gd name="T6" fmla="*/ 194 w 233"/>
              <a:gd name="T7" fmla="*/ 1287 h 1287"/>
              <a:gd name="T8" fmla="*/ 233 w 233"/>
              <a:gd name="T9" fmla="*/ 1287 h 1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" h="1287">
                <a:moveTo>
                  <a:pt x="233" y="1287"/>
                </a:moveTo>
                <a:lnTo>
                  <a:pt x="77" y="0"/>
                </a:lnTo>
                <a:lnTo>
                  <a:pt x="0" y="0"/>
                </a:lnTo>
                <a:lnTo>
                  <a:pt x="194" y="1287"/>
                </a:lnTo>
                <a:lnTo>
                  <a:pt x="233" y="128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Rectangle 136">
            <a:extLst>
              <a:ext uri="{FF2B5EF4-FFF2-40B4-BE49-F238E27FC236}">
                <a16:creationId xmlns:a16="http://schemas.microsoft.com/office/drawing/2014/main" id="{C929605F-C077-4B84-AA56-7A51B9E2A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3919538"/>
            <a:ext cx="4171950" cy="95250"/>
          </a:xfrm>
          <a:prstGeom prst="rect">
            <a:avLst/>
          </a:prstGeom>
          <a:solidFill>
            <a:srgbClr val="B979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Rectangle 137">
            <a:extLst>
              <a:ext uri="{FF2B5EF4-FFF2-40B4-BE49-F238E27FC236}">
                <a16:creationId xmlns:a16="http://schemas.microsoft.com/office/drawing/2014/main" id="{BB8A593E-C3BF-4B72-9CA6-402B69A2D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3919538"/>
            <a:ext cx="417195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Rectangle 138">
            <a:extLst>
              <a:ext uri="{FF2B5EF4-FFF2-40B4-BE49-F238E27FC236}">
                <a16:creationId xmlns:a16="http://schemas.microsoft.com/office/drawing/2014/main" id="{2BDC9905-EF75-4CAA-8C4D-47CE5D80A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3919538"/>
            <a:ext cx="549275" cy="95250"/>
          </a:xfrm>
          <a:prstGeom prst="rect">
            <a:avLst/>
          </a:prstGeom>
          <a:solidFill>
            <a:srgbClr val="A24E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Rectangle 139">
            <a:extLst>
              <a:ext uri="{FF2B5EF4-FFF2-40B4-BE49-F238E27FC236}">
                <a16:creationId xmlns:a16="http://schemas.microsoft.com/office/drawing/2014/main" id="{E12ABAE4-DE53-4DF7-8059-2847782F8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300" y="3879850"/>
            <a:ext cx="911225" cy="42863"/>
          </a:xfrm>
          <a:prstGeom prst="rect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" name="Rectangle 140">
            <a:extLst>
              <a:ext uri="{FF2B5EF4-FFF2-40B4-BE49-F238E27FC236}">
                <a16:creationId xmlns:a16="http://schemas.microsoft.com/office/drawing/2014/main" id="{1BE132B4-16F1-4E48-BAC4-37898725C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300" y="3879850"/>
            <a:ext cx="911225" cy="4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" name="Freeform 141">
            <a:extLst>
              <a:ext uri="{FF2B5EF4-FFF2-40B4-BE49-F238E27FC236}">
                <a16:creationId xmlns:a16="http://schemas.microsoft.com/office/drawing/2014/main" id="{89B93F66-2352-4B2E-917D-C91A1EDC2E3A}"/>
              </a:ext>
            </a:extLst>
          </p:cNvPr>
          <p:cNvSpPr>
            <a:spLocks/>
          </p:cNvSpPr>
          <p:nvPr/>
        </p:nvSpPr>
        <p:spPr bwMode="auto">
          <a:xfrm>
            <a:off x="4559300" y="3879850"/>
            <a:ext cx="911225" cy="42863"/>
          </a:xfrm>
          <a:custGeom>
            <a:avLst/>
            <a:gdLst>
              <a:gd name="T0" fmla="*/ 574 w 574"/>
              <a:gd name="T1" fmla="*/ 0 h 27"/>
              <a:gd name="T2" fmla="*/ 324 w 574"/>
              <a:gd name="T3" fmla="*/ 0 h 27"/>
              <a:gd name="T4" fmla="*/ 312 w 574"/>
              <a:gd name="T5" fmla="*/ 0 h 27"/>
              <a:gd name="T6" fmla="*/ 0 w 574"/>
              <a:gd name="T7" fmla="*/ 0 h 27"/>
              <a:gd name="T8" fmla="*/ 0 w 574"/>
              <a:gd name="T9" fmla="*/ 27 h 27"/>
              <a:gd name="T10" fmla="*/ 574 w 574"/>
              <a:gd name="T11" fmla="*/ 27 h 27"/>
              <a:gd name="T12" fmla="*/ 574 w 574"/>
              <a:gd name="T13" fmla="*/ 25 h 27"/>
              <a:gd name="T14" fmla="*/ 574 w 574"/>
              <a:gd name="T1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4" h="27">
                <a:moveTo>
                  <a:pt x="574" y="0"/>
                </a:moveTo>
                <a:lnTo>
                  <a:pt x="324" y="0"/>
                </a:lnTo>
                <a:lnTo>
                  <a:pt x="312" y="0"/>
                </a:lnTo>
                <a:lnTo>
                  <a:pt x="0" y="0"/>
                </a:lnTo>
                <a:lnTo>
                  <a:pt x="0" y="27"/>
                </a:lnTo>
                <a:lnTo>
                  <a:pt x="574" y="27"/>
                </a:lnTo>
                <a:lnTo>
                  <a:pt x="574" y="25"/>
                </a:lnTo>
                <a:lnTo>
                  <a:pt x="574" y="0"/>
                </a:lnTo>
                <a:close/>
              </a:path>
            </a:pathLst>
          </a:custGeom>
          <a:solidFill>
            <a:srgbClr val="A8AD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Freeform 142">
            <a:extLst>
              <a:ext uri="{FF2B5EF4-FFF2-40B4-BE49-F238E27FC236}">
                <a16:creationId xmlns:a16="http://schemas.microsoft.com/office/drawing/2014/main" id="{08024A2C-F7FB-405D-ACA8-4EA7FB5C8E4A}"/>
              </a:ext>
            </a:extLst>
          </p:cNvPr>
          <p:cNvSpPr>
            <a:spLocks/>
          </p:cNvSpPr>
          <p:nvPr/>
        </p:nvSpPr>
        <p:spPr bwMode="auto">
          <a:xfrm>
            <a:off x="4559300" y="3879850"/>
            <a:ext cx="911225" cy="42863"/>
          </a:xfrm>
          <a:custGeom>
            <a:avLst/>
            <a:gdLst>
              <a:gd name="T0" fmla="*/ 574 w 574"/>
              <a:gd name="T1" fmla="*/ 0 h 27"/>
              <a:gd name="T2" fmla="*/ 324 w 574"/>
              <a:gd name="T3" fmla="*/ 0 h 27"/>
              <a:gd name="T4" fmla="*/ 312 w 574"/>
              <a:gd name="T5" fmla="*/ 0 h 27"/>
              <a:gd name="T6" fmla="*/ 0 w 574"/>
              <a:gd name="T7" fmla="*/ 0 h 27"/>
              <a:gd name="T8" fmla="*/ 0 w 574"/>
              <a:gd name="T9" fmla="*/ 27 h 27"/>
              <a:gd name="T10" fmla="*/ 574 w 574"/>
              <a:gd name="T11" fmla="*/ 27 h 27"/>
              <a:gd name="T12" fmla="*/ 574 w 574"/>
              <a:gd name="T13" fmla="*/ 25 h 27"/>
              <a:gd name="T14" fmla="*/ 574 w 574"/>
              <a:gd name="T1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4" h="27">
                <a:moveTo>
                  <a:pt x="574" y="0"/>
                </a:moveTo>
                <a:lnTo>
                  <a:pt x="324" y="0"/>
                </a:lnTo>
                <a:lnTo>
                  <a:pt x="312" y="0"/>
                </a:lnTo>
                <a:lnTo>
                  <a:pt x="0" y="0"/>
                </a:lnTo>
                <a:lnTo>
                  <a:pt x="0" y="27"/>
                </a:lnTo>
                <a:lnTo>
                  <a:pt x="574" y="27"/>
                </a:lnTo>
                <a:lnTo>
                  <a:pt x="574" y="25"/>
                </a:lnTo>
                <a:lnTo>
                  <a:pt x="57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" name="Freeform 143">
            <a:extLst>
              <a:ext uri="{FF2B5EF4-FFF2-40B4-BE49-F238E27FC236}">
                <a16:creationId xmlns:a16="http://schemas.microsoft.com/office/drawing/2014/main" id="{D77133F5-4A53-44E9-A18C-A1F7E9AF3648}"/>
              </a:ext>
            </a:extLst>
          </p:cNvPr>
          <p:cNvSpPr>
            <a:spLocks/>
          </p:cNvSpPr>
          <p:nvPr/>
        </p:nvSpPr>
        <p:spPr bwMode="auto">
          <a:xfrm>
            <a:off x="3540125" y="2747963"/>
            <a:ext cx="1239838" cy="969963"/>
          </a:xfrm>
          <a:custGeom>
            <a:avLst/>
            <a:gdLst>
              <a:gd name="T0" fmla="*/ 392 w 406"/>
              <a:gd name="T1" fmla="*/ 317 h 317"/>
              <a:gd name="T2" fmla="*/ 39 w 406"/>
              <a:gd name="T3" fmla="*/ 317 h 317"/>
              <a:gd name="T4" fmla="*/ 26 w 406"/>
              <a:gd name="T5" fmla="*/ 304 h 317"/>
              <a:gd name="T6" fmla="*/ 1 w 406"/>
              <a:gd name="T7" fmla="*/ 15 h 317"/>
              <a:gd name="T8" fmla="*/ 14 w 406"/>
              <a:gd name="T9" fmla="*/ 0 h 317"/>
              <a:gd name="T10" fmla="*/ 367 w 406"/>
              <a:gd name="T11" fmla="*/ 0 h 317"/>
              <a:gd name="T12" fmla="*/ 380 w 406"/>
              <a:gd name="T13" fmla="*/ 13 h 317"/>
              <a:gd name="T14" fmla="*/ 405 w 406"/>
              <a:gd name="T15" fmla="*/ 302 h 317"/>
              <a:gd name="T16" fmla="*/ 392 w 406"/>
              <a:gd name="T17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" h="317">
                <a:moveTo>
                  <a:pt x="392" y="317"/>
                </a:moveTo>
                <a:cubicBezTo>
                  <a:pt x="39" y="317"/>
                  <a:pt x="39" y="317"/>
                  <a:pt x="39" y="317"/>
                </a:cubicBezTo>
                <a:cubicBezTo>
                  <a:pt x="32" y="317"/>
                  <a:pt x="26" y="312"/>
                  <a:pt x="26" y="304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7"/>
                  <a:pt x="6" y="0"/>
                  <a:pt x="14" y="0"/>
                </a:cubicBezTo>
                <a:cubicBezTo>
                  <a:pt x="367" y="0"/>
                  <a:pt x="367" y="0"/>
                  <a:pt x="367" y="0"/>
                </a:cubicBezTo>
                <a:cubicBezTo>
                  <a:pt x="374" y="0"/>
                  <a:pt x="380" y="6"/>
                  <a:pt x="380" y="13"/>
                </a:cubicBezTo>
                <a:cubicBezTo>
                  <a:pt x="405" y="302"/>
                  <a:pt x="405" y="302"/>
                  <a:pt x="405" y="302"/>
                </a:cubicBezTo>
                <a:cubicBezTo>
                  <a:pt x="406" y="310"/>
                  <a:pt x="400" y="317"/>
                  <a:pt x="392" y="317"/>
                </a:cubicBezTo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Freeform 144">
            <a:extLst>
              <a:ext uri="{FF2B5EF4-FFF2-40B4-BE49-F238E27FC236}">
                <a16:creationId xmlns:a16="http://schemas.microsoft.com/office/drawing/2014/main" id="{3D5B57F7-F173-4330-A243-34A508AAECA6}"/>
              </a:ext>
            </a:extLst>
          </p:cNvPr>
          <p:cNvSpPr>
            <a:spLocks noEditPoints="1"/>
          </p:cNvSpPr>
          <p:nvPr/>
        </p:nvSpPr>
        <p:spPr bwMode="auto">
          <a:xfrm>
            <a:off x="3543300" y="2747963"/>
            <a:ext cx="1233488" cy="969963"/>
          </a:xfrm>
          <a:custGeom>
            <a:avLst/>
            <a:gdLst>
              <a:gd name="T0" fmla="*/ 390 w 404"/>
              <a:gd name="T1" fmla="*/ 306 h 317"/>
              <a:gd name="T2" fmla="*/ 388 w 404"/>
              <a:gd name="T3" fmla="*/ 305 h 317"/>
              <a:gd name="T4" fmla="*/ 363 w 404"/>
              <a:gd name="T5" fmla="*/ 13 h 317"/>
              <a:gd name="T6" fmla="*/ 364 w 404"/>
              <a:gd name="T7" fmla="*/ 11 h 317"/>
              <a:gd name="T8" fmla="*/ 366 w 404"/>
              <a:gd name="T9" fmla="*/ 13 h 317"/>
              <a:gd name="T10" fmla="*/ 391 w 404"/>
              <a:gd name="T11" fmla="*/ 305 h 317"/>
              <a:gd name="T12" fmla="*/ 390 w 404"/>
              <a:gd name="T13" fmla="*/ 306 h 317"/>
              <a:gd name="T14" fmla="*/ 366 w 404"/>
              <a:gd name="T15" fmla="*/ 0 h 317"/>
              <a:gd name="T16" fmla="*/ 13 w 404"/>
              <a:gd name="T17" fmla="*/ 0 h 317"/>
              <a:gd name="T18" fmla="*/ 0 w 404"/>
              <a:gd name="T19" fmla="*/ 14 h 317"/>
              <a:gd name="T20" fmla="*/ 0 w 404"/>
              <a:gd name="T21" fmla="*/ 15 h 317"/>
              <a:gd name="T22" fmla="*/ 25 w 404"/>
              <a:gd name="T23" fmla="*/ 304 h 317"/>
              <a:gd name="T24" fmla="*/ 38 w 404"/>
              <a:gd name="T25" fmla="*/ 317 h 317"/>
              <a:gd name="T26" fmla="*/ 130 w 404"/>
              <a:gd name="T27" fmla="*/ 317 h 317"/>
              <a:gd name="T28" fmla="*/ 157 w 404"/>
              <a:gd name="T29" fmla="*/ 237 h 317"/>
              <a:gd name="T30" fmla="*/ 227 w 404"/>
              <a:gd name="T31" fmla="*/ 237 h 317"/>
              <a:gd name="T32" fmla="*/ 202 w 404"/>
              <a:gd name="T33" fmla="*/ 317 h 317"/>
              <a:gd name="T34" fmla="*/ 391 w 404"/>
              <a:gd name="T35" fmla="*/ 317 h 317"/>
              <a:gd name="T36" fmla="*/ 404 w 404"/>
              <a:gd name="T37" fmla="*/ 303 h 317"/>
              <a:gd name="T38" fmla="*/ 404 w 404"/>
              <a:gd name="T39" fmla="*/ 302 h 317"/>
              <a:gd name="T40" fmla="*/ 379 w 404"/>
              <a:gd name="T41" fmla="*/ 13 h 317"/>
              <a:gd name="T42" fmla="*/ 366 w 404"/>
              <a:gd name="T43" fmla="*/ 0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04" h="317">
                <a:moveTo>
                  <a:pt x="390" y="306"/>
                </a:moveTo>
                <a:cubicBezTo>
                  <a:pt x="389" y="306"/>
                  <a:pt x="388" y="306"/>
                  <a:pt x="388" y="305"/>
                </a:cubicBezTo>
                <a:cubicBezTo>
                  <a:pt x="379" y="208"/>
                  <a:pt x="372" y="110"/>
                  <a:pt x="363" y="13"/>
                </a:cubicBezTo>
                <a:cubicBezTo>
                  <a:pt x="363" y="12"/>
                  <a:pt x="364" y="11"/>
                  <a:pt x="364" y="11"/>
                </a:cubicBezTo>
                <a:cubicBezTo>
                  <a:pt x="365" y="11"/>
                  <a:pt x="366" y="12"/>
                  <a:pt x="366" y="13"/>
                </a:cubicBezTo>
                <a:cubicBezTo>
                  <a:pt x="375" y="110"/>
                  <a:pt x="382" y="208"/>
                  <a:pt x="391" y="305"/>
                </a:cubicBezTo>
                <a:cubicBezTo>
                  <a:pt x="391" y="306"/>
                  <a:pt x="390" y="306"/>
                  <a:pt x="390" y="306"/>
                </a:cubicBezTo>
                <a:moveTo>
                  <a:pt x="366" y="0"/>
                </a:moveTo>
                <a:cubicBezTo>
                  <a:pt x="13" y="0"/>
                  <a:pt x="13" y="0"/>
                  <a:pt x="13" y="0"/>
                </a:cubicBezTo>
                <a:cubicBezTo>
                  <a:pt x="6" y="0"/>
                  <a:pt x="0" y="6"/>
                  <a:pt x="0" y="14"/>
                </a:cubicBezTo>
                <a:cubicBezTo>
                  <a:pt x="0" y="15"/>
                  <a:pt x="0" y="15"/>
                  <a:pt x="0" y="15"/>
                </a:cubicBezTo>
                <a:cubicBezTo>
                  <a:pt x="25" y="304"/>
                  <a:pt x="25" y="304"/>
                  <a:pt x="25" y="304"/>
                </a:cubicBezTo>
                <a:cubicBezTo>
                  <a:pt x="25" y="312"/>
                  <a:pt x="31" y="317"/>
                  <a:pt x="38" y="317"/>
                </a:cubicBezTo>
                <a:cubicBezTo>
                  <a:pt x="130" y="317"/>
                  <a:pt x="130" y="317"/>
                  <a:pt x="130" y="317"/>
                </a:cubicBezTo>
                <a:cubicBezTo>
                  <a:pt x="157" y="237"/>
                  <a:pt x="157" y="237"/>
                  <a:pt x="157" y="237"/>
                </a:cubicBezTo>
                <a:cubicBezTo>
                  <a:pt x="227" y="237"/>
                  <a:pt x="227" y="237"/>
                  <a:pt x="227" y="237"/>
                </a:cubicBezTo>
                <a:cubicBezTo>
                  <a:pt x="202" y="317"/>
                  <a:pt x="202" y="317"/>
                  <a:pt x="202" y="317"/>
                </a:cubicBezTo>
                <a:cubicBezTo>
                  <a:pt x="391" y="317"/>
                  <a:pt x="391" y="317"/>
                  <a:pt x="391" y="317"/>
                </a:cubicBezTo>
                <a:cubicBezTo>
                  <a:pt x="398" y="317"/>
                  <a:pt x="404" y="311"/>
                  <a:pt x="404" y="303"/>
                </a:cubicBezTo>
                <a:cubicBezTo>
                  <a:pt x="404" y="303"/>
                  <a:pt x="404" y="302"/>
                  <a:pt x="404" y="302"/>
                </a:cubicBezTo>
                <a:cubicBezTo>
                  <a:pt x="379" y="13"/>
                  <a:pt x="379" y="13"/>
                  <a:pt x="379" y="13"/>
                </a:cubicBezTo>
                <a:cubicBezTo>
                  <a:pt x="379" y="6"/>
                  <a:pt x="373" y="0"/>
                  <a:pt x="366" y="0"/>
                </a:cubicBezTo>
              </a:path>
            </a:pathLst>
          </a:custGeom>
          <a:solidFill>
            <a:srgbClr val="A8AD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Freeform 145">
            <a:extLst>
              <a:ext uri="{FF2B5EF4-FFF2-40B4-BE49-F238E27FC236}">
                <a16:creationId xmlns:a16="http://schemas.microsoft.com/office/drawing/2014/main" id="{A341C898-8B44-4F49-97C4-F7CAB40E62BA}"/>
              </a:ext>
            </a:extLst>
          </p:cNvPr>
          <p:cNvSpPr>
            <a:spLocks/>
          </p:cNvSpPr>
          <p:nvPr/>
        </p:nvSpPr>
        <p:spPr bwMode="auto">
          <a:xfrm>
            <a:off x="3873500" y="3473450"/>
            <a:ext cx="363538" cy="438150"/>
          </a:xfrm>
          <a:custGeom>
            <a:avLst/>
            <a:gdLst>
              <a:gd name="T0" fmla="*/ 0 w 229"/>
              <a:gd name="T1" fmla="*/ 276 h 276"/>
              <a:gd name="T2" fmla="*/ 140 w 229"/>
              <a:gd name="T3" fmla="*/ 276 h 276"/>
              <a:gd name="T4" fmla="*/ 229 w 229"/>
              <a:gd name="T5" fmla="*/ 0 h 276"/>
              <a:gd name="T6" fmla="*/ 94 w 229"/>
              <a:gd name="T7" fmla="*/ 0 h 276"/>
              <a:gd name="T8" fmla="*/ 0 w 229"/>
              <a:gd name="T9" fmla="*/ 276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9" h="276">
                <a:moveTo>
                  <a:pt x="0" y="276"/>
                </a:moveTo>
                <a:lnTo>
                  <a:pt x="140" y="276"/>
                </a:lnTo>
                <a:lnTo>
                  <a:pt x="229" y="0"/>
                </a:lnTo>
                <a:lnTo>
                  <a:pt x="94" y="0"/>
                </a:lnTo>
                <a:lnTo>
                  <a:pt x="0" y="276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Freeform 146">
            <a:extLst>
              <a:ext uri="{FF2B5EF4-FFF2-40B4-BE49-F238E27FC236}">
                <a16:creationId xmlns:a16="http://schemas.microsoft.com/office/drawing/2014/main" id="{FA84197E-82AA-4D8C-8351-E5858773AC6E}"/>
              </a:ext>
            </a:extLst>
          </p:cNvPr>
          <p:cNvSpPr>
            <a:spLocks/>
          </p:cNvSpPr>
          <p:nvPr/>
        </p:nvSpPr>
        <p:spPr bwMode="auto">
          <a:xfrm>
            <a:off x="3873500" y="3473450"/>
            <a:ext cx="363538" cy="438150"/>
          </a:xfrm>
          <a:custGeom>
            <a:avLst/>
            <a:gdLst>
              <a:gd name="T0" fmla="*/ 0 w 229"/>
              <a:gd name="T1" fmla="*/ 276 h 276"/>
              <a:gd name="T2" fmla="*/ 140 w 229"/>
              <a:gd name="T3" fmla="*/ 276 h 276"/>
              <a:gd name="T4" fmla="*/ 229 w 229"/>
              <a:gd name="T5" fmla="*/ 0 h 276"/>
              <a:gd name="T6" fmla="*/ 94 w 229"/>
              <a:gd name="T7" fmla="*/ 0 h 276"/>
              <a:gd name="T8" fmla="*/ 0 w 229"/>
              <a:gd name="T9" fmla="*/ 276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9" h="276">
                <a:moveTo>
                  <a:pt x="0" y="276"/>
                </a:moveTo>
                <a:lnTo>
                  <a:pt x="140" y="276"/>
                </a:lnTo>
                <a:lnTo>
                  <a:pt x="229" y="0"/>
                </a:lnTo>
                <a:lnTo>
                  <a:pt x="94" y="0"/>
                </a:lnTo>
                <a:lnTo>
                  <a:pt x="0" y="27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Freeform 147">
            <a:extLst>
              <a:ext uri="{FF2B5EF4-FFF2-40B4-BE49-F238E27FC236}">
                <a16:creationId xmlns:a16="http://schemas.microsoft.com/office/drawing/2014/main" id="{41ACD667-16C2-4BA5-BE72-0CB625A56092}"/>
              </a:ext>
            </a:extLst>
          </p:cNvPr>
          <p:cNvSpPr>
            <a:spLocks/>
          </p:cNvSpPr>
          <p:nvPr/>
        </p:nvSpPr>
        <p:spPr bwMode="auto">
          <a:xfrm>
            <a:off x="3881438" y="3473450"/>
            <a:ext cx="355600" cy="412750"/>
          </a:xfrm>
          <a:custGeom>
            <a:avLst/>
            <a:gdLst>
              <a:gd name="T0" fmla="*/ 224 w 224"/>
              <a:gd name="T1" fmla="*/ 0 h 260"/>
              <a:gd name="T2" fmla="*/ 89 w 224"/>
              <a:gd name="T3" fmla="*/ 0 h 260"/>
              <a:gd name="T4" fmla="*/ 0 w 224"/>
              <a:gd name="T5" fmla="*/ 260 h 260"/>
              <a:gd name="T6" fmla="*/ 141 w 224"/>
              <a:gd name="T7" fmla="*/ 260 h 260"/>
              <a:gd name="T8" fmla="*/ 224 w 224"/>
              <a:gd name="T9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" h="260">
                <a:moveTo>
                  <a:pt x="224" y="0"/>
                </a:moveTo>
                <a:lnTo>
                  <a:pt x="89" y="0"/>
                </a:lnTo>
                <a:lnTo>
                  <a:pt x="0" y="260"/>
                </a:lnTo>
                <a:lnTo>
                  <a:pt x="141" y="260"/>
                </a:lnTo>
                <a:lnTo>
                  <a:pt x="224" y="0"/>
                </a:lnTo>
                <a:close/>
              </a:path>
            </a:pathLst>
          </a:custGeom>
          <a:solidFill>
            <a:srgbClr val="A8AD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148">
            <a:extLst>
              <a:ext uri="{FF2B5EF4-FFF2-40B4-BE49-F238E27FC236}">
                <a16:creationId xmlns:a16="http://schemas.microsoft.com/office/drawing/2014/main" id="{F1676A70-8076-453A-88FA-883C85A1230C}"/>
              </a:ext>
            </a:extLst>
          </p:cNvPr>
          <p:cNvSpPr>
            <a:spLocks/>
          </p:cNvSpPr>
          <p:nvPr/>
        </p:nvSpPr>
        <p:spPr bwMode="auto">
          <a:xfrm>
            <a:off x="3881438" y="3473450"/>
            <a:ext cx="355600" cy="412750"/>
          </a:xfrm>
          <a:custGeom>
            <a:avLst/>
            <a:gdLst>
              <a:gd name="T0" fmla="*/ 224 w 224"/>
              <a:gd name="T1" fmla="*/ 0 h 260"/>
              <a:gd name="T2" fmla="*/ 89 w 224"/>
              <a:gd name="T3" fmla="*/ 0 h 260"/>
              <a:gd name="T4" fmla="*/ 0 w 224"/>
              <a:gd name="T5" fmla="*/ 260 h 260"/>
              <a:gd name="T6" fmla="*/ 141 w 224"/>
              <a:gd name="T7" fmla="*/ 260 h 260"/>
              <a:gd name="T8" fmla="*/ 224 w 224"/>
              <a:gd name="T9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" h="260">
                <a:moveTo>
                  <a:pt x="224" y="0"/>
                </a:moveTo>
                <a:lnTo>
                  <a:pt x="89" y="0"/>
                </a:lnTo>
                <a:lnTo>
                  <a:pt x="0" y="260"/>
                </a:lnTo>
                <a:lnTo>
                  <a:pt x="141" y="260"/>
                </a:lnTo>
                <a:lnTo>
                  <a:pt x="22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Rectangle 149">
            <a:extLst>
              <a:ext uri="{FF2B5EF4-FFF2-40B4-BE49-F238E27FC236}">
                <a16:creationId xmlns:a16="http://schemas.microsoft.com/office/drawing/2014/main" id="{0905F4BD-B2C3-4D0B-9073-635AEF562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8563" y="3886200"/>
            <a:ext cx="538163" cy="33338"/>
          </a:xfrm>
          <a:prstGeom prst="rect">
            <a:avLst/>
          </a:pr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" name="Rectangle 150">
            <a:extLst>
              <a:ext uri="{FF2B5EF4-FFF2-40B4-BE49-F238E27FC236}">
                <a16:creationId xmlns:a16="http://schemas.microsoft.com/office/drawing/2014/main" id="{BA88217E-2413-4029-AB8E-D3FCFC52E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8563" y="3886200"/>
            <a:ext cx="538163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" name="Freeform 151">
            <a:extLst>
              <a:ext uri="{FF2B5EF4-FFF2-40B4-BE49-F238E27FC236}">
                <a16:creationId xmlns:a16="http://schemas.microsoft.com/office/drawing/2014/main" id="{D82BE2E9-B4DE-42CC-BEAC-4A10E9048364}"/>
              </a:ext>
            </a:extLst>
          </p:cNvPr>
          <p:cNvSpPr>
            <a:spLocks/>
          </p:cNvSpPr>
          <p:nvPr/>
        </p:nvSpPr>
        <p:spPr bwMode="auto">
          <a:xfrm>
            <a:off x="3738563" y="3886200"/>
            <a:ext cx="538163" cy="33338"/>
          </a:xfrm>
          <a:custGeom>
            <a:avLst/>
            <a:gdLst>
              <a:gd name="T0" fmla="*/ 339 w 339"/>
              <a:gd name="T1" fmla="*/ 0 h 21"/>
              <a:gd name="T2" fmla="*/ 231 w 339"/>
              <a:gd name="T3" fmla="*/ 0 h 21"/>
              <a:gd name="T4" fmla="*/ 90 w 339"/>
              <a:gd name="T5" fmla="*/ 0 h 21"/>
              <a:gd name="T6" fmla="*/ 0 w 339"/>
              <a:gd name="T7" fmla="*/ 0 h 21"/>
              <a:gd name="T8" fmla="*/ 0 w 339"/>
              <a:gd name="T9" fmla="*/ 21 h 21"/>
              <a:gd name="T10" fmla="*/ 339 w 339"/>
              <a:gd name="T11" fmla="*/ 21 h 21"/>
              <a:gd name="T12" fmla="*/ 339 w 339"/>
              <a:gd name="T1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9" h="21">
                <a:moveTo>
                  <a:pt x="339" y="0"/>
                </a:moveTo>
                <a:lnTo>
                  <a:pt x="231" y="0"/>
                </a:lnTo>
                <a:lnTo>
                  <a:pt x="90" y="0"/>
                </a:lnTo>
                <a:lnTo>
                  <a:pt x="0" y="0"/>
                </a:lnTo>
                <a:lnTo>
                  <a:pt x="0" y="21"/>
                </a:lnTo>
                <a:lnTo>
                  <a:pt x="339" y="21"/>
                </a:lnTo>
                <a:lnTo>
                  <a:pt x="339" y="0"/>
                </a:lnTo>
                <a:close/>
              </a:path>
            </a:pathLst>
          </a:custGeom>
          <a:solidFill>
            <a:srgbClr val="A8AD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152">
            <a:extLst>
              <a:ext uri="{FF2B5EF4-FFF2-40B4-BE49-F238E27FC236}">
                <a16:creationId xmlns:a16="http://schemas.microsoft.com/office/drawing/2014/main" id="{BF399B54-9E94-4505-9943-A8FB7064430A}"/>
              </a:ext>
            </a:extLst>
          </p:cNvPr>
          <p:cNvSpPr>
            <a:spLocks/>
          </p:cNvSpPr>
          <p:nvPr/>
        </p:nvSpPr>
        <p:spPr bwMode="auto">
          <a:xfrm>
            <a:off x="3738563" y="3886200"/>
            <a:ext cx="538163" cy="33338"/>
          </a:xfrm>
          <a:custGeom>
            <a:avLst/>
            <a:gdLst>
              <a:gd name="T0" fmla="*/ 339 w 339"/>
              <a:gd name="T1" fmla="*/ 0 h 21"/>
              <a:gd name="T2" fmla="*/ 231 w 339"/>
              <a:gd name="T3" fmla="*/ 0 h 21"/>
              <a:gd name="T4" fmla="*/ 90 w 339"/>
              <a:gd name="T5" fmla="*/ 0 h 21"/>
              <a:gd name="T6" fmla="*/ 0 w 339"/>
              <a:gd name="T7" fmla="*/ 0 h 21"/>
              <a:gd name="T8" fmla="*/ 0 w 339"/>
              <a:gd name="T9" fmla="*/ 21 h 21"/>
              <a:gd name="T10" fmla="*/ 339 w 339"/>
              <a:gd name="T11" fmla="*/ 21 h 21"/>
              <a:gd name="T12" fmla="*/ 339 w 339"/>
              <a:gd name="T1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9" h="21">
                <a:moveTo>
                  <a:pt x="339" y="0"/>
                </a:moveTo>
                <a:lnTo>
                  <a:pt x="231" y="0"/>
                </a:lnTo>
                <a:lnTo>
                  <a:pt x="90" y="0"/>
                </a:lnTo>
                <a:lnTo>
                  <a:pt x="0" y="0"/>
                </a:lnTo>
                <a:lnTo>
                  <a:pt x="0" y="21"/>
                </a:lnTo>
                <a:lnTo>
                  <a:pt x="339" y="21"/>
                </a:lnTo>
                <a:lnTo>
                  <a:pt x="33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" name="Freeform 153">
            <a:extLst>
              <a:ext uri="{FF2B5EF4-FFF2-40B4-BE49-F238E27FC236}">
                <a16:creationId xmlns:a16="http://schemas.microsoft.com/office/drawing/2014/main" id="{B30FEC9E-EF67-4186-83F1-DE801767A103}"/>
              </a:ext>
            </a:extLst>
          </p:cNvPr>
          <p:cNvSpPr>
            <a:spLocks/>
          </p:cNvSpPr>
          <p:nvPr/>
        </p:nvSpPr>
        <p:spPr bwMode="auto">
          <a:xfrm>
            <a:off x="3735388" y="3883025"/>
            <a:ext cx="542925" cy="9525"/>
          </a:xfrm>
          <a:custGeom>
            <a:avLst/>
            <a:gdLst>
              <a:gd name="T0" fmla="*/ 2 w 178"/>
              <a:gd name="T1" fmla="*/ 3 h 3"/>
              <a:gd name="T2" fmla="*/ 176 w 178"/>
              <a:gd name="T3" fmla="*/ 3 h 3"/>
              <a:gd name="T4" fmla="*/ 176 w 178"/>
              <a:gd name="T5" fmla="*/ 0 h 3"/>
              <a:gd name="T6" fmla="*/ 2 w 178"/>
              <a:gd name="T7" fmla="*/ 0 h 3"/>
              <a:gd name="T8" fmla="*/ 2 w 178"/>
              <a:gd name="T9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" h="3">
                <a:moveTo>
                  <a:pt x="2" y="3"/>
                </a:moveTo>
                <a:cubicBezTo>
                  <a:pt x="60" y="3"/>
                  <a:pt x="118" y="3"/>
                  <a:pt x="176" y="3"/>
                </a:cubicBezTo>
                <a:cubicBezTo>
                  <a:pt x="178" y="3"/>
                  <a:pt x="178" y="0"/>
                  <a:pt x="176" y="0"/>
                </a:cubicBezTo>
                <a:cubicBezTo>
                  <a:pt x="118" y="0"/>
                  <a:pt x="60" y="0"/>
                  <a:pt x="2" y="0"/>
                </a:cubicBezTo>
                <a:cubicBezTo>
                  <a:pt x="0" y="0"/>
                  <a:pt x="0" y="3"/>
                  <a:pt x="2" y="3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" name="Freeform 154">
            <a:extLst>
              <a:ext uri="{FF2B5EF4-FFF2-40B4-BE49-F238E27FC236}">
                <a16:creationId xmlns:a16="http://schemas.microsoft.com/office/drawing/2014/main" id="{4827E61A-F1B4-47AD-8C8A-526C511D0428}"/>
              </a:ext>
            </a:extLst>
          </p:cNvPr>
          <p:cNvSpPr>
            <a:spLocks/>
          </p:cNvSpPr>
          <p:nvPr/>
        </p:nvSpPr>
        <p:spPr bwMode="auto">
          <a:xfrm>
            <a:off x="3876675" y="3463925"/>
            <a:ext cx="365125" cy="431800"/>
          </a:xfrm>
          <a:custGeom>
            <a:avLst/>
            <a:gdLst>
              <a:gd name="T0" fmla="*/ 3 w 120"/>
              <a:gd name="T1" fmla="*/ 139 h 141"/>
              <a:gd name="T2" fmla="*/ 25 w 120"/>
              <a:gd name="T3" fmla="*/ 75 h 141"/>
              <a:gd name="T4" fmla="*/ 41 w 120"/>
              <a:gd name="T5" fmla="*/ 29 h 141"/>
              <a:gd name="T6" fmla="*/ 49 w 120"/>
              <a:gd name="T7" fmla="*/ 4 h 141"/>
              <a:gd name="T8" fmla="*/ 54 w 120"/>
              <a:gd name="T9" fmla="*/ 4 h 141"/>
              <a:gd name="T10" fmla="*/ 75 w 120"/>
              <a:gd name="T11" fmla="*/ 4 h 141"/>
              <a:gd name="T12" fmla="*/ 116 w 120"/>
              <a:gd name="T13" fmla="*/ 4 h 141"/>
              <a:gd name="T14" fmla="*/ 116 w 120"/>
              <a:gd name="T15" fmla="*/ 6 h 141"/>
              <a:gd name="T16" fmla="*/ 112 w 120"/>
              <a:gd name="T17" fmla="*/ 18 h 141"/>
              <a:gd name="T18" fmla="*/ 98 w 120"/>
              <a:gd name="T19" fmla="*/ 61 h 141"/>
              <a:gd name="T20" fmla="*/ 73 w 120"/>
              <a:gd name="T21" fmla="*/ 138 h 141"/>
              <a:gd name="T22" fmla="*/ 76 w 120"/>
              <a:gd name="T23" fmla="*/ 139 h 141"/>
              <a:gd name="T24" fmla="*/ 119 w 120"/>
              <a:gd name="T25" fmla="*/ 3 h 141"/>
              <a:gd name="T26" fmla="*/ 118 w 120"/>
              <a:gd name="T27" fmla="*/ 1 h 141"/>
              <a:gd name="T28" fmla="*/ 48 w 120"/>
              <a:gd name="T29" fmla="*/ 1 h 141"/>
              <a:gd name="T30" fmla="*/ 47 w 120"/>
              <a:gd name="T31" fmla="*/ 2 h 141"/>
              <a:gd name="T32" fmla="*/ 0 w 120"/>
              <a:gd name="T33" fmla="*/ 138 h 141"/>
              <a:gd name="T34" fmla="*/ 3 w 120"/>
              <a:gd name="T35" fmla="*/ 139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0" h="141">
                <a:moveTo>
                  <a:pt x="3" y="139"/>
                </a:moveTo>
                <a:cubicBezTo>
                  <a:pt x="10" y="117"/>
                  <a:pt x="18" y="96"/>
                  <a:pt x="25" y="75"/>
                </a:cubicBezTo>
                <a:cubicBezTo>
                  <a:pt x="30" y="59"/>
                  <a:pt x="36" y="44"/>
                  <a:pt x="41" y="29"/>
                </a:cubicBezTo>
                <a:cubicBezTo>
                  <a:pt x="43" y="23"/>
                  <a:pt x="45" y="8"/>
                  <a:pt x="49" y="4"/>
                </a:cubicBezTo>
                <a:cubicBezTo>
                  <a:pt x="48" y="5"/>
                  <a:pt x="52" y="4"/>
                  <a:pt x="54" y="4"/>
                </a:cubicBezTo>
                <a:cubicBezTo>
                  <a:pt x="61" y="4"/>
                  <a:pt x="68" y="4"/>
                  <a:pt x="75" y="4"/>
                </a:cubicBezTo>
                <a:cubicBezTo>
                  <a:pt x="86" y="4"/>
                  <a:pt x="106" y="0"/>
                  <a:pt x="116" y="4"/>
                </a:cubicBezTo>
                <a:cubicBezTo>
                  <a:pt x="118" y="5"/>
                  <a:pt x="116" y="1"/>
                  <a:pt x="116" y="6"/>
                </a:cubicBezTo>
                <a:cubicBezTo>
                  <a:pt x="115" y="10"/>
                  <a:pt x="113" y="14"/>
                  <a:pt x="112" y="18"/>
                </a:cubicBezTo>
                <a:cubicBezTo>
                  <a:pt x="107" y="32"/>
                  <a:pt x="103" y="47"/>
                  <a:pt x="98" y="61"/>
                </a:cubicBezTo>
                <a:cubicBezTo>
                  <a:pt x="90" y="87"/>
                  <a:pt x="82" y="112"/>
                  <a:pt x="73" y="138"/>
                </a:cubicBezTo>
                <a:cubicBezTo>
                  <a:pt x="73" y="140"/>
                  <a:pt x="76" y="141"/>
                  <a:pt x="76" y="139"/>
                </a:cubicBezTo>
                <a:cubicBezTo>
                  <a:pt x="91" y="94"/>
                  <a:pt x="105" y="48"/>
                  <a:pt x="119" y="3"/>
                </a:cubicBezTo>
                <a:cubicBezTo>
                  <a:pt x="120" y="2"/>
                  <a:pt x="119" y="1"/>
                  <a:pt x="118" y="1"/>
                </a:cubicBezTo>
                <a:cubicBezTo>
                  <a:pt x="95" y="1"/>
                  <a:pt x="71" y="1"/>
                  <a:pt x="48" y="1"/>
                </a:cubicBezTo>
                <a:cubicBezTo>
                  <a:pt x="47" y="1"/>
                  <a:pt x="47" y="2"/>
                  <a:pt x="47" y="2"/>
                </a:cubicBezTo>
                <a:cubicBezTo>
                  <a:pt x="31" y="48"/>
                  <a:pt x="16" y="93"/>
                  <a:pt x="0" y="138"/>
                </a:cubicBezTo>
                <a:cubicBezTo>
                  <a:pt x="0" y="140"/>
                  <a:pt x="2" y="141"/>
                  <a:pt x="3" y="139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" name="Freeform 155">
            <a:extLst>
              <a:ext uri="{FF2B5EF4-FFF2-40B4-BE49-F238E27FC236}">
                <a16:creationId xmlns:a16="http://schemas.microsoft.com/office/drawing/2014/main" id="{75A71BF9-284A-42CA-9EDC-C757346E8683}"/>
              </a:ext>
            </a:extLst>
          </p:cNvPr>
          <p:cNvSpPr>
            <a:spLocks/>
          </p:cNvSpPr>
          <p:nvPr/>
        </p:nvSpPr>
        <p:spPr bwMode="auto">
          <a:xfrm>
            <a:off x="4651375" y="2781300"/>
            <a:ext cx="85725" cy="903288"/>
          </a:xfrm>
          <a:custGeom>
            <a:avLst/>
            <a:gdLst>
              <a:gd name="T0" fmla="*/ 1 w 28"/>
              <a:gd name="T1" fmla="*/ 0 h 295"/>
              <a:gd name="T2" fmla="*/ 0 w 28"/>
              <a:gd name="T3" fmla="*/ 2 h 295"/>
              <a:gd name="T4" fmla="*/ 25 w 28"/>
              <a:gd name="T5" fmla="*/ 294 h 295"/>
              <a:gd name="T6" fmla="*/ 27 w 28"/>
              <a:gd name="T7" fmla="*/ 295 h 295"/>
              <a:gd name="T8" fmla="*/ 28 w 28"/>
              <a:gd name="T9" fmla="*/ 294 h 295"/>
              <a:gd name="T10" fmla="*/ 3 w 28"/>
              <a:gd name="T11" fmla="*/ 2 h 295"/>
              <a:gd name="T12" fmla="*/ 1 w 28"/>
              <a:gd name="T13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" h="295">
                <a:moveTo>
                  <a:pt x="1" y="0"/>
                </a:moveTo>
                <a:cubicBezTo>
                  <a:pt x="1" y="0"/>
                  <a:pt x="0" y="1"/>
                  <a:pt x="0" y="2"/>
                </a:cubicBezTo>
                <a:cubicBezTo>
                  <a:pt x="9" y="99"/>
                  <a:pt x="16" y="197"/>
                  <a:pt x="25" y="294"/>
                </a:cubicBezTo>
                <a:cubicBezTo>
                  <a:pt x="25" y="295"/>
                  <a:pt x="26" y="295"/>
                  <a:pt x="27" y="295"/>
                </a:cubicBezTo>
                <a:cubicBezTo>
                  <a:pt x="27" y="295"/>
                  <a:pt x="28" y="295"/>
                  <a:pt x="28" y="294"/>
                </a:cubicBezTo>
                <a:cubicBezTo>
                  <a:pt x="19" y="197"/>
                  <a:pt x="12" y="99"/>
                  <a:pt x="3" y="2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8188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" name="Freeform 156">
            <a:extLst>
              <a:ext uri="{FF2B5EF4-FFF2-40B4-BE49-F238E27FC236}">
                <a16:creationId xmlns:a16="http://schemas.microsoft.com/office/drawing/2014/main" id="{4AD3731B-8A1A-486A-A06E-96A06058A2A1}"/>
              </a:ext>
            </a:extLst>
          </p:cNvPr>
          <p:cNvSpPr>
            <a:spLocks/>
          </p:cNvSpPr>
          <p:nvPr/>
        </p:nvSpPr>
        <p:spPr bwMode="auto">
          <a:xfrm>
            <a:off x="7100888" y="2162175"/>
            <a:ext cx="342900" cy="642938"/>
          </a:xfrm>
          <a:custGeom>
            <a:avLst/>
            <a:gdLst>
              <a:gd name="T0" fmla="*/ 0 w 112"/>
              <a:gd name="T1" fmla="*/ 0 h 210"/>
              <a:gd name="T2" fmla="*/ 42 w 112"/>
              <a:gd name="T3" fmla="*/ 28 h 210"/>
              <a:gd name="T4" fmla="*/ 112 w 112"/>
              <a:gd name="T5" fmla="*/ 177 h 210"/>
              <a:gd name="T6" fmla="*/ 53 w 112"/>
              <a:gd name="T7" fmla="*/ 208 h 210"/>
              <a:gd name="T8" fmla="*/ 0 w 112"/>
              <a:gd name="T9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210">
                <a:moveTo>
                  <a:pt x="0" y="0"/>
                </a:moveTo>
                <a:cubicBezTo>
                  <a:pt x="0" y="0"/>
                  <a:pt x="27" y="10"/>
                  <a:pt x="42" y="28"/>
                </a:cubicBezTo>
                <a:cubicBezTo>
                  <a:pt x="57" y="46"/>
                  <a:pt x="112" y="166"/>
                  <a:pt x="112" y="177"/>
                </a:cubicBezTo>
                <a:cubicBezTo>
                  <a:pt x="112" y="187"/>
                  <a:pt x="53" y="210"/>
                  <a:pt x="53" y="208"/>
                </a:cubicBezTo>
                <a:cubicBezTo>
                  <a:pt x="52" y="205"/>
                  <a:pt x="0" y="0"/>
                  <a:pt x="0" y="0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" name="Freeform 157">
            <a:extLst>
              <a:ext uri="{FF2B5EF4-FFF2-40B4-BE49-F238E27FC236}">
                <a16:creationId xmlns:a16="http://schemas.microsoft.com/office/drawing/2014/main" id="{ADD6E822-26A2-4A82-9CD0-3446CF565529}"/>
              </a:ext>
            </a:extLst>
          </p:cNvPr>
          <p:cNvSpPr>
            <a:spLocks/>
          </p:cNvSpPr>
          <p:nvPr/>
        </p:nvSpPr>
        <p:spPr bwMode="auto">
          <a:xfrm>
            <a:off x="6270625" y="2236788"/>
            <a:ext cx="165100" cy="1068388"/>
          </a:xfrm>
          <a:custGeom>
            <a:avLst/>
            <a:gdLst>
              <a:gd name="T0" fmla="*/ 27 w 54"/>
              <a:gd name="T1" fmla="*/ 0 h 349"/>
              <a:gd name="T2" fmla="*/ 0 w 54"/>
              <a:gd name="T3" fmla="*/ 349 h 349"/>
              <a:gd name="T4" fmla="*/ 27 w 54"/>
              <a:gd name="T5" fmla="*/ 349 h 349"/>
              <a:gd name="T6" fmla="*/ 50 w 54"/>
              <a:gd name="T7" fmla="*/ 30 h 349"/>
              <a:gd name="T8" fmla="*/ 27 w 54"/>
              <a:gd name="T9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" h="349">
                <a:moveTo>
                  <a:pt x="27" y="0"/>
                </a:moveTo>
                <a:cubicBezTo>
                  <a:pt x="0" y="349"/>
                  <a:pt x="0" y="349"/>
                  <a:pt x="0" y="349"/>
                </a:cubicBezTo>
                <a:cubicBezTo>
                  <a:pt x="27" y="349"/>
                  <a:pt x="27" y="349"/>
                  <a:pt x="27" y="349"/>
                </a:cubicBezTo>
                <a:cubicBezTo>
                  <a:pt x="27" y="349"/>
                  <a:pt x="54" y="55"/>
                  <a:pt x="50" y="30"/>
                </a:cubicBezTo>
                <a:cubicBezTo>
                  <a:pt x="47" y="5"/>
                  <a:pt x="27" y="0"/>
                  <a:pt x="27" y="0"/>
                </a:cubicBezTo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" name="Freeform 158">
            <a:extLst>
              <a:ext uri="{FF2B5EF4-FFF2-40B4-BE49-F238E27FC236}">
                <a16:creationId xmlns:a16="http://schemas.microsoft.com/office/drawing/2014/main" id="{DA0BE625-916B-464A-B5C6-0BBECE732808}"/>
              </a:ext>
            </a:extLst>
          </p:cNvPr>
          <p:cNvSpPr>
            <a:spLocks noEditPoints="1"/>
          </p:cNvSpPr>
          <p:nvPr/>
        </p:nvSpPr>
        <p:spPr bwMode="auto">
          <a:xfrm>
            <a:off x="6273800" y="2239963"/>
            <a:ext cx="136525" cy="1022350"/>
          </a:xfrm>
          <a:custGeom>
            <a:avLst/>
            <a:gdLst>
              <a:gd name="T0" fmla="*/ 27 w 45"/>
              <a:gd name="T1" fmla="*/ 334 h 334"/>
              <a:gd name="T2" fmla="*/ 28 w 45"/>
              <a:gd name="T3" fmla="*/ 334 h 334"/>
              <a:gd name="T4" fmla="*/ 28 w 45"/>
              <a:gd name="T5" fmla="*/ 334 h 334"/>
              <a:gd name="T6" fmla="*/ 28 w 45"/>
              <a:gd name="T7" fmla="*/ 334 h 334"/>
              <a:gd name="T8" fmla="*/ 27 w 45"/>
              <a:gd name="T9" fmla="*/ 334 h 334"/>
              <a:gd name="T10" fmla="*/ 27 w 45"/>
              <a:gd name="T11" fmla="*/ 334 h 334"/>
              <a:gd name="T12" fmla="*/ 26 w 45"/>
              <a:gd name="T13" fmla="*/ 0 h 334"/>
              <a:gd name="T14" fmla="*/ 0 w 45"/>
              <a:gd name="T15" fmla="*/ 330 h 334"/>
              <a:gd name="T16" fmla="*/ 27 w 45"/>
              <a:gd name="T17" fmla="*/ 331 h 334"/>
              <a:gd name="T18" fmla="*/ 28 w 45"/>
              <a:gd name="T19" fmla="*/ 331 h 334"/>
              <a:gd name="T20" fmla="*/ 45 w 45"/>
              <a:gd name="T21" fmla="*/ 122 h 334"/>
              <a:gd name="T22" fmla="*/ 30 w 45"/>
              <a:gd name="T23" fmla="*/ 54 h 334"/>
              <a:gd name="T24" fmla="*/ 27 w 45"/>
              <a:gd name="T25" fmla="*/ 5 h 334"/>
              <a:gd name="T26" fmla="*/ 26 w 45"/>
              <a:gd name="T27" fmla="*/ 1 h 334"/>
              <a:gd name="T28" fmla="*/ 26 w 45"/>
              <a:gd name="T29" fmla="*/ 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5" h="334">
                <a:moveTo>
                  <a:pt x="27" y="334"/>
                </a:moveTo>
                <a:cubicBezTo>
                  <a:pt x="27" y="334"/>
                  <a:pt x="27" y="334"/>
                  <a:pt x="28" y="334"/>
                </a:cubicBezTo>
                <a:cubicBezTo>
                  <a:pt x="28" y="334"/>
                  <a:pt x="28" y="334"/>
                  <a:pt x="28" y="334"/>
                </a:cubicBezTo>
                <a:cubicBezTo>
                  <a:pt x="28" y="334"/>
                  <a:pt x="28" y="334"/>
                  <a:pt x="28" y="334"/>
                </a:cubicBezTo>
                <a:cubicBezTo>
                  <a:pt x="28" y="334"/>
                  <a:pt x="27" y="334"/>
                  <a:pt x="27" y="334"/>
                </a:cubicBezTo>
                <a:cubicBezTo>
                  <a:pt x="27" y="334"/>
                  <a:pt x="27" y="334"/>
                  <a:pt x="27" y="334"/>
                </a:cubicBezTo>
                <a:moveTo>
                  <a:pt x="26" y="0"/>
                </a:moveTo>
                <a:cubicBezTo>
                  <a:pt x="0" y="330"/>
                  <a:pt x="0" y="330"/>
                  <a:pt x="0" y="330"/>
                </a:cubicBezTo>
                <a:cubicBezTo>
                  <a:pt x="9" y="331"/>
                  <a:pt x="18" y="331"/>
                  <a:pt x="27" y="331"/>
                </a:cubicBezTo>
                <a:cubicBezTo>
                  <a:pt x="28" y="331"/>
                  <a:pt x="28" y="331"/>
                  <a:pt x="28" y="331"/>
                </a:cubicBezTo>
                <a:cubicBezTo>
                  <a:pt x="31" y="293"/>
                  <a:pt x="40" y="196"/>
                  <a:pt x="45" y="122"/>
                </a:cubicBezTo>
                <a:cubicBezTo>
                  <a:pt x="38" y="93"/>
                  <a:pt x="32" y="68"/>
                  <a:pt x="30" y="54"/>
                </a:cubicBezTo>
                <a:cubicBezTo>
                  <a:pt x="28" y="41"/>
                  <a:pt x="25" y="22"/>
                  <a:pt x="27" y="5"/>
                </a:cubicBezTo>
                <a:cubicBezTo>
                  <a:pt x="27" y="5"/>
                  <a:pt x="26" y="3"/>
                  <a:pt x="26" y="1"/>
                </a:cubicBezTo>
                <a:cubicBezTo>
                  <a:pt x="26" y="1"/>
                  <a:pt x="26" y="0"/>
                  <a:pt x="26" y="0"/>
                </a:cubicBezTo>
              </a:path>
            </a:pathLst>
          </a:custGeom>
          <a:solidFill>
            <a:srgbClr val="5A681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" name="Freeform 159">
            <a:extLst>
              <a:ext uri="{FF2B5EF4-FFF2-40B4-BE49-F238E27FC236}">
                <a16:creationId xmlns:a16="http://schemas.microsoft.com/office/drawing/2014/main" id="{65C3D06C-2415-471B-BD98-D2DD500590FA}"/>
              </a:ext>
            </a:extLst>
          </p:cNvPr>
          <p:cNvSpPr>
            <a:spLocks/>
          </p:cNvSpPr>
          <p:nvPr/>
        </p:nvSpPr>
        <p:spPr bwMode="auto">
          <a:xfrm>
            <a:off x="6605588" y="1768475"/>
            <a:ext cx="276225" cy="373063"/>
          </a:xfrm>
          <a:custGeom>
            <a:avLst/>
            <a:gdLst>
              <a:gd name="T0" fmla="*/ 90 w 90"/>
              <a:gd name="T1" fmla="*/ 101 h 122"/>
              <a:gd name="T2" fmla="*/ 76 w 90"/>
              <a:gd name="T3" fmla="*/ 79 h 122"/>
              <a:gd name="T4" fmla="*/ 74 w 90"/>
              <a:gd name="T5" fmla="*/ 58 h 122"/>
              <a:gd name="T6" fmla="*/ 76 w 90"/>
              <a:gd name="T7" fmla="*/ 47 h 122"/>
              <a:gd name="T8" fmla="*/ 0 w 90"/>
              <a:gd name="T9" fmla="*/ 0 h 122"/>
              <a:gd name="T10" fmla="*/ 8 w 90"/>
              <a:gd name="T11" fmla="*/ 107 h 122"/>
              <a:gd name="T12" fmla="*/ 69 w 90"/>
              <a:gd name="T13" fmla="*/ 121 h 122"/>
              <a:gd name="T14" fmla="*/ 90 w 90"/>
              <a:gd name="T15" fmla="*/ 101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0" h="122">
                <a:moveTo>
                  <a:pt x="90" y="101"/>
                </a:moveTo>
                <a:cubicBezTo>
                  <a:pt x="90" y="101"/>
                  <a:pt x="79" y="90"/>
                  <a:pt x="76" y="79"/>
                </a:cubicBezTo>
                <a:cubicBezTo>
                  <a:pt x="73" y="72"/>
                  <a:pt x="73" y="65"/>
                  <a:pt x="74" y="58"/>
                </a:cubicBezTo>
                <a:cubicBezTo>
                  <a:pt x="74" y="55"/>
                  <a:pt x="75" y="51"/>
                  <a:pt x="76" y="47"/>
                </a:cubicBezTo>
                <a:cubicBezTo>
                  <a:pt x="0" y="0"/>
                  <a:pt x="0" y="0"/>
                  <a:pt x="0" y="0"/>
                </a:cubicBezTo>
                <a:cubicBezTo>
                  <a:pt x="9" y="30"/>
                  <a:pt x="28" y="84"/>
                  <a:pt x="8" y="107"/>
                </a:cubicBezTo>
                <a:cubicBezTo>
                  <a:pt x="8" y="107"/>
                  <a:pt x="47" y="122"/>
                  <a:pt x="69" y="121"/>
                </a:cubicBezTo>
                <a:cubicBezTo>
                  <a:pt x="90" y="120"/>
                  <a:pt x="90" y="101"/>
                  <a:pt x="90" y="101"/>
                </a:cubicBezTo>
              </a:path>
            </a:pathLst>
          </a:custGeom>
          <a:solidFill>
            <a:srgbClr val="FDBB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" name="Freeform 160">
            <a:extLst>
              <a:ext uri="{FF2B5EF4-FFF2-40B4-BE49-F238E27FC236}">
                <a16:creationId xmlns:a16="http://schemas.microsoft.com/office/drawing/2014/main" id="{1C6B2040-CF19-40F9-A3AE-F3372F8E6ABB}"/>
              </a:ext>
            </a:extLst>
          </p:cNvPr>
          <p:cNvSpPr>
            <a:spLocks/>
          </p:cNvSpPr>
          <p:nvPr/>
        </p:nvSpPr>
        <p:spPr bwMode="auto">
          <a:xfrm>
            <a:off x="6829425" y="1947863"/>
            <a:ext cx="3175" cy="19050"/>
          </a:xfrm>
          <a:custGeom>
            <a:avLst/>
            <a:gdLst>
              <a:gd name="T0" fmla="*/ 1 w 1"/>
              <a:gd name="T1" fmla="*/ 0 h 6"/>
              <a:gd name="T2" fmla="*/ 1 w 1"/>
              <a:gd name="T3" fmla="*/ 0 h 6"/>
              <a:gd name="T4" fmla="*/ 0 w 1"/>
              <a:gd name="T5" fmla="*/ 6 h 6"/>
              <a:gd name="T6" fmla="*/ 0 w 1"/>
              <a:gd name="T7" fmla="*/ 6 h 6"/>
              <a:gd name="T8" fmla="*/ 1 w 1"/>
              <a:gd name="T9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6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0" y="2"/>
                  <a:pt x="0" y="4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4"/>
                  <a:pt x="1" y="2"/>
                  <a:pt x="1" y="0"/>
                </a:cubicBezTo>
              </a:path>
            </a:pathLst>
          </a:custGeom>
          <a:solidFill>
            <a:srgbClr val="C8C8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5" name="Freeform 161">
            <a:extLst>
              <a:ext uri="{FF2B5EF4-FFF2-40B4-BE49-F238E27FC236}">
                <a16:creationId xmlns:a16="http://schemas.microsoft.com/office/drawing/2014/main" id="{B9DAC174-B8A6-4037-943A-C34E7F467569}"/>
              </a:ext>
            </a:extLst>
          </p:cNvPr>
          <p:cNvSpPr>
            <a:spLocks/>
          </p:cNvSpPr>
          <p:nvPr/>
        </p:nvSpPr>
        <p:spPr bwMode="auto">
          <a:xfrm>
            <a:off x="6829425" y="1966913"/>
            <a:ext cx="9525" cy="42863"/>
          </a:xfrm>
          <a:custGeom>
            <a:avLst/>
            <a:gdLst>
              <a:gd name="T0" fmla="*/ 0 w 3"/>
              <a:gd name="T1" fmla="*/ 0 h 14"/>
              <a:gd name="T2" fmla="*/ 0 w 3"/>
              <a:gd name="T3" fmla="*/ 0 h 14"/>
              <a:gd name="T4" fmla="*/ 3 w 3"/>
              <a:gd name="T5" fmla="*/ 14 h 14"/>
              <a:gd name="T6" fmla="*/ 3 w 3"/>
              <a:gd name="T7" fmla="*/ 14 h 14"/>
              <a:gd name="T8" fmla="*/ 3 w 3"/>
              <a:gd name="T9" fmla="*/ 14 h 14"/>
              <a:gd name="T10" fmla="*/ 0 w 3"/>
              <a:gd name="T11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14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"/>
                  <a:pt x="1" y="9"/>
                  <a:pt x="3" y="14"/>
                </a:cubicBezTo>
                <a:cubicBezTo>
                  <a:pt x="3" y="14"/>
                  <a:pt x="3" y="14"/>
                  <a:pt x="3" y="14"/>
                </a:cubicBezTo>
                <a:cubicBezTo>
                  <a:pt x="3" y="14"/>
                  <a:pt x="3" y="14"/>
                  <a:pt x="3" y="14"/>
                </a:cubicBezTo>
                <a:cubicBezTo>
                  <a:pt x="1" y="9"/>
                  <a:pt x="0" y="5"/>
                  <a:pt x="0" y="0"/>
                </a:cubicBezTo>
              </a:path>
            </a:pathLst>
          </a:custGeom>
          <a:solidFill>
            <a:srgbClr val="C4C4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" name="Freeform 162">
            <a:extLst>
              <a:ext uri="{FF2B5EF4-FFF2-40B4-BE49-F238E27FC236}">
                <a16:creationId xmlns:a16="http://schemas.microsoft.com/office/drawing/2014/main" id="{C986B309-83C0-436E-BA44-AD38D90B25F3}"/>
              </a:ext>
            </a:extLst>
          </p:cNvPr>
          <p:cNvSpPr>
            <a:spLocks/>
          </p:cNvSpPr>
          <p:nvPr/>
        </p:nvSpPr>
        <p:spPr bwMode="auto">
          <a:xfrm>
            <a:off x="6667500" y="1901825"/>
            <a:ext cx="171450" cy="107950"/>
          </a:xfrm>
          <a:custGeom>
            <a:avLst/>
            <a:gdLst>
              <a:gd name="T0" fmla="*/ 0 w 56"/>
              <a:gd name="T1" fmla="*/ 0 h 35"/>
              <a:gd name="T2" fmla="*/ 56 w 56"/>
              <a:gd name="T3" fmla="*/ 35 h 35"/>
              <a:gd name="T4" fmla="*/ 56 w 56"/>
              <a:gd name="T5" fmla="*/ 35 h 35"/>
              <a:gd name="T6" fmla="*/ 53 w 56"/>
              <a:gd name="T7" fmla="*/ 21 h 35"/>
              <a:gd name="T8" fmla="*/ 54 w 56"/>
              <a:gd name="T9" fmla="*/ 15 h 35"/>
              <a:gd name="T10" fmla="*/ 42 w 56"/>
              <a:gd name="T11" fmla="*/ 16 h 35"/>
              <a:gd name="T12" fmla="*/ 15 w 56"/>
              <a:gd name="T13" fmla="*/ 10 h 35"/>
              <a:gd name="T14" fmla="*/ 0 w 56"/>
              <a:gd name="T15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" h="35">
                <a:moveTo>
                  <a:pt x="0" y="0"/>
                </a:moveTo>
                <a:cubicBezTo>
                  <a:pt x="10" y="24"/>
                  <a:pt x="40" y="32"/>
                  <a:pt x="56" y="35"/>
                </a:cubicBezTo>
                <a:cubicBezTo>
                  <a:pt x="56" y="35"/>
                  <a:pt x="56" y="35"/>
                  <a:pt x="56" y="35"/>
                </a:cubicBezTo>
                <a:cubicBezTo>
                  <a:pt x="54" y="30"/>
                  <a:pt x="53" y="26"/>
                  <a:pt x="53" y="21"/>
                </a:cubicBezTo>
                <a:cubicBezTo>
                  <a:pt x="53" y="19"/>
                  <a:pt x="53" y="17"/>
                  <a:pt x="54" y="15"/>
                </a:cubicBezTo>
                <a:cubicBezTo>
                  <a:pt x="50" y="16"/>
                  <a:pt x="46" y="16"/>
                  <a:pt x="42" y="16"/>
                </a:cubicBezTo>
                <a:cubicBezTo>
                  <a:pt x="33" y="16"/>
                  <a:pt x="24" y="14"/>
                  <a:pt x="15" y="10"/>
                </a:cubicBezTo>
                <a:cubicBezTo>
                  <a:pt x="9" y="7"/>
                  <a:pt x="5" y="3"/>
                  <a:pt x="0" y="0"/>
                </a:cubicBezTo>
              </a:path>
            </a:pathLst>
          </a:custGeom>
          <a:solidFill>
            <a:srgbClr val="CA9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" name="Freeform 163">
            <a:extLst>
              <a:ext uri="{FF2B5EF4-FFF2-40B4-BE49-F238E27FC236}">
                <a16:creationId xmlns:a16="http://schemas.microsoft.com/office/drawing/2014/main" id="{C6897716-1200-4E45-B979-63E51AA20B3C}"/>
              </a:ext>
            </a:extLst>
          </p:cNvPr>
          <p:cNvSpPr>
            <a:spLocks/>
          </p:cNvSpPr>
          <p:nvPr/>
        </p:nvSpPr>
        <p:spPr bwMode="auto">
          <a:xfrm>
            <a:off x="6723063" y="1409700"/>
            <a:ext cx="242888" cy="220663"/>
          </a:xfrm>
          <a:custGeom>
            <a:avLst/>
            <a:gdLst>
              <a:gd name="T0" fmla="*/ 29 w 80"/>
              <a:gd name="T1" fmla="*/ 5 h 72"/>
              <a:gd name="T2" fmla="*/ 64 w 80"/>
              <a:gd name="T3" fmla="*/ 24 h 72"/>
              <a:gd name="T4" fmla="*/ 64 w 80"/>
              <a:gd name="T5" fmla="*/ 68 h 72"/>
              <a:gd name="T6" fmla="*/ 48 w 80"/>
              <a:gd name="T7" fmla="*/ 66 h 72"/>
              <a:gd name="T8" fmla="*/ 29 w 80"/>
              <a:gd name="T9" fmla="*/ 5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" h="72">
                <a:moveTo>
                  <a:pt x="29" y="5"/>
                </a:moveTo>
                <a:cubicBezTo>
                  <a:pt x="55" y="0"/>
                  <a:pt x="51" y="15"/>
                  <a:pt x="64" y="24"/>
                </a:cubicBezTo>
                <a:cubicBezTo>
                  <a:pt x="79" y="35"/>
                  <a:pt x="80" y="58"/>
                  <a:pt x="64" y="68"/>
                </a:cubicBezTo>
                <a:cubicBezTo>
                  <a:pt x="58" y="71"/>
                  <a:pt x="52" y="72"/>
                  <a:pt x="48" y="66"/>
                </a:cubicBezTo>
                <a:cubicBezTo>
                  <a:pt x="37" y="51"/>
                  <a:pt x="0" y="11"/>
                  <a:pt x="29" y="5"/>
                </a:cubicBezTo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" name="Freeform 164">
            <a:extLst>
              <a:ext uri="{FF2B5EF4-FFF2-40B4-BE49-F238E27FC236}">
                <a16:creationId xmlns:a16="http://schemas.microsoft.com/office/drawing/2014/main" id="{C26E4210-D1D1-4DE1-ADA3-FEC77EE75D90}"/>
              </a:ext>
            </a:extLst>
          </p:cNvPr>
          <p:cNvSpPr>
            <a:spLocks/>
          </p:cNvSpPr>
          <p:nvPr/>
        </p:nvSpPr>
        <p:spPr bwMode="auto">
          <a:xfrm>
            <a:off x="6515100" y="1436688"/>
            <a:ext cx="463550" cy="560388"/>
          </a:xfrm>
          <a:custGeom>
            <a:avLst/>
            <a:gdLst>
              <a:gd name="T0" fmla="*/ 15 w 152"/>
              <a:gd name="T1" fmla="*/ 84 h 183"/>
              <a:gd name="T2" fmla="*/ 65 w 152"/>
              <a:gd name="T3" fmla="*/ 162 h 183"/>
              <a:gd name="T4" fmla="*/ 149 w 152"/>
              <a:gd name="T5" fmla="*/ 106 h 183"/>
              <a:gd name="T6" fmla="*/ 77 w 152"/>
              <a:gd name="T7" fmla="*/ 4 h 183"/>
              <a:gd name="T8" fmla="*/ 15 w 152"/>
              <a:gd name="T9" fmla="*/ 84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" h="183">
                <a:moveTo>
                  <a:pt x="15" y="84"/>
                </a:moveTo>
                <a:cubicBezTo>
                  <a:pt x="30" y="124"/>
                  <a:pt x="37" y="147"/>
                  <a:pt x="65" y="162"/>
                </a:cubicBezTo>
                <a:cubicBezTo>
                  <a:pt x="106" y="183"/>
                  <a:pt x="152" y="150"/>
                  <a:pt x="149" y="106"/>
                </a:cubicBezTo>
                <a:cubicBezTo>
                  <a:pt x="147" y="67"/>
                  <a:pt x="123" y="8"/>
                  <a:pt x="77" y="4"/>
                </a:cubicBezTo>
                <a:cubicBezTo>
                  <a:pt x="32" y="0"/>
                  <a:pt x="0" y="44"/>
                  <a:pt x="15" y="84"/>
                </a:cubicBezTo>
              </a:path>
            </a:pathLst>
          </a:custGeom>
          <a:solidFill>
            <a:srgbClr val="FDBB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9" name="Freeform 165">
            <a:extLst>
              <a:ext uri="{FF2B5EF4-FFF2-40B4-BE49-F238E27FC236}">
                <a16:creationId xmlns:a16="http://schemas.microsoft.com/office/drawing/2014/main" id="{76849414-EAFF-4D55-976F-F39D14D608E0}"/>
              </a:ext>
            </a:extLst>
          </p:cNvPr>
          <p:cNvSpPr>
            <a:spLocks/>
          </p:cNvSpPr>
          <p:nvPr/>
        </p:nvSpPr>
        <p:spPr bwMode="auto">
          <a:xfrm>
            <a:off x="6651625" y="1528763"/>
            <a:ext cx="254000" cy="128588"/>
          </a:xfrm>
          <a:custGeom>
            <a:avLst/>
            <a:gdLst>
              <a:gd name="T0" fmla="*/ 67 w 83"/>
              <a:gd name="T1" fmla="*/ 0 h 42"/>
              <a:gd name="T2" fmla="*/ 59 w 83"/>
              <a:gd name="T3" fmla="*/ 2 h 42"/>
              <a:gd name="T4" fmla="*/ 42 w 83"/>
              <a:gd name="T5" fmla="*/ 4 h 42"/>
              <a:gd name="T6" fmla="*/ 23 w 83"/>
              <a:gd name="T7" fmla="*/ 1 h 42"/>
              <a:gd name="T8" fmla="*/ 19 w 83"/>
              <a:gd name="T9" fmla="*/ 3 h 42"/>
              <a:gd name="T10" fmla="*/ 6 w 83"/>
              <a:gd name="T11" fmla="*/ 24 h 42"/>
              <a:gd name="T12" fmla="*/ 0 w 83"/>
              <a:gd name="T13" fmla="*/ 33 h 42"/>
              <a:gd name="T14" fmla="*/ 7 w 83"/>
              <a:gd name="T15" fmla="*/ 42 h 42"/>
              <a:gd name="T16" fmla="*/ 10 w 83"/>
              <a:gd name="T17" fmla="*/ 42 h 42"/>
              <a:gd name="T18" fmla="*/ 19 w 83"/>
              <a:gd name="T19" fmla="*/ 39 h 42"/>
              <a:gd name="T20" fmla="*/ 30 w 83"/>
              <a:gd name="T21" fmla="*/ 32 h 42"/>
              <a:gd name="T22" fmla="*/ 65 w 83"/>
              <a:gd name="T23" fmla="*/ 22 h 42"/>
              <a:gd name="T24" fmla="*/ 75 w 83"/>
              <a:gd name="T25" fmla="*/ 23 h 42"/>
              <a:gd name="T26" fmla="*/ 77 w 83"/>
              <a:gd name="T27" fmla="*/ 23 h 42"/>
              <a:gd name="T28" fmla="*/ 81 w 83"/>
              <a:gd name="T29" fmla="*/ 22 h 42"/>
              <a:gd name="T30" fmla="*/ 81 w 83"/>
              <a:gd name="T31" fmla="*/ 13 h 42"/>
              <a:gd name="T32" fmla="*/ 70 w 83"/>
              <a:gd name="T33" fmla="*/ 1 h 42"/>
              <a:gd name="T34" fmla="*/ 67 w 83"/>
              <a:gd name="T35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3" h="42">
                <a:moveTo>
                  <a:pt x="67" y="0"/>
                </a:moveTo>
                <a:cubicBezTo>
                  <a:pt x="64" y="0"/>
                  <a:pt x="61" y="1"/>
                  <a:pt x="59" y="2"/>
                </a:cubicBezTo>
                <a:cubicBezTo>
                  <a:pt x="53" y="3"/>
                  <a:pt x="47" y="4"/>
                  <a:pt x="42" y="4"/>
                </a:cubicBezTo>
                <a:cubicBezTo>
                  <a:pt x="35" y="4"/>
                  <a:pt x="29" y="3"/>
                  <a:pt x="23" y="1"/>
                </a:cubicBezTo>
                <a:cubicBezTo>
                  <a:pt x="19" y="3"/>
                  <a:pt x="19" y="3"/>
                  <a:pt x="19" y="3"/>
                </a:cubicBezTo>
                <a:cubicBezTo>
                  <a:pt x="17" y="11"/>
                  <a:pt x="12" y="18"/>
                  <a:pt x="6" y="24"/>
                </a:cubicBezTo>
                <a:cubicBezTo>
                  <a:pt x="4" y="27"/>
                  <a:pt x="1" y="29"/>
                  <a:pt x="0" y="33"/>
                </a:cubicBezTo>
                <a:cubicBezTo>
                  <a:pt x="0" y="37"/>
                  <a:pt x="3" y="41"/>
                  <a:pt x="7" y="42"/>
                </a:cubicBezTo>
                <a:cubicBezTo>
                  <a:pt x="8" y="42"/>
                  <a:pt x="9" y="42"/>
                  <a:pt x="10" y="42"/>
                </a:cubicBezTo>
                <a:cubicBezTo>
                  <a:pt x="13" y="42"/>
                  <a:pt x="17" y="41"/>
                  <a:pt x="19" y="39"/>
                </a:cubicBezTo>
                <a:cubicBezTo>
                  <a:pt x="23" y="37"/>
                  <a:pt x="26" y="34"/>
                  <a:pt x="30" y="32"/>
                </a:cubicBezTo>
                <a:cubicBezTo>
                  <a:pt x="40" y="25"/>
                  <a:pt x="52" y="22"/>
                  <a:pt x="65" y="22"/>
                </a:cubicBezTo>
                <a:cubicBezTo>
                  <a:pt x="68" y="22"/>
                  <a:pt x="71" y="22"/>
                  <a:pt x="75" y="23"/>
                </a:cubicBezTo>
                <a:cubicBezTo>
                  <a:pt x="76" y="23"/>
                  <a:pt x="77" y="23"/>
                  <a:pt x="77" y="23"/>
                </a:cubicBezTo>
                <a:cubicBezTo>
                  <a:pt x="79" y="23"/>
                  <a:pt x="80" y="23"/>
                  <a:pt x="81" y="22"/>
                </a:cubicBezTo>
                <a:cubicBezTo>
                  <a:pt x="83" y="20"/>
                  <a:pt x="82" y="16"/>
                  <a:pt x="81" y="13"/>
                </a:cubicBezTo>
                <a:cubicBezTo>
                  <a:pt x="78" y="8"/>
                  <a:pt x="75" y="2"/>
                  <a:pt x="70" y="1"/>
                </a:cubicBezTo>
                <a:cubicBezTo>
                  <a:pt x="69" y="0"/>
                  <a:pt x="68" y="0"/>
                  <a:pt x="67" y="0"/>
                </a:cubicBezTo>
              </a:path>
            </a:pathLst>
          </a:custGeom>
          <a:solidFill>
            <a:srgbClr val="F29B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" name="Freeform 166">
            <a:extLst>
              <a:ext uri="{FF2B5EF4-FFF2-40B4-BE49-F238E27FC236}">
                <a16:creationId xmlns:a16="http://schemas.microsoft.com/office/drawing/2014/main" id="{07C2001F-F44D-4C46-A0D8-C2CFE3B5272C}"/>
              </a:ext>
            </a:extLst>
          </p:cNvPr>
          <p:cNvSpPr>
            <a:spLocks/>
          </p:cNvSpPr>
          <p:nvPr/>
        </p:nvSpPr>
        <p:spPr bwMode="auto">
          <a:xfrm>
            <a:off x="6734175" y="1641475"/>
            <a:ext cx="36513" cy="52388"/>
          </a:xfrm>
          <a:custGeom>
            <a:avLst/>
            <a:gdLst>
              <a:gd name="T0" fmla="*/ 1 w 12"/>
              <a:gd name="T1" fmla="*/ 10 h 17"/>
              <a:gd name="T2" fmla="*/ 8 w 12"/>
              <a:gd name="T3" fmla="*/ 16 h 17"/>
              <a:gd name="T4" fmla="*/ 11 w 12"/>
              <a:gd name="T5" fmla="*/ 7 h 17"/>
              <a:gd name="T6" fmla="*/ 4 w 12"/>
              <a:gd name="T7" fmla="*/ 1 h 17"/>
              <a:gd name="T8" fmla="*/ 1 w 12"/>
              <a:gd name="T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7">
                <a:moveTo>
                  <a:pt x="1" y="10"/>
                </a:moveTo>
                <a:cubicBezTo>
                  <a:pt x="2" y="14"/>
                  <a:pt x="6" y="17"/>
                  <a:pt x="8" y="16"/>
                </a:cubicBezTo>
                <a:cubicBezTo>
                  <a:pt x="11" y="15"/>
                  <a:pt x="12" y="11"/>
                  <a:pt x="11" y="7"/>
                </a:cubicBezTo>
                <a:cubicBezTo>
                  <a:pt x="10" y="2"/>
                  <a:pt x="7" y="0"/>
                  <a:pt x="4" y="1"/>
                </a:cubicBezTo>
                <a:cubicBezTo>
                  <a:pt x="1" y="1"/>
                  <a:pt x="0" y="6"/>
                  <a:pt x="1" y="10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167">
            <a:extLst>
              <a:ext uri="{FF2B5EF4-FFF2-40B4-BE49-F238E27FC236}">
                <a16:creationId xmlns:a16="http://schemas.microsoft.com/office/drawing/2014/main" id="{B270FA6A-A4BC-4315-80CF-F0ECBD10F64E}"/>
              </a:ext>
            </a:extLst>
          </p:cNvPr>
          <p:cNvSpPr>
            <a:spLocks/>
          </p:cNvSpPr>
          <p:nvPr/>
        </p:nvSpPr>
        <p:spPr bwMode="auto">
          <a:xfrm>
            <a:off x="6865938" y="1611313"/>
            <a:ext cx="36513" cy="52388"/>
          </a:xfrm>
          <a:custGeom>
            <a:avLst/>
            <a:gdLst>
              <a:gd name="T0" fmla="*/ 1 w 12"/>
              <a:gd name="T1" fmla="*/ 10 h 17"/>
              <a:gd name="T2" fmla="*/ 8 w 12"/>
              <a:gd name="T3" fmla="*/ 16 h 17"/>
              <a:gd name="T4" fmla="*/ 11 w 12"/>
              <a:gd name="T5" fmla="*/ 7 h 17"/>
              <a:gd name="T6" fmla="*/ 4 w 12"/>
              <a:gd name="T7" fmla="*/ 1 h 17"/>
              <a:gd name="T8" fmla="*/ 1 w 12"/>
              <a:gd name="T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7">
                <a:moveTo>
                  <a:pt x="1" y="10"/>
                </a:moveTo>
                <a:cubicBezTo>
                  <a:pt x="2" y="14"/>
                  <a:pt x="5" y="17"/>
                  <a:pt x="8" y="16"/>
                </a:cubicBezTo>
                <a:cubicBezTo>
                  <a:pt x="11" y="15"/>
                  <a:pt x="12" y="11"/>
                  <a:pt x="11" y="7"/>
                </a:cubicBezTo>
                <a:cubicBezTo>
                  <a:pt x="10" y="3"/>
                  <a:pt x="6" y="0"/>
                  <a:pt x="4" y="1"/>
                </a:cubicBezTo>
                <a:cubicBezTo>
                  <a:pt x="1" y="2"/>
                  <a:pt x="0" y="6"/>
                  <a:pt x="1" y="10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" name="Freeform 168">
            <a:extLst>
              <a:ext uri="{FF2B5EF4-FFF2-40B4-BE49-F238E27FC236}">
                <a16:creationId xmlns:a16="http://schemas.microsoft.com/office/drawing/2014/main" id="{476E15B9-2B5D-405E-871E-751C652E5A13}"/>
              </a:ext>
            </a:extLst>
          </p:cNvPr>
          <p:cNvSpPr>
            <a:spLocks/>
          </p:cNvSpPr>
          <p:nvPr/>
        </p:nvSpPr>
        <p:spPr bwMode="auto">
          <a:xfrm>
            <a:off x="6842125" y="1644650"/>
            <a:ext cx="82550" cy="98425"/>
          </a:xfrm>
          <a:custGeom>
            <a:avLst/>
            <a:gdLst>
              <a:gd name="T0" fmla="*/ 0 w 27"/>
              <a:gd name="T1" fmla="*/ 0 h 32"/>
              <a:gd name="T2" fmla="*/ 27 w 27"/>
              <a:gd name="T3" fmla="*/ 24 h 32"/>
              <a:gd name="T4" fmla="*/ 11 w 27"/>
              <a:gd name="T5" fmla="*/ 32 h 32"/>
              <a:gd name="T6" fmla="*/ 0 w 27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" h="32">
                <a:moveTo>
                  <a:pt x="0" y="0"/>
                </a:moveTo>
                <a:cubicBezTo>
                  <a:pt x="0" y="0"/>
                  <a:pt x="20" y="17"/>
                  <a:pt x="27" y="24"/>
                </a:cubicBezTo>
                <a:cubicBezTo>
                  <a:pt x="22" y="31"/>
                  <a:pt x="11" y="32"/>
                  <a:pt x="11" y="32"/>
                </a:cubicBezTo>
                <a:lnTo>
                  <a:pt x="0" y="0"/>
                </a:lnTo>
                <a:close/>
              </a:path>
            </a:pathLst>
          </a:custGeom>
          <a:solidFill>
            <a:srgbClr val="D7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" name="Freeform 169">
            <a:extLst>
              <a:ext uri="{FF2B5EF4-FFF2-40B4-BE49-F238E27FC236}">
                <a16:creationId xmlns:a16="http://schemas.microsoft.com/office/drawing/2014/main" id="{B159B261-2A43-4C27-A2F6-95F4B5D1CEA0}"/>
              </a:ext>
            </a:extLst>
          </p:cNvPr>
          <p:cNvSpPr>
            <a:spLocks/>
          </p:cNvSpPr>
          <p:nvPr/>
        </p:nvSpPr>
        <p:spPr bwMode="auto">
          <a:xfrm>
            <a:off x="6700838" y="1581150"/>
            <a:ext cx="55563" cy="49213"/>
          </a:xfrm>
          <a:custGeom>
            <a:avLst/>
            <a:gdLst>
              <a:gd name="T0" fmla="*/ 15 w 18"/>
              <a:gd name="T1" fmla="*/ 0 h 16"/>
              <a:gd name="T2" fmla="*/ 13 w 18"/>
              <a:gd name="T3" fmla="*/ 2 h 16"/>
              <a:gd name="T4" fmla="*/ 2 w 18"/>
              <a:gd name="T5" fmla="*/ 12 h 16"/>
              <a:gd name="T6" fmla="*/ 1 w 18"/>
              <a:gd name="T7" fmla="*/ 15 h 16"/>
              <a:gd name="T8" fmla="*/ 3 w 18"/>
              <a:gd name="T9" fmla="*/ 16 h 16"/>
              <a:gd name="T10" fmla="*/ 17 w 18"/>
              <a:gd name="T11" fmla="*/ 3 h 16"/>
              <a:gd name="T12" fmla="*/ 16 w 18"/>
              <a:gd name="T13" fmla="*/ 0 h 16"/>
              <a:gd name="T14" fmla="*/ 15 w 18"/>
              <a:gd name="T1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" h="16">
                <a:moveTo>
                  <a:pt x="15" y="0"/>
                </a:moveTo>
                <a:cubicBezTo>
                  <a:pt x="14" y="0"/>
                  <a:pt x="14" y="1"/>
                  <a:pt x="13" y="2"/>
                </a:cubicBezTo>
                <a:cubicBezTo>
                  <a:pt x="10" y="10"/>
                  <a:pt x="2" y="12"/>
                  <a:pt x="2" y="12"/>
                </a:cubicBezTo>
                <a:cubicBezTo>
                  <a:pt x="1" y="12"/>
                  <a:pt x="0" y="13"/>
                  <a:pt x="1" y="15"/>
                </a:cubicBezTo>
                <a:cubicBezTo>
                  <a:pt x="1" y="16"/>
                  <a:pt x="2" y="16"/>
                  <a:pt x="3" y="16"/>
                </a:cubicBezTo>
                <a:cubicBezTo>
                  <a:pt x="3" y="16"/>
                  <a:pt x="13" y="14"/>
                  <a:pt x="17" y="3"/>
                </a:cubicBezTo>
                <a:cubicBezTo>
                  <a:pt x="18" y="2"/>
                  <a:pt x="17" y="1"/>
                  <a:pt x="16" y="0"/>
                </a:cubicBezTo>
                <a:lnTo>
                  <a:pt x="15" y="0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" name="Freeform 170">
            <a:extLst>
              <a:ext uri="{FF2B5EF4-FFF2-40B4-BE49-F238E27FC236}">
                <a16:creationId xmlns:a16="http://schemas.microsoft.com/office/drawing/2014/main" id="{0156067C-6E4B-4AD1-BDFE-73CFBED04510}"/>
              </a:ext>
            </a:extLst>
          </p:cNvPr>
          <p:cNvSpPr>
            <a:spLocks/>
          </p:cNvSpPr>
          <p:nvPr/>
        </p:nvSpPr>
        <p:spPr bwMode="auto">
          <a:xfrm>
            <a:off x="6862763" y="1550988"/>
            <a:ext cx="66675" cy="33338"/>
          </a:xfrm>
          <a:custGeom>
            <a:avLst/>
            <a:gdLst>
              <a:gd name="T0" fmla="*/ 2 w 22"/>
              <a:gd name="T1" fmla="*/ 0 h 11"/>
              <a:gd name="T2" fmla="*/ 1 w 22"/>
              <a:gd name="T3" fmla="*/ 0 h 11"/>
              <a:gd name="T4" fmla="*/ 1 w 22"/>
              <a:gd name="T5" fmla="*/ 3 h 11"/>
              <a:gd name="T6" fmla="*/ 20 w 22"/>
              <a:gd name="T7" fmla="*/ 8 h 11"/>
              <a:gd name="T8" fmla="*/ 21 w 22"/>
              <a:gd name="T9" fmla="*/ 6 h 11"/>
              <a:gd name="T10" fmla="*/ 19 w 22"/>
              <a:gd name="T11" fmla="*/ 4 h 11"/>
              <a:gd name="T12" fmla="*/ 4 w 22"/>
              <a:gd name="T13" fmla="*/ 0 h 11"/>
              <a:gd name="T14" fmla="*/ 2 w 22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" h="11">
                <a:moveTo>
                  <a:pt x="2" y="0"/>
                </a:moveTo>
                <a:cubicBezTo>
                  <a:pt x="2" y="0"/>
                  <a:pt x="1" y="0"/>
                  <a:pt x="1" y="0"/>
                </a:cubicBezTo>
                <a:cubicBezTo>
                  <a:pt x="0" y="1"/>
                  <a:pt x="0" y="3"/>
                  <a:pt x="1" y="3"/>
                </a:cubicBezTo>
                <a:cubicBezTo>
                  <a:pt x="10" y="11"/>
                  <a:pt x="19" y="8"/>
                  <a:pt x="20" y="8"/>
                </a:cubicBezTo>
                <a:cubicBezTo>
                  <a:pt x="21" y="8"/>
                  <a:pt x="22" y="7"/>
                  <a:pt x="21" y="6"/>
                </a:cubicBezTo>
                <a:cubicBezTo>
                  <a:pt x="21" y="5"/>
                  <a:pt x="20" y="4"/>
                  <a:pt x="19" y="4"/>
                </a:cubicBezTo>
                <a:cubicBezTo>
                  <a:pt x="18" y="4"/>
                  <a:pt x="11" y="6"/>
                  <a:pt x="4" y="0"/>
                </a:cubicBezTo>
                <a:cubicBezTo>
                  <a:pt x="4" y="0"/>
                  <a:pt x="3" y="0"/>
                  <a:pt x="2" y="0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Freeform 171">
            <a:extLst>
              <a:ext uri="{FF2B5EF4-FFF2-40B4-BE49-F238E27FC236}">
                <a16:creationId xmlns:a16="http://schemas.microsoft.com/office/drawing/2014/main" id="{1119E73C-DD83-4247-81B9-CD86ED372240}"/>
              </a:ext>
            </a:extLst>
          </p:cNvPr>
          <p:cNvSpPr>
            <a:spLocks/>
          </p:cNvSpPr>
          <p:nvPr/>
        </p:nvSpPr>
        <p:spPr bwMode="auto">
          <a:xfrm>
            <a:off x="6313488" y="1290638"/>
            <a:ext cx="652463" cy="611188"/>
          </a:xfrm>
          <a:custGeom>
            <a:avLst/>
            <a:gdLst>
              <a:gd name="T0" fmla="*/ 109 w 214"/>
              <a:gd name="T1" fmla="*/ 186 h 200"/>
              <a:gd name="T2" fmla="*/ 98 w 214"/>
              <a:gd name="T3" fmla="*/ 157 h 200"/>
              <a:gd name="T4" fmla="*/ 106 w 214"/>
              <a:gd name="T5" fmla="*/ 157 h 200"/>
              <a:gd name="T6" fmla="*/ 108 w 214"/>
              <a:gd name="T7" fmla="*/ 126 h 200"/>
              <a:gd name="T8" fmla="*/ 100 w 214"/>
              <a:gd name="T9" fmla="*/ 104 h 200"/>
              <a:gd name="T10" fmla="*/ 125 w 214"/>
              <a:gd name="T11" fmla="*/ 72 h 200"/>
              <a:gd name="T12" fmla="*/ 191 w 214"/>
              <a:gd name="T13" fmla="*/ 65 h 200"/>
              <a:gd name="T14" fmla="*/ 200 w 214"/>
              <a:gd name="T15" fmla="*/ 12 h 200"/>
              <a:gd name="T16" fmla="*/ 143 w 214"/>
              <a:gd name="T17" fmla="*/ 21 h 200"/>
              <a:gd name="T18" fmla="*/ 145 w 214"/>
              <a:gd name="T19" fmla="*/ 16 h 200"/>
              <a:gd name="T20" fmla="*/ 132 w 214"/>
              <a:gd name="T21" fmla="*/ 7 h 200"/>
              <a:gd name="T22" fmla="*/ 43 w 214"/>
              <a:gd name="T23" fmla="*/ 47 h 200"/>
              <a:gd name="T24" fmla="*/ 43 w 214"/>
              <a:gd name="T25" fmla="*/ 85 h 200"/>
              <a:gd name="T26" fmla="*/ 65 w 214"/>
              <a:gd name="T27" fmla="*/ 162 h 200"/>
              <a:gd name="T28" fmla="*/ 109 w 214"/>
              <a:gd name="T29" fmla="*/ 200 h 200"/>
              <a:gd name="T30" fmla="*/ 109 w 214"/>
              <a:gd name="T31" fmla="*/ 186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4" h="200">
                <a:moveTo>
                  <a:pt x="109" y="186"/>
                </a:moveTo>
                <a:cubicBezTo>
                  <a:pt x="98" y="157"/>
                  <a:pt x="98" y="157"/>
                  <a:pt x="98" y="157"/>
                </a:cubicBezTo>
                <a:cubicBezTo>
                  <a:pt x="101" y="156"/>
                  <a:pt x="103" y="156"/>
                  <a:pt x="106" y="157"/>
                </a:cubicBezTo>
                <a:cubicBezTo>
                  <a:pt x="108" y="147"/>
                  <a:pt x="109" y="137"/>
                  <a:pt x="108" y="126"/>
                </a:cubicBezTo>
                <a:cubicBezTo>
                  <a:pt x="106" y="119"/>
                  <a:pt x="104" y="111"/>
                  <a:pt x="100" y="104"/>
                </a:cubicBezTo>
                <a:cubicBezTo>
                  <a:pt x="100" y="104"/>
                  <a:pt x="125" y="89"/>
                  <a:pt x="125" y="72"/>
                </a:cubicBezTo>
                <a:cubicBezTo>
                  <a:pt x="125" y="72"/>
                  <a:pt x="168" y="85"/>
                  <a:pt x="191" y="65"/>
                </a:cubicBezTo>
                <a:cubicBezTo>
                  <a:pt x="214" y="46"/>
                  <a:pt x="210" y="19"/>
                  <a:pt x="200" y="12"/>
                </a:cubicBezTo>
                <a:cubicBezTo>
                  <a:pt x="179" y="0"/>
                  <a:pt x="165" y="6"/>
                  <a:pt x="143" y="21"/>
                </a:cubicBezTo>
                <a:cubicBezTo>
                  <a:pt x="143" y="21"/>
                  <a:pt x="144" y="19"/>
                  <a:pt x="145" y="16"/>
                </a:cubicBezTo>
                <a:cubicBezTo>
                  <a:pt x="147" y="9"/>
                  <a:pt x="139" y="2"/>
                  <a:pt x="132" y="7"/>
                </a:cubicBezTo>
                <a:cubicBezTo>
                  <a:pt x="88" y="38"/>
                  <a:pt x="67" y="23"/>
                  <a:pt x="43" y="47"/>
                </a:cubicBezTo>
                <a:cubicBezTo>
                  <a:pt x="27" y="64"/>
                  <a:pt x="43" y="85"/>
                  <a:pt x="43" y="85"/>
                </a:cubicBezTo>
                <a:cubicBezTo>
                  <a:pt x="43" y="85"/>
                  <a:pt x="0" y="113"/>
                  <a:pt x="65" y="162"/>
                </a:cubicBezTo>
                <a:cubicBezTo>
                  <a:pt x="67" y="167"/>
                  <a:pt x="111" y="197"/>
                  <a:pt x="109" y="200"/>
                </a:cubicBezTo>
                <a:cubicBezTo>
                  <a:pt x="109" y="186"/>
                  <a:pt x="109" y="186"/>
                  <a:pt x="109" y="186"/>
                </a:cubicBezTo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" name="Freeform 172">
            <a:extLst>
              <a:ext uri="{FF2B5EF4-FFF2-40B4-BE49-F238E27FC236}">
                <a16:creationId xmlns:a16="http://schemas.microsoft.com/office/drawing/2014/main" id="{B6A26514-748A-4FE8-89DA-F06C54162763}"/>
              </a:ext>
            </a:extLst>
          </p:cNvPr>
          <p:cNvSpPr>
            <a:spLocks/>
          </p:cNvSpPr>
          <p:nvPr/>
        </p:nvSpPr>
        <p:spPr bwMode="auto">
          <a:xfrm>
            <a:off x="6518275" y="1712913"/>
            <a:ext cx="149225" cy="158750"/>
          </a:xfrm>
          <a:custGeom>
            <a:avLst/>
            <a:gdLst>
              <a:gd name="T0" fmla="*/ 7 w 49"/>
              <a:gd name="T1" fmla="*/ 33 h 52"/>
              <a:gd name="T2" fmla="*/ 34 w 49"/>
              <a:gd name="T3" fmla="*/ 50 h 52"/>
              <a:gd name="T4" fmla="*/ 44 w 49"/>
              <a:gd name="T5" fmla="*/ 25 h 52"/>
              <a:gd name="T6" fmla="*/ 18 w 49"/>
              <a:gd name="T7" fmla="*/ 4 h 52"/>
              <a:gd name="T8" fmla="*/ 7 w 49"/>
              <a:gd name="T9" fmla="*/ 33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" h="52">
                <a:moveTo>
                  <a:pt x="7" y="33"/>
                </a:moveTo>
                <a:cubicBezTo>
                  <a:pt x="14" y="43"/>
                  <a:pt x="24" y="48"/>
                  <a:pt x="34" y="50"/>
                </a:cubicBezTo>
                <a:cubicBezTo>
                  <a:pt x="48" y="52"/>
                  <a:pt x="49" y="37"/>
                  <a:pt x="44" y="25"/>
                </a:cubicBezTo>
                <a:cubicBezTo>
                  <a:pt x="39" y="13"/>
                  <a:pt x="32" y="0"/>
                  <a:pt x="18" y="4"/>
                </a:cubicBezTo>
                <a:cubicBezTo>
                  <a:pt x="4" y="7"/>
                  <a:pt x="0" y="22"/>
                  <a:pt x="7" y="33"/>
                </a:cubicBezTo>
              </a:path>
            </a:pathLst>
          </a:custGeom>
          <a:solidFill>
            <a:srgbClr val="FDBB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" name="Freeform 173">
            <a:extLst>
              <a:ext uri="{FF2B5EF4-FFF2-40B4-BE49-F238E27FC236}">
                <a16:creationId xmlns:a16="http://schemas.microsoft.com/office/drawing/2014/main" id="{8D2974C0-D496-4AD4-981A-FF3E45647B12}"/>
              </a:ext>
            </a:extLst>
          </p:cNvPr>
          <p:cNvSpPr>
            <a:spLocks/>
          </p:cNvSpPr>
          <p:nvPr/>
        </p:nvSpPr>
        <p:spPr bwMode="auto">
          <a:xfrm>
            <a:off x="6554788" y="1749425"/>
            <a:ext cx="79375" cy="46038"/>
          </a:xfrm>
          <a:custGeom>
            <a:avLst/>
            <a:gdLst>
              <a:gd name="T0" fmla="*/ 9 w 26"/>
              <a:gd name="T1" fmla="*/ 0 h 15"/>
              <a:gd name="T2" fmla="*/ 9 w 26"/>
              <a:gd name="T3" fmla="*/ 0 h 15"/>
              <a:gd name="T4" fmla="*/ 0 w 26"/>
              <a:gd name="T5" fmla="*/ 6 h 15"/>
              <a:gd name="T6" fmla="*/ 1 w 26"/>
              <a:gd name="T7" fmla="*/ 8 h 15"/>
              <a:gd name="T8" fmla="*/ 2 w 26"/>
              <a:gd name="T9" fmla="*/ 8 h 15"/>
              <a:gd name="T10" fmla="*/ 3 w 26"/>
              <a:gd name="T11" fmla="*/ 7 h 15"/>
              <a:gd name="T12" fmla="*/ 9 w 26"/>
              <a:gd name="T13" fmla="*/ 3 h 15"/>
              <a:gd name="T14" fmla="*/ 9 w 26"/>
              <a:gd name="T15" fmla="*/ 3 h 15"/>
              <a:gd name="T16" fmla="*/ 10 w 26"/>
              <a:gd name="T17" fmla="*/ 3 h 15"/>
              <a:gd name="T18" fmla="*/ 17 w 26"/>
              <a:gd name="T19" fmla="*/ 6 h 15"/>
              <a:gd name="T20" fmla="*/ 23 w 26"/>
              <a:gd name="T21" fmla="*/ 14 h 15"/>
              <a:gd name="T22" fmla="*/ 25 w 26"/>
              <a:gd name="T23" fmla="*/ 15 h 15"/>
              <a:gd name="T24" fmla="*/ 25 w 26"/>
              <a:gd name="T25" fmla="*/ 15 h 15"/>
              <a:gd name="T26" fmla="*/ 26 w 26"/>
              <a:gd name="T27" fmla="*/ 13 h 15"/>
              <a:gd name="T28" fmla="*/ 19 w 26"/>
              <a:gd name="T29" fmla="*/ 4 h 15"/>
              <a:gd name="T30" fmla="*/ 9 w 26"/>
              <a:gd name="T3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" h="15">
                <a:moveTo>
                  <a:pt x="9" y="0"/>
                </a:moveTo>
                <a:cubicBezTo>
                  <a:pt x="9" y="0"/>
                  <a:pt x="9" y="0"/>
                  <a:pt x="9" y="0"/>
                </a:cubicBezTo>
                <a:cubicBezTo>
                  <a:pt x="5" y="1"/>
                  <a:pt x="1" y="3"/>
                  <a:pt x="0" y="6"/>
                </a:cubicBezTo>
                <a:cubicBezTo>
                  <a:pt x="0" y="7"/>
                  <a:pt x="0" y="8"/>
                  <a:pt x="1" y="8"/>
                </a:cubicBezTo>
                <a:cubicBezTo>
                  <a:pt x="1" y="8"/>
                  <a:pt x="1" y="8"/>
                  <a:pt x="2" y="8"/>
                </a:cubicBezTo>
                <a:cubicBezTo>
                  <a:pt x="2" y="8"/>
                  <a:pt x="3" y="8"/>
                  <a:pt x="3" y="7"/>
                </a:cubicBezTo>
                <a:cubicBezTo>
                  <a:pt x="4" y="5"/>
                  <a:pt x="6" y="3"/>
                  <a:pt x="9" y="3"/>
                </a:cubicBezTo>
                <a:cubicBezTo>
                  <a:pt x="9" y="3"/>
                  <a:pt x="9" y="3"/>
                  <a:pt x="9" y="3"/>
                </a:cubicBezTo>
                <a:cubicBezTo>
                  <a:pt x="9" y="3"/>
                  <a:pt x="10" y="3"/>
                  <a:pt x="10" y="3"/>
                </a:cubicBezTo>
                <a:cubicBezTo>
                  <a:pt x="12" y="3"/>
                  <a:pt x="15" y="4"/>
                  <a:pt x="17" y="6"/>
                </a:cubicBezTo>
                <a:cubicBezTo>
                  <a:pt x="20" y="8"/>
                  <a:pt x="22" y="11"/>
                  <a:pt x="23" y="14"/>
                </a:cubicBezTo>
                <a:cubicBezTo>
                  <a:pt x="23" y="15"/>
                  <a:pt x="24" y="15"/>
                  <a:pt x="25" y="15"/>
                </a:cubicBezTo>
                <a:cubicBezTo>
                  <a:pt x="25" y="15"/>
                  <a:pt x="25" y="15"/>
                  <a:pt x="25" y="15"/>
                </a:cubicBezTo>
                <a:cubicBezTo>
                  <a:pt x="26" y="14"/>
                  <a:pt x="26" y="14"/>
                  <a:pt x="26" y="13"/>
                </a:cubicBezTo>
                <a:cubicBezTo>
                  <a:pt x="24" y="9"/>
                  <a:pt x="22" y="6"/>
                  <a:pt x="19" y="4"/>
                </a:cubicBezTo>
                <a:cubicBezTo>
                  <a:pt x="16" y="2"/>
                  <a:pt x="13" y="0"/>
                  <a:pt x="9" y="0"/>
                </a:cubicBezTo>
              </a:path>
            </a:pathLst>
          </a:custGeom>
          <a:solidFill>
            <a:srgbClr val="CA9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" name="Freeform 174">
            <a:extLst>
              <a:ext uri="{FF2B5EF4-FFF2-40B4-BE49-F238E27FC236}">
                <a16:creationId xmlns:a16="http://schemas.microsoft.com/office/drawing/2014/main" id="{A7447CEF-A5E8-44CA-B785-CC84AABA546A}"/>
              </a:ext>
            </a:extLst>
          </p:cNvPr>
          <p:cNvSpPr>
            <a:spLocks/>
          </p:cNvSpPr>
          <p:nvPr/>
        </p:nvSpPr>
        <p:spPr bwMode="auto">
          <a:xfrm>
            <a:off x="6796088" y="1782763"/>
            <a:ext cx="69850" cy="30163"/>
          </a:xfrm>
          <a:custGeom>
            <a:avLst/>
            <a:gdLst>
              <a:gd name="T0" fmla="*/ 3 w 23"/>
              <a:gd name="T1" fmla="*/ 6 h 10"/>
              <a:gd name="T2" fmla="*/ 20 w 23"/>
              <a:gd name="T3" fmla="*/ 8 h 10"/>
              <a:gd name="T4" fmla="*/ 22 w 23"/>
              <a:gd name="T5" fmla="*/ 6 h 10"/>
              <a:gd name="T6" fmla="*/ 2 w 23"/>
              <a:gd name="T7" fmla="*/ 4 h 10"/>
              <a:gd name="T8" fmla="*/ 3 w 23"/>
              <a:gd name="T9" fmla="*/ 6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0">
                <a:moveTo>
                  <a:pt x="3" y="6"/>
                </a:moveTo>
                <a:cubicBezTo>
                  <a:pt x="9" y="3"/>
                  <a:pt x="15" y="4"/>
                  <a:pt x="20" y="8"/>
                </a:cubicBezTo>
                <a:cubicBezTo>
                  <a:pt x="21" y="10"/>
                  <a:pt x="23" y="8"/>
                  <a:pt x="22" y="6"/>
                </a:cubicBezTo>
                <a:cubicBezTo>
                  <a:pt x="16" y="1"/>
                  <a:pt x="8" y="0"/>
                  <a:pt x="2" y="4"/>
                </a:cubicBezTo>
                <a:cubicBezTo>
                  <a:pt x="0" y="5"/>
                  <a:pt x="1" y="7"/>
                  <a:pt x="3" y="6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" name="Freeform 175">
            <a:extLst>
              <a:ext uri="{FF2B5EF4-FFF2-40B4-BE49-F238E27FC236}">
                <a16:creationId xmlns:a16="http://schemas.microsoft.com/office/drawing/2014/main" id="{FF7662D6-A53A-46C6-8BA0-107BF5CC2EA3}"/>
              </a:ext>
            </a:extLst>
          </p:cNvPr>
          <p:cNvSpPr>
            <a:spLocks/>
          </p:cNvSpPr>
          <p:nvPr/>
        </p:nvSpPr>
        <p:spPr bwMode="auto">
          <a:xfrm>
            <a:off x="7170738" y="5768975"/>
            <a:ext cx="254000" cy="414338"/>
          </a:xfrm>
          <a:custGeom>
            <a:avLst/>
            <a:gdLst>
              <a:gd name="T0" fmla="*/ 0 w 160"/>
              <a:gd name="T1" fmla="*/ 22 h 261"/>
              <a:gd name="T2" fmla="*/ 72 w 160"/>
              <a:gd name="T3" fmla="*/ 261 h 261"/>
              <a:gd name="T4" fmla="*/ 147 w 160"/>
              <a:gd name="T5" fmla="*/ 236 h 261"/>
              <a:gd name="T6" fmla="*/ 160 w 160"/>
              <a:gd name="T7" fmla="*/ 0 h 261"/>
              <a:gd name="T8" fmla="*/ 0 w 160"/>
              <a:gd name="T9" fmla="*/ 22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" h="261">
                <a:moveTo>
                  <a:pt x="0" y="22"/>
                </a:moveTo>
                <a:lnTo>
                  <a:pt x="72" y="261"/>
                </a:lnTo>
                <a:lnTo>
                  <a:pt x="147" y="236"/>
                </a:lnTo>
                <a:lnTo>
                  <a:pt x="160" y="0"/>
                </a:lnTo>
                <a:lnTo>
                  <a:pt x="0" y="22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" name="Freeform 176">
            <a:extLst>
              <a:ext uri="{FF2B5EF4-FFF2-40B4-BE49-F238E27FC236}">
                <a16:creationId xmlns:a16="http://schemas.microsoft.com/office/drawing/2014/main" id="{B24152C1-04A2-4588-BD72-4F210002A9AD}"/>
              </a:ext>
            </a:extLst>
          </p:cNvPr>
          <p:cNvSpPr>
            <a:spLocks/>
          </p:cNvSpPr>
          <p:nvPr/>
        </p:nvSpPr>
        <p:spPr bwMode="auto">
          <a:xfrm>
            <a:off x="7213600" y="5946775"/>
            <a:ext cx="519113" cy="300038"/>
          </a:xfrm>
          <a:custGeom>
            <a:avLst/>
            <a:gdLst>
              <a:gd name="T0" fmla="*/ 10 w 170"/>
              <a:gd name="T1" fmla="*/ 98 h 98"/>
              <a:gd name="T2" fmla="*/ 46 w 170"/>
              <a:gd name="T3" fmla="*/ 98 h 98"/>
              <a:gd name="T4" fmla="*/ 57 w 170"/>
              <a:gd name="T5" fmla="*/ 95 h 98"/>
              <a:gd name="T6" fmla="*/ 76 w 170"/>
              <a:gd name="T7" fmla="*/ 98 h 98"/>
              <a:gd name="T8" fmla="*/ 170 w 170"/>
              <a:gd name="T9" fmla="*/ 97 h 98"/>
              <a:gd name="T10" fmla="*/ 167 w 170"/>
              <a:gd name="T11" fmla="*/ 87 h 98"/>
              <a:gd name="T12" fmla="*/ 162 w 170"/>
              <a:gd name="T13" fmla="*/ 77 h 98"/>
              <a:gd name="T14" fmla="*/ 140 w 170"/>
              <a:gd name="T15" fmla="*/ 64 h 98"/>
              <a:gd name="T16" fmla="*/ 85 w 170"/>
              <a:gd name="T17" fmla="*/ 36 h 98"/>
              <a:gd name="T18" fmla="*/ 69 w 170"/>
              <a:gd name="T19" fmla="*/ 15 h 98"/>
              <a:gd name="T20" fmla="*/ 56 w 170"/>
              <a:gd name="T21" fmla="*/ 1 h 98"/>
              <a:gd name="T22" fmla="*/ 41 w 170"/>
              <a:gd name="T23" fmla="*/ 14 h 98"/>
              <a:gd name="T24" fmla="*/ 40 w 170"/>
              <a:gd name="T25" fmla="*/ 24 h 98"/>
              <a:gd name="T26" fmla="*/ 20 w 170"/>
              <a:gd name="T27" fmla="*/ 21 h 98"/>
              <a:gd name="T28" fmla="*/ 1 w 170"/>
              <a:gd name="T29" fmla="*/ 21 h 98"/>
              <a:gd name="T30" fmla="*/ 7 w 170"/>
              <a:gd name="T31" fmla="*/ 71 h 98"/>
              <a:gd name="T32" fmla="*/ 9 w 170"/>
              <a:gd name="T33" fmla="*/ 84 h 98"/>
              <a:gd name="T34" fmla="*/ 9 w 170"/>
              <a:gd name="T35" fmla="*/ 84 h 98"/>
              <a:gd name="T36" fmla="*/ 10 w 170"/>
              <a:gd name="T37" fmla="*/ 98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70" h="98">
                <a:moveTo>
                  <a:pt x="10" y="98"/>
                </a:moveTo>
                <a:cubicBezTo>
                  <a:pt x="46" y="98"/>
                  <a:pt x="46" y="98"/>
                  <a:pt x="46" y="98"/>
                </a:cubicBezTo>
                <a:cubicBezTo>
                  <a:pt x="46" y="98"/>
                  <a:pt x="53" y="94"/>
                  <a:pt x="57" y="95"/>
                </a:cubicBezTo>
                <a:cubicBezTo>
                  <a:pt x="61" y="95"/>
                  <a:pt x="76" y="98"/>
                  <a:pt x="76" y="98"/>
                </a:cubicBezTo>
                <a:cubicBezTo>
                  <a:pt x="170" y="97"/>
                  <a:pt x="170" y="97"/>
                  <a:pt x="170" y="97"/>
                </a:cubicBezTo>
                <a:cubicBezTo>
                  <a:pt x="169" y="93"/>
                  <a:pt x="168" y="90"/>
                  <a:pt x="167" y="87"/>
                </a:cubicBezTo>
                <a:cubicBezTo>
                  <a:pt x="166" y="83"/>
                  <a:pt x="164" y="80"/>
                  <a:pt x="162" y="77"/>
                </a:cubicBezTo>
                <a:cubicBezTo>
                  <a:pt x="156" y="68"/>
                  <a:pt x="148" y="64"/>
                  <a:pt x="140" y="64"/>
                </a:cubicBezTo>
                <a:cubicBezTo>
                  <a:pt x="127" y="63"/>
                  <a:pt x="85" y="36"/>
                  <a:pt x="85" y="36"/>
                </a:cubicBezTo>
                <a:cubicBezTo>
                  <a:pt x="85" y="36"/>
                  <a:pt x="70" y="31"/>
                  <a:pt x="69" y="15"/>
                </a:cubicBezTo>
                <a:cubicBezTo>
                  <a:pt x="69" y="9"/>
                  <a:pt x="60" y="1"/>
                  <a:pt x="56" y="1"/>
                </a:cubicBezTo>
                <a:cubicBezTo>
                  <a:pt x="47" y="0"/>
                  <a:pt x="42" y="5"/>
                  <a:pt x="41" y="14"/>
                </a:cubicBezTo>
                <a:cubicBezTo>
                  <a:pt x="40" y="24"/>
                  <a:pt x="40" y="24"/>
                  <a:pt x="40" y="24"/>
                </a:cubicBezTo>
                <a:cubicBezTo>
                  <a:pt x="20" y="21"/>
                  <a:pt x="20" y="21"/>
                  <a:pt x="20" y="21"/>
                </a:cubicBezTo>
                <a:cubicBezTo>
                  <a:pt x="20" y="21"/>
                  <a:pt x="0" y="11"/>
                  <a:pt x="1" y="21"/>
                </a:cubicBezTo>
                <a:cubicBezTo>
                  <a:pt x="1" y="26"/>
                  <a:pt x="5" y="51"/>
                  <a:pt x="7" y="71"/>
                </a:cubicBezTo>
                <a:cubicBezTo>
                  <a:pt x="8" y="76"/>
                  <a:pt x="8" y="80"/>
                  <a:pt x="9" y="84"/>
                </a:cubicBezTo>
                <a:cubicBezTo>
                  <a:pt x="9" y="84"/>
                  <a:pt x="9" y="84"/>
                  <a:pt x="9" y="84"/>
                </a:cubicBezTo>
                <a:cubicBezTo>
                  <a:pt x="10" y="93"/>
                  <a:pt x="10" y="98"/>
                  <a:pt x="10" y="98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" name="Freeform 177">
            <a:extLst>
              <a:ext uri="{FF2B5EF4-FFF2-40B4-BE49-F238E27FC236}">
                <a16:creationId xmlns:a16="http://schemas.microsoft.com/office/drawing/2014/main" id="{12B9A518-3CFB-4D7A-BD6F-6058D6EF8B1E}"/>
              </a:ext>
            </a:extLst>
          </p:cNvPr>
          <p:cNvSpPr>
            <a:spLocks/>
          </p:cNvSpPr>
          <p:nvPr/>
        </p:nvSpPr>
        <p:spPr bwMode="auto">
          <a:xfrm>
            <a:off x="7513638" y="6084888"/>
            <a:ext cx="23813" cy="30163"/>
          </a:xfrm>
          <a:custGeom>
            <a:avLst/>
            <a:gdLst>
              <a:gd name="T0" fmla="*/ 8 w 8"/>
              <a:gd name="T1" fmla="*/ 1 h 10"/>
              <a:gd name="T2" fmla="*/ 6 w 8"/>
              <a:gd name="T3" fmla="*/ 1 h 10"/>
              <a:gd name="T4" fmla="*/ 1 w 8"/>
              <a:gd name="T5" fmla="*/ 7 h 10"/>
              <a:gd name="T6" fmla="*/ 3 w 8"/>
              <a:gd name="T7" fmla="*/ 9 h 10"/>
              <a:gd name="T8" fmla="*/ 8 w 8"/>
              <a:gd name="T9" fmla="*/ 3 h 10"/>
              <a:gd name="T10" fmla="*/ 8 w 8"/>
              <a:gd name="T11" fmla="*/ 1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" h="10">
                <a:moveTo>
                  <a:pt x="8" y="1"/>
                </a:moveTo>
                <a:cubicBezTo>
                  <a:pt x="7" y="0"/>
                  <a:pt x="7" y="0"/>
                  <a:pt x="6" y="1"/>
                </a:cubicBezTo>
                <a:cubicBezTo>
                  <a:pt x="4" y="2"/>
                  <a:pt x="2" y="4"/>
                  <a:pt x="1" y="7"/>
                </a:cubicBezTo>
                <a:cubicBezTo>
                  <a:pt x="0" y="9"/>
                  <a:pt x="2" y="10"/>
                  <a:pt x="3" y="9"/>
                </a:cubicBezTo>
                <a:cubicBezTo>
                  <a:pt x="4" y="6"/>
                  <a:pt x="6" y="4"/>
                  <a:pt x="8" y="3"/>
                </a:cubicBezTo>
                <a:cubicBezTo>
                  <a:pt x="8" y="2"/>
                  <a:pt x="8" y="1"/>
                  <a:pt x="8" y="1"/>
                </a:cubicBezTo>
                <a:close/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" name="Freeform 178">
            <a:extLst>
              <a:ext uri="{FF2B5EF4-FFF2-40B4-BE49-F238E27FC236}">
                <a16:creationId xmlns:a16="http://schemas.microsoft.com/office/drawing/2014/main" id="{E9088457-E07B-4614-8275-B081033029BB}"/>
              </a:ext>
            </a:extLst>
          </p:cNvPr>
          <p:cNvSpPr>
            <a:spLocks/>
          </p:cNvSpPr>
          <p:nvPr/>
        </p:nvSpPr>
        <p:spPr bwMode="auto">
          <a:xfrm>
            <a:off x="7488238" y="6072188"/>
            <a:ext cx="28575" cy="31750"/>
          </a:xfrm>
          <a:custGeom>
            <a:avLst/>
            <a:gdLst>
              <a:gd name="T0" fmla="*/ 8 w 9"/>
              <a:gd name="T1" fmla="*/ 0 h 10"/>
              <a:gd name="T2" fmla="*/ 7 w 9"/>
              <a:gd name="T3" fmla="*/ 0 h 10"/>
              <a:gd name="T4" fmla="*/ 1 w 9"/>
              <a:gd name="T5" fmla="*/ 7 h 10"/>
              <a:gd name="T6" fmla="*/ 3 w 9"/>
              <a:gd name="T7" fmla="*/ 8 h 10"/>
              <a:gd name="T8" fmla="*/ 8 w 9"/>
              <a:gd name="T9" fmla="*/ 2 h 10"/>
              <a:gd name="T10" fmla="*/ 8 w 9"/>
              <a:gd name="T11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" h="10">
                <a:moveTo>
                  <a:pt x="8" y="0"/>
                </a:moveTo>
                <a:cubicBezTo>
                  <a:pt x="8" y="0"/>
                  <a:pt x="7" y="0"/>
                  <a:pt x="7" y="0"/>
                </a:cubicBezTo>
                <a:cubicBezTo>
                  <a:pt x="4" y="2"/>
                  <a:pt x="2" y="4"/>
                  <a:pt x="1" y="7"/>
                </a:cubicBezTo>
                <a:cubicBezTo>
                  <a:pt x="0" y="8"/>
                  <a:pt x="3" y="10"/>
                  <a:pt x="3" y="8"/>
                </a:cubicBezTo>
                <a:cubicBezTo>
                  <a:pt x="4" y="6"/>
                  <a:pt x="6" y="4"/>
                  <a:pt x="8" y="2"/>
                </a:cubicBezTo>
                <a:cubicBezTo>
                  <a:pt x="9" y="2"/>
                  <a:pt x="9" y="1"/>
                  <a:pt x="8" y="0"/>
                </a:cubicBezTo>
                <a:close/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" name="Freeform 179">
            <a:extLst>
              <a:ext uri="{FF2B5EF4-FFF2-40B4-BE49-F238E27FC236}">
                <a16:creationId xmlns:a16="http://schemas.microsoft.com/office/drawing/2014/main" id="{03CA872A-6E10-4647-9BA6-21D76AFDD216}"/>
              </a:ext>
            </a:extLst>
          </p:cNvPr>
          <p:cNvSpPr>
            <a:spLocks/>
          </p:cNvSpPr>
          <p:nvPr/>
        </p:nvSpPr>
        <p:spPr bwMode="auto">
          <a:xfrm>
            <a:off x="7467600" y="6061075"/>
            <a:ext cx="23813" cy="30163"/>
          </a:xfrm>
          <a:custGeom>
            <a:avLst/>
            <a:gdLst>
              <a:gd name="T0" fmla="*/ 8 w 8"/>
              <a:gd name="T1" fmla="*/ 0 h 10"/>
              <a:gd name="T2" fmla="*/ 6 w 8"/>
              <a:gd name="T3" fmla="*/ 0 h 10"/>
              <a:gd name="T4" fmla="*/ 0 w 8"/>
              <a:gd name="T5" fmla="*/ 7 h 10"/>
              <a:gd name="T6" fmla="*/ 2 w 8"/>
              <a:gd name="T7" fmla="*/ 8 h 10"/>
              <a:gd name="T8" fmla="*/ 7 w 8"/>
              <a:gd name="T9" fmla="*/ 2 h 10"/>
              <a:gd name="T10" fmla="*/ 8 w 8"/>
              <a:gd name="T11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" h="10">
                <a:moveTo>
                  <a:pt x="8" y="0"/>
                </a:moveTo>
                <a:cubicBezTo>
                  <a:pt x="7" y="0"/>
                  <a:pt x="6" y="0"/>
                  <a:pt x="6" y="0"/>
                </a:cubicBezTo>
                <a:cubicBezTo>
                  <a:pt x="4" y="2"/>
                  <a:pt x="2" y="4"/>
                  <a:pt x="0" y="7"/>
                </a:cubicBezTo>
                <a:cubicBezTo>
                  <a:pt x="0" y="8"/>
                  <a:pt x="2" y="10"/>
                  <a:pt x="2" y="8"/>
                </a:cubicBezTo>
                <a:cubicBezTo>
                  <a:pt x="4" y="6"/>
                  <a:pt x="5" y="4"/>
                  <a:pt x="7" y="2"/>
                </a:cubicBezTo>
                <a:cubicBezTo>
                  <a:pt x="8" y="2"/>
                  <a:pt x="8" y="1"/>
                  <a:pt x="8" y="0"/>
                </a:cubicBezTo>
                <a:close/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" name="Freeform 180">
            <a:extLst>
              <a:ext uri="{FF2B5EF4-FFF2-40B4-BE49-F238E27FC236}">
                <a16:creationId xmlns:a16="http://schemas.microsoft.com/office/drawing/2014/main" id="{940DD39B-E0F3-4D69-B41D-74AA10FA4D51}"/>
              </a:ext>
            </a:extLst>
          </p:cNvPr>
          <p:cNvSpPr>
            <a:spLocks/>
          </p:cNvSpPr>
          <p:nvPr/>
        </p:nvSpPr>
        <p:spPr bwMode="auto">
          <a:xfrm>
            <a:off x="6486525" y="5683250"/>
            <a:ext cx="220663" cy="392113"/>
          </a:xfrm>
          <a:custGeom>
            <a:avLst/>
            <a:gdLst>
              <a:gd name="T0" fmla="*/ 139 w 139"/>
              <a:gd name="T1" fmla="*/ 0 h 247"/>
              <a:gd name="T2" fmla="*/ 106 w 139"/>
              <a:gd name="T3" fmla="*/ 243 h 247"/>
              <a:gd name="T4" fmla="*/ 25 w 139"/>
              <a:gd name="T5" fmla="*/ 247 h 247"/>
              <a:gd name="T6" fmla="*/ 0 w 139"/>
              <a:gd name="T7" fmla="*/ 12 h 247"/>
              <a:gd name="T8" fmla="*/ 139 w 139"/>
              <a:gd name="T9" fmla="*/ 0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" h="247">
                <a:moveTo>
                  <a:pt x="139" y="0"/>
                </a:moveTo>
                <a:lnTo>
                  <a:pt x="106" y="243"/>
                </a:lnTo>
                <a:lnTo>
                  <a:pt x="25" y="247"/>
                </a:lnTo>
                <a:lnTo>
                  <a:pt x="0" y="12"/>
                </a:lnTo>
                <a:lnTo>
                  <a:pt x="139" y="0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" name="Freeform 181">
            <a:extLst>
              <a:ext uri="{FF2B5EF4-FFF2-40B4-BE49-F238E27FC236}">
                <a16:creationId xmlns:a16="http://schemas.microsoft.com/office/drawing/2014/main" id="{640A8ACA-DF1B-4685-B27B-D3BAE9FDAD18}"/>
              </a:ext>
            </a:extLst>
          </p:cNvPr>
          <p:cNvSpPr>
            <a:spLocks/>
          </p:cNvSpPr>
          <p:nvPr/>
        </p:nvSpPr>
        <p:spPr bwMode="auto">
          <a:xfrm>
            <a:off x="6416675" y="5946775"/>
            <a:ext cx="293688" cy="303213"/>
          </a:xfrm>
          <a:custGeom>
            <a:avLst/>
            <a:gdLst>
              <a:gd name="T0" fmla="*/ 1 w 96"/>
              <a:gd name="T1" fmla="*/ 99 h 99"/>
              <a:gd name="T2" fmla="*/ 94 w 96"/>
              <a:gd name="T3" fmla="*/ 99 h 99"/>
              <a:gd name="T4" fmla="*/ 93 w 96"/>
              <a:gd name="T5" fmla="*/ 85 h 99"/>
              <a:gd name="T6" fmla="*/ 92 w 96"/>
              <a:gd name="T7" fmla="*/ 79 h 99"/>
              <a:gd name="T8" fmla="*/ 92 w 96"/>
              <a:gd name="T9" fmla="*/ 79 h 99"/>
              <a:gd name="T10" fmla="*/ 89 w 96"/>
              <a:gd name="T11" fmla="*/ 69 h 99"/>
              <a:gd name="T12" fmla="*/ 80 w 96"/>
              <a:gd name="T13" fmla="*/ 33 h 99"/>
              <a:gd name="T14" fmla="*/ 46 w 96"/>
              <a:gd name="T15" fmla="*/ 9 h 99"/>
              <a:gd name="T16" fmla="*/ 34 w 96"/>
              <a:gd name="T17" fmla="*/ 36 h 99"/>
              <a:gd name="T18" fmla="*/ 21 w 96"/>
              <a:gd name="T19" fmla="*/ 59 h 99"/>
              <a:gd name="T20" fmla="*/ 3 w 96"/>
              <a:gd name="T21" fmla="*/ 79 h 99"/>
              <a:gd name="T22" fmla="*/ 1 w 96"/>
              <a:gd name="T23" fmla="*/ 84 h 99"/>
              <a:gd name="T24" fmla="*/ 1 w 96"/>
              <a:gd name="T25" fmla="*/ 85 h 99"/>
              <a:gd name="T26" fmla="*/ 1 w 96"/>
              <a:gd name="T27" fmla="*/ 99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6" h="99">
                <a:moveTo>
                  <a:pt x="1" y="99"/>
                </a:moveTo>
                <a:cubicBezTo>
                  <a:pt x="94" y="99"/>
                  <a:pt x="94" y="99"/>
                  <a:pt x="94" y="99"/>
                </a:cubicBezTo>
                <a:cubicBezTo>
                  <a:pt x="94" y="99"/>
                  <a:pt x="96" y="95"/>
                  <a:pt x="93" y="85"/>
                </a:cubicBezTo>
                <a:cubicBezTo>
                  <a:pt x="93" y="83"/>
                  <a:pt x="92" y="81"/>
                  <a:pt x="92" y="7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6"/>
                  <a:pt x="90" y="73"/>
                  <a:pt x="89" y="69"/>
                </a:cubicBezTo>
                <a:cubicBezTo>
                  <a:pt x="85" y="53"/>
                  <a:pt x="80" y="33"/>
                  <a:pt x="80" y="33"/>
                </a:cubicBezTo>
                <a:cubicBezTo>
                  <a:pt x="80" y="33"/>
                  <a:pt x="64" y="0"/>
                  <a:pt x="46" y="9"/>
                </a:cubicBezTo>
                <a:cubicBezTo>
                  <a:pt x="31" y="16"/>
                  <a:pt x="34" y="36"/>
                  <a:pt x="34" y="36"/>
                </a:cubicBezTo>
                <a:cubicBezTo>
                  <a:pt x="34" y="36"/>
                  <a:pt x="33" y="48"/>
                  <a:pt x="21" y="59"/>
                </a:cubicBezTo>
                <a:cubicBezTo>
                  <a:pt x="14" y="66"/>
                  <a:pt x="6" y="71"/>
                  <a:pt x="3" y="79"/>
                </a:cubicBezTo>
                <a:cubicBezTo>
                  <a:pt x="2" y="81"/>
                  <a:pt x="1" y="82"/>
                  <a:pt x="1" y="84"/>
                </a:cubicBezTo>
                <a:cubicBezTo>
                  <a:pt x="1" y="85"/>
                  <a:pt x="1" y="85"/>
                  <a:pt x="1" y="85"/>
                </a:cubicBezTo>
                <a:cubicBezTo>
                  <a:pt x="0" y="89"/>
                  <a:pt x="0" y="93"/>
                  <a:pt x="1" y="99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" name="Freeform 182">
            <a:extLst>
              <a:ext uri="{FF2B5EF4-FFF2-40B4-BE49-F238E27FC236}">
                <a16:creationId xmlns:a16="http://schemas.microsoft.com/office/drawing/2014/main" id="{A57B98C3-2771-4239-AFBC-D9B275EFF0EE}"/>
              </a:ext>
            </a:extLst>
          </p:cNvPr>
          <p:cNvSpPr>
            <a:spLocks/>
          </p:cNvSpPr>
          <p:nvPr/>
        </p:nvSpPr>
        <p:spPr bwMode="auto">
          <a:xfrm>
            <a:off x="6524625" y="6054725"/>
            <a:ext cx="69850" cy="26988"/>
          </a:xfrm>
          <a:custGeom>
            <a:avLst/>
            <a:gdLst>
              <a:gd name="T0" fmla="*/ 3 w 23"/>
              <a:gd name="T1" fmla="*/ 7 h 9"/>
              <a:gd name="T2" fmla="*/ 20 w 23"/>
              <a:gd name="T3" fmla="*/ 8 h 9"/>
              <a:gd name="T4" fmla="*/ 22 w 23"/>
              <a:gd name="T5" fmla="*/ 6 h 9"/>
              <a:gd name="T6" fmla="*/ 1 w 23"/>
              <a:gd name="T7" fmla="*/ 5 h 9"/>
              <a:gd name="T8" fmla="*/ 3 w 23"/>
              <a:gd name="T9" fmla="*/ 7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9">
                <a:moveTo>
                  <a:pt x="3" y="7"/>
                </a:moveTo>
                <a:cubicBezTo>
                  <a:pt x="8" y="3"/>
                  <a:pt x="15" y="3"/>
                  <a:pt x="20" y="8"/>
                </a:cubicBezTo>
                <a:cubicBezTo>
                  <a:pt x="21" y="9"/>
                  <a:pt x="23" y="7"/>
                  <a:pt x="22" y="6"/>
                </a:cubicBezTo>
                <a:cubicBezTo>
                  <a:pt x="16" y="0"/>
                  <a:pt x="8" y="0"/>
                  <a:pt x="1" y="5"/>
                </a:cubicBezTo>
                <a:cubicBezTo>
                  <a:pt x="0" y="6"/>
                  <a:pt x="2" y="8"/>
                  <a:pt x="3" y="7"/>
                </a:cubicBezTo>
                <a:close/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" name="Freeform 183">
            <a:extLst>
              <a:ext uri="{FF2B5EF4-FFF2-40B4-BE49-F238E27FC236}">
                <a16:creationId xmlns:a16="http://schemas.microsoft.com/office/drawing/2014/main" id="{47FAC557-33DF-42B2-A789-7CB0D508DBC9}"/>
              </a:ext>
            </a:extLst>
          </p:cNvPr>
          <p:cNvSpPr>
            <a:spLocks/>
          </p:cNvSpPr>
          <p:nvPr/>
        </p:nvSpPr>
        <p:spPr bwMode="auto">
          <a:xfrm>
            <a:off x="6515100" y="6078538"/>
            <a:ext cx="69850" cy="28575"/>
          </a:xfrm>
          <a:custGeom>
            <a:avLst/>
            <a:gdLst>
              <a:gd name="T0" fmla="*/ 3 w 23"/>
              <a:gd name="T1" fmla="*/ 7 h 9"/>
              <a:gd name="T2" fmla="*/ 20 w 23"/>
              <a:gd name="T3" fmla="*/ 8 h 9"/>
              <a:gd name="T4" fmla="*/ 22 w 23"/>
              <a:gd name="T5" fmla="*/ 6 h 9"/>
              <a:gd name="T6" fmla="*/ 2 w 23"/>
              <a:gd name="T7" fmla="*/ 5 h 9"/>
              <a:gd name="T8" fmla="*/ 3 w 23"/>
              <a:gd name="T9" fmla="*/ 7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9">
                <a:moveTo>
                  <a:pt x="3" y="7"/>
                </a:moveTo>
                <a:cubicBezTo>
                  <a:pt x="9" y="3"/>
                  <a:pt x="15" y="4"/>
                  <a:pt x="20" y="8"/>
                </a:cubicBezTo>
                <a:cubicBezTo>
                  <a:pt x="21" y="9"/>
                  <a:pt x="23" y="8"/>
                  <a:pt x="22" y="6"/>
                </a:cubicBezTo>
                <a:cubicBezTo>
                  <a:pt x="16" y="1"/>
                  <a:pt x="8" y="0"/>
                  <a:pt x="2" y="5"/>
                </a:cubicBezTo>
                <a:cubicBezTo>
                  <a:pt x="0" y="6"/>
                  <a:pt x="2" y="8"/>
                  <a:pt x="3" y="7"/>
                </a:cubicBezTo>
                <a:close/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" name="Freeform 184">
            <a:extLst>
              <a:ext uri="{FF2B5EF4-FFF2-40B4-BE49-F238E27FC236}">
                <a16:creationId xmlns:a16="http://schemas.microsoft.com/office/drawing/2014/main" id="{BF97E526-B58E-4D80-85F2-6F254856D237}"/>
              </a:ext>
            </a:extLst>
          </p:cNvPr>
          <p:cNvSpPr>
            <a:spLocks/>
          </p:cNvSpPr>
          <p:nvPr/>
        </p:nvSpPr>
        <p:spPr bwMode="auto">
          <a:xfrm>
            <a:off x="6508750" y="6103938"/>
            <a:ext cx="69850" cy="26988"/>
          </a:xfrm>
          <a:custGeom>
            <a:avLst/>
            <a:gdLst>
              <a:gd name="T0" fmla="*/ 3 w 23"/>
              <a:gd name="T1" fmla="*/ 7 h 9"/>
              <a:gd name="T2" fmla="*/ 20 w 23"/>
              <a:gd name="T3" fmla="*/ 8 h 9"/>
              <a:gd name="T4" fmla="*/ 21 w 23"/>
              <a:gd name="T5" fmla="*/ 6 h 9"/>
              <a:gd name="T6" fmla="*/ 1 w 23"/>
              <a:gd name="T7" fmla="*/ 5 h 9"/>
              <a:gd name="T8" fmla="*/ 3 w 23"/>
              <a:gd name="T9" fmla="*/ 7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9">
                <a:moveTo>
                  <a:pt x="3" y="7"/>
                </a:moveTo>
                <a:cubicBezTo>
                  <a:pt x="8" y="3"/>
                  <a:pt x="15" y="4"/>
                  <a:pt x="20" y="8"/>
                </a:cubicBezTo>
                <a:cubicBezTo>
                  <a:pt x="21" y="9"/>
                  <a:pt x="23" y="7"/>
                  <a:pt x="21" y="6"/>
                </a:cubicBezTo>
                <a:cubicBezTo>
                  <a:pt x="16" y="1"/>
                  <a:pt x="7" y="0"/>
                  <a:pt x="1" y="5"/>
                </a:cubicBezTo>
                <a:cubicBezTo>
                  <a:pt x="0" y="6"/>
                  <a:pt x="2" y="8"/>
                  <a:pt x="3" y="7"/>
                </a:cubicBezTo>
                <a:close/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" name="Freeform 185">
            <a:extLst>
              <a:ext uri="{FF2B5EF4-FFF2-40B4-BE49-F238E27FC236}">
                <a16:creationId xmlns:a16="http://schemas.microsoft.com/office/drawing/2014/main" id="{7C82E9BE-4D5A-4A98-BDC4-259C31C0EC1D}"/>
              </a:ext>
            </a:extLst>
          </p:cNvPr>
          <p:cNvSpPr>
            <a:spLocks/>
          </p:cNvSpPr>
          <p:nvPr/>
        </p:nvSpPr>
        <p:spPr bwMode="auto">
          <a:xfrm>
            <a:off x="6413500" y="3203575"/>
            <a:ext cx="1038225" cy="2808288"/>
          </a:xfrm>
          <a:custGeom>
            <a:avLst/>
            <a:gdLst>
              <a:gd name="T0" fmla="*/ 30 w 340"/>
              <a:gd name="T1" fmla="*/ 0 h 917"/>
              <a:gd name="T2" fmla="*/ 184 w 340"/>
              <a:gd name="T3" fmla="*/ 26 h 917"/>
              <a:gd name="T4" fmla="*/ 293 w 340"/>
              <a:gd name="T5" fmla="*/ 5 h 917"/>
              <a:gd name="T6" fmla="*/ 331 w 340"/>
              <a:gd name="T7" fmla="*/ 475 h 917"/>
              <a:gd name="T8" fmla="*/ 340 w 340"/>
              <a:gd name="T9" fmla="*/ 915 h 917"/>
              <a:gd name="T10" fmla="*/ 250 w 340"/>
              <a:gd name="T11" fmla="*/ 917 h 917"/>
              <a:gd name="T12" fmla="*/ 210 w 340"/>
              <a:gd name="T13" fmla="*/ 498 h 917"/>
              <a:gd name="T14" fmla="*/ 159 w 340"/>
              <a:gd name="T15" fmla="*/ 190 h 917"/>
              <a:gd name="T16" fmla="*/ 153 w 340"/>
              <a:gd name="T17" fmla="*/ 223 h 917"/>
              <a:gd name="T18" fmla="*/ 128 w 340"/>
              <a:gd name="T19" fmla="*/ 486 h 917"/>
              <a:gd name="T20" fmla="*/ 98 w 340"/>
              <a:gd name="T21" fmla="*/ 914 h 917"/>
              <a:gd name="T22" fmla="*/ 14 w 340"/>
              <a:gd name="T23" fmla="*/ 914 h 917"/>
              <a:gd name="T24" fmla="*/ 4 w 340"/>
              <a:gd name="T25" fmla="*/ 281 h 917"/>
              <a:gd name="T26" fmla="*/ 4 w 340"/>
              <a:gd name="T27" fmla="*/ 281 h 917"/>
              <a:gd name="T28" fmla="*/ 30 w 340"/>
              <a:gd name="T29" fmla="*/ 0 h 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917">
                <a:moveTo>
                  <a:pt x="30" y="0"/>
                </a:moveTo>
                <a:cubicBezTo>
                  <a:pt x="184" y="26"/>
                  <a:pt x="184" y="26"/>
                  <a:pt x="184" y="26"/>
                </a:cubicBezTo>
                <a:cubicBezTo>
                  <a:pt x="293" y="5"/>
                  <a:pt x="293" y="5"/>
                  <a:pt x="293" y="5"/>
                </a:cubicBezTo>
                <a:cubicBezTo>
                  <a:pt x="293" y="5"/>
                  <a:pt x="325" y="406"/>
                  <a:pt x="331" y="475"/>
                </a:cubicBezTo>
                <a:cubicBezTo>
                  <a:pt x="338" y="544"/>
                  <a:pt x="340" y="915"/>
                  <a:pt x="340" y="915"/>
                </a:cubicBezTo>
                <a:cubicBezTo>
                  <a:pt x="250" y="917"/>
                  <a:pt x="250" y="917"/>
                  <a:pt x="250" y="917"/>
                </a:cubicBezTo>
                <a:cubicBezTo>
                  <a:pt x="250" y="917"/>
                  <a:pt x="217" y="535"/>
                  <a:pt x="210" y="498"/>
                </a:cubicBezTo>
                <a:cubicBezTo>
                  <a:pt x="204" y="465"/>
                  <a:pt x="177" y="244"/>
                  <a:pt x="159" y="190"/>
                </a:cubicBezTo>
                <a:cubicBezTo>
                  <a:pt x="157" y="201"/>
                  <a:pt x="155" y="212"/>
                  <a:pt x="153" y="223"/>
                </a:cubicBezTo>
                <a:cubicBezTo>
                  <a:pt x="148" y="272"/>
                  <a:pt x="134" y="428"/>
                  <a:pt x="128" y="486"/>
                </a:cubicBezTo>
                <a:cubicBezTo>
                  <a:pt x="128" y="486"/>
                  <a:pt x="114" y="818"/>
                  <a:pt x="98" y="914"/>
                </a:cubicBezTo>
                <a:cubicBezTo>
                  <a:pt x="14" y="914"/>
                  <a:pt x="14" y="914"/>
                  <a:pt x="14" y="914"/>
                </a:cubicBezTo>
                <a:cubicBezTo>
                  <a:pt x="3" y="778"/>
                  <a:pt x="4" y="281"/>
                  <a:pt x="4" y="281"/>
                </a:cubicBezTo>
                <a:cubicBezTo>
                  <a:pt x="4" y="281"/>
                  <a:pt x="4" y="281"/>
                  <a:pt x="4" y="281"/>
                </a:cubicBezTo>
                <a:cubicBezTo>
                  <a:pt x="0" y="98"/>
                  <a:pt x="30" y="0"/>
                  <a:pt x="30" y="0"/>
                </a:cubicBezTo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" name="Freeform 186">
            <a:extLst>
              <a:ext uri="{FF2B5EF4-FFF2-40B4-BE49-F238E27FC236}">
                <a16:creationId xmlns:a16="http://schemas.microsoft.com/office/drawing/2014/main" id="{823EEC2E-06FB-4846-9CD8-D388FFFC5AE0}"/>
              </a:ext>
            </a:extLst>
          </p:cNvPr>
          <p:cNvSpPr>
            <a:spLocks/>
          </p:cNvSpPr>
          <p:nvPr/>
        </p:nvSpPr>
        <p:spPr bwMode="auto">
          <a:xfrm>
            <a:off x="6389688" y="2009775"/>
            <a:ext cx="931863" cy="1338263"/>
          </a:xfrm>
          <a:custGeom>
            <a:avLst/>
            <a:gdLst>
              <a:gd name="T0" fmla="*/ 233 w 305"/>
              <a:gd name="T1" fmla="*/ 50 h 437"/>
              <a:gd name="T2" fmla="*/ 305 w 305"/>
              <a:gd name="T3" fmla="*/ 414 h 437"/>
              <a:gd name="T4" fmla="*/ 38 w 305"/>
              <a:gd name="T5" fmla="*/ 390 h 437"/>
              <a:gd name="T6" fmla="*/ 28 w 305"/>
              <a:gd name="T7" fmla="*/ 305 h 437"/>
              <a:gd name="T8" fmla="*/ 13 w 305"/>
              <a:gd name="T9" fmla="*/ 198 h 437"/>
              <a:gd name="T10" fmla="*/ 13 w 305"/>
              <a:gd name="T11" fmla="*/ 39 h 437"/>
              <a:gd name="T12" fmla="*/ 46 w 305"/>
              <a:gd name="T13" fmla="*/ 31 h 437"/>
              <a:gd name="T14" fmla="*/ 66 w 305"/>
              <a:gd name="T15" fmla="*/ 28 h 437"/>
              <a:gd name="T16" fmla="*/ 86 w 305"/>
              <a:gd name="T17" fmla="*/ 0 h 437"/>
              <a:gd name="T18" fmla="*/ 136 w 305"/>
              <a:gd name="T19" fmla="*/ 33 h 437"/>
              <a:gd name="T20" fmla="*/ 150 w 305"/>
              <a:gd name="T21" fmla="*/ 4 h 437"/>
              <a:gd name="T22" fmla="*/ 172 w 305"/>
              <a:gd name="T23" fmla="*/ 32 h 437"/>
              <a:gd name="T24" fmla="*/ 233 w 305"/>
              <a:gd name="T25" fmla="*/ 5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05" h="437">
                <a:moveTo>
                  <a:pt x="233" y="50"/>
                </a:moveTo>
                <a:cubicBezTo>
                  <a:pt x="233" y="50"/>
                  <a:pt x="289" y="149"/>
                  <a:pt x="305" y="414"/>
                </a:cubicBezTo>
                <a:cubicBezTo>
                  <a:pt x="300" y="437"/>
                  <a:pt x="125" y="405"/>
                  <a:pt x="38" y="390"/>
                </a:cubicBezTo>
                <a:cubicBezTo>
                  <a:pt x="37" y="387"/>
                  <a:pt x="19" y="378"/>
                  <a:pt x="28" y="305"/>
                </a:cubicBezTo>
                <a:cubicBezTo>
                  <a:pt x="26" y="274"/>
                  <a:pt x="17" y="235"/>
                  <a:pt x="13" y="198"/>
                </a:cubicBezTo>
                <a:cubicBezTo>
                  <a:pt x="7" y="146"/>
                  <a:pt x="0" y="81"/>
                  <a:pt x="13" y="39"/>
                </a:cubicBezTo>
                <a:cubicBezTo>
                  <a:pt x="13" y="39"/>
                  <a:pt x="13" y="36"/>
                  <a:pt x="46" y="31"/>
                </a:cubicBezTo>
                <a:cubicBezTo>
                  <a:pt x="53" y="30"/>
                  <a:pt x="59" y="29"/>
                  <a:pt x="66" y="28"/>
                </a:cubicBezTo>
                <a:cubicBezTo>
                  <a:pt x="66" y="28"/>
                  <a:pt x="82" y="0"/>
                  <a:pt x="86" y="0"/>
                </a:cubicBezTo>
                <a:cubicBezTo>
                  <a:pt x="90" y="0"/>
                  <a:pt x="135" y="33"/>
                  <a:pt x="136" y="33"/>
                </a:cubicBezTo>
                <a:cubicBezTo>
                  <a:pt x="138" y="32"/>
                  <a:pt x="148" y="5"/>
                  <a:pt x="150" y="4"/>
                </a:cubicBezTo>
                <a:cubicBezTo>
                  <a:pt x="151" y="3"/>
                  <a:pt x="172" y="32"/>
                  <a:pt x="172" y="32"/>
                </a:cubicBezTo>
                <a:cubicBezTo>
                  <a:pt x="171" y="32"/>
                  <a:pt x="231" y="48"/>
                  <a:pt x="233" y="50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1" name="Freeform 187">
            <a:extLst>
              <a:ext uri="{FF2B5EF4-FFF2-40B4-BE49-F238E27FC236}">
                <a16:creationId xmlns:a16="http://schemas.microsoft.com/office/drawing/2014/main" id="{F78C4780-00E0-4747-9D22-3C0F623D780B}"/>
              </a:ext>
            </a:extLst>
          </p:cNvPr>
          <p:cNvSpPr>
            <a:spLocks/>
          </p:cNvSpPr>
          <p:nvPr/>
        </p:nvSpPr>
        <p:spPr bwMode="auto">
          <a:xfrm>
            <a:off x="6805613" y="2132013"/>
            <a:ext cx="109538" cy="296863"/>
          </a:xfrm>
          <a:custGeom>
            <a:avLst/>
            <a:gdLst>
              <a:gd name="T0" fmla="*/ 1 w 36"/>
              <a:gd name="T1" fmla="*/ 0 h 97"/>
              <a:gd name="T2" fmla="*/ 0 w 36"/>
              <a:gd name="T3" fmla="*/ 2 h 97"/>
              <a:gd name="T4" fmla="*/ 33 w 36"/>
              <a:gd name="T5" fmla="*/ 97 h 97"/>
              <a:gd name="T6" fmla="*/ 36 w 36"/>
              <a:gd name="T7" fmla="*/ 97 h 97"/>
              <a:gd name="T8" fmla="*/ 2 w 36"/>
              <a:gd name="T9" fmla="*/ 1 h 97"/>
              <a:gd name="T10" fmla="*/ 1 w 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97">
                <a:moveTo>
                  <a:pt x="1" y="0"/>
                </a:moveTo>
                <a:cubicBezTo>
                  <a:pt x="0" y="0"/>
                  <a:pt x="0" y="1"/>
                  <a:pt x="0" y="2"/>
                </a:cubicBezTo>
                <a:cubicBezTo>
                  <a:pt x="12" y="33"/>
                  <a:pt x="23" y="65"/>
                  <a:pt x="33" y="97"/>
                </a:cubicBezTo>
                <a:cubicBezTo>
                  <a:pt x="36" y="97"/>
                  <a:pt x="36" y="97"/>
                  <a:pt x="36" y="97"/>
                </a:cubicBezTo>
                <a:cubicBezTo>
                  <a:pt x="26" y="65"/>
                  <a:pt x="15" y="33"/>
                  <a:pt x="2" y="1"/>
                </a:cubicBezTo>
                <a:cubicBezTo>
                  <a:pt x="2" y="1"/>
                  <a:pt x="1" y="0"/>
                  <a:pt x="1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Freeform 188">
            <a:extLst>
              <a:ext uri="{FF2B5EF4-FFF2-40B4-BE49-F238E27FC236}">
                <a16:creationId xmlns:a16="http://schemas.microsoft.com/office/drawing/2014/main" id="{3BE08E0E-5CB5-4668-9DA4-6FE67BD37B9E}"/>
              </a:ext>
            </a:extLst>
          </p:cNvPr>
          <p:cNvSpPr>
            <a:spLocks/>
          </p:cNvSpPr>
          <p:nvPr/>
        </p:nvSpPr>
        <p:spPr bwMode="auto">
          <a:xfrm>
            <a:off x="7150100" y="2273300"/>
            <a:ext cx="49213" cy="155575"/>
          </a:xfrm>
          <a:custGeom>
            <a:avLst/>
            <a:gdLst>
              <a:gd name="T0" fmla="*/ 0 w 16"/>
              <a:gd name="T1" fmla="*/ 0 h 51"/>
              <a:gd name="T2" fmla="*/ 15 w 16"/>
              <a:gd name="T3" fmla="*/ 51 h 51"/>
              <a:gd name="T4" fmla="*/ 16 w 16"/>
              <a:gd name="T5" fmla="*/ 51 h 51"/>
              <a:gd name="T6" fmla="*/ 0 w 16"/>
              <a:gd name="T7" fmla="*/ 1 h 51"/>
              <a:gd name="T8" fmla="*/ 0 w 16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51">
                <a:moveTo>
                  <a:pt x="0" y="0"/>
                </a:moveTo>
                <a:cubicBezTo>
                  <a:pt x="4" y="13"/>
                  <a:pt x="10" y="30"/>
                  <a:pt x="15" y="51"/>
                </a:cubicBezTo>
                <a:cubicBezTo>
                  <a:pt x="16" y="51"/>
                  <a:pt x="16" y="51"/>
                  <a:pt x="16" y="51"/>
                </a:cubicBezTo>
                <a:cubicBezTo>
                  <a:pt x="11" y="34"/>
                  <a:pt x="6" y="18"/>
                  <a:pt x="0" y="1"/>
                </a:cubicBezTo>
                <a:cubicBezTo>
                  <a:pt x="0" y="1"/>
                  <a:pt x="0" y="1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" name="Freeform 189">
            <a:extLst>
              <a:ext uri="{FF2B5EF4-FFF2-40B4-BE49-F238E27FC236}">
                <a16:creationId xmlns:a16="http://schemas.microsoft.com/office/drawing/2014/main" id="{A4AFEC48-E45D-44FF-950C-E42C083E3301}"/>
              </a:ext>
            </a:extLst>
          </p:cNvPr>
          <p:cNvSpPr>
            <a:spLocks/>
          </p:cNvSpPr>
          <p:nvPr/>
        </p:nvSpPr>
        <p:spPr bwMode="auto">
          <a:xfrm>
            <a:off x="7140575" y="2273300"/>
            <a:ext cx="55563" cy="155575"/>
          </a:xfrm>
          <a:custGeom>
            <a:avLst/>
            <a:gdLst>
              <a:gd name="T0" fmla="*/ 2 w 18"/>
              <a:gd name="T1" fmla="*/ 0 h 51"/>
              <a:gd name="T2" fmla="*/ 0 w 18"/>
              <a:gd name="T3" fmla="*/ 2 h 51"/>
              <a:gd name="T4" fmla="*/ 16 w 18"/>
              <a:gd name="T5" fmla="*/ 51 h 51"/>
              <a:gd name="T6" fmla="*/ 18 w 18"/>
              <a:gd name="T7" fmla="*/ 51 h 51"/>
              <a:gd name="T8" fmla="*/ 3 w 18"/>
              <a:gd name="T9" fmla="*/ 0 h 51"/>
              <a:gd name="T10" fmla="*/ 2 w 18"/>
              <a:gd name="T11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" h="51">
                <a:moveTo>
                  <a:pt x="2" y="0"/>
                </a:moveTo>
                <a:cubicBezTo>
                  <a:pt x="1" y="0"/>
                  <a:pt x="0" y="1"/>
                  <a:pt x="0" y="2"/>
                </a:cubicBezTo>
                <a:cubicBezTo>
                  <a:pt x="6" y="18"/>
                  <a:pt x="11" y="34"/>
                  <a:pt x="16" y="51"/>
                </a:cubicBezTo>
                <a:cubicBezTo>
                  <a:pt x="18" y="51"/>
                  <a:pt x="18" y="51"/>
                  <a:pt x="18" y="51"/>
                </a:cubicBezTo>
                <a:cubicBezTo>
                  <a:pt x="13" y="30"/>
                  <a:pt x="7" y="13"/>
                  <a:pt x="3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190">
            <a:extLst>
              <a:ext uri="{FF2B5EF4-FFF2-40B4-BE49-F238E27FC236}">
                <a16:creationId xmlns:a16="http://schemas.microsoft.com/office/drawing/2014/main" id="{2973F265-4E6B-4BBC-B1DD-181772D435B1}"/>
              </a:ext>
            </a:extLst>
          </p:cNvPr>
          <p:cNvSpPr>
            <a:spLocks noEditPoints="1"/>
          </p:cNvSpPr>
          <p:nvPr/>
        </p:nvSpPr>
        <p:spPr bwMode="auto">
          <a:xfrm>
            <a:off x="6802438" y="2111375"/>
            <a:ext cx="122238" cy="76200"/>
          </a:xfrm>
          <a:custGeom>
            <a:avLst/>
            <a:gdLst>
              <a:gd name="T0" fmla="*/ 0 w 40"/>
              <a:gd name="T1" fmla="*/ 3 h 25"/>
              <a:gd name="T2" fmla="*/ 0 w 40"/>
              <a:gd name="T3" fmla="*/ 4 h 25"/>
              <a:gd name="T4" fmla="*/ 0 w 40"/>
              <a:gd name="T5" fmla="*/ 3 h 25"/>
              <a:gd name="T6" fmla="*/ 0 w 40"/>
              <a:gd name="T7" fmla="*/ 3 h 25"/>
              <a:gd name="T8" fmla="*/ 38 w 40"/>
              <a:gd name="T9" fmla="*/ 0 h 25"/>
              <a:gd name="T10" fmla="*/ 37 w 40"/>
              <a:gd name="T11" fmla="*/ 1 h 25"/>
              <a:gd name="T12" fmla="*/ 31 w 40"/>
              <a:gd name="T13" fmla="*/ 13 h 25"/>
              <a:gd name="T14" fmla="*/ 29 w 40"/>
              <a:gd name="T15" fmla="*/ 17 h 25"/>
              <a:gd name="T16" fmla="*/ 26 w 40"/>
              <a:gd name="T17" fmla="*/ 19 h 25"/>
              <a:gd name="T18" fmla="*/ 24 w 40"/>
              <a:gd name="T19" fmla="*/ 19 h 25"/>
              <a:gd name="T20" fmla="*/ 22 w 40"/>
              <a:gd name="T21" fmla="*/ 20 h 25"/>
              <a:gd name="T22" fmla="*/ 19 w 40"/>
              <a:gd name="T23" fmla="*/ 18 h 25"/>
              <a:gd name="T24" fmla="*/ 3 w 40"/>
              <a:gd name="T25" fmla="*/ 3 h 25"/>
              <a:gd name="T26" fmla="*/ 2 w 40"/>
              <a:gd name="T27" fmla="*/ 2 h 25"/>
              <a:gd name="T28" fmla="*/ 3 w 40"/>
              <a:gd name="T29" fmla="*/ 4 h 25"/>
              <a:gd name="T30" fmla="*/ 2 w 40"/>
              <a:gd name="T31" fmla="*/ 6 h 25"/>
              <a:gd name="T32" fmla="*/ 3 w 40"/>
              <a:gd name="T33" fmla="*/ 8 h 25"/>
              <a:gd name="T34" fmla="*/ 11 w 40"/>
              <a:gd name="T35" fmla="*/ 16 h 25"/>
              <a:gd name="T36" fmla="*/ 23 w 40"/>
              <a:gd name="T37" fmla="*/ 25 h 25"/>
              <a:gd name="T38" fmla="*/ 24 w 40"/>
              <a:gd name="T39" fmla="*/ 25 h 25"/>
              <a:gd name="T40" fmla="*/ 30 w 40"/>
              <a:gd name="T41" fmla="*/ 22 h 25"/>
              <a:gd name="T42" fmla="*/ 39 w 40"/>
              <a:gd name="T43" fmla="*/ 2 h 25"/>
              <a:gd name="T44" fmla="*/ 38 w 40"/>
              <a:gd name="T45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" h="25"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38" y="0"/>
                </a:moveTo>
                <a:cubicBezTo>
                  <a:pt x="37" y="0"/>
                  <a:pt x="37" y="0"/>
                  <a:pt x="37" y="1"/>
                </a:cubicBezTo>
                <a:cubicBezTo>
                  <a:pt x="35" y="5"/>
                  <a:pt x="33" y="9"/>
                  <a:pt x="31" y="13"/>
                </a:cubicBezTo>
                <a:cubicBezTo>
                  <a:pt x="30" y="14"/>
                  <a:pt x="30" y="16"/>
                  <a:pt x="29" y="17"/>
                </a:cubicBezTo>
                <a:cubicBezTo>
                  <a:pt x="28" y="19"/>
                  <a:pt x="28" y="19"/>
                  <a:pt x="26" y="19"/>
                </a:cubicBezTo>
                <a:cubicBezTo>
                  <a:pt x="26" y="19"/>
                  <a:pt x="25" y="19"/>
                  <a:pt x="24" y="19"/>
                </a:cubicBezTo>
                <a:cubicBezTo>
                  <a:pt x="23" y="20"/>
                  <a:pt x="22" y="20"/>
                  <a:pt x="22" y="20"/>
                </a:cubicBezTo>
                <a:cubicBezTo>
                  <a:pt x="20" y="20"/>
                  <a:pt x="19" y="20"/>
                  <a:pt x="19" y="18"/>
                </a:cubicBezTo>
                <a:cubicBezTo>
                  <a:pt x="13" y="15"/>
                  <a:pt x="7" y="8"/>
                  <a:pt x="3" y="3"/>
                </a:cubicBezTo>
                <a:cubicBezTo>
                  <a:pt x="3" y="3"/>
                  <a:pt x="2" y="3"/>
                  <a:pt x="2" y="2"/>
                </a:cubicBezTo>
                <a:cubicBezTo>
                  <a:pt x="3" y="3"/>
                  <a:pt x="3" y="4"/>
                  <a:pt x="3" y="4"/>
                </a:cubicBezTo>
                <a:cubicBezTo>
                  <a:pt x="3" y="5"/>
                  <a:pt x="2" y="5"/>
                  <a:pt x="2" y="6"/>
                </a:cubicBezTo>
                <a:cubicBezTo>
                  <a:pt x="3" y="6"/>
                  <a:pt x="3" y="7"/>
                  <a:pt x="3" y="8"/>
                </a:cubicBezTo>
                <a:cubicBezTo>
                  <a:pt x="6" y="11"/>
                  <a:pt x="9" y="14"/>
                  <a:pt x="11" y="16"/>
                </a:cubicBezTo>
                <a:cubicBezTo>
                  <a:pt x="15" y="19"/>
                  <a:pt x="19" y="24"/>
                  <a:pt x="23" y="25"/>
                </a:cubicBezTo>
                <a:cubicBezTo>
                  <a:pt x="23" y="25"/>
                  <a:pt x="24" y="25"/>
                  <a:pt x="24" y="25"/>
                </a:cubicBezTo>
                <a:cubicBezTo>
                  <a:pt x="27" y="25"/>
                  <a:pt x="28" y="24"/>
                  <a:pt x="30" y="22"/>
                </a:cubicBezTo>
                <a:cubicBezTo>
                  <a:pt x="34" y="16"/>
                  <a:pt x="36" y="8"/>
                  <a:pt x="39" y="2"/>
                </a:cubicBezTo>
                <a:cubicBezTo>
                  <a:pt x="40" y="1"/>
                  <a:pt x="39" y="0"/>
                  <a:pt x="38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" name="Freeform 191">
            <a:extLst>
              <a:ext uri="{FF2B5EF4-FFF2-40B4-BE49-F238E27FC236}">
                <a16:creationId xmlns:a16="http://schemas.microsoft.com/office/drawing/2014/main" id="{128FEF32-CB23-4C16-9B0C-6C64B98044E7}"/>
              </a:ext>
            </a:extLst>
          </p:cNvPr>
          <p:cNvSpPr>
            <a:spLocks/>
          </p:cNvSpPr>
          <p:nvPr/>
        </p:nvSpPr>
        <p:spPr bwMode="auto">
          <a:xfrm>
            <a:off x="6807200" y="2128838"/>
            <a:ext cx="3175" cy="6350"/>
          </a:xfrm>
          <a:custGeom>
            <a:avLst/>
            <a:gdLst>
              <a:gd name="T0" fmla="*/ 0 w 1"/>
              <a:gd name="T1" fmla="*/ 0 h 2"/>
              <a:gd name="T2" fmla="*/ 0 w 1"/>
              <a:gd name="T3" fmla="*/ 1 h 2"/>
              <a:gd name="T4" fmla="*/ 1 w 1"/>
              <a:gd name="T5" fmla="*/ 2 h 2"/>
              <a:gd name="T6" fmla="*/ 0 w 1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1" y="2"/>
                  <a:pt x="1" y="2"/>
                </a:cubicBezTo>
                <a:cubicBezTo>
                  <a:pt x="1" y="1"/>
                  <a:pt x="1" y="0"/>
                  <a:pt x="0" y="0"/>
                </a:cubicBezTo>
              </a:path>
            </a:pathLst>
          </a:custGeom>
          <a:solidFill>
            <a:srgbClr val="1F3C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Freeform 192">
            <a:extLst>
              <a:ext uri="{FF2B5EF4-FFF2-40B4-BE49-F238E27FC236}">
                <a16:creationId xmlns:a16="http://schemas.microsoft.com/office/drawing/2014/main" id="{8C9BF5FF-261F-4C2F-95BC-A3FAD38C3251}"/>
              </a:ext>
            </a:extLst>
          </p:cNvPr>
          <p:cNvSpPr>
            <a:spLocks noEditPoints="1"/>
          </p:cNvSpPr>
          <p:nvPr/>
        </p:nvSpPr>
        <p:spPr bwMode="auto">
          <a:xfrm>
            <a:off x="6597650" y="2092325"/>
            <a:ext cx="209550" cy="101600"/>
          </a:xfrm>
          <a:custGeom>
            <a:avLst/>
            <a:gdLst>
              <a:gd name="T0" fmla="*/ 68 w 69"/>
              <a:gd name="T1" fmla="*/ 8 h 33"/>
              <a:gd name="T2" fmla="*/ 67 w 69"/>
              <a:gd name="T3" fmla="*/ 9 h 33"/>
              <a:gd name="T4" fmla="*/ 69 w 69"/>
              <a:gd name="T5" fmla="*/ 8 h 33"/>
              <a:gd name="T6" fmla="*/ 69 w 69"/>
              <a:gd name="T7" fmla="*/ 8 h 33"/>
              <a:gd name="T8" fmla="*/ 68 w 69"/>
              <a:gd name="T9" fmla="*/ 8 h 33"/>
              <a:gd name="T10" fmla="*/ 2 w 69"/>
              <a:gd name="T11" fmla="*/ 0 h 33"/>
              <a:gd name="T12" fmla="*/ 1 w 69"/>
              <a:gd name="T13" fmla="*/ 3 h 33"/>
              <a:gd name="T14" fmla="*/ 29 w 69"/>
              <a:gd name="T15" fmla="*/ 23 h 33"/>
              <a:gd name="T16" fmla="*/ 49 w 69"/>
              <a:gd name="T17" fmla="*/ 33 h 33"/>
              <a:gd name="T18" fmla="*/ 51 w 69"/>
              <a:gd name="T19" fmla="*/ 33 h 33"/>
              <a:gd name="T20" fmla="*/ 68 w 69"/>
              <a:gd name="T21" fmla="*/ 15 h 33"/>
              <a:gd name="T22" fmla="*/ 66 w 69"/>
              <a:gd name="T23" fmla="*/ 12 h 33"/>
              <a:gd name="T24" fmla="*/ 67 w 69"/>
              <a:gd name="T25" fmla="*/ 10 h 33"/>
              <a:gd name="T26" fmla="*/ 67 w 69"/>
              <a:gd name="T27" fmla="*/ 10 h 33"/>
              <a:gd name="T28" fmla="*/ 64 w 69"/>
              <a:gd name="T29" fmla="*/ 15 h 33"/>
              <a:gd name="T30" fmla="*/ 49 w 69"/>
              <a:gd name="T31" fmla="*/ 27 h 33"/>
              <a:gd name="T32" fmla="*/ 47 w 69"/>
              <a:gd name="T33" fmla="*/ 27 h 33"/>
              <a:gd name="T34" fmla="*/ 3 w 69"/>
              <a:gd name="T35" fmla="*/ 1 h 33"/>
              <a:gd name="T36" fmla="*/ 2 w 69"/>
              <a:gd name="T3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9" h="33">
                <a:moveTo>
                  <a:pt x="68" y="8"/>
                </a:moveTo>
                <a:cubicBezTo>
                  <a:pt x="68" y="8"/>
                  <a:pt x="67" y="8"/>
                  <a:pt x="67" y="9"/>
                </a:cubicBezTo>
                <a:cubicBezTo>
                  <a:pt x="68" y="9"/>
                  <a:pt x="68" y="8"/>
                  <a:pt x="69" y="8"/>
                </a:cubicBezTo>
                <a:cubicBezTo>
                  <a:pt x="69" y="8"/>
                  <a:pt x="69" y="8"/>
                  <a:pt x="69" y="8"/>
                </a:cubicBezTo>
                <a:cubicBezTo>
                  <a:pt x="69" y="8"/>
                  <a:pt x="69" y="8"/>
                  <a:pt x="68" y="8"/>
                </a:cubicBezTo>
                <a:moveTo>
                  <a:pt x="2" y="0"/>
                </a:moveTo>
                <a:cubicBezTo>
                  <a:pt x="1" y="0"/>
                  <a:pt x="0" y="2"/>
                  <a:pt x="1" y="3"/>
                </a:cubicBezTo>
                <a:cubicBezTo>
                  <a:pt x="10" y="10"/>
                  <a:pt x="19" y="17"/>
                  <a:pt x="29" y="23"/>
                </a:cubicBezTo>
                <a:cubicBezTo>
                  <a:pt x="34" y="27"/>
                  <a:pt x="41" y="33"/>
                  <a:pt x="49" y="33"/>
                </a:cubicBezTo>
                <a:cubicBezTo>
                  <a:pt x="49" y="33"/>
                  <a:pt x="50" y="33"/>
                  <a:pt x="51" y="33"/>
                </a:cubicBezTo>
                <a:cubicBezTo>
                  <a:pt x="59" y="32"/>
                  <a:pt x="64" y="23"/>
                  <a:pt x="68" y="15"/>
                </a:cubicBezTo>
                <a:cubicBezTo>
                  <a:pt x="67" y="14"/>
                  <a:pt x="67" y="13"/>
                  <a:pt x="66" y="12"/>
                </a:cubicBezTo>
                <a:cubicBezTo>
                  <a:pt x="66" y="11"/>
                  <a:pt x="66" y="11"/>
                  <a:pt x="67" y="10"/>
                </a:cubicBezTo>
                <a:cubicBezTo>
                  <a:pt x="67" y="10"/>
                  <a:pt x="67" y="10"/>
                  <a:pt x="67" y="10"/>
                </a:cubicBezTo>
                <a:cubicBezTo>
                  <a:pt x="66" y="11"/>
                  <a:pt x="65" y="13"/>
                  <a:pt x="64" y="15"/>
                </a:cubicBezTo>
                <a:cubicBezTo>
                  <a:pt x="60" y="22"/>
                  <a:pt x="58" y="27"/>
                  <a:pt x="49" y="27"/>
                </a:cubicBezTo>
                <a:cubicBezTo>
                  <a:pt x="48" y="27"/>
                  <a:pt x="48" y="27"/>
                  <a:pt x="47" y="27"/>
                </a:cubicBezTo>
                <a:cubicBezTo>
                  <a:pt x="32" y="27"/>
                  <a:pt x="15" y="10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" name="Freeform 193">
            <a:extLst>
              <a:ext uri="{FF2B5EF4-FFF2-40B4-BE49-F238E27FC236}">
                <a16:creationId xmlns:a16="http://schemas.microsoft.com/office/drawing/2014/main" id="{CC34FF72-EFB9-46E9-A9A8-E2A6A83E187F}"/>
              </a:ext>
            </a:extLst>
          </p:cNvPr>
          <p:cNvSpPr>
            <a:spLocks/>
          </p:cNvSpPr>
          <p:nvPr/>
        </p:nvSpPr>
        <p:spPr bwMode="auto">
          <a:xfrm>
            <a:off x="6799263" y="2122488"/>
            <a:ext cx="7938" cy="15875"/>
          </a:xfrm>
          <a:custGeom>
            <a:avLst/>
            <a:gdLst>
              <a:gd name="T0" fmla="*/ 1 w 3"/>
              <a:gd name="T1" fmla="*/ 0 h 5"/>
              <a:gd name="T2" fmla="*/ 0 w 3"/>
              <a:gd name="T3" fmla="*/ 2 h 5"/>
              <a:gd name="T4" fmla="*/ 2 w 3"/>
              <a:gd name="T5" fmla="*/ 5 h 5"/>
              <a:gd name="T6" fmla="*/ 3 w 3"/>
              <a:gd name="T7" fmla="*/ 3 h 5"/>
              <a:gd name="T8" fmla="*/ 1 w 3"/>
              <a:gd name="T9" fmla="*/ 0 h 5"/>
              <a:gd name="T10" fmla="*/ 1 w 3"/>
              <a:gd name="T11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5">
                <a:moveTo>
                  <a:pt x="1" y="0"/>
                </a:moveTo>
                <a:cubicBezTo>
                  <a:pt x="0" y="1"/>
                  <a:pt x="0" y="1"/>
                  <a:pt x="0" y="2"/>
                </a:cubicBezTo>
                <a:cubicBezTo>
                  <a:pt x="1" y="3"/>
                  <a:pt x="1" y="4"/>
                  <a:pt x="2" y="5"/>
                </a:cubicBezTo>
                <a:cubicBezTo>
                  <a:pt x="2" y="4"/>
                  <a:pt x="2" y="3"/>
                  <a:pt x="3" y="3"/>
                </a:cubicBezTo>
                <a:cubicBezTo>
                  <a:pt x="2" y="2"/>
                  <a:pt x="2" y="1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1F3C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8" name="Freeform 194">
            <a:extLst>
              <a:ext uri="{FF2B5EF4-FFF2-40B4-BE49-F238E27FC236}">
                <a16:creationId xmlns:a16="http://schemas.microsoft.com/office/drawing/2014/main" id="{6F4BFDCF-CB38-4BCB-B600-10D9953A72F0}"/>
              </a:ext>
            </a:extLst>
          </p:cNvPr>
          <p:cNvSpPr>
            <a:spLocks/>
          </p:cNvSpPr>
          <p:nvPr/>
        </p:nvSpPr>
        <p:spPr bwMode="auto">
          <a:xfrm>
            <a:off x="6802438" y="2116138"/>
            <a:ext cx="7938" cy="12700"/>
          </a:xfrm>
          <a:custGeom>
            <a:avLst/>
            <a:gdLst>
              <a:gd name="T0" fmla="*/ 2 w 3"/>
              <a:gd name="T1" fmla="*/ 0 h 4"/>
              <a:gd name="T2" fmla="*/ 0 w 3"/>
              <a:gd name="T3" fmla="*/ 1 h 4"/>
              <a:gd name="T4" fmla="*/ 0 w 3"/>
              <a:gd name="T5" fmla="*/ 1 h 4"/>
              <a:gd name="T6" fmla="*/ 0 w 3"/>
              <a:gd name="T7" fmla="*/ 2 h 4"/>
              <a:gd name="T8" fmla="*/ 0 w 3"/>
              <a:gd name="T9" fmla="*/ 2 h 4"/>
              <a:gd name="T10" fmla="*/ 1 w 3"/>
              <a:gd name="T11" fmla="*/ 2 h 4"/>
              <a:gd name="T12" fmla="*/ 2 w 3"/>
              <a:gd name="T13" fmla="*/ 3 h 4"/>
              <a:gd name="T14" fmla="*/ 2 w 3"/>
              <a:gd name="T15" fmla="*/ 4 h 4"/>
              <a:gd name="T16" fmla="*/ 3 w 3"/>
              <a:gd name="T17" fmla="*/ 2 h 4"/>
              <a:gd name="T18" fmla="*/ 2 w 3"/>
              <a:gd name="T19" fmla="*/ 0 h 4"/>
              <a:gd name="T20" fmla="*/ 2 w 3"/>
              <a:gd name="T21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" h="4">
                <a:moveTo>
                  <a:pt x="2" y="0"/>
                </a:moveTo>
                <a:cubicBezTo>
                  <a:pt x="1" y="0"/>
                  <a:pt x="1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1" y="2"/>
                  <a:pt x="1" y="2"/>
                </a:cubicBezTo>
                <a:cubicBezTo>
                  <a:pt x="1" y="2"/>
                  <a:pt x="2" y="3"/>
                  <a:pt x="2" y="3"/>
                </a:cubicBezTo>
                <a:cubicBezTo>
                  <a:pt x="2" y="3"/>
                  <a:pt x="2" y="4"/>
                  <a:pt x="2" y="4"/>
                </a:cubicBezTo>
                <a:cubicBezTo>
                  <a:pt x="2" y="3"/>
                  <a:pt x="3" y="3"/>
                  <a:pt x="3" y="2"/>
                </a:cubicBezTo>
                <a:cubicBezTo>
                  <a:pt x="3" y="2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1F3C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" name="Freeform 195">
            <a:extLst>
              <a:ext uri="{FF2B5EF4-FFF2-40B4-BE49-F238E27FC236}">
                <a16:creationId xmlns:a16="http://schemas.microsoft.com/office/drawing/2014/main" id="{E5BDD48A-6CAC-417B-BFB2-6BAB994229FC}"/>
              </a:ext>
            </a:extLst>
          </p:cNvPr>
          <p:cNvSpPr>
            <a:spLocks/>
          </p:cNvSpPr>
          <p:nvPr/>
        </p:nvSpPr>
        <p:spPr bwMode="auto">
          <a:xfrm>
            <a:off x="6802438" y="2122488"/>
            <a:ext cx="4763" cy="9525"/>
          </a:xfrm>
          <a:custGeom>
            <a:avLst/>
            <a:gdLst>
              <a:gd name="T0" fmla="*/ 1 w 2"/>
              <a:gd name="T1" fmla="*/ 0 h 3"/>
              <a:gd name="T2" fmla="*/ 0 w 2"/>
              <a:gd name="T3" fmla="*/ 0 h 3"/>
              <a:gd name="T4" fmla="*/ 0 w 2"/>
              <a:gd name="T5" fmla="*/ 0 h 3"/>
              <a:gd name="T6" fmla="*/ 2 w 2"/>
              <a:gd name="T7" fmla="*/ 3 h 3"/>
              <a:gd name="T8" fmla="*/ 2 w 2"/>
              <a:gd name="T9" fmla="*/ 2 h 3"/>
              <a:gd name="T10" fmla="*/ 2 w 2"/>
              <a:gd name="T11" fmla="*/ 1 h 3"/>
              <a:gd name="T12" fmla="*/ 1 w 2"/>
              <a:gd name="T1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3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" y="1"/>
                  <a:pt x="1" y="2"/>
                  <a:pt x="2" y="3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1"/>
                  <a:pt x="2" y="1"/>
                </a:cubicBezTo>
                <a:cubicBezTo>
                  <a:pt x="2" y="1"/>
                  <a:pt x="1" y="0"/>
                  <a:pt x="1" y="0"/>
                </a:cubicBezTo>
              </a:path>
            </a:pathLst>
          </a:custGeom>
          <a:solidFill>
            <a:srgbClr val="162A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Rectangle 196">
            <a:extLst>
              <a:ext uri="{FF2B5EF4-FFF2-40B4-BE49-F238E27FC236}">
                <a16:creationId xmlns:a16="http://schemas.microsoft.com/office/drawing/2014/main" id="{043D5863-5F07-49BA-BEB9-130B58838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613" y="2511425"/>
            <a:ext cx="803275" cy="107950"/>
          </a:xfrm>
          <a:prstGeom prst="rect">
            <a:avLst/>
          </a:pr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Rectangle 197">
            <a:extLst>
              <a:ext uri="{FF2B5EF4-FFF2-40B4-BE49-F238E27FC236}">
                <a16:creationId xmlns:a16="http://schemas.microsoft.com/office/drawing/2014/main" id="{FB8C347A-53C2-4D4F-B23C-098EA66A3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613" y="2511425"/>
            <a:ext cx="8032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2" name="Freeform 198">
            <a:extLst>
              <a:ext uri="{FF2B5EF4-FFF2-40B4-BE49-F238E27FC236}">
                <a16:creationId xmlns:a16="http://schemas.microsoft.com/office/drawing/2014/main" id="{6387F067-9B1C-4637-B32D-B4DA69398598}"/>
              </a:ext>
            </a:extLst>
          </p:cNvPr>
          <p:cNvSpPr>
            <a:spLocks noEditPoints="1"/>
          </p:cNvSpPr>
          <p:nvPr/>
        </p:nvSpPr>
        <p:spPr bwMode="auto">
          <a:xfrm>
            <a:off x="6932613" y="2533650"/>
            <a:ext cx="336550" cy="53975"/>
          </a:xfrm>
          <a:custGeom>
            <a:avLst/>
            <a:gdLst>
              <a:gd name="T0" fmla="*/ 0 w 110"/>
              <a:gd name="T1" fmla="*/ 11 h 18"/>
              <a:gd name="T2" fmla="*/ 0 w 110"/>
              <a:gd name="T3" fmla="*/ 18 h 18"/>
              <a:gd name="T4" fmla="*/ 110 w 110"/>
              <a:gd name="T5" fmla="*/ 18 h 18"/>
              <a:gd name="T6" fmla="*/ 110 w 110"/>
              <a:gd name="T7" fmla="*/ 12 h 18"/>
              <a:gd name="T8" fmla="*/ 1 w 110"/>
              <a:gd name="T9" fmla="*/ 12 h 18"/>
              <a:gd name="T10" fmla="*/ 0 w 110"/>
              <a:gd name="T11" fmla="*/ 11 h 18"/>
              <a:gd name="T12" fmla="*/ 0 w 110"/>
              <a:gd name="T13" fmla="*/ 2 h 18"/>
              <a:gd name="T14" fmla="*/ 0 w 110"/>
              <a:gd name="T15" fmla="*/ 11 h 18"/>
              <a:gd name="T16" fmla="*/ 1 w 110"/>
              <a:gd name="T17" fmla="*/ 9 h 18"/>
              <a:gd name="T18" fmla="*/ 110 w 110"/>
              <a:gd name="T19" fmla="*/ 9 h 18"/>
              <a:gd name="T20" fmla="*/ 110 w 110"/>
              <a:gd name="T21" fmla="*/ 3 h 18"/>
              <a:gd name="T22" fmla="*/ 1 w 110"/>
              <a:gd name="T23" fmla="*/ 3 h 18"/>
              <a:gd name="T24" fmla="*/ 0 w 110"/>
              <a:gd name="T25" fmla="*/ 2 h 18"/>
              <a:gd name="T26" fmla="*/ 0 w 110"/>
              <a:gd name="T27" fmla="*/ 0 h 18"/>
              <a:gd name="T28" fmla="*/ 0 w 110"/>
              <a:gd name="T29" fmla="*/ 0 h 18"/>
              <a:gd name="T30" fmla="*/ 0 w 110"/>
              <a:gd name="T31" fmla="*/ 1 h 18"/>
              <a:gd name="T32" fmla="*/ 0 w 110"/>
              <a:gd name="T33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0" h="18">
                <a:moveTo>
                  <a:pt x="0" y="11"/>
                </a:moveTo>
                <a:cubicBezTo>
                  <a:pt x="0" y="18"/>
                  <a:pt x="0" y="18"/>
                  <a:pt x="0" y="18"/>
                </a:cubicBezTo>
                <a:cubicBezTo>
                  <a:pt x="110" y="18"/>
                  <a:pt x="110" y="18"/>
                  <a:pt x="110" y="18"/>
                </a:cubicBezTo>
                <a:cubicBezTo>
                  <a:pt x="110" y="12"/>
                  <a:pt x="110" y="12"/>
                  <a:pt x="110" y="12"/>
                </a:cubicBezTo>
                <a:cubicBezTo>
                  <a:pt x="74" y="12"/>
                  <a:pt x="37" y="12"/>
                  <a:pt x="1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2"/>
                </a:moveTo>
                <a:cubicBezTo>
                  <a:pt x="0" y="11"/>
                  <a:pt x="0" y="11"/>
                  <a:pt x="0" y="11"/>
                </a:cubicBezTo>
                <a:cubicBezTo>
                  <a:pt x="0" y="10"/>
                  <a:pt x="0" y="9"/>
                  <a:pt x="1" y="9"/>
                </a:cubicBezTo>
                <a:cubicBezTo>
                  <a:pt x="37" y="9"/>
                  <a:pt x="74" y="9"/>
                  <a:pt x="110" y="9"/>
                </a:cubicBezTo>
                <a:cubicBezTo>
                  <a:pt x="110" y="3"/>
                  <a:pt x="110" y="3"/>
                  <a:pt x="110" y="3"/>
                </a:cubicBezTo>
                <a:cubicBezTo>
                  <a:pt x="74" y="3"/>
                  <a:pt x="37" y="3"/>
                  <a:pt x="1" y="3"/>
                </a:cubicBezTo>
                <a:cubicBezTo>
                  <a:pt x="0" y="3"/>
                  <a:pt x="0" y="2"/>
                  <a:pt x="0" y="2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0"/>
                </a:cubicBezTo>
              </a:path>
            </a:pathLst>
          </a:custGeom>
          <a:solidFill>
            <a:srgbClr val="D9E5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" name="Freeform 199">
            <a:extLst>
              <a:ext uri="{FF2B5EF4-FFF2-40B4-BE49-F238E27FC236}">
                <a16:creationId xmlns:a16="http://schemas.microsoft.com/office/drawing/2014/main" id="{0AE71C5D-4338-4494-A41B-E4CB3B0AC649}"/>
              </a:ext>
            </a:extLst>
          </p:cNvPr>
          <p:cNvSpPr>
            <a:spLocks/>
          </p:cNvSpPr>
          <p:nvPr/>
        </p:nvSpPr>
        <p:spPr bwMode="auto">
          <a:xfrm>
            <a:off x="6932613" y="2536825"/>
            <a:ext cx="0" cy="3175"/>
          </a:xfrm>
          <a:custGeom>
            <a:avLst/>
            <a:gdLst>
              <a:gd name="T0" fmla="*/ 0 h 1"/>
              <a:gd name="T1" fmla="*/ 1 h 1"/>
              <a:gd name="T2" fmla="*/ 0 h 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">
                <a:moveTo>
                  <a:pt x="0" y="0"/>
                </a:move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4" name="Freeform 200">
            <a:extLst>
              <a:ext uri="{FF2B5EF4-FFF2-40B4-BE49-F238E27FC236}">
                <a16:creationId xmlns:a16="http://schemas.microsoft.com/office/drawing/2014/main" id="{093B6ED5-461C-43DD-BAD4-BACE54D49F6A}"/>
              </a:ext>
            </a:extLst>
          </p:cNvPr>
          <p:cNvSpPr>
            <a:spLocks/>
          </p:cNvSpPr>
          <p:nvPr/>
        </p:nvSpPr>
        <p:spPr bwMode="auto">
          <a:xfrm>
            <a:off x="6932613" y="2533650"/>
            <a:ext cx="336550" cy="9525"/>
          </a:xfrm>
          <a:custGeom>
            <a:avLst/>
            <a:gdLst>
              <a:gd name="T0" fmla="*/ 110 w 110"/>
              <a:gd name="T1" fmla="*/ 0 h 3"/>
              <a:gd name="T2" fmla="*/ 0 w 110"/>
              <a:gd name="T3" fmla="*/ 0 h 3"/>
              <a:gd name="T4" fmla="*/ 0 w 110"/>
              <a:gd name="T5" fmla="*/ 1 h 3"/>
              <a:gd name="T6" fmla="*/ 0 w 110"/>
              <a:gd name="T7" fmla="*/ 2 h 3"/>
              <a:gd name="T8" fmla="*/ 1 w 110"/>
              <a:gd name="T9" fmla="*/ 3 h 3"/>
              <a:gd name="T10" fmla="*/ 110 w 110"/>
              <a:gd name="T11" fmla="*/ 3 h 3"/>
              <a:gd name="T12" fmla="*/ 110 w 110"/>
              <a:gd name="T1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0" h="3">
                <a:moveTo>
                  <a:pt x="11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3"/>
                  <a:pt x="1" y="3"/>
                </a:cubicBezTo>
                <a:cubicBezTo>
                  <a:pt x="37" y="3"/>
                  <a:pt x="74" y="3"/>
                  <a:pt x="110" y="3"/>
                </a:cubicBezTo>
                <a:cubicBezTo>
                  <a:pt x="110" y="0"/>
                  <a:pt x="110" y="0"/>
                  <a:pt x="110" y="0"/>
                </a:cubicBezTo>
              </a:path>
            </a:pathLst>
          </a:custGeom>
          <a:solidFill>
            <a:srgbClr val="97A0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" name="Freeform 201">
            <a:extLst>
              <a:ext uri="{FF2B5EF4-FFF2-40B4-BE49-F238E27FC236}">
                <a16:creationId xmlns:a16="http://schemas.microsoft.com/office/drawing/2014/main" id="{92B23DAD-7B76-4F0A-8804-549142279944}"/>
              </a:ext>
            </a:extLst>
          </p:cNvPr>
          <p:cNvSpPr>
            <a:spLocks/>
          </p:cNvSpPr>
          <p:nvPr/>
        </p:nvSpPr>
        <p:spPr bwMode="auto">
          <a:xfrm>
            <a:off x="7735888" y="2536825"/>
            <a:ext cx="0" cy="3175"/>
          </a:xfrm>
          <a:custGeom>
            <a:avLst/>
            <a:gdLst>
              <a:gd name="T0" fmla="*/ 0 h 1"/>
              <a:gd name="T1" fmla="*/ 1 h 1"/>
              <a:gd name="T2" fmla="*/ 0 h 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">
                <a:moveTo>
                  <a:pt x="0" y="0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0" y="0"/>
                </a:cubicBezTo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6" name="Freeform 202">
            <a:extLst>
              <a:ext uri="{FF2B5EF4-FFF2-40B4-BE49-F238E27FC236}">
                <a16:creationId xmlns:a16="http://schemas.microsoft.com/office/drawing/2014/main" id="{F98EB3C9-A455-4936-A71D-C44EF21F0681}"/>
              </a:ext>
            </a:extLst>
          </p:cNvPr>
          <p:cNvSpPr>
            <a:spLocks/>
          </p:cNvSpPr>
          <p:nvPr/>
        </p:nvSpPr>
        <p:spPr bwMode="auto">
          <a:xfrm>
            <a:off x="6932613" y="2566988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" name="Freeform 203">
            <a:extLst>
              <a:ext uri="{FF2B5EF4-FFF2-40B4-BE49-F238E27FC236}">
                <a16:creationId xmlns:a16="http://schemas.microsoft.com/office/drawing/2014/main" id="{F25B7D3C-8CBF-4C3C-AF38-F01B5AB430D0}"/>
              </a:ext>
            </a:extLst>
          </p:cNvPr>
          <p:cNvSpPr>
            <a:spLocks/>
          </p:cNvSpPr>
          <p:nvPr/>
        </p:nvSpPr>
        <p:spPr bwMode="auto">
          <a:xfrm>
            <a:off x="6932613" y="2560638"/>
            <a:ext cx="336550" cy="9525"/>
          </a:xfrm>
          <a:custGeom>
            <a:avLst/>
            <a:gdLst>
              <a:gd name="T0" fmla="*/ 110 w 110"/>
              <a:gd name="T1" fmla="*/ 0 h 3"/>
              <a:gd name="T2" fmla="*/ 1 w 110"/>
              <a:gd name="T3" fmla="*/ 0 h 3"/>
              <a:gd name="T4" fmla="*/ 0 w 110"/>
              <a:gd name="T5" fmla="*/ 2 h 3"/>
              <a:gd name="T6" fmla="*/ 0 w 110"/>
              <a:gd name="T7" fmla="*/ 2 h 3"/>
              <a:gd name="T8" fmla="*/ 1 w 110"/>
              <a:gd name="T9" fmla="*/ 3 h 3"/>
              <a:gd name="T10" fmla="*/ 110 w 110"/>
              <a:gd name="T11" fmla="*/ 3 h 3"/>
              <a:gd name="T12" fmla="*/ 110 w 110"/>
              <a:gd name="T1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0" h="3">
                <a:moveTo>
                  <a:pt x="110" y="0"/>
                </a:moveTo>
                <a:cubicBezTo>
                  <a:pt x="74" y="0"/>
                  <a:pt x="37" y="0"/>
                  <a:pt x="1" y="0"/>
                </a:cubicBezTo>
                <a:cubicBezTo>
                  <a:pt x="0" y="0"/>
                  <a:pt x="0" y="1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3"/>
                  <a:pt x="0" y="3"/>
                  <a:pt x="1" y="3"/>
                </a:cubicBezTo>
                <a:cubicBezTo>
                  <a:pt x="37" y="3"/>
                  <a:pt x="74" y="3"/>
                  <a:pt x="110" y="3"/>
                </a:cubicBezTo>
                <a:cubicBezTo>
                  <a:pt x="110" y="0"/>
                  <a:pt x="110" y="0"/>
                  <a:pt x="110" y="0"/>
                </a:cubicBezTo>
              </a:path>
            </a:pathLst>
          </a:custGeom>
          <a:solidFill>
            <a:srgbClr val="97A0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" name="Freeform 204">
            <a:extLst>
              <a:ext uri="{FF2B5EF4-FFF2-40B4-BE49-F238E27FC236}">
                <a16:creationId xmlns:a16="http://schemas.microsoft.com/office/drawing/2014/main" id="{8F9D4766-D2E0-43BC-BE41-C104002E52F1}"/>
              </a:ext>
            </a:extLst>
          </p:cNvPr>
          <p:cNvSpPr>
            <a:spLocks/>
          </p:cNvSpPr>
          <p:nvPr/>
        </p:nvSpPr>
        <p:spPr bwMode="auto">
          <a:xfrm>
            <a:off x="7735888" y="2563813"/>
            <a:ext cx="0" cy="3175"/>
          </a:xfrm>
          <a:custGeom>
            <a:avLst/>
            <a:gdLst>
              <a:gd name="T0" fmla="*/ 0 h 1"/>
              <a:gd name="T1" fmla="*/ 1 h 1"/>
              <a:gd name="T2" fmla="*/ 0 h 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">
                <a:moveTo>
                  <a:pt x="0" y="0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0"/>
                </a:cubicBezTo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206">
            <a:extLst>
              <a:ext uri="{FF2B5EF4-FFF2-40B4-BE49-F238E27FC236}">
                <a16:creationId xmlns:a16="http://schemas.microsoft.com/office/drawing/2014/main" id="{285E94E1-A2D6-4E91-B8AD-C15B865C2E6A}"/>
              </a:ext>
            </a:extLst>
          </p:cNvPr>
          <p:cNvSpPr>
            <a:spLocks/>
          </p:cNvSpPr>
          <p:nvPr/>
        </p:nvSpPr>
        <p:spPr bwMode="auto">
          <a:xfrm>
            <a:off x="7705725" y="2511425"/>
            <a:ext cx="30163" cy="25400"/>
          </a:xfrm>
          <a:custGeom>
            <a:avLst/>
            <a:gdLst>
              <a:gd name="T0" fmla="*/ 10 w 10"/>
              <a:gd name="T1" fmla="*/ 0 h 8"/>
              <a:gd name="T2" fmla="*/ 0 w 10"/>
              <a:gd name="T3" fmla="*/ 0 h 8"/>
              <a:gd name="T4" fmla="*/ 0 w 10"/>
              <a:gd name="T5" fmla="*/ 7 h 8"/>
              <a:gd name="T6" fmla="*/ 8 w 10"/>
              <a:gd name="T7" fmla="*/ 7 h 8"/>
              <a:gd name="T8" fmla="*/ 10 w 10"/>
              <a:gd name="T9" fmla="*/ 8 h 8"/>
              <a:gd name="T10" fmla="*/ 10 w 10"/>
              <a:gd name="T11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" h="8">
                <a:moveTo>
                  <a:pt x="1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7"/>
                  <a:pt x="0" y="7"/>
                  <a:pt x="0" y="7"/>
                </a:cubicBezTo>
                <a:cubicBezTo>
                  <a:pt x="3" y="7"/>
                  <a:pt x="5" y="7"/>
                  <a:pt x="8" y="7"/>
                </a:cubicBezTo>
                <a:cubicBezTo>
                  <a:pt x="9" y="7"/>
                  <a:pt x="9" y="8"/>
                  <a:pt x="10" y="8"/>
                </a:cubicBezTo>
                <a:cubicBezTo>
                  <a:pt x="10" y="0"/>
                  <a:pt x="10" y="0"/>
                  <a:pt x="10" y="0"/>
                </a:cubicBezTo>
              </a:path>
            </a:pathLst>
          </a:custGeom>
          <a:solidFill>
            <a:srgbClr val="AEB7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207">
            <a:extLst>
              <a:ext uri="{FF2B5EF4-FFF2-40B4-BE49-F238E27FC236}">
                <a16:creationId xmlns:a16="http://schemas.microsoft.com/office/drawing/2014/main" id="{5C4CF1BC-6BC8-4923-805C-F5CF6132038D}"/>
              </a:ext>
            </a:extLst>
          </p:cNvPr>
          <p:cNvSpPr>
            <a:spLocks noEditPoints="1"/>
          </p:cNvSpPr>
          <p:nvPr/>
        </p:nvSpPr>
        <p:spPr bwMode="auto">
          <a:xfrm>
            <a:off x="7269163" y="2540000"/>
            <a:ext cx="466725" cy="23813"/>
          </a:xfrm>
          <a:custGeom>
            <a:avLst/>
            <a:gdLst>
              <a:gd name="T0" fmla="*/ 53 w 153"/>
              <a:gd name="T1" fmla="*/ 1 h 8"/>
              <a:gd name="T2" fmla="*/ 0 w 153"/>
              <a:gd name="T3" fmla="*/ 1 h 8"/>
              <a:gd name="T4" fmla="*/ 0 w 153"/>
              <a:gd name="T5" fmla="*/ 7 h 8"/>
              <a:gd name="T6" fmla="*/ 53 w 153"/>
              <a:gd name="T7" fmla="*/ 7 h 8"/>
              <a:gd name="T8" fmla="*/ 53 w 153"/>
              <a:gd name="T9" fmla="*/ 1 h 8"/>
              <a:gd name="T10" fmla="*/ 153 w 153"/>
              <a:gd name="T11" fmla="*/ 0 h 8"/>
              <a:gd name="T12" fmla="*/ 151 w 153"/>
              <a:gd name="T13" fmla="*/ 1 h 8"/>
              <a:gd name="T14" fmla="*/ 143 w 153"/>
              <a:gd name="T15" fmla="*/ 1 h 8"/>
              <a:gd name="T16" fmla="*/ 143 w 153"/>
              <a:gd name="T17" fmla="*/ 7 h 8"/>
              <a:gd name="T18" fmla="*/ 151 w 153"/>
              <a:gd name="T19" fmla="*/ 7 h 8"/>
              <a:gd name="T20" fmla="*/ 153 w 153"/>
              <a:gd name="T21" fmla="*/ 8 h 8"/>
              <a:gd name="T22" fmla="*/ 153 w 153"/>
              <a:gd name="T2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3" h="8">
                <a:moveTo>
                  <a:pt x="53" y="1"/>
                </a:moveTo>
                <a:cubicBezTo>
                  <a:pt x="35" y="1"/>
                  <a:pt x="17" y="1"/>
                  <a:pt x="0" y="1"/>
                </a:cubicBezTo>
                <a:cubicBezTo>
                  <a:pt x="0" y="7"/>
                  <a:pt x="0" y="7"/>
                  <a:pt x="0" y="7"/>
                </a:cubicBezTo>
                <a:cubicBezTo>
                  <a:pt x="17" y="7"/>
                  <a:pt x="35" y="7"/>
                  <a:pt x="53" y="7"/>
                </a:cubicBezTo>
                <a:cubicBezTo>
                  <a:pt x="53" y="1"/>
                  <a:pt x="53" y="1"/>
                  <a:pt x="53" y="1"/>
                </a:cubicBezTo>
                <a:moveTo>
                  <a:pt x="153" y="0"/>
                </a:moveTo>
                <a:cubicBezTo>
                  <a:pt x="152" y="1"/>
                  <a:pt x="152" y="1"/>
                  <a:pt x="151" y="1"/>
                </a:cubicBezTo>
                <a:cubicBezTo>
                  <a:pt x="148" y="1"/>
                  <a:pt x="146" y="1"/>
                  <a:pt x="143" y="1"/>
                </a:cubicBezTo>
                <a:cubicBezTo>
                  <a:pt x="143" y="7"/>
                  <a:pt x="143" y="7"/>
                  <a:pt x="143" y="7"/>
                </a:cubicBezTo>
                <a:cubicBezTo>
                  <a:pt x="146" y="7"/>
                  <a:pt x="148" y="7"/>
                  <a:pt x="151" y="7"/>
                </a:cubicBezTo>
                <a:cubicBezTo>
                  <a:pt x="152" y="7"/>
                  <a:pt x="152" y="8"/>
                  <a:pt x="153" y="8"/>
                </a:cubicBezTo>
                <a:cubicBezTo>
                  <a:pt x="153" y="0"/>
                  <a:pt x="153" y="0"/>
                  <a:pt x="153" y="0"/>
                </a:cubicBezTo>
              </a:path>
            </a:pathLst>
          </a:custGeom>
          <a:solidFill>
            <a:srgbClr val="AEB7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208">
            <a:extLst>
              <a:ext uri="{FF2B5EF4-FFF2-40B4-BE49-F238E27FC236}">
                <a16:creationId xmlns:a16="http://schemas.microsoft.com/office/drawing/2014/main" id="{5B621067-5910-4F56-A453-76F4AC7C9DFD}"/>
              </a:ext>
            </a:extLst>
          </p:cNvPr>
          <p:cNvSpPr>
            <a:spLocks noEditPoints="1"/>
          </p:cNvSpPr>
          <p:nvPr/>
        </p:nvSpPr>
        <p:spPr bwMode="auto">
          <a:xfrm>
            <a:off x="7269163" y="2566988"/>
            <a:ext cx="466725" cy="20638"/>
          </a:xfrm>
          <a:custGeom>
            <a:avLst/>
            <a:gdLst>
              <a:gd name="T0" fmla="*/ 53 w 153"/>
              <a:gd name="T1" fmla="*/ 1 h 7"/>
              <a:gd name="T2" fmla="*/ 0 w 153"/>
              <a:gd name="T3" fmla="*/ 1 h 7"/>
              <a:gd name="T4" fmla="*/ 0 w 153"/>
              <a:gd name="T5" fmla="*/ 7 h 7"/>
              <a:gd name="T6" fmla="*/ 12 w 153"/>
              <a:gd name="T7" fmla="*/ 7 h 7"/>
              <a:gd name="T8" fmla="*/ 14 w 153"/>
              <a:gd name="T9" fmla="*/ 7 h 7"/>
              <a:gd name="T10" fmla="*/ 14 w 153"/>
              <a:gd name="T11" fmla="*/ 7 h 7"/>
              <a:gd name="T12" fmla="*/ 53 w 153"/>
              <a:gd name="T13" fmla="*/ 7 h 7"/>
              <a:gd name="T14" fmla="*/ 53 w 153"/>
              <a:gd name="T15" fmla="*/ 1 h 7"/>
              <a:gd name="T16" fmla="*/ 153 w 153"/>
              <a:gd name="T17" fmla="*/ 0 h 7"/>
              <a:gd name="T18" fmla="*/ 151 w 153"/>
              <a:gd name="T19" fmla="*/ 1 h 7"/>
              <a:gd name="T20" fmla="*/ 143 w 153"/>
              <a:gd name="T21" fmla="*/ 1 h 7"/>
              <a:gd name="T22" fmla="*/ 143 w 153"/>
              <a:gd name="T23" fmla="*/ 7 h 7"/>
              <a:gd name="T24" fmla="*/ 153 w 153"/>
              <a:gd name="T25" fmla="*/ 7 h 7"/>
              <a:gd name="T26" fmla="*/ 153 w 153"/>
              <a:gd name="T2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3" h="7">
                <a:moveTo>
                  <a:pt x="53" y="1"/>
                </a:moveTo>
                <a:cubicBezTo>
                  <a:pt x="35" y="1"/>
                  <a:pt x="17" y="1"/>
                  <a:pt x="0" y="1"/>
                </a:cubicBezTo>
                <a:cubicBezTo>
                  <a:pt x="0" y="7"/>
                  <a:pt x="0" y="7"/>
                  <a:pt x="0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3" y="7"/>
                  <a:pt x="14" y="7"/>
                  <a:pt x="14" y="7"/>
                </a:cubicBezTo>
                <a:cubicBezTo>
                  <a:pt x="14" y="7"/>
                  <a:pt x="14" y="7"/>
                  <a:pt x="14" y="7"/>
                </a:cubicBezTo>
                <a:cubicBezTo>
                  <a:pt x="53" y="7"/>
                  <a:pt x="53" y="7"/>
                  <a:pt x="53" y="7"/>
                </a:cubicBezTo>
                <a:cubicBezTo>
                  <a:pt x="53" y="1"/>
                  <a:pt x="53" y="1"/>
                  <a:pt x="53" y="1"/>
                </a:cubicBezTo>
                <a:moveTo>
                  <a:pt x="153" y="0"/>
                </a:moveTo>
                <a:cubicBezTo>
                  <a:pt x="152" y="1"/>
                  <a:pt x="152" y="1"/>
                  <a:pt x="151" y="1"/>
                </a:cubicBezTo>
                <a:cubicBezTo>
                  <a:pt x="148" y="1"/>
                  <a:pt x="146" y="1"/>
                  <a:pt x="143" y="1"/>
                </a:cubicBezTo>
                <a:cubicBezTo>
                  <a:pt x="143" y="7"/>
                  <a:pt x="143" y="7"/>
                  <a:pt x="143" y="7"/>
                </a:cubicBezTo>
                <a:cubicBezTo>
                  <a:pt x="153" y="7"/>
                  <a:pt x="153" y="7"/>
                  <a:pt x="153" y="7"/>
                </a:cubicBezTo>
                <a:cubicBezTo>
                  <a:pt x="153" y="0"/>
                  <a:pt x="153" y="0"/>
                  <a:pt x="153" y="0"/>
                </a:cubicBezTo>
              </a:path>
            </a:pathLst>
          </a:custGeom>
          <a:solidFill>
            <a:srgbClr val="AEB7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209">
            <a:extLst>
              <a:ext uri="{FF2B5EF4-FFF2-40B4-BE49-F238E27FC236}">
                <a16:creationId xmlns:a16="http://schemas.microsoft.com/office/drawing/2014/main" id="{09E36DF0-CF1E-4133-A7BC-97E3D728CD92}"/>
              </a:ext>
            </a:extLst>
          </p:cNvPr>
          <p:cNvSpPr>
            <a:spLocks noEditPoints="1"/>
          </p:cNvSpPr>
          <p:nvPr/>
        </p:nvSpPr>
        <p:spPr bwMode="auto">
          <a:xfrm>
            <a:off x="7269163" y="2533650"/>
            <a:ext cx="466725" cy="9525"/>
          </a:xfrm>
          <a:custGeom>
            <a:avLst/>
            <a:gdLst>
              <a:gd name="T0" fmla="*/ 53 w 153"/>
              <a:gd name="T1" fmla="*/ 0 h 3"/>
              <a:gd name="T2" fmla="*/ 0 w 153"/>
              <a:gd name="T3" fmla="*/ 0 h 3"/>
              <a:gd name="T4" fmla="*/ 0 w 153"/>
              <a:gd name="T5" fmla="*/ 3 h 3"/>
              <a:gd name="T6" fmla="*/ 53 w 153"/>
              <a:gd name="T7" fmla="*/ 3 h 3"/>
              <a:gd name="T8" fmla="*/ 53 w 153"/>
              <a:gd name="T9" fmla="*/ 0 h 3"/>
              <a:gd name="T10" fmla="*/ 151 w 153"/>
              <a:gd name="T11" fmla="*/ 0 h 3"/>
              <a:gd name="T12" fmla="*/ 143 w 153"/>
              <a:gd name="T13" fmla="*/ 0 h 3"/>
              <a:gd name="T14" fmla="*/ 143 w 153"/>
              <a:gd name="T15" fmla="*/ 3 h 3"/>
              <a:gd name="T16" fmla="*/ 151 w 153"/>
              <a:gd name="T17" fmla="*/ 3 h 3"/>
              <a:gd name="T18" fmla="*/ 153 w 153"/>
              <a:gd name="T19" fmla="*/ 2 h 3"/>
              <a:gd name="T20" fmla="*/ 153 w 153"/>
              <a:gd name="T21" fmla="*/ 1 h 3"/>
              <a:gd name="T22" fmla="*/ 151 w 153"/>
              <a:gd name="T2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3" h="3">
                <a:moveTo>
                  <a:pt x="53" y="0"/>
                </a:moveTo>
                <a:cubicBezTo>
                  <a:pt x="0" y="0"/>
                  <a:pt x="0" y="0"/>
                  <a:pt x="0" y="0"/>
                </a:cubicBezTo>
                <a:cubicBezTo>
                  <a:pt x="0" y="3"/>
                  <a:pt x="0" y="3"/>
                  <a:pt x="0" y="3"/>
                </a:cubicBezTo>
                <a:cubicBezTo>
                  <a:pt x="17" y="3"/>
                  <a:pt x="35" y="3"/>
                  <a:pt x="53" y="3"/>
                </a:cubicBezTo>
                <a:cubicBezTo>
                  <a:pt x="53" y="0"/>
                  <a:pt x="53" y="0"/>
                  <a:pt x="53" y="0"/>
                </a:cubicBezTo>
                <a:moveTo>
                  <a:pt x="151" y="0"/>
                </a:moveTo>
                <a:cubicBezTo>
                  <a:pt x="148" y="0"/>
                  <a:pt x="146" y="0"/>
                  <a:pt x="143" y="0"/>
                </a:cubicBezTo>
                <a:cubicBezTo>
                  <a:pt x="143" y="3"/>
                  <a:pt x="143" y="3"/>
                  <a:pt x="143" y="3"/>
                </a:cubicBezTo>
                <a:cubicBezTo>
                  <a:pt x="146" y="3"/>
                  <a:pt x="148" y="3"/>
                  <a:pt x="151" y="3"/>
                </a:cubicBezTo>
                <a:cubicBezTo>
                  <a:pt x="152" y="3"/>
                  <a:pt x="152" y="3"/>
                  <a:pt x="153" y="2"/>
                </a:cubicBezTo>
                <a:cubicBezTo>
                  <a:pt x="153" y="1"/>
                  <a:pt x="153" y="1"/>
                  <a:pt x="153" y="1"/>
                </a:cubicBezTo>
                <a:cubicBezTo>
                  <a:pt x="152" y="1"/>
                  <a:pt x="152" y="0"/>
                  <a:pt x="151" y="0"/>
                </a:cubicBezTo>
              </a:path>
            </a:pathLst>
          </a:custGeom>
          <a:solidFill>
            <a:srgbClr val="79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210">
            <a:extLst>
              <a:ext uri="{FF2B5EF4-FFF2-40B4-BE49-F238E27FC236}">
                <a16:creationId xmlns:a16="http://schemas.microsoft.com/office/drawing/2014/main" id="{F3EFACCF-D29A-4FC8-8DD1-67DB6A851D60}"/>
              </a:ext>
            </a:extLst>
          </p:cNvPr>
          <p:cNvSpPr>
            <a:spLocks noEditPoints="1"/>
          </p:cNvSpPr>
          <p:nvPr/>
        </p:nvSpPr>
        <p:spPr bwMode="auto">
          <a:xfrm>
            <a:off x="7269163" y="2560638"/>
            <a:ext cx="466725" cy="9525"/>
          </a:xfrm>
          <a:custGeom>
            <a:avLst/>
            <a:gdLst>
              <a:gd name="T0" fmla="*/ 53 w 153"/>
              <a:gd name="T1" fmla="*/ 0 h 3"/>
              <a:gd name="T2" fmla="*/ 0 w 153"/>
              <a:gd name="T3" fmla="*/ 0 h 3"/>
              <a:gd name="T4" fmla="*/ 0 w 153"/>
              <a:gd name="T5" fmla="*/ 3 h 3"/>
              <a:gd name="T6" fmla="*/ 53 w 153"/>
              <a:gd name="T7" fmla="*/ 3 h 3"/>
              <a:gd name="T8" fmla="*/ 53 w 153"/>
              <a:gd name="T9" fmla="*/ 0 h 3"/>
              <a:gd name="T10" fmla="*/ 151 w 153"/>
              <a:gd name="T11" fmla="*/ 0 h 3"/>
              <a:gd name="T12" fmla="*/ 143 w 153"/>
              <a:gd name="T13" fmla="*/ 0 h 3"/>
              <a:gd name="T14" fmla="*/ 143 w 153"/>
              <a:gd name="T15" fmla="*/ 3 h 3"/>
              <a:gd name="T16" fmla="*/ 151 w 153"/>
              <a:gd name="T17" fmla="*/ 3 h 3"/>
              <a:gd name="T18" fmla="*/ 153 w 153"/>
              <a:gd name="T19" fmla="*/ 2 h 3"/>
              <a:gd name="T20" fmla="*/ 153 w 153"/>
              <a:gd name="T21" fmla="*/ 1 h 3"/>
              <a:gd name="T22" fmla="*/ 151 w 153"/>
              <a:gd name="T2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3" h="3">
                <a:moveTo>
                  <a:pt x="53" y="0"/>
                </a:moveTo>
                <a:cubicBezTo>
                  <a:pt x="35" y="0"/>
                  <a:pt x="17" y="0"/>
                  <a:pt x="0" y="0"/>
                </a:cubicBezTo>
                <a:cubicBezTo>
                  <a:pt x="0" y="3"/>
                  <a:pt x="0" y="3"/>
                  <a:pt x="0" y="3"/>
                </a:cubicBezTo>
                <a:cubicBezTo>
                  <a:pt x="17" y="3"/>
                  <a:pt x="35" y="3"/>
                  <a:pt x="53" y="3"/>
                </a:cubicBezTo>
                <a:cubicBezTo>
                  <a:pt x="53" y="0"/>
                  <a:pt x="53" y="0"/>
                  <a:pt x="53" y="0"/>
                </a:cubicBezTo>
                <a:moveTo>
                  <a:pt x="151" y="0"/>
                </a:moveTo>
                <a:cubicBezTo>
                  <a:pt x="148" y="0"/>
                  <a:pt x="146" y="0"/>
                  <a:pt x="143" y="0"/>
                </a:cubicBezTo>
                <a:cubicBezTo>
                  <a:pt x="143" y="3"/>
                  <a:pt x="143" y="3"/>
                  <a:pt x="143" y="3"/>
                </a:cubicBezTo>
                <a:cubicBezTo>
                  <a:pt x="146" y="3"/>
                  <a:pt x="148" y="3"/>
                  <a:pt x="151" y="3"/>
                </a:cubicBezTo>
                <a:cubicBezTo>
                  <a:pt x="152" y="3"/>
                  <a:pt x="152" y="3"/>
                  <a:pt x="153" y="2"/>
                </a:cubicBezTo>
                <a:cubicBezTo>
                  <a:pt x="153" y="1"/>
                  <a:pt x="153" y="1"/>
                  <a:pt x="153" y="1"/>
                </a:cubicBezTo>
                <a:cubicBezTo>
                  <a:pt x="152" y="1"/>
                  <a:pt x="152" y="0"/>
                  <a:pt x="151" y="0"/>
                </a:cubicBezTo>
              </a:path>
            </a:pathLst>
          </a:custGeom>
          <a:solidFill>
            <a:srgbClr val="7980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211">
            <a:extLst>
              <a:ext uri="{FF2B5EF4-FFF2-40B4-BE49-F238E27FC236}">
                <a16:creationId xmlns:a16="http://schemas.microsoft.com/office/drawing/2014/main" id="{7075951B-95D1-427A-840D-142C7EF8B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6575" y="2428875"/>
            <a:ext cx="803275" cy="104775"/>
          </a:xfrm>
          <a:prstGeom prst="rect">
            <a:avLst/>
          </a:pr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212">
            <a:extLst>
              <a:ext uri="{FF2B5EF4-FFF2-40B4-BE49-F238E27FC236}">
                <a16:creationId xmlns:a16="http://schemas.microsoft.com/office/drawing/2014/main" id="{F0FA50BC-B00D-4E75-AA9A-D4A00A968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6575" y="2428875"/>
            <a:ext cx="803275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213">
            <a:extLst>
              <a:ext uri="{FF2B5EF4-FFF2-40B4-BE49-F238E27FC236}">
                <a16:creationId xmlns:a16="http://schemas.microsoft.com/office/drawing/2014/main" id="{74D56D82-3462-414D-9920-975FFB315444}"/>
              </a:ext>
            </a:extLst>
          </p:cNvPr>
          <p:cNvSpPr>
            <a:spLocks noEditPoints="1"/>
          </p:cNvSpPr>
          <p:nvPr/>
        </p:nvSpPr>
        <p:spPr bwMode="auto">
          <a:xfrm>
            <a:off x="6886575" y="2428875"/>
            <a:ext cx="544513" cy="104775"/>
          </a:xfrm>
          <a:custGeom>
            <a:avLst/>
            <a:gdLst>
              <a:gd name="T0" fmla="*/ 0 w 178"/>
              <a:gd name="T1" fmla="*/ 26 h 34"/>
              <a:gd name="T2" fmla="*/ 0 w 178"/>
              <a:gd name="T3" fmla="*/ 34 h 34"/>
              <a:gd name="T4" fmla="*/ 178 w 178"/>
              <a:gd name="T5" fmla="*/ 34 h 34"/>
              <a:gd name="T6" fmla="*/ 110 w 178"/>
              <a:gd name="T7" fmla="*/ 34 h 34"/>
              <a:gd name="T8" fmla="*/ 110 w 178"/>
              <a:gd name="T9" fmla="*/ 28 h 34"/>
              <a:gd name="T10" fmla="*/ 2 w 178"/>
              <a:gd name="T11" fmla="*/ 28 h 34"/>
              <a:gd name="T12" fmla="*/ 0 w 178"/>
              <a:gd name="T13" fmla="*/ 26 h 34"/>
              <a:gd name="T14" fmla="*/ 0 w 178"/>
              <a:gd name="T15" fmla="*/ 17 h 34"/>
              <a:gd name="T16" fmla="*/ 0 w 178"/>
              <a:gd name="T17" fmla="*/ 26 h 34"/>
              <a:gd name="T18" fmla="*/ 2 w 178"/>
              <a:gd name="T19" fmla="*/ 25 h 34"/>
              <a:gd name="T20" fmla="*/ 110 w 178"/>
              <a:gd name="T21" fmla="*/ 25 h 34"/>
              <a:gd name="T22" fmla="*/ 110 w 178"/>
              <a:gd name="T23" fmla="*/ 19 h 34"/>
              <a:gd name="T24" fmla="*/ 2 w 178"/>
              <a:gd name="T25" fmla="*/ 19 h 34"/>
              <a:gd name="T26" fmla="*/ 0 w 178"/>
              <a:gd name="T27" fmla="*/ 17 h 34"/>
              <a:gd name="T28" fmla="*/ 0 w 178"/>
              <a:gd name="T29" fmla="*/ 8 h 34"/>
              <a:gd name="T30" fmla="*/ 0 w 178"/>
              <a:gd name="T31" fmla="*/ 17 h 34"/>
              <a:gd name="T32" fmla="*/ 2 w 178"/>
              <a:gd name="T33" fmla="*/ 16 h 34"/>
              <a:gd name="T34" fmla="*/ 110 w 178"/>
              <a:gd name="T35" fmla="*/ 16 h 34"/>
              <a:gd name="T36" fmla="*/ 110 w 178"/>
              <a:gd name="T37" fmla="*/ 9 h 34"/>
              <a:gd name="T38" fmla="*/ 2 w 178"/>
              <a:gd name="T39" fmla="*/ 9 h 34"/>
              <a:gd name="T40" fmla="*/ 0 w 178"/>
              <a:gd name="T41" fmla="*/ 8 h 34"/>
              <a:gd name="T42" fmla="*/ 110 w 178"/>
              <a:gd name="T43" fmla="*/ 0 h 34"/>
              <a:gd name="T44" fmla="*/ 101 w 178"/>
              <a:gd name="T45" fmla="*/ 0 h 34"/>
              <a:gd name="T46" fmla="*/ 99 w 178"/>
              <a:gd name="T47" fmla="*/ 0 h 34"/>
              <a:gd name="T48" fmla="*/ 9 w 178"/>
              <a:gd name="T49" fmla="*/ 0 h 34"/>
              <a:gd name="T50" fmla="*/ 6 w 178"/>
              <a:gd name="T51" fmla="*/ 0 h 34"/>
              <a:gd name="T52" fmla="*/ 0 w 178"/>
              <a:gd name="T53" fmla="*/ 0 h 34"/>
              <a:gd name="T54" fmla="*/ 0 w 178"/>
              <a:gd name="T55" fmla="*/ 8 h 34"/>
              <a:gd name="T56" fmla="*/ 2 w 178"/>
              <a:gd name="T57" fmla="*/ 6 h 34"/>
              <a:gd name="T58" fmla="*/ 110 w 178"/>
              <a:gd name="T59" fmla="*/ 6 h 34"/>
              <a:gd name="T60" fmla="*/ 110 w 178"/>
              <a:gd name="T61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78" h="34">
                <a:moveTo>
                  <a:pt x="0" y="26"/>
                </a:moveTo>
                <a:cubicBezTo>
                  <a:pt x="0" y="34"/>
                  <a:pt x="0" y="34"/>
                  <a:pt x="0" y="34"/>
                </a:cubicBezTo>
                <a:cubicBezTo>
                  <a:pt x="178" y="34"/>
                  <a:pt x="178" y="34"/>
                  <a:pt x="178" y="34"/>
                </a:cubicBezTo>
                <a:cubicBezTo>
                  <a:pt x="110" y="34"/>
                  <a:pt x="110" y="34"/>
                  <a:pt x="110" y="34"/>
                </a:cubicBezTo>
                <a:cubicBezTo>
                  <a:pt x="110" y="28"/>
                  <a:pt x="110" y="28"/>
                  <a:pt x="110" y="28"/>
                </a:cubicBezTo>
                <a:cubicBezTo>
                  <a:pt x="74" y="28"/>
                  <a:pt x="38" y="28"/>
                  <a:pt x="2" y="28"/>
                </a:cubicBezTo>
                <a:cubicBezTo>
                  <a:pt x="1" y="28"/>
                  <a:pt x="1" y="27"/>
                  <a:pt x="0" y="26"/>
                </a:cubicBezTo>
                <a:moveTo>
                  <a:pt x="0" y="17"/>
                </a:moveTo>
                <a:cubicBezTo>
                  <a:pt x="0" y="26"/>
                  <a:pt x="0" y="26"/>
                  <a:pt x="0" y="26"/>
                </a:cubicBezTo>
                <a:cubicBezTo>
                  <a:pt x="1" y="25"/>
                  <a:pt x="1" y="25"/>
                  <a:pt x="2" y="25"/>
                </a:cubicBezTo>
                <a:cubicBezTo>
                  <a:pt x="38" y="25"/>
                  <a:pt x="74" y="25"/>
                  <a:pt x="110" y="25"/>
                </a:cubicBezTo>
                <a:cubicBezTo>
                  <a:pt x="110" y="19"/>
                  <a:pt x="110" y="19"/>
                  <a:pt x="110" y="19"/>
                </a:cubicBezTo>
                <a:cubicBezTo>
                  <a:pt x="74" y="19"/>
                  <a:pt x="38" y="19"/>
                  <a:pt x="2" y="19"/>
                </a:cubicBezTo>
                <a:cubicBezTo>
                  <a:pt x="1" y="19"/>
                  <a:pt x="1" y="18"/>
                  <a:pt x="0" y="17"/>
                </a:cubicBezTo>
                <a:moveTo>
                  <a:pt x="0" y="8"/>
                </a:moveTo>
                <a:cubicBezTo>
                  <a:pt x="0" y="17"/>
                  <a:pt x="0" y="17"/>
                  <a:pt x="0" y="17"/>
                </a:cubicBezTo>
                <a:cubicBezTo>
                  <a:pt x="1" y="16"/>
                  <a:pt x="1" y="16"/>
                  <a:pt x="2" y="16"/>
                </a:cubicBezTo>
                <a:cubicBezTo>
                  <a:pt x="38" y="16"/>
                  <a:pt x="74" y="16"/>
                  <a:pt x="110" y="16"/>
                </a:cubicBezTo>
                <a:cubicBezTo>
                  <a:pt x="110" y="9"/>
                  <a:pt x="110" y="9"/>
                  <a:pt x="110" y="9"/>
                </a:cubicBezTo>
                <a:cubicBezTo>
                  <a:pt x="74" y="9"/>
                  <a:pt x="38" y="9"/>
                  <a:pt x="2" y="9"/>
                </a:cubicBezTo>
                <a:cubicBezTo>
                  <a:pt x="1" y="9"/>
                  <a:pt x="1" y="9"/>
                  <a:pt x="0" y="8"/>
                </a:cubicBezTo>
                <a:moveTo>
                  <a:pt x="110" y="0"/>
                </a:moveTo>
                <a:cubicBezTo>
                  <a:pt x="101" y="0"/>
                  <a:pt x="101" y="0"/>
                  <a:pt x="101" y="0"/>
                </a:cubicBezTo>
                <a:cubicBezTo>
                  <a:pt x="99" y="0"/>
                  <a:pt x="99" y="0"/>
                  <a:pt x="99" y="0"/>
                </a:cubicBezTo>
                <a:cubicBezTo>
                  <a:pt x="9" y="0"/>
                  <a:pt x="9" y="0"/>
                  <a:pt x="9" y="0"/>
                </a:cubicBezTo>
                <a:cubicBezTo>
                  <a:pt x="6" y="0"/>
                  <a:pt x="6" y="0"/>
                  <a:pt x="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8"/>
                  <a:pt x="0" y="8"/>
                  <a:pt x="0" y="8"/>
                </a:cubicBezTo>
                <a:cubicBezTo>
                  <a:pt x="1" y="7"/>
                  <a:pt x="1" y="6"/>
                  <a:pt x="2" y="6"/>
                </a:cubicBezTo>
                <a:cubicBezTo>
                  <a:pt x="38" y="6"/>
                  <a:pt x="74" y="6"/>
                  <a:pt x="110" y="6"/>
                </a:cubicBezTo>
                <a:cubicBezTo>
                  <a:pt x="110" y="0"/>
                  <a:pt x="110" y="0"/>
                  <a:pt x="110" y="0"/>
                </a:cubicBezTo>
              </a:path>
            </a:pathLst>
          </a:custGeom>
          <a:solidFill>
            <a:srgbClr val="8CB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214">
            <a:extLst>
              <a:ext uri="{FF2B5EF4-FFF2-40B4-BE49-F238E27FC236}">
                <a16:creationId xmlns:a16="http://schemas.microsoft.com/office/drawing/2014/main" id="{4673292C-6513-4D86-ABEE-E46D5D2352DB}"/>
              </a:ext>
            </a:extLst>
          </p:cNvPr>
          <p:cNvSpPr>
            <a:spLocks/>
          </p:cNvSpPr>
          <p:nvPr/>
        </p:nvSpPr>
        <p:spPr bwMode="auto">
          <a:xfrm>
            <a:off x="6886575" y="245427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5">
            <a:extLst>
              <a:ext uri="{FF2B5EF4-FFF2-40B4-BE49-F238E27FC236}">
                <a16:creationId xmlns:a16="http://schemas.microsoft.com/office/drawing/2014/main" id="{509F3AC1-4B70-4DA0-85B6-F2FF73745A41}"/>
              </a:ext>
            </a:extLst>
          </p:cNvPr>
          <p:cNvSpPr>
            <a:spLocks/>
          </p:cNvSpPr>
          <p:nvPr/>
        </p:nvSpPr>
        <p:spPr bwMode="auto">
          <a:xfrm>
            <a:off x="6886575" y="2447925"/>
            <a:ext cx="336550" cy="9525"/>
          </a:xfrm>
          <a:custGeom>
            <a:avLst/>
            <a:gdLst>
              <a:gd name="T0" fmla="*/ 110 w 110"/>
              <a:gd name="T1" fmla="*/ 0 h 3"/>
              <a:gd name="T2" fmla="*/ 2 w 110"/>
              <a:gd name="T3" fmla="*/ 0 h 3"/>
              <a:gd name="T4" fmla="*/ 0 w 110"/>
              <a:gd name="T5" fmla="*/ 2 h 3"/>
              <a:gd name="T6" fmla="*/ 0 w 110"/>
              <a:gd name="T7" fmla="*/ 2 h 3"/>
              <a:gd name="T8" fmla="*/ 2 w 110"/>
              <a:gd name="T9" fmla="*/ 3 h 3"/>
              <a:gd name="T10" fmla="*/ 110 w 110"/>
              <a:gd name="T11" fmla="*/ 3 h 3"/>
              <a:gd name="T12" fmla="*/ 110 w 110"/>
              <a:gd name="T1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0" h="3">
                <a:moveTo>
                  <a:pt x="110" y="0"/>
                </a:moveTo>
                <a:cubicBezTo>
                  <a:pt x="74" y="0"/>
                  <a:pt x="38" y="0"/>
                  <a:pt x="2" y="0"/>
                </a:cubicBezTo>
                <a:cubicBezTo>
                  <a:pt x="1" y="0"/>
                  <a:pt x="1" y="1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1" y="3"/>
                  <a:pt x="1" y="3"/>
                  <a:pt x="2" y="3"/>
                </a:cubicBezTo>
                <a:cubicBezTo>
                  <a:pt x="38" y="3"/>
                  <a:pt x="74" y="3"/>
                  <a:pt x="110" y="3"/>
                </a:cubicBezTo>
                <a:cubicBezTo>
                  <a:pt x="110" y="0"/>
                  <a:pt x="110" y="0"/>
                  <a:pt x="110" y="0"/>
                </a:cubicBezTo>
              </a:path>
            </a:pathLst>
          </a:custGeom>
          <a:solidFill>
            <a:srgbClr val="627B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16">
            <a:extLst>
              <a:ext uri="{FF2B5EF4-FFF2-40B4-BE49-F238E27FC236}">
                <a16:creationId xmlns:a16="http://schemas.microsoft.com/office/drawing/2014/main" id="{53A5CB0D-7A04-42BB-91C5-C43F0854F02D}"/>
              </a:ext>
            </a:extLst>
          </p:cNvPr>
          <p:cNvSpPr>
            <a:spLocks/>
          </p:cNvSpPr>
          <p:nvPr/>
        </p:nvSpPr>
        <p:spPr bwMode="auto">
          <a:xfrm>
            <a:off x="7689850" y="2451100"/>
            <a:ext cx="0" cy="6350"/>
          </a:xfrm>
          <a:custGeom>
            <a:avLst/>
            <a:gdLst>
              <a:gd name="T0" fmla="*/ 0 h 2"/>
              <a:gd name="T1" fmla="*/ 2 h 2"/>
              <a:gd name="T2" fmla="*/ 0 h 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2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1"/>
                  <a:pt x="0" y="0"/>
                </a:cubicBezTo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17">
            <a:extLst>
              <a:ext uri="{FF2B5EF4-FFF2-40B4-BE49-F238E27FC236}">
                <a16:creationId xmlns:a16="http://schemas.microsoft.com/office/drawing/2014/main" id="{9992E0F6-CFE4-4D4C-B434-7342719A676A}"/>
              </a:ext>
            </a:extLst>
          </p:cNvPr>
          <p:cNvSpPr>
            <a:spLocks/>
          </p:cNvSpPr>
          <p:nvPr/>
        </p:nvSpPr>
        <p:spPr bwMode="auto">
          <a:xfrm>
            <a:off x="6886575" y="248126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18">
            <a:extLst>
              <a:ext uri="{FF2B5EF4-FFF2-40B4-BE49-F238E27FC236}">
                <a16:creationId xmlns:a16="http://schemas.microsoft.com/office/drawing/2014/main" id="{4500C7D2-F37D-4E45-AE32-A6A67A54D18E}"/>
              </a:ext>
            </a:extLst>
          </p:cNvPr>
          <p:cNvSpPr>
            <a:spLocks/>
          </p:cNvSpPr>
          <p:nvPr/>
        </p:nvSpPr>
        <p:spPr bwMode="auto">
          <a:xfrm>
            <a:off x="6886575" y="2478088"/>
            <a:ext cx="336550" cy="9525"/>
          </a:xfrm>
          <a:custGeom>
            <a:avLst/>
            <a:gdLst>
              <a:gd name="T0" fmla="*/ 110 w 110"/>
              <a:gd name="T1" fmla="*/ 0 h 3"/>
              <a:gd name="T2" fmla="*/ 2 w 110"/>
              <a:gd name="T3" fmla="*/ 0 h 3"/>
              <a:gd name="T4" fmla="*/ 0 w 110"/>
              <a:gd name="T5" fmla="*/ 1 h 3"/>
              <a:gd name="T6" fmla="*/ 0 w 110"/>
              <a:gd name="T7" fmla="*/ 1 h 3"/>
              <a:gd name="T8" fmla="*/ 2 w 110"/>
              <a:gd name="T9" fmla="*/ 3 h 3"/>
              <a:gd name="T10" fmla="*/ 110 w 110"/>
              <a:gd name="T11" fmla="*/ 3 h 3"/>
              <a:gd name="T12" fmla="*/ 110 w 110"/>
              <a:gd name="T1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0" h="3">
                <a:moveTo>
                  <a:pt x="110" y="0"/>
                </a:moveTo>
                <a:cubicBezTo>
                  <a:pt x="74" y="0"/>
                  <a:pt x="38" y="0"/>
                  <a:pt x="2" y="0"/>
                </a:cubicBez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1" y="2"/>
                  <a:pt x="1" y="3"/>
                  <a:pt x="2" y="3"/>
                </a:cubicBezTo>
                <a:cubicBezTo>
                  <a:pt x="38" y="3"/>
                  <a:pt x="74" y="3"/>
                  <a:pt x="110" y="3"/>
                </a:cubicBezTo>
                <a:cubicBezTo>
                  <a:pt x="110" y="0"/>
                  <a:pt x="110" y="0"/>
                  <a:pt x="110" y="0"/>
                </a:cubicBezTo>
              </a:path>
            </a:pathLst>
          </a:custGeom>
          <a:solidFill>
            <a:srgbClr val="627B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19">
            <a:extLst>
              <a:ext uri="{FF2B5EF4-FFF2-40B4-BE49-F238E27FC236}">
                <a16:creationId xmlns:a16="http://schemas.microsoft.com/office/drawing/2014/main" id="{D026E79B-F208-43C1-B463-41F12F7C60D8}"/>
              </a:ext>
            </a:extLst>
          </p:cNvPr>
          <p:cNvSpPr>
            <a:spLocks/>
          </p:cNvSpPr>
          <p:nvPr/>
        </p:nvSpPr>
        <p:spPr bwMode="auto">
          <a:xfrm>
            <a:off x="7689850" y="2481263"/>
            <a:ext cx="0" cy="3175"/>
          </a:xfrm>
          <a:custGeom>
            <a:avLst/>
            <a:gdLst>
              <a:gd name="T0" fmla="*/ 0 h 1"/>
              <a:gd name="T1" fmla="*/ 1 h 1"/>
              <a:gd name="T2" fmla="*/ 0 h 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">
                <a:moveTo>
                  <a:pt x="0" y="0"/>
                </a:move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20">
            <a:extLst>
              <a:ext uri="{FF2B5EF4-FFF2-40B4-BE49-F238E27FC236}">
                <a16:creationId xmlns:a16="http://schemas.microsoft.com/office/drawing/2014/main" id="{D9A1BEB9-0965-4DAA-8C51-33F98B3EAD91}"/>
              </a:ext>
            </a:extLst>
          </p:cNvPr>
          <p:cNvSpPr>
            <a:spLocks/>
          </p:cNvSpPr>
          <p:nvPr/>
        </p:nvSpPr>
        <p:spPr bwMode="auto">
          <a:xfrm>
            <a:off x="6886575" y="250825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21">
            <a:extLst>
              <a:ext uri="{FF2B5EF4-FFF2-40B4-BE49-F238E27FC236}">
                <a16:creationId xmlns:a16="http://schemas.microsoft.com/office/drawing/2014/main" id="{AE187759-1593-4145-8014-072523B6B10A}"/>
              </a:ext>
            </a:extLst>
          </p:cNvPr>
          <p:cNvSpPr>
            <a:spLocks/>
          </p:cNvSpPr>
          <p:nvPr/>
        </p:nvSpPr>
        <p:spPr bwMode="auto">
          <a:xfrm>
            <a:off x="6886575" y="2505075"/>
            <a:ext cx="336550" cy="9525"/>
          </a:xfrm>
          <a:custGeom>
            <a:avLst/>
            <a:gdLst>
              <a:gd name="T0" fmla="*/ 110 w 110"/>
              <a:gd name="T1" fmla="*/ 0 h 3"/>
              <a:gd name="T2" fmla="*/ 2 w 110"/>
              <a:gd name="T3" fmla="*/ 0 h 3"/>
              <a:gd name="T4" fmla="*/ 0 w 110"/>
              <a:gd name="T5" fmla="*/ 1 h 3"/>
              <a:gd name="T6" fmla="*/ 0 w 110"/>
              <a:gd name="T7" fmla="*/ 1 h 3"/>
              <a:gd name="T8" fmla="*/ 2 w 110"/>
              <a:gd name="T9" fmla="*/ 3 h 3"/>
              <a:gd name="T10" fmla="*/ 110 w 110"/>
              <a:gd name="T11" fmla="*/ 3 h 3"/>
              <a:gd name="T12" fmla="*/ 110 w 110"/>
              <a:gd name="T1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0" h="3">
                <a:moveTo>
                  <a:pt x="110" y="0"/>
                </a:moveTo>
                <a:cubicBezTo>
                  <a:pt x="74" y="0"/>
                  <a:pt x="38" y="0"/>
                  <a:pt x="2" y="0"/>
                </a:cubicBez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1" y="2"/>
                  <a:pt x="1" y="3"/>
                  <a:pt x="2" y="3"/>
                </a:cubicBezTo>
                <a:cubicBezTo>
                  <a:pt x="38" y="3"/>
                  <a:pt x="74" y="3"/>
                  <a:pt x="110" y="3"/>
                </a:cubicBezTo>
                <a:cubicBezTo>
                  <a:pt x="110" y="0"/>
                  <a:pt x="110" y="0"/>
                  <a:pt x="110" y="0"/>
                </a:cubicBezTo>
              </a:path>
            </a:pathLst>
          </a:custGeom>
          <a:solidFill>
            <a:srgbClr val="627B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22">
            <a:extLst>
              <a:ext uri="{FF2B5EF4-FFF2-40B4-BE49-F238E27FC236}">
                <a16:creationId xmlns:a16="http://schemas.microsoft.com/office/drawing/2014/main" id="{CE60473C-B5FD-4078-9081-486AD46BC865}"/>
              </a:ext>
            </a:extLst>
          </p:cNvPr>
          <p:cNvSpPr>
            <a:spLocks noEditPoints="1"/>
          </p:cNvSpPr>
          <p:nvPr/>
        </p:nvSpPr>
        <p:spPr bwMode="auto">
          <a:xfrm>
            <a:off x="7223125" y="2428875"/>
            <a:ext cx="466725" cy="22225"/>
          </a:xfrm>
          <a:custGeom>
            <a:avLst/>
            <a:gdLst>
              <a:gd name="T0" fmla="*/ 95 w 153"/>
              <a:gd name="T1" fmla="*/ 0 h 7"/>
              <a:gd name="T2" fmla="*/ 34 w 153"/>
              <a:gd name="T3" fmla="*/ 0 h 7"/>
              <a:gd name="T4" fmla="*/ 0 w 153"/>
              <a:gd name="T5" fmla="*/ 0 h 7"/>
              <a:gd name="T6" fmla="*/ 0 w 153"/>
              <a:gd name="T7" fmla="*/ 6 h 7"/>
              <a:gd name="T8" fmla="*/ 96 w 153"/>
              <a:gd name="T9" fmla="*/ 6 h 7"/>
              <a:gd name="T10" fmla="*/ 95 w 153"/>
              <a:gd name="T11" fmla="*/ 0 h 7"/>
              <a:gd name="T12" fmla="*/ 109 w 153"/>
              <a:gd name="T13" fmla="*/ 0 h 7"/>
              <a:gd name="T14" fmla="*/ 98 w 153"/>
              <a:gd name="T15" fmla="*/ 0 h 7"/>
              <a:gd name="T16" fmla="*/ 98 w 153"/>
              <a:gd name="T17" fmla="*/ 0 h 7"/>
              <a:gd name="T18" fmla="*/ 99 w 153"/>
              <a:gd name="T19" fmla="*/ 6 h 7"/>
              <a:gd name="T20" fmla="*/ 108 w 153"/>
              <a:gd name="T21" fmla="*/ 6 h 7"/>
              <a:gd name="T22" fmla="*/ 109 w 153"/>
              <a:gd name="T23" fmla="*/ 0 h 7"/>
              <a:gd name="T24" fmla="*/ 153 w 153"/>
              <a:gd name="T25" fmla="*/ 0 h 7"/>
              <a:gd name="T26" fmla="*/ 112 w 153"/>
              <a:gd name="T27" fmla="*/ 0 h 7"/>
              <a:gd name="T28" fmla="*/ 111 w 153"/>
              <a:gd name="T29" fmla="*/ 6 h 7"/>
              <a:gd name="T30" fmla="*/ 152 w 153"/>
              <a:gd name="T31" fmla="*/ 6 h 7"/>
              <a:gd name="T32" fmla="*/ 153 w 153"/>
              <a:gd name="T33" fmla="*/ 7 h 7"/>
              <a:gd name="T34" fmla="*/ 153 w 153"/>
              <a:gd name="T3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53" h="7">
                <a:moveTo>
                  <a:pt x="95" y="0"/>
                </a:moveTo>
                <a:cubicBezTo>
                  <a:pt x="34" y="0"/>
                  <a:pt x="34" y="0"/>
                  <a:pt x="3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6"/>
                  <a:pt x="0" y="6"/>
                  <a:pt x="0" y="6"/>
                </a:cubicBezTo>
                <a:cubicBezTo>
                  <a:pt x="32" y="6"/>
                  <a:pt x="64" y="6"/>
                  <a:pt x="96" y="6"/>
                </a:cubicBezTo>
                <a:cubicBezTo>
                  <a:pt x="96" y="4"/>
                  <a:pt x="95" y="2"/>
                  <a:pt x="95" y="0"/>
                </a:cubicBezTo>
                <a:moveTo>
                  <a:pt x="109" y="0"/>
                </a:moveTo>
                <a:cubicBezTo>
                  <a:pt x="98" y="0"/>
                  <a:pt x="98" y="0"/>
                  <a:pt x="98" y="0"/>
                </a:cubicBezTo>
                <a:cubicBezTo>
                  <a:pt x="98" y="0"/>
                  <a:pt x="98" y="0"/>
                  <a:pt x="98" y="0"/>
                </a:cubicBezTo>
                <a:cubicBezTo>
                  <a:pt x="98" y="2"/>
                  <a:pt x="99" y="4"/>
                  <a:pt x="99" y="6"/>
                </a:cubicBezTo>
                <a:cubicBezTo>
                  <a:pt x="102" y="6"/>
                  <a:pt x="105" y="6"/>
                  <a:pt x="108" y="6"/>
                </a:cubicBezTo>
                <a:cubicBezTo>
                  <a:pt x="108" y="4"/>
                  <a:pt x="108" y="2"/>
                  <a:pt x="109" y="0"/>
                </a:cubicBezTo>
                <a:moveTo>
                  <a:pt x="153" y="0"/>
                </a:moveTo>
                <a:cubicBezTo>
                  <a:pt x="112" y="0"/>
                  <a:pt x="112" y="0"/>
                  <a:pt x="112" y="0"/>
                </a:cubicBezTo>
                <a:cubicBezTo>
                  <a:pt x="111" y="2"/>
                  <a:pt x="111" y="4"/>
                  <a:pt x="111" y="6"/>
                </a:cubicBezTo>
                <a:cubicBezTo>
                  <a:pt x="125" y="6"/>
                  <a:pt x="138" y="6"/>
                  <a:pt x="152" y="6"/>
                </a:cubicBezTo>
                <a:cubicBezTo>
                  <a:pt x="153" y="6"/>
                  <a:pt x="153" y="7"/>
                  <a:pt x="153" y="7"/>
                </a:cubicBezTo>
                <a:cubicBezTo>
                  <a:pt x="153" y="0"/>
                  <a:pt x="153" y="0"/>
                  <a:pt x="153" y="0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23">
            <a:extLst>
              <a:ext uri="{FF2B5EF4-FFF2-40B4-BE49-F238E27FC236}">
                <a16:creationId xmlns:a16="http://schemas.microsoft.com/office/drawing/2014/main" id="{836A1A6D-AF83-420E-B498-2A3A9DDF113F}"/>
              </a:ext>
            </a:extLst>
          </p:cNvPr>
          <p:cNvSpPr>
            <a:spLocks noEditPoints="1"/>
          </p:cNvSpPr>
          <p:nvPr/>
        </p:nvSpPr>
        <p:spPr bwMode="auto">
          <a:xfrm>
            <a:off x="7223125" y="2457450"/>
            <a:ext cx="466725" cy="23813"/>
          </a:xfrm>
          <a:custGeom>
            <a:avLst/>
            <a:gdLst>
              <a:gd name="T0" fmla="*/ 97 w 153"/>
              <a:gd name="T1" fmla="*/ 0 h 8"/>
              <a:gd name="T2" fmla="*/ 0 w 153"/>
              <a:gd name="T3" fmla="*/ 0 h 8"/>
              <a:gd name="T4" fmla="*/ 0 w 153"/>
              <a:gd name="T5" fmla="*/ 7 h 8"/>
              <a:gd name="T6" fmla="*/ 98 w 153"/>
              <a:gd name="T7" fmla="*/ 7 h 8"/>
              <a:gd name="T8" fmla="*/ 97 w 153"/>
              <a:gd name="T9" fmla="*/ 0 h 8"/>
              <a:gd name="T10" fmla="*/ 108 w 153"/>
              <a:gd name="T11" fmla="*/ 0 h 8"/>
              <a:gd name="T12" fmla="*/ 100 w 153"/>
              <a:gd name="T13" fmla="*/ 0 h 8"/>
              <a:gd name="T14" fmla="*/ 102 w 153"/>
              <a:gd name="T15" fmla="*/ 7 h 8"/>
              <a:gd name="T16" fmla="*/ 107 w 153"/>
              <a:gd name="T17" fmla="*/ 7 h 8"/>
              <a:gd name="T18" fmla="*/ 108 w 153"/>
              <a:gd name="T19" fmla="*/ 0 h 8"/>
              <a:gd name="T20" fmla="*/ 153 w 153"/>
              <a:gd name="T21" fmla="*/ 0 h 8"/>
              <a:gd name="T22" fmla="*/ 152 w 153"/>
              <a:gd name="T23" fmla="*/ 0 h 8"/>
              <a:gd name="T24" fmla="*/ 111 w 153"/>
              <a:gd name="T25" fmla="*/ 0 h 8"/>
              <a:gd name="T26" fmla="*/ 110 w 153"/>
              <a:gd name="T27" fmla="*/ 7 h 8"/>
              <a:gd name="T28" fmla="*/ 152 w 153"/>
              <a:gd name="T29" fmla="*/ 7 h 8"/>
              <a:gd name="T30" fmla="*/ 153 w 153"/>
              <a:gd name="T31" fmla="*/ 8 h 8"/>
              <a:gd name="T32" fmla="*/ 153 w 153"/>
              <a:gd name="T3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3" h="8">
                <a:moveTo>
                  <a:pt x="97" y="0"/>
                </a:moveTo>
                <a:cubicBezTo>
                  <a:pt x="65" y="0"/>
                  <a:pt x="33" y="0"/>
                  <a:pt x="0" y="0"/>
                </a:cubicBezTo>
                <a:cubicBezTo>
                  <a:pt x="0" y="7"/>
                  <a:pt x="0" y="7"/>
                  <a:pt x="0" y="7"/>
                </a:cubicBezTo>
                <a:cubicBezTo>
                  <a:pt x="33" y="7"/>
                  <a:pt x="66" y="7"/>
                  <a:pt x="98" y="7"/>
                </a:cubicBezTo>
                <a:cubicBezTo>
                  <a:pt x="98" y="5"/>
                  <a:pt x="98" y="3"/>
                  <a:pt x="97" y="0"/>
                </a:cubicBezTo>
                <a:moveTo>
                  <a:pt x="108" y="0"/>
                </a:moveTo>
                <a:cubicBezTo>
                  <a:pt x="105" y="0"/>
                  <a:pt x="103" y="0"/>
                  <a:pt x="100" y="0"/>
                </a:cubicBezTo>
                <a:cubicBezTo>
                  <a:pt x="101" y="3"/>
                  <a:pt x="101" y="5"/>
                  <a:pt x="102" y="7"/>
                </a:cubicBezTo>
                <a:cubicBezTo>
                  <a:pt x="104" y="7"/>
                  <a:pt x="105" y="7"/>
                  <a:pt x="107" y="7"/>
                </a:cubicBezTo>
                <a:cubicBezTo>
                  <a:pt x="108" y="5"/>
                  <a:pt x="108" y="3"/>
                  <a:pt x="108" y="0"/>
                </a:cubicBezTo>
                <a:moveTo>
                  <a:pt x="153" y="0"/>
                </a:moveTo>
                <a:cubicBezTo>
                  <a:pt x="153" y="0"/>
                  <a:pt x="153" y="0"/>
                  <a:pt x="152" y="0"/>
                </a:cubicBezTo>
                <a:cubicBezTo>
                  <a:pt x="138" y="0"/>
                  <a:pt x="124" y="0"/>
                  <a:pt x="111" y="0"/>
                </a:cubicBezTo>
                <a:cubicBezTo>
                  <a:pt x="111" y="3"/>
                  <a:pt x="111" y="5"/>
                  <a:pt x="110" y="7"/>
                </a:cubicBezTo>
                <a:cubicBezTo>
                  <a:pt x="124" y="7"/>
                  <a:pt x="138" y="7"/>
                  <a:pt x="152" y="7"/>
                </a:cubicBezTo>
                <a:cubicBezTo>
                  <a:pt x="153" y="7"/>
                  <a:pt x="153" y="7"/>
                  <a:pt x="153" y="8"/>
                </a:cubicBezTo>
                <a:cubicBezTo>
                  <a:pt x="153" y="0"/>
                  <a:pt x="153" y="0"/>
                  <a:pt x="153" y="0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24">
            <a:extLst>
              <a:ext uri="{FF2B5EF4-FFF2-40B4-BE49-F238E27FC236}">
                <a16:creationId xmlns:a16="http://schemas.microsoft.com/office/drawing/2014/main" id="{5D897136-56E7-4659-A97E-3903C2D48F78}"/>
              </a:ext>
            </a:extLst>
          </p:cNvPr>
          <p:cNvSpPr>
            <a:spLocks noEditPoints="1"/>
          </p:cNvSpPr>
          <p:nvPr/>
        </p:nvSpPr>
        <p:spPr bwMode="auto">
          <a:xfrm>
            <a:off x="7223125" y="2484438"/>
            <a:ext cx="466725" cy="20638"/>
          </a:xfrm>
          <a:custGeom>
            <a:avLst/>
            <a:gdLst>
              <a:gd name="T0" fmla="*/ 99 w 153"/>
              <a:gd name="T1" fmla="*/ 1 h 7"/>
              <a:gd name="T2" fmla="*/ 0 w 153"/>
              <a:gd name="T3" fmla="*/ 1 h 7"/>
              <a:gd name="T4" fmla="*/ 0 w 153"/>
              <a:gd name="T5" fmla="*/ 7 h 7"/>
              <a:gd name="T6" fmla="*/ 68 w 153"/>
              <a:gd name="T7" fmla="*/ 7 h 7"/>
              <a:gd name="T8" fmla="*/ 68 w 153"/>
              <a:gd name="T9" fmla="*/ 5 h 7"/>
              <a:gd name="T10" fmla="*/ 100 w 153"/>
              <a:gd name="T11" fmla="*/ 5 h 7"/>
              <a:gd name="T12" fmla="*/ 99 w 153"/>
              <a:gd name="T13" fmla="*/ 1 h 7"/>
              <a:gd name="T14" fmla="*/ 107 w 153"/>
              <a:gd name="T15" fmla="*/ 1 h 7"/>
              <a:gd name="T16" fmla="*/ 102 w 153"/>
              <a:gd name="T17" fmla="*/ 1 h 7"/>
              <a:gd name="T18" fmla="*/ 103 w 153"/>
              <a:gd name="T19" fmla="*/ 5 h 7"/>
              <a:gd name="T20" fmla="*/ 107 w 153"/>
              <a:gd name="T21" fmla="*/ 5 h 7"/>
              <a:gd name="T22" fmla="*/ 107 w 153"/>
              <a:gd name="T23" fmla="*/ 1 h 7"/>
              <a:gd name="T24" fmla="*/ 153 w 153"/>
              <a:gd name="T25" fmla="*/ 0 h 7"/>
              <a:gd name="T26" fmla="*/ 152 w 153"/>
              <a:gd name="T27" fmla="*/ 1 h 7"/>
              <a:gd name="T28" fmla="*/ 110 w 153"/>
              <a:gd name="T29" fmla="*/ 1 h 7"/>
              <a:gd name="T30" fmla="*/ 110 w 153"/>
              <a:gd name="T31" fmla="*/ 5 h 7"/>
              <a:gd name="T32" fmla="*/ 113 w 153"/>
              <a:gd name="T33" fmla="*/ 5 h 7"/>
              <a:gd name="T34" fmla="*/ 153 w 153"/>
              <a:gd name="T35" fmla="*/ 5 h 7"/>
              <a:gd name="T36" fmla="*/ 153 w 153"/>
              <a:gd name="T3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3" h="7">
                <a:moveTo>
                  <a:pt x="99" y="1"/>
                </a:moveTo>
                <a:cubicBezTo>
                  <a:pt x="66" y="1"/>
                  <a:pt x="33" y="1"/>
                  <a:pt x="0" y="1"/>
                </a:cubicBezTo>
                <a:cubicBezTo>
                  <a:pt x="0" y="7"/>
                  <a:pt x="0" y="7"/>
                  <a:pt x="0" y="7"/>
                </a:cubicBezTo>
                <a:cubicBezTo>
                  <a:pt x="23" y="7"/>
                  <a:pt x="45" y="7"/>
                  <a:pt x="68" y="7"/>
                </a:cubicBezTo>
                <a:cubicBezTo>
                  <a:pt x="68" y="5"/>
                  <a:pt x="68" y="5"/>
                  <a:pt x="68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0" y="3"/>
                  <a:pt x="99" y="2"/>
                  <a:pt x="99" y="1"/>
                </a:cubicBezTo>
                <a:moveTo>
                  <a:pt x="107" y="1"/>
                </a:moveTo>
                <a:cubicBezTo>
                  <a:pt x="106" y="1"/>
                  <a:pt x="104" y="1"/>
                  <a:pt x="102" y="1"/>
                </a:cubicBezTo>
                <a:cubicBezTo>
                  <a:pt x="103" y="2"/>
                  <a:pt x="103" y="3"/>
                  <a:pt x="103" y="5"/>
                </a:cubicBezTo>
                <a:cubicBezTo>
                  <a:pt x="107" y="5"/>
                  <a:pt x="107" y="5"/>
                  <a:pt x="107" y="5"/>
                </a:cubicBezTo>
                <a:cubicBezTo>
                  <a:pt x="107" y="3"/>
                  <a:pt x="107" y="2"/>
                  <a:pt x="107" y="1"/>
                </a:cubicBezTo>
                <a:moveTo>
                  <a:pt x="153" y="0"/>
                </a:moveTo>
                <a:cubicBezTo>
                  <a:pt x="153" y="0"/>
                  <a:pt x="153" y="1"/>
                  <a:pt x="152" y="1"/>
                </a:cubicBezTo>
                <a:cubicBezTo>
                  <a:pt x="138" y="1"/>
                  <a:pt x="124" y="1"/>
                  <a:pt x="110" y="1"/>
                </a:cubicBezTo>
                <a:cubicBezTo>
                  <a:pt x="110" y="2"/>
                  <a:pt x="110" y="3"/>
                  <a:pt x="110" y="5"/>
                </a:cubicBezTo>
                <a:cubicBezTo>
                  <a:pt x="113" y="5"/>
                  <a:pt x="113" y="5"/>
                  <a:pt x="113" y="5"/>
                </a:cubicBezTo>
                <a:cubicBezTo>
                  <a:pt x="153" y="5"/>
                  <a:pt x="153" y="5"/>
                  <a:pt x="153" y="5"/>
                </a:cubicBezTo>
                <a:cubicBezTo>
                  <a:pt x="153" y="0"/>
                  <a:pt x="153" y="0"/>
                  <a:pt x="153" y="0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225">
            <a:extLst>
              <a:ext uri="{FF2B5EF4-FFF2-40B4-BE49-F238E27FC236}">
                <a16:creationId xmlns:a16="http://schemas.microsoft.com/office/drawing/2014/main" id="{10A275DD-1D2C-47E1-8738-38E2421737EE}"/>
              </a:ext>
            </a:extLst>
          </p:cNvPr>
          <p:cNvSpPr>
            <a:spLocks noEditPoints="1"/>
          </p:cNvSpPr>
          <p:nvPr/>
        </p:nvSpPr>
        <p:spPr bwMode="auto">
          <a:xfrm>
            <a:off x="7223125" y="2447925"/>
            <a:ext cx="466725" cy="9525"/>
          </a:xfrm>
          <a:custGeom>
            <a:avLst/>
            <a:gdLst>
              <a:gd name="T0" fmla="*/ 96 w 153"/>
              <a:gd name="T1" fmla="*/ 0 h 3"/>
              <a:gd name="T2" fmla="*/ 0 w 153"/>
              <a:gd name="T3" fmla="*/ 0 h 3"/>
              <a:gd name="T4" fmla="*/ 0 w 153"/>
              <a:gd name="T5" fmla="*/ 3 h 3"/>
              <a:gd name="T6" fmla="*/ 97 w 153"/>
              <a:gd name="T7" fmla="*/ 3 h 3"/>
              <a:gd name="T8" fmla="*/ 96 w 153"/>
              <a:gd name="T9" fmla="*/ 0 h 3"/>
              <a:gd name="T10" fmla="*/ 108 w 153"/>
              <a:gd name="T11" fmla="*/ 0 h 3"/>
              <a:gd name="T12" fmla="*/ 99 w 153"/>
              <a:gd name="T13" fmla="*/ 0 h 3"/>
              <a:gd name="T14" fmla="*/ 100 w 153"/>
              <a:gd name="T15" fmla="*/ 3 h 3"/>
              <a:gd name="T16" fmla="*/ 108 w 153"/>
              <a:gd name="T17" fmla="*/ 3 h 3"/>
              <a:gd name="T18" fmla="*/ 108 w 153"/>
              <a:gd name="T19" fmla="*/ 0 h 3"/>
              <a:gd name="T20" fmla="*/ 152 w 153"/>
              <a:gd name="T21" fmla="*/ 0 h 3"/>
              <a:gd name="T22" fmla="*/ 111 w 153"/>
              <a:gd name="T23" fmla="*/ 0 h 3"/>
              <a:gd name="T24" fmla="*/ 111 w 153"/>
              <a:gd name="T25" fmla="*/ 3 h 3"/>
              <a:gd name="T26" fmla="*/ 152 w 153"/>
              <a:gd name="T27" fmla="*/ 3 h 3"/>
              <a:gd name="T28" fmla="*/ 153 w 153"/>
              <a:gd name="T29" fmla="*/ 3 h 3"/>
              <a:gd name="T30" fmla="*/ 153 w 153"/>
              <a:gd name="T31" fmla="*/ 1 h 3"/>
              <a:gd name="T32" fmla="*/ 152 w 153"/>
              <a:gd name="T3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3" h="3">
                <a:moveTo>
                  <a:pt x="96" y="0"/>
                </a:moveTo>
                <a:cubicBezTo>
                  <a:pt x="64" y="0"/>
                  <a:pt x="32" y="0"/>
                  <a:pt x="0" y="0"/>
                </a:cubicBezTo>
                <a:cubicBezTo>
                  <a:pt x="0" y="3"/>
                  <a:pt x="0" y="3"/>
                  <a:pt x="0" y="3"/>
                </a:cubicBezTo>
                <a:cubicBezTo>
                  <a:pt x="33" y="3"/>
                  <a:pt x="65" y="3"/>
                  <a:pt x="97" y="3"/>
                </a:cubicBezTo>
                <a:cubicBezTo>
                  <a:pt x="97" y="2"/>
                  <a:pt x="97" y="1"/>
                  <a:pt x="96" y="0"/>
                </a:cubicBezTo>
                <a:moveTo>
                  <a:pt x="108" y="0"/>
                </a:moveTo>
                <a:cubicBezTo>
                  <a:pt x="105" y="0"/>
                  <a:pt x="102" y="0"/>
                  <a:pt x="99" y="0"/>
                </a:cubicBezTo>
                <a:cubicBezTo>
                  <a:pt x="100" y="1"/>
                  <a:pt x="100" y="2"/>
                  <a:pt x="100" y="3"/>
                </a:cubicBezTo>
                <a:cubicBezTo>
                  <a:pt x="103" y="3"/>
                  <a:pt x="105" y="3"/>
                  <a:pt x="108" y="3"/>
                </a:cubicBezTo>
                <a:cubicBezTo>
                  <a:pt x="108" y="2"/>
                  <a:pt x="108" y="1"/>
                  <a:pt x="108" y="0"/>
                </a:cubicBezTo>
                <a:moveTo>
                  <a:pt x="152" y="0"/>
                </a:moveTo>
                <a:cubicBezTo>
                  <a:pt x="138" y="0"/>
                  <a:pt x="125" y="0"/>
                  <a:pt x="111" y="0"/>
                </a:cubicBezTo>
                <a:cubicBezTo>
                  <a:pt x="111" y="1"/>
                  <a:pt x="111" y="2"/>
                  <a:pt x="111" y="3"/>
                </a:cubicBezTo>
                <a:cubicBezTo>
                  <a:pt x="124" y="3"/>
                  <a:pt x="138" y="3"/>
                  <a:pt x="152" y="3"/>
                </a:cubicBezTo>
                <a:cubicBezTo>
                  <a:pt x="153" y="3"/>
                  <a:pt x="153" y="3"/>
                  <a:pt x="153" y="3"/>
                </a:cubicBezTo>
                <a:cubicBezTo>
                  <a:pt x="153" y="1"/>
                  <a:pt x="153" y="1"/>
                  <a:pt x="153" y="1"/>
                </a:cubicBezTo>
                <a:cubicBezTo>
                  <a:pt x="153" y="1"/>
                  <a:pt x="153" y="0"/>
                  <a:pt x="152" y="0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226">
            <a:extLst>
              <a:ext uri="{FF2B5EF4-FFF2-40B4-BE49-F238E27FC236}">
                <a16:creationId xmlns:a16="http://schemas.microsoft.com/office/drawing/2014/main" id="{83552C0D-1D26-4CDA-A0C8-2A1857262882}"/>
              </a:ext>
            </a:extLst>
          </p:cNvPr>
          <p:cNvSpPr>
            <a:spLocks noEditPoints="1"/>
          </p:cNvSpPr>
          <p:nvPr/>
        </p:nvSpPr>
        <p:spPr bwMode="auto">
          <a:xfrm>
            <a:off x="7223125" y="2478088"/>
            <a:ext cx="466725" cy="9525"/>
          </a:xfrm>
          <a:custGeom>
            <a:avLst/>
            <a:gdLst>
              <a:gd name="T0" fmla="*/ 98 w 153"/>
              <a:gd name="T1" fmla="*/ 0 h 3"/>
              <a:gd name="T2" fmla="*/ 0 w 153"/>
              <a:gd name="T3" fmla="*/ 0 h 3"/>
              <a:gd name="T4" fmla="*/ 0 w 153"/>
              <a:gd name="T5" fmla="*/ 3 h 3"/>
              <a:gd name="T6" fmla="*/ 99 w 153"/>
              <a:gd name="T7" fmla="*/ 3 h 3"/>
              <a:gd name="T8" fmla="*/ 98 w 153"/>
              <a:gd name="T9" fmla="*/ 0 h 3"/>
              <a:gd name="T10" fmla="*/ 107 w 153"/>
              <a:gd name="T11" fmla="*/ 0 h 3"/>
              <a:gd name="T12" fmla="*/ 102 w 153"/>
              <a:gd name="T13" fmla="*/ 0 h 3"/>
              <a:gd name="T14" fmla="*/ 102 w 153"/>
              <a:gd name="T15" fmla="*/ 3 h 3"/>
              <a:gd name="T16" fmla="*/ 107 w 153"/>
              <a:gd name="T17" fmla="*/ 3 h 3"/>
              <a:gd name="T18" fmla="*/ 107 w 153"/>
              <a:gd name="T19" fmla="*/ 0 h 3"/>
              <a:gd name="T20" fmla="*/ 152 w 153"/>
              <a:gd name="T21" fmla="*/ 0 h 3"/>
              <a:gd name="T22" fmla="*/ 110 w 153"/>
              <a:gd name="T23" fmla="*/ 0 h 3"/>
              <a:gd name="T24" fmla="*/ 110 w 153"/>
              <a:gd name="T25" fmla="*/ 3 h 3"/>
              <a:gd name="T26" fmla="*/ 152 w 153"/>
              <a:gd name="T27" fmla="*/ 3 h 3"/>
              <a:gd name="T28" fmla="*/ 153 w 153"/>
              <a:gd name="T29" fmla="*/ 2 h 3"/>
              <a:gd name="T30" fmla="*/ 153 w 153"/>
              <a:gd name="T31" fmla="*/ 1 h 3"/>
              <a:gd name="T32" fmla="*/ 152 w 153"/>
              <a:gd name="T3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3" h="3">
                <a:moveTo>
                  <a:pt x="98" y="0"/>
                </a:moveTo>
                <a:cubicBezTo>
                  <a:pt x="66" y="0"/>
                  <a:pt x="33" y="0"/>
                  <a:pt x="0" y="0"/>
                </a:cubicBezTo>
                <a:cubicBezTo>
                  <a:pt x="0" y="3"/>
                  <a:pt x="0" y="3"/>
                  <a:pt x="0" y="3"/>
                </a:cubicBezTo>
                <a:cubicBezTo>
                  <a:pt x="33" y="3"/>
                  <a:pt x="66" y="3"/>
                  <a:pt x="99" y="3"/>
                </a:cubicBezTo>
                <a:cubicBezTo>
                  <a:pt x="99" y="2"/>
                  <a:pt x="99" y="1"/>
                  <a:pt x="98" y="0"/>
                </a:cubicBezTo>
                <a:moveTo>
                  <a:pt x="107" y="0"/>
                </a:moveTo>
                <a:cubicBezTo>
                  <a:pt x="105" y="0"/>
                  <a:pt x="104" y="0"/>
                  <a:pt x="102" y="0"/>
                </a:cubicBezTo>
                <a:cubicBezTo>
                  <a:pt x="102" y="1"/>
                  <a:pt x="102" y="2"/>
                  <a:pt x="102" y="3"/>
                </a:cubicBezTo>
                <a:cubicBezTo>
                  <a:pt x="104" y="3"/>
                  <a:pt x="106" y="3"/>
                  <a:pt x="107" y="3"/>
                </a:cubicBezTo>
                <a:cubicBezTo>
                  <a:pt x="107" y="2"/>
                  <a:pt x="107" y="1"/>
                  <a:pt x="107" y="0"/>
                </a:cubicBezTo>
                <a:moveTo>
                  <a:pt x="152" y="0"/>
                </a:moveTo>
                <a:cubicBezTo>
                  <a:pt x="138" y="0"/>
                  <a:pt x="124" y="0"/>
                  <a:pt x="110" y="0"/>
                </a:cubicBezTo>
                <a:cubicBezTo>
                  <a:pt x="110" y="1"/>
                  <a:pt x="110" y="2"/>
                  <a:pt x="110" y="3"/>
                </a:cubicBezTo>
                <a:cubicBezTo>
                  <a:pt x="124" y="3"/>
                  <a:pt x="138" y="3"/>
                  <a:pt x="152" y="3"/>
                </a:cubicBezTo>
                <a:cubicBezTo>
                  <a:pt x="153" y="3"/>
                  <a:pt x="153" y="2"/>
                  <a:pt x="153" y="2"/>
                </a:cubicBezTo>
                <a:cubicBezTo>
                  <a:pt x="153" y="1"/>
                  <a:pt x="153" y="1"/>
                  <a:pt x="153" y="1"/>
                </a:cubicBezTo>
                <a:cubicBezTo>
                  <a:pt x="153" y="0"/>
                  <a:pt x="153" y="0"/>
                  <a:pt x="152" y="0"/>
                </a:cubicBezTo>
              </a:path>
            </a:pathLst>
          </a:custGeom>
          <a:solidFill>
            <a:srgbClr val="4E62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227">
            <a:extLst>
              <a:ext uri="{FF2B5EF4-FFF2-40B4-BE49-F238E27FC236}">
                <a16:creationId xmlns:a16="http://schemas.microsoft.com/office/drawing/2014/main" id="{91220FB1-DF34-43EF-8659-25B81BCCE476}"/>
              </a:ext>
            </a:extLst>
          </p:cNvPr>
          <p:cNvSpPr>
            <a:spLocks/>
          </p:cNvSpPr>
          <p:nvPr/>
        </p:nvSpPr>
        <p:spPr bwMode="auto">
          <a:xfrm>
            <a:off x="7223125" y="2514600"/>
            <a:ext cx="207963" cy="19050"/>
          </a:xfrm>
          <a:custGeom>
            <a:avLst/>
            <a:gdLst>
              <a:gd name="T0" fmla="*/ 68 w 68"/>
              <a:gd name="T1" fmla="*/ 0 h 6"/>
              <a:gd name="T2" fmla="*/ 0 w 68"/>
              <a:gd name="T3" fmla="*/ 0 h 6"/>
              <a:gd name="T4" fmla="*/ 0 w 68"/>
              <a:gd name="T5" fmla="*/ 6 h 6"/>
              <a:gd name="T6" fmla="*/ 68 w 68"/>
              <a:gd name="T7" fmla="*/ 6 h 6"/>
              <a:gd name="T8" fmla="*/ 68 w 68"/>
              <a:gd name="T9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6">
                <a:moveTo>
                  <a:pt x="68" y="0"/>
                </a:moveTo>
                <a:cubicBezTo>
                  <a:pt x="45" y="0"/>
                  <a:pt x="23" y="0"/>
                  <a:pt x="0" y="0"/>
                </a:cubicBezTo>
                <a:cubicBezTo>
                  <a:pt x="0" y="6"/>
                  <a:pt x="0" y="6"/>
                  <a:pt x="0" y="6"/>
                </a:cubicBezTo>
                <a:cubicBezTo>
                  <a:pt x="68" y="6"/>
                  <a:pt x="68" y="6"/>
                  <a:pt x="68" y="6"/>
                </a:cubicBezTo>
                <a:cubicBezTo>
                  <a:pt x="68" y="0"/>
                  <a:pt x="68" y="0"/>
                  <a:pt x="68" y="0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228">
            <a:extLst>
              <a:ext uri="{FF2B5EF4-FFF2-40B4-BE49-F238E27FC236}">
                <a16:creationId xmlns:a16="http://schemas.microsoft.com/office/drawing/2014/main" id="{228D38A8-654D-4B40-8339-92DD8AE74E7F}"/>
              </a:ext>
            </a:extLst>
          </p:cNvPr>
          <p:cNvSpPr>
            <a:spLocks/>
          </p:cNvSpPr>
          <p:nvPr/>
        </p:nvSpPr>
        <p:spPr bwMode="auto">
          <a:xfrm>
            <a:off x="7223125" y="2505075"/>
            <a:ext cx="207963" cy="9525"/>
          </a:xfrm>
          <a:custGeom>
            <a:avLst/>
            <a:gdLst>
              <a:gd name="T0" fmla="*/ 68 w 68"/>
              <a:gd name="T1" fmla="*/ 0 h 3"/>
              <a:gd name="T2" fmla="*/ 0 w 68"/>
              <a:gd name="T3" fmla="*/ 0 h 3"/>
              <a:gd name="T4" fmla="*/ 0 w 68"/>
              <a:gd name="T5" fmla="*/ 3 h 3"/>
              <a:gd name="T6" fmla="*/ 68 w 68"/>
              <a:gd name="T7" fmla="*/ 3 h 3"/>
              <a:gd name="T8" fmla="*/ 68 w 68"/>
              <a:gd name="T9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3">
                <a:moveTo>
                  <a:pt x="68" y="0"/>
                </a:moveTo>
                <a:cubicBezTo>
                  <a:pt x="45" y="0"/>
                  <a:pt x="23" y="0"/>
                  <a:pt x="0" y="0"/>
                </a:cubicBezTo>
                <a:cubicBezTo>
                  <a:pt x="0" y="3"/>
                  <a:pt x="0" y="3"/>
                  <a:pt x="0" y="3"/>
                </a:cubicBezTo>
                <a:cubicBezTo>
                  <a:pt x="23" y="3"/>
                  <a:pt x="45" y="3"/>
                  <a:pt x="68" y="3"/>
                </a:cubicBezTo>
                <a:cubicBezTo>
                  <a:pt x="68" y="0"/>
                  <a:pt x="68" y="0"/>
                  <a:pt x="68" y="0"/>
                </a:cubicBezTo>
              </a:path>
            </a:pathLst>
          </a:custGeom>
          <a:solidFill>
            <a:srgbClr val="4E62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229">
            <a:extLst>
              <a:ext uri="{FF2B5EF4-FFF2-40B4-BE49-F238E27FC236}">
                <a16:creationId xmlns:a16="http://schemas.microsoft.com/office/drawing/2014/main" id="{0A6ADF35-9341-4150-A980-18FF24D37087}"/>
              </a:ext>
            </a:extLst>
          </p:cNvPr>
          <p:cNvSpPr>
            <a:spLocks/>
          </p:cNvSpPr>
          <p:nvPr/>
        </p:nvSpPr>
        <p:spPr bwMode="auto">
          <a:xfrm>
            <a:off x="7351713" y="2022475"/>
            <a:ext cx="179388" cy="336550"/>
          </a:xfrm>
          <a:custGeom>
            <a:avLst/>
            <a:gdLst>
              <a:gd name="T0" fmla="*/ 49 w 59"/>
              <a:gd name="T1" fmla="*/ 110 h 110"/>
              <a:gd name="T2" fmla="*/ 28 w 59"/>
              <a:gd name="T3" fmla="*/ 100 h 110"/>
              <a:gd name="T4" fmla="*/ 14 w 59"/>
              <a:gd name="T5" fmla="*/ 82 h 110"/>
              <a:gd name="T6" fmla="*/ 1 w 59"/>
              <a:gd name="T7" fmla="*/ 22 h 110"/>
              <a:gd name="T8" fmla="*/ 4 w 59"/>
              <a:gd name="T9" fmla="*/ 9 h 110"/>
              <a:gd name="T10" fmla="*/ 14 w 59"/>
              <a:gd name="T11" fmla="*/ 1 h 110"/>
              <a:gd name="T12" fmla="*/ 30 w 59"/>
              <a:gd name="T13" fmla="*/ 10 h 110"/>
              <a:gd name="T14" fmla="*/ 57 w 59"/>
              <a:gd name="T15" fmla="*/ 94 h 110"/>
              <a:gd name="T16" fmla="*/ 49 w 59"/>
              <a:gd name="T17" fmla="*/ 11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" h="110">
                <a:moveTo>
                  <a:pt x="49" y="110"/>
                </a:moveTo>
                <a:cubicBezTo>
                  <a:pt x="41" y="109"/>
                  <a:pt x="34" y="106"/>
                  <a:pt x="28" y="100"/>
                </a:cubicBezTo>
                <a:cubicBezTo>
                  <a:pt x="22" y="95"/>
                  <a:pt x="18" y="89"/>
                  <a:pt x="14" y="82"/>
                </a:cubicBezTo>
                <a:cubicBezTo>
                  <a:pt x="5" y="63"/>
                  <a:pt x="0" y="42"/>
                  <a:pt x="1" y="22"/>
                </a:cubicBezTo>
                <a:cubicBezTo>
                  <a:pt x="2" y="17"/>
                  <a:pt x="2" y="13"/>
                  <a:pt x="4" y="9"/>
                </a:cubicBezTo>
                <a:cubicBezTo>
                  <a:pt x="6" y="5"/>
                  <a:pt x="9" y="1"/>
                  <a:pt x="14" y="1"/>
                </a:cubicBezTo>
                <a:cubicBezTo>
                  <a:pt x="20" y="0"/>
                  <a:pt x="26" y="5"/>
                  <a:pt x="30" y="10"/>
                </a:cubicBezTo>
                <a:cubicBezTo>
                  <a:pt x="49" y="33"/>
                  <a:pt x="59" y="64"/>
                  <a:pt x="57" y="94"/>
                </a:cubicBezTo>
                <a:cubicBezTo>
                  <a:pt x="56" y="101"/>
                  <a:pt x="54" y="108"/>
                  <a:pt x="49" y="110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230">
            <a:extLst>
              <a:ext uri="{FF2B5EF4-FFF2-40B4-BE49-F238E27FC236}">
                <a16:creationId xmlns:a16="http://schemas.microsoft.com/office/drawing/2014/main" id="{CD90E43F-E7EA-473F-9758-4A624DBFB78A}"/>
              </a:ext>
            </a:extLst>
          </p:cNvPr>
          <p:cNvSpPr>
            <a:spLocks/>
          </p:cNvSpPr>
          <p:nvPr/>
        </p:nvSpPr>
        <p:spPr bwMode="auto">
          <a:xfrm>
            <a:off x="7583488" y="1930400"/>
            <a:ext cx="287338" cy="306388"/>
          </a:xfrm>
          <a:custGeom>
            <a:avLst/>
            <a:gdLst>
              <a:gd name="T0" fmla="*/ 7 w 94"/>
              <a:gd name="T1" fmla="*/ 99 h 100"/>
              <a:gd name="T2" fmla="*/ 5 w 94"/>
              <a:gd name="T3" fmla="*/ 56 h 100"/>
              <a:gd name="T4" fmla="*/ 28 w 94"/>
              <a:gd name="T5" fmla="*/ 20 h 100"/>
              <a:gd name="T6" fmla="*/ 71 w 94"/>
              <a:gd name="T7" fmla="*/ 0 h 100"/>
              <a:gd name="T8" fmla="*/ 90 w 94"/>
              <a:gd name="T9" fmla="*/ 7 h 100"/>
              <a:gd name="T10" fmla="*/ 92 w 94"/>
              <a:gd name="T11" fmla="*/ 28 h 100"/>
              <a:gd name="T12" fmla="*/ 74 w 94"/>
              <a:gd name="T13" fmla="*/ 59 h 100"/>
              <a:gd name="T14" fmla="*/ 47 w 94"/>
              <a:gd name="T15" fmla="*/ 82 h 100"/>
              <a:gd name="T16" fmla="*/ 11 w 94"/>
              <a:gd name="T17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4" h="100">
                <a:moveTo>
                  <a:pt x="7" y="99"/>
                </a:moveTo>
                <a:cubicBezTo>
                  <a:pt x="1" y="86"/>
                  <a:pt x="0" y="70"/>
                  <a:pt x="5" y="56"/>
                </a:cubicBezTo>
                <a:cubicBezTo>
                  <a:pt x="9" y="42"/>
                  <a:pt x="18" y="30"/>
                  <a:pt x="28" y="20"/>
                </a:cubicBezTo>
                <a:cubicBezTo>
                  <a:pt x="40" y="9"/>
                  <a:pt x="55" y="0"/>
                  <a:pt x="71" y="0"/>
                </a:cubicBezTo>
                <a:cubicBezTo>
                  <a:pt x="78" y="0"/>
                  <a:pt x="86" y="2"/>
                  <a:pt x="90" y="7"/>
                </a:cubicBezTo>
                <a:cubicBezTo>
                  <a:pt x="94" y="13"/>
                  <a:pt x="94" y="21"/>
                  <a:pt x="92" y="28"/>
                </a:cubicBezTo>
                <a:cubicBezTo>
                  <a:pt x="89" y="40"/>
                  <a:pt x="82" y="50"/>
                  <a:pt x="74" y="59"/>
                </a:cubicBezTo>
                <a:cubicBezTo>
                  <a:pt x="66" y="68"/>
                  <a:pt x="56" y="75"/>
                  <a:pt x="47" y="82"/>
                </a:cubicBezTo>
                <a:cubicBezTo>
                  <a:pt x="36" y="91"/>
                  <a:pt x="24" y="99"/>
                  <a:pt x="11" y="100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231">
            <a:extLst>
              <a:ext uri="{FF2B5EF4-FFF2-40B4-BE49-F238E27FC236}">
                <a16:creationId xmlns:a16="http://schemas.microsoft.com/office/drawing/2014/main" id="{E59590F6-B754-455D-83ED-5EFE545AB381}"/>
              </a:ext>
            </a:extLst>
          </p:cNvPr>
          <p:cNvSpPr>
            <a:spLocks/>
          </p:cNvSpPr>
          <p:nvPr/>
        </p:nvSpPr>
        <p:spPr bwMode="auto">
          <a:xfrm>
            <a:off x="7608888" y="2239963"/>
            <a:ext cx="271463" cy="155575"/>
          </a:xfrm>
          <a:custGeom>
            <a:avLst/>
            <a:gdLst>
              <a:gd name="T0" fmla="*/ 0 w 89"/>
              <a:gd name="T1" fmla="*/ 43 h 51"/>
              <a:gd name="T2" fmla="*/ 27 w 89"/>
              <a:gd name="T3" fmla="*/ 9 h 51"/>
              <a:gd name="T4" fmla="*/ 71 w 89"/>
              <a:gd name="T5" fmla="*/ 1 h 51"/>
              <a:gd name="T6" fmla="*/ 81 w 89"/>
              <a:gd name="T7" fmla="*/ 1 h 51"/>
              <a:gd name="T8" fmla="*/ 88 w 89"/>
              <a:gd name="T9" fmla="*/ 8 h 51"/>
              <a:gd name="T10" fmla="*/ 84 w 89"/>
              <a:gd name="T11" fmla="*/ 20 h 51"/>
              <a:gd name="T12" fmla="*/ 16 w 89"/>
              <a:gd name="T13" fmla="*/ 50 h 51"/>
              <a:gd name="T14" fmla="*/ 7 w 89"/>
              <a:gd name="T15" fmla="*/ 49 h 51"/>
              <a:gd name="T16" fmla="*/ 1 w 89"/>
              <a:gd name="T17" fmla="*/ 43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9" h="51">
                <a:moveTo>
                  <a:pt x="0" y="43"/>
                </a:moveTo>
                <a:cubicBezTo>
                  <a:pt x="2" y="28"/>
                  <a:pt x="14" y="16"/>
                  <a:pt x="27" y="9"/>
                </a:cubicBezTo>
                <a:cubicBezTo>
                  <a:pt x="41" y="3"/>
                  <a:pt x="56" y="1"/>
                  <a:pt x="71" y="1"/>
                </a:cubicBezTo>
                <a:cubicBezTo>
                  <a:pt x="74" y="0"/>
                  <a:pt x="78" y="0"/>
                  <a:pt x="81" y="1"/>
                </a:cubicBezTo>
                <a:cubicBezTo>
                  <a:pt x="84" y="2"/>
                  <a:pt x="87" y="5"/>
                  <a:pt x="88" y="8"/>
                </a:cubicBezTo>
                <a:cubicBezTo>
                  <a:pt x="89" y="12"/>
                  <a:pt x="87" y="16"/>
                  <a:pt x="84" y="20"/>
                </a:cubicBezTo>
                <a:cubicBezTo>
                  <a:pt x="67" y="39"/>
                  <a:pt x="42" y="51"/>
                  <a:pt x="16" y="50"/>
                </a:cubicBezTo>
                <a:cubicBezTo>
                  <a:pt x="13" y="50"/>
                  <a:pt x="10" y="50"/>
                  <a:pt x="7" y="49"/>
                </a:cubicBezTo>
                <a:cubicBezTo>
                  <a:pt x="4" y="48"/>
                  <a:pt x="2" y="46"/>
                  <a:pt x="1" y="43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232">
            <a:extLst>
              <a:ext uri="{FF2B5EF4-FFF2-40B4-BE49-F238E27FC236}">
                <a16:creationId xmlns:a16="http://schemas.microsoft.com/office/drawing/2014/main" id="{7080A48D-AED8-4A53-92D5-51CD2AE04EB1}"/>
              </a:ext>
            </a:extLst>
          </p:cNvPr>
          <p:cNvSpPr>
            <a:spLocks/>
          </p:cNvSpPr>
          <p:nvPr/>
        </p:nvSpPr>
        <p:spPr bwMode="auto">
          <a:xfrm>
            <a:off x="7391400" y="2052638"/>
            <a:ext cx="168275" cy="544513"/>
          </a:xfrm>
          <a:custGeom>
            <a:avLst/>
            <a:gdLst>
              <a:gd name="T0" fmla="*/ 1 w 55"/>
              <a:gd name="T1" fmla="*/ 2 h 178"/>
              <a:gd name="T2" fmla="*/ 51 w 55"/>
              <a:gd name="T3" fmla="*/ 177 h 178"/>
              <a:gd name="T4" fmla="*/ 54 w 55"/>
              <a:gd name="T5" fmla="*/ 176 h 178"/>
              <a:gd name="T6" fmla="*/ 3 w 55"/>
              <a:gd name="T7" fmla="*/ 2 h 178"/>
              <a:gd name="T8" fmla="*/ 1 w 55"/>
              <a:gd name="T9" fmla="*/ 2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" h="178">
                <a:moveTo>
                  <a:pt x="1" y="2"/>
                </a:moveTo>
                <a:cubicBezTo>
                  <a:pt x="23" y="59"/>
                  <a:pt x="40" y="117"/>
                  <a:pt x="51" y="177"/>
                </a:cubicBezTo>
                <a:cubicBezTo>
                  <a:pt x="52" y="178"/>
                  <a:pt x="55" y="178"/>
                  <a:pt x="54" y="176"/>
                </a:cubicBezTo>
                <a:cubicBezTo>
                  <a:pt x="43" y="116"/>
                  <a:pt x="26" y="58"/>
                  <a:pt x="3" y="2"/>
                </a:cubicBezTo>
                <a:cubicBezTo>
                  <a:pt x="3" y="0"/>
                  <a:pt x="0" y="1"/>
                  <a:pt x="1" y="2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233">
            <a:extLst>
              <a:ext uri="{FF2B5EF4-FFF2-40B4-BE49-F238E27FC236}">
                <a16:creationId xmlns:a16="http://schemas.microsoft.com/office/drawing/2014/main" id="{BF5BC074-28B9-4363-9280-0397626FE85B}"/>
              </a:ext>
            </a:extLst>
          </p:cNvPr>
          <p:cNvSpPr>
            <a:spLocks/>
          </p:cNvSpPr>
          <p:nvPr/>
        </p:nvSpPr>
        <p:spPr bwMode="auto">
          <a:xfrm>
            <a:off x="7543800" y="1966913"/>
            <a:ext cx="280988" cy="576263"/>
          </a:xfrm>
          <a:custGeom>
            <a:avLst/>
            <a:gdLst>
              <a:gd name="T0" fmla="*/ 5 w 92"/>
              <a:gd name="T1" fmla="*/ 187 h 188"/>
              <a:gd name="T2" fmla="*/ 91 w 92"/>
              <a:gd name="T3" fmla="*/ 3 h 188"/>
              <a:gd name="T4" fmla="*/ 89 w 92"/>
              <a:gd name="T5" fmla="*/ 1 h 188"/>
              <a:gd name="T6" fmla="*/ 2 w 92"/>
              <a:gd name="T7" fmla="*/ 187 h 188"/>
              <a:gd name="T8" fmla="*/ 5 w 92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2" h="188">
                <a:moveTo>
                  <a:pt x="5" y="187"/>
                </a:moveTo>
                <a:cubicBezTo>
                  <a:pt x="3" y="112"/>
                  <a:pt x="28" y="47"/>
                  <a:pt x="91" y="3"/>
                </a:cubicBezTo>
                <a:cubicBezTo>
                  <a:pt x="92" y="2"/>
                  <a:pt x="91" y="0"/>
                  <a:pt x="89" y="1"/>
                </a:cubicBezTo>
                <a:cubicBezTo>
                  <a:pt x="26" y="45"/>
                  <a:pt x="0" y="111"/>
                  <a:pt x="2" y="187"/>
                </a:cubicBezTo>
                <a:cubicBezTo>
                  <a:pt x="2" y="188"/>
                  <a:pt x="5" y="188"/>
                  <a:pt x="5" y="187"/>
                </a:cubicBezTo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234">
            <a:extLst>
              <a:ext uri="{FF2B5EF4-FFF2-40B4-BE49-F238E27FC236}">
                <a16:creationId xmlns:a16="http://schemas.microsoft.com/office/drawing/2014/main" id="{50687776-D5EC-41FC-8F8A-C6FE90831A07}"/>
              </a:ext>
            </a:extLst>
          </p:cNvPr>
          <p:cNvSpPr>
            <a:spLocks/>
          </p:cNvSpPr>
          <p:nvPr/>
        </p:nvSpPr>
        <p:spPr bwMode="auto">
          <a:xfrm>
            <a:off x="7553325" y="2270125"/>
            <a:ext cx="268288" cy="158750"/>
          </a:xfrm>
          <a:custGeom>
            <a:avLst/>
            <a:gdLst>
              <a:gd name="T0" fmla="*/ 3 w 88"/>
              <a:gd name="T1" fmla="*/ 51 h 52"/>
              <a:gd name="T2" fmla="*/ 86 w 88"/>
              <a:gd name="T3" fmla="*/ 3 h 52"/>
              <a:gd name="T4" fmla="*/ 85 w 88"/>
              <a:gd name="T5" fmla="*/ 0 h 52"/>
              <a:gd name="T6" fmla="*/ 1 w 88"/>
              <a:gd name="T7" fmla="*/ 49 h 52"/>
              <a:gd name="T8" fmla="*/ 3 w 88"/>
              <a:gd name="T9" fmla="*/ 5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" h="52">
                <a:moveTo>
                  <a:pt x="3" y="51"/>
                </a:moveTo>
                <a:cubicBezTo>
                  <a:pt x="25" y="26"/>
                  <a:pt x="53" y="10"/>
                  <a:pt x="86" y="3"/>
                </a:cubicBezTo>
                <a:cubicBezTo>
                  <a:pt x="88" y="3"/>
                  <a:pt x="87" y="0"/>
                  <a:pt x="85" y="0"/>
                </a:cubicBezTo>
                <a:cubicBezTo>
                  <a:pt x="52" y="7"/>
                  <a:pt x="23" y="24"/>
                  <a:pt x="1" y="49"/>
                </a:cubicBezTo>
                <a:cubicBezTo>
                  <a:pt x="0" y="50"/>
                  <a:pt x="2" y="52"/>
                  <a:pt x="3" y="51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235">
            <a:extLst>
              <a:ext uri="{FF2B5EF4-FFF2-40B4-BE49-F238E27FC236}">
                <a16:creationId xmlns:a16="http://schemas.microsoft.com/office/drawing/2014/main" id="{0B0CD429-6A91-4356-AA57-F105A69F931F}"/>
              </a:ext>
            </a:extLst>
          </p:cNvPr>
          <p:cNvSpPr>
            <a:spLocks/>
          </p:cNvSpPr>
          <p:nvPr/>
        </p:nvSpPr>
        <p:spPr bwMode="auto">
          <a:xfrm>
            <a:off x="7424738" y="2500313"/>
            <a:ext cx="284163" cy="287338"/>
          </a:xfrm>
          <a:custGeom>
            <a:avLst/>
            <a:gdLst>
              <a:gd name="T0" fmla="*/ 92 w 93"/>
              <a:gd name="T1" fmla="*/ 32 h 94"/>
              <a:gd name="T2" fmla="*/ 92 w 93"/>
              <a:gd name="T3" fmla="*/ 0 h 94"/>
              <a:gd name="T4" fmla="*/ 47 w 93"/>
              <a:gd name="T5" fmla="*/ 0 h 94"/>
              <a:gd name="T6" fmla="*/ 2 w 93"/>
              <a:gd name="T7" fmla="*/ 0 h 94"/>
              <a:gd name="T8" fmla="*/ 2 w 93"/>
              <a:gd name="T9" fmla="*/ 32 h 94"/>
              <a:gd name="T10" fmla="*/ 32 w 93"/>
              <a:gd name="T11" fmla="*/ 94 h 94"/>
              <a:gd name="T12" fmla="*/ 47 w 93"/>
              <a:gd name="T13" fmla="*/ 94 h 94"/>
              <a:gd name="T14" fmla="*/ 62 w 93"/>
              <a:gd name="T15" fmla="*/ 94 h 94"/>
              <a:gd name="T16" fmla="*/ 92 w 93"/>
              <a:gd name="T17" fmla="*/ 32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3" h="94">
                <a:moveTo>
                  <a:pt x="92" y="32"/>
                </a:moveTo>
                <a:cubicBezTo>
                  <a:pt x="92" y="0"/>
                  <a:pt x="92" y="0"/>
                  <a:pt x="92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32"/>
                  <a:pt x="2" y="32"/>
                  <a:pt x="2" y="32"/>
                </a:cubicBezTo>
                <a:cubicBezTo>
                  <a:pt x="2" y="32"/>
                  <a:pt x="0" y="89"/>
                  <a:pt x="32" y="94"/>
                </a:cubicBezTo>
                <a:cubicBezTo>
                  <a:pt x="47" y="94"/>
                  <a:pt x="47" y="94"/>
                  <a:pt x="47" y="94"/>
                </a:cubicBezTo>
                <a:cubicBezTo>
                  <a:pt x="62" y="94"/>
                  <a:pt x="62" y="94"/>
                  <a:pt x="62" y="94"/>
                </a:cubicBezTo>
                <a:cubicBezTo>
                  <a:pt x="93" y="89"/>
                  <a:pt x="92" y="32"/>
                  <a:pt x="92" y="32"/>
                </a:cubicBezTo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236">
            <a:extLst>
              <a:ext uri="{FF2B5EF4-FFF2-40B4-BE49-F238E27FC236}">
                <a16:creationId xmlns:a16="http://schemas.microsoft.com/office/drawing/2014/main" id="{A34A725B-4B33-4E78-A04A-E105681EBC38}"/>
              </a:ext>
            </a:extLst>
          </p:cNvPr>
          <p:cNvSpPr>
            <a:spLocks/>
          </p:cNvSpPr>
          <p:nvPr/>
        </p:nvSpPr>
        <p:spPr bwMode="auto">
          <a:xfrm>
            <a:off x="7431088" y="2500313"/>
            <a:ext cx="274638" cy="87313"/>
          </a:xfrm>
          <a:custGeom>
            <a:avLst/>
            <a:gdLst>
              <a:gd name="T0" fmla="*/ 173 w 173"/>
              <a:gd name="T1" fmla="*/ 0 h 55"/>
              <a:gd name="T2" fmla="*/ 87 w 173"/>
              <a:gd name="T3" fmla="*/ 0 h 55"/>
              <a:gd name="T4" fmla="*/ 81 w 173"/>
              <a:gd name="T5" fmla="*/ 0 h 55"/>
              <a:gd name="T6" fmla="*/ 75 w 173"/>
              <a:gd name="T7" fmla="*/ 0 h 55"/>
              <a:gd name="T8" fmla="*/ 67 w 173"/>
              <a:gd name="T9" fmla="*/ 0 h 55"/>
              <a:gd name="T10" fmla="*/ 61 w 173"/>
              <a:gd name="T11" fmla="*/ 0 h 55"/>
              <a:gd name="T12" fmla="*/ 0 w 173"/>
              <a:gd name="T13" fmla="*/ 0 h 55"/>
              <a:gd name="T14" fmla="*/ 0 w 173"/>
              <a:gd name="T15" fmla="*/ 55 h 55"/>
              <a:gd name="T16" fmla="*/ 173 w 173"/>
              <a:gd name="T17" fmla="*/ 55 h 55"/>
              <a:gd name="T18" fmla="*/ 173 w 173"/>
              <a:gd name="T19" fmla="*/ 44 h 55"/>
              <a:gd name="T20" fmla="*/ 173 w 173"/>
              <a:gd name="T21" fmla="*/ 38 h 55"/>
              <a:gd name="T22" fmla="*/ 173 w 173"/>
              <a:gd name="T23" fmla="*/ 27 h 55"/>
              <a:gd name="T24" fmla="*/ 173 w 173"/>
              <a:gd name="T25" fmla="*/ 21 h 55"/>
              <a:gd name="T26" fmla="*/ 173 w 173"/>
              <a:gd name="T27" fmla="*/ 7 h 55"/>
              <a:gd name="T28" fmla="*/ 173 w 173"/>
              <a:gd name="T2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73" h="55">
                <a:moveTo>
                  <a:pt x="173" y="0"/>
                </a:moveTo>
                <a:lnTo>
                  <a:pt x="87" y="0"/>
                </a:lnTo>
                <a:lnTo>
                  <a:pt x="81" y="0"/>
                </a:lnTo>
                <a:lnTo>
                  <a:pt x="75" y="0"/>
                </a:lnTo>
                <a:lnTo>
                  <a:pt x="67" y="0"/>
                </a:lnTo>
                <a:lnTo>
                  <a:pt x="61" y="0"/>
                </a:lnTo>
                <a:lnTo>
                  <a:pt x="0" y="0"/>
                </a:lnTo>
                <a:lnTo>
                  <a:pt x="0" y="55"/>
                </a:lnTo>
                <a:lnTo>
                  <a:pt x="173" y="55"/>
                </a:lnTo>
                <a:lnTo>
                  <a:pt x="173" y="44"/>
                </a:lnTo>
                <a:lnTo>
                  <a:pt x="173" y="38"/>
                </a:lnTo>
                <a:lnTo>
                  <a:pt x="173" y="27"/>
                </a:lnTo>
                <a:lnTo>
                  <a:pt x="173" y="21"/>
                </a:lnTo>
                <a:lnTo>
                  <a:pt x="173" y="7"/>
                </a:lnTo>
                <a:lnTo>
                  <a:pt x="173" y="0"/>
                </a:lnTo>
                <a:close/>
              </a:path>
            </a:pathLst>
          </a:custGeom>
          <a:solidFill>
            <a:srgbClr val="203D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237">
            <a:extLst>
              <a:ext uri="{FF2B5EF4-FFF2-40B4-BE49-F238E27FC236}">
                <a16:creationId xmlns:a16="http://schemas.microsoft.com/office/drawing/2014/main" id="{B6B0B8E6-EDCF-4E37-A397-759A5FBC42FC}"/>
              </a:ext>
            </a:extLst>
          </p:cNvPr>
          <p:cNvSpPr>
            <a:spLocks/>
          </p:cNvSpPr>
          <p:nvPr/>
        </p:nvSpPr>
        <p:spPr bwMode="auto">
          <a:xfrm>
            <a:off x="7431088" y="2500313"/>
            <a:ext cx="274638" cy="87313"/>
          </a:xfrm>
          <a:custGeom>
            <a:avLst/>
            <a:gdLst>
              <a:gd name="T0" fmla="*/ 173 w 173"/>
              <a:gd name="T1" fmla="*/ 0 h 55"/>
              <a:gd name="T2" fmla="*/ 87 w 173"/>
              <a:gd name="T3" fmla="*/ 0 h 55"/>
              <a:gd name="T4" fmla="*/ 81 w 173"/>
              <a:gd name="T5" fmla="*/ 0 h 55"/>
              <a:gd name="T6" fmla="*/ 75 w 173"/>
              <a:gd name="T7" fmla="*/ 0 h 55"/>
              <a:gd name="T8" fmla="*/ 67 w 173"/>
              <a:gd name="T9" fmla="*/ 0 h 55"/>
              <a:gd name="T10" fmla="*/ 61 w 173"/>
              <a:gd name="T11" fmla="*/ 0 h 55"/>
              <a:gd name="T12" fmla="*/ 0 w 173"/>
              <a:gd name="T13" fmla="*/ 0 h 55"/>
              <a:gd name="T14" fmla="*/ 0 w 173"/>
              <a:gd name="T15" fmla="*/ 55 h 55"/>
              <a:gd name="T16" fmla="*/ 173 w 173"/>
              <a:gd name="T17" fmla="*/ 55 h 55"/>
              <a:gd name="T18" fmla="*/ 173 w 173"/>
              <a:gd name="T19" fmla="*/ 44 h 55"/>
              <a:gd name="T20" fmla="*/ 173 w 173"/>
              <a:gd name="T21" fmla="*/ 38 h 55"/>
              <a:gd name="T22" fmla="*/ 173 w 173"/>
              <a:gd name="T23" fmla="*/ 27 h 55"/>
              <a:gd name="T24" fmla="*/ 173 w 173"/>
              <a:gd name="T25" fmla="*/ 21 h 55"/>
              <a:gd name="T26" fmla="*/ 173 w 173"/>
              <a:gd name="T27" fmla="*/ 7 h 55"/>
              <a:gd name="T28" fmla="*/ 173 w 173"/>
              <a:gd name="T2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73" h="55">
                <a:moveTo>
                  <a:pt x="173" y="0"/>
                </a:moveTo>
                <a:lnTo>
                  <a:pt x="87" y="0"/>
                </a:lnTo>
                <a:lnTo>
                  <a:pt x="81" y="0"/>
                </a:lnTo>
                <a:lnTo>
                  <a:pt x="75" y="0"/>
                </a:lnTo>
                <a:lnTo>
                  <a:pt x="67" y="0"/>
                </a:lnTo>
                <a:lnTo>
                  <a:pt x="61" y="0"/>
                </a:lnTo>
                <a:lnTo>
                  <a:pt x="0" y="0"/>
                </a:lnTo>
                <a:lnTo>
                  <a:pt x="0" y="55"/>
                </a:lnTo>
                <a:lnTo>
                  <a:pt x="173" y="55"/>
                </a:lnTo>
                <a:lnTo>
                  <a:pt x="173" y="44"/>
                </a:lnTo>
                <a:lnTo>
                  <a:pt x="173" y="38"/>
                </a:lnTo>
                <a:lnTo>
                  <a:pt x="173" y="27"/>
                </a:lnTo>
                <a:lnTo>
                  <a:pt x="173" y="21"/>
                </a:lnTo>
                <a:lnTo>
                  <a:pt x="173" y="7"/>
                </a:lnTo>
                <a:lnTo>
                  <a:pt x="17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238">
            <a:extLst>
              <a:ext uri="{FF2B5EF4-FFF2-40B4-BE49-F238E27FC236}">
                <a16:creationId xmlns:a16="http://schemas.microsoft.com/office/drawing/2014/main" id="{7036A50F-5FD1-4D9D-88EB-38639DC69E55}"/>
              </a:ext>
            </a:extLst>
          </p:cNvPr>
          <p:cNvSpPr>
            <a:spLocks/>
          </p:cNvSpPr>
          <p:nvPr/>
        </p:nvSpPr>
        <p:spPr bwMode="auto">
          <a:xfrm>
            <a:off x="6884988" y="2587625"/>
            <a:ext cx="976313" cy="688975"/>
          </a:xfrm>
          <a:custGeom>
            <a:avLst/>
            <a:gdLst>
              <a:gd name="T0" fmla="*/ 315 w 320"/>
              <a:gd name="T1" fmla="*/ 0 h 225"/>
              <a:gd name="T2" fmla="*/ 315 w 320"/>
              <a:gd name="T3" fmla="*/ 225 h 225"/>
              <a:gd name="T4" fmla="*/ 0 w 320"/>
              <a:gd name="T5" fmla="*/ 225 h 225"/>
              <a:gd name="T6" fmla="*/ 0 w 320"/>
              <a:gd name="T7" fmla="*/ 0 h 225"/>
              <a:gd name="T8" fmla="*/ 315 w 320"/>
              <a:gd name="T9" fmla="*/ 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0" h="225">
                <a:moveTo>
                  <a:pt x="315" y="0"/>
                </a:moveTo>
                <a:cubicBezTo>
                  <a:pt x="315" y="0"/>
                  <a:pt x="320" y="225"/>
                  <a:pt x="315" y="225"/>
                </a:cubicBezTo>
                <a:cubicBezTo>
                  <a:pt x="311" y="225"/>
                  <a:pt x="0" y="225"/>
                  <a:pt x="0" y="225"/>
                </a:cubicBezTo>
                <a:cubicBezTo>
                  <a:pt x="0" y="0"/>
                  <a:pt x="0" y="0"/>
                  <a:pt x="0" y="0"/>
                </a:cubicBezTo>
                <a:cubicBezTo>
                  <a:pt x="315" y="0"/>
                  <a:pt x="315" y="0"/>
                  <a:pt x="315" y="0"/>
                </a:cubicBezTo>
              </a:path>
            </a:pathLst>
          </a:custGeom>
          <a:solidFill>
            <a:srgbClr val="B979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239">
            <a:extLst>
              <a:ext uri="{FF2B5EF4-FFF2-40B4-BE49-F238E27FC236}">
                <a16:creationId xmlns:a16="http://schemas.microsoft.com/office/drawing/2014/main" id="{AE7BEADD-A93F-4712-895D-87FBF2CD3DC3}"/>
              </a:ext>
            </a:extLst>
          </p:cNvPr>
          <p:cNvSpPr>
            <a:spLocks noEditPoints="1"/>
          </p:cNvSpPr>
          <p:nvPr/>
        </p:nvSpPr>
        <p:spPr bwMode="auto">
          <a:xfrm>
            <a:off x="6884988" y="2587625"/>
            <a:ext cx="0" cy="252413"/>
          </a:xfrm>
          <a:custGeom>
            <a:avLst/>
            <a:gdLst>
              <a:gd name="T0" fmla="*/ 50 h 82"/>
              <a:gd name="T1" fmla="*/ 50 h 82"/>
              <a:gd name="T2" fmla="*/ 81 h 82"/>
              <a:gd name="T3" fmla="*/ 82 h 82"/>
              <a:gd name="T4" fmla="*/ 50 h 82"/>
              <a:gd name="T5" fmla="*/ 0 h 82"/>
              <a:gd name="T6" fmla="*/ 0 h 82"/>
              <a:gd name="T7" fmla="*/ 0 h 8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82">
                <a:moveTo>
                  <a:pt x="0" y="50"/>
                </a:moveTo>
                <a:cubicBezTo>
                  <a:pt x="0" y="50"/>
                  <a:pt x="0" y="50"/>
                  <a:pt x="0" y="50"/>
                </a:cubicBezTo>
                <a:cubicBezTo>
                  <a:pt x="0" y="60"/>
                  <a:pt x="0" y="70"/>
                  <a:pt x="0" y="81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50"/>
                  <a:pt x="0" y="50"/>
                  <a:pt x="0" y="5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Oval 240">
            <a:extLst>
              <a:ext uri="{FF2B5EF4-FFF2-40B4-BE49-F238E27FC236}">
                <a16:creationId xmlns:a16="http://schemas.microsoft.com/office/drawing/2014/main" id="{DE983531-9F72-4061-B346-49D0D4B46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4988" y="3268663"/>
            <a:ext cx="1588" cy="1588"/>
          </a:xfrm>
          <a:prstGeom prst="ellipse">
            <a:avLst/>
          </a:pr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241">
            <a:extLst>
              <a:ext uri="{FF2B5EF4-FFF2-40B4-BE49-F238E27FC236}">
                <a16:creationId xmlns:a16="http://schemas.microsoft.com/office/drawing/2014/main" id="{31EED765-CD9C-4E53-8BAD-3B9044E2F397}"/>
              </a:ext>
            </a:extLst>
          </p:cNvPr>
          <p:cNvSpPr>
            <a:spLocks/>
          </p:cNvSpPr>
          <p:nvPr/>
        </p:nvSpPr>
        <p:spPr bwMode="auto">
          <a:xfrm>
            <a:off x="6884988" y="3268663"/>
            <a:ext cx="0" cy="7938"/>
          </a:xfrm>
          <a:custGeom>
            <a:avLst/>
            <a:gdLst>
              <a:gd name="T0" fmla="*/ 0 h 3"/>
              <a:gd name="T1" fmla="*/ 3 h 3"/>
              <a:gd name="T2" fmla="*/ 3 h 3"/>
              <a:gd name="T3" fmla="*/ 0 h 3"/>
              <a:gd name="T4" fmla="*/ 0 h 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3">
                <a:moveTo>
                  <a:pt x="0" y="0"/>
                </a:moveTo>
                <a:cubicBezTo>
                  <a:pt x="0" y="2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1B23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242">
            <a:extLst>
              <a:ext uri="{FF2B5EF4-FFF2-40B4-BE49-F238E27FC236}">
                <a16:creationId xmlns:a16="http://schemas.microsoft.com/office/drawing/2014/main" id="{4F209D29-8B48-496A-81A3-FD04A66505EC}"/>
              </a:ext>
            </a:extLst>
          </p:cNvPr>
          <p:cNvSpPr>
            <a:spLocks/>
          </p:cNvSpPr>
          <p:nvPr/>
        </p:nvSpPr>
        <p:spPr bwMode="auto">
          <a:xfrm>
            <a:off x="6884988" y="3124200"/>
            <a:ext cx="0" cy="144463"/>
          </a:xfrm>
          <a:custGeom>
            <a:avLst/>
            <a:gdLst>
              <a:gd name="T0" fmla="*/ 0 h 47"/>
              <a:gd name="T1" fmla="*/ 47 h 47"/>
              <a:gd name="T2" fmla="*/ 47 h 47"/>
              <a:gd name="T3" fmla="*/ 0 h 47"/>
              <a:gd name="T4" fmla="*/ 0 h 4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47">
                <a:moveTo>
                  <a:pt x="0" y="0"/>
                </a:moveTo>
                <a:cubicBezTo>
                  <a:pt x="0" y="22"/>
                  <a:pt x="0" y="39"/>
                  <a:pt x="0" y="47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243">
            <a:extLst>
              <a:ext uri="{FF2B5EF4-FFF2-40B4-BE49-F238E27FC236}">
                <a16:creationId xmlns:a16="http://schemas.microsoft.com/office/drawing/2014/main" id="{2BDA90E0-6308-4564-BFF5-54B4801734BE}"/>
              </a:ext>
            </a:extLst>
          </p:cNvPr>
          <p:cNvSpPr>
            <a:spLocks/>
          </p:cNvSpPr>
          <p:nvPr/>
        </p:nvSpPr>
        <p:spPr bwMode="auto">
          <a:xfrm>
            <a:off x="6884988" y="2587625"/>
            <a:ext cx="427038" cy="688975"/>
          </a:xfrm>
          <a:custGeom>
            <a:avLst/>
            <a:gdLst>
              <a:gd name="T0" fmla="*/ 140 w 140"/>
              <a:gd name="T1" fmla="*/ 0 h 225"/>
              <a:gd name="T2" fmla="*/ 138 w 140"/>
              <a:gd name="T3" fmla="*/ 0 h 225"/>
              <a:gd name="T4" fmla="*/ 92 w 140"/>
              <a:gd name="T5" fmla="*/ 50 h 225"/>
              <a:gd name="T6" fmla="*/ 0 w 140"/>
              <a:gd name="T7" fmla="*/ 50 h 225"/>
              <a:gd name="T8" fmla="*/ 0 w 140"/>
              <a:gd name="T9" fmla="*/ 82 h 225"/>
              <a:gd name="T10" fmla="*/ 9 w 140"/>
              <a:gd name="T11" fmla="*/ 84 h 225"/>
              <a:gd name="T12" fmla="*/ 10 w 140"/>
              <a:gd name="T13" fmla="*/ 86 h 225"/>
              <a:gd name="T14" fmla="*/ 102 w 140"/>
              <a:gd name="T15" fmla="*/ 117 h 225"/>
              <a:gd name="T16" fmla="*/ 114 w 140"/>
              <a:gd name="T17" fmla="*/ 129 h 225"/>
              <a:gd name="T18" fmla="*/ 116 w 140"/>
              <a:gd name="T19" fmla="*/ 131 h 225"/>
              <a:gd name="T20" fmla="*/ 116 w 140"/>
              <a:gd name="T21" fmla="*/ 131 h 225"/>
              <a:gd name="T22" fmla="*/ 118 w 140"/>
              <a:gd name="T23" fmla="*/ 131 h 225"/>
              <a:gd name="T24" fmla="*/ 131 w 140"/>
              <a:gd name="T25" fmla="*/ 137 h 225"/>
              <a:gd name="T26" fmla="*/ 125 w 140"/>
              <a:gd name="T27" fmla="*/ 185 h 225"/>
              <a:gd name="T28" fmla="*/ 122 w 140"/>
              <a:gd name="T29" fmla="*/ 185 h 225"/>
              <a:gd name="T30" fmla="*/ 108 w 140"/>
              <a:gd name="T31" fmla="*/ 182 h 225"/>
              <a:gd name="T32" fmla="*/ 107 w 140"/>
              <a:gd name="T33" fmla="*/ 183 h 225"/>
              <a:gd name="T34" fmla="*/ 96 w 140"/>
              <a:gd name="T35" fmla="*/ 183 h 225"/>
              <a:gd name="T36" fmla="*/ 0 w 140"/>
              <a:gd name="T37" fmla="*/ 175 h 225"/>
              <a:gd name="T38" fmla="*/ 0 w 140"/>
              <a:gd name="T39" fmla="*/ 222 h 225"/>
              <a:gd name="T40" fmla="*/ 0 w 140"/>
              <a:gd name="T41" fmla="*/ 222 h 225"/>
              <a:gd name="T42" fmla="*/ 0 w 140"/>
              <a:gd name="T43" fmla="*/ 225 h 225"/>
              <a:gd name="T44" fmla="*/ 140 w 140"/>
              <a:gd name="T45" fmla="*/ 225 h 225"/>
              <a:gd name="T46" fmla="*/ 140 w 140"/>
              <a:gd name="T47" fmla="*/ 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40" h="225">
                <a:moveTo>
                  <a:pt x="140" y="0"/>
                </a:moveTo>
                <a:cubicBezTo>
                  <a:pt x="138" y="0"/>
                  <a:pt x="138" y="0"/>
                  <a:pt x="138" y="0"/>
                </a:cubicBezTo>
                <a:cubicBezTo>
                  <a:pt x="92" y="50"/>
                  <a:pt x="92" y="50"/>
                  <a:pt x="92" y="50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82"/>
                  <a:pt x="0" y="82"/>
                  <a:pt x="0" y="82"/>
                </a:cubicBezTo>
                <a:cubicBezTo>
                  <a:pt x="3" y="82"/>
                  <a:pt x="6" y="83"/>
                  <a:pt x="9" y="84"/>
                </a:cubicBezTo>
                <a:cubicBezTo>
                  <a:pt x="10" y="85"/>
                  <a:pt x="10" y="86"/>
                  <a:pt x="10" y="86"/>
                </a:cubicBezTo>
                <a:cubicBezTo>
                  <a:pt x="40" y="96"/>
                  <a:pt x="82" y="110"/>
                  <a:pt x="102" y="117"/>
                </a:cubicBezTo>
                <a:cubicBezTo>
                  <a:pt x="108" y="119"/>
                  <a:pt x="112" y="123"/>
                  <a:pt x="114" y="129"/>
                </a:cubicBezTo>
                <a:cubicBezTo>
                  <a:pt x="115" y="129"/>
                  <a:pt x="116" y="130"/>
                  <a:pt x="116" y="131"/>
                </a:cubicBezTo>
                <a:cubicBezTo>
                  <a:pt x="116" y="131"/>
                  <a:pt x="116" y="131"/>
                  <a:pt x="116" y="131"/>
                </a:cubicBezTo>
                <a:cubicBezTo>
                  <a:pt x="117" y="131"/>
                  <a:pt x="117" y="131"/>
                  <a:pt x="118" y="131"/>
                </a:cubicBezTo>
                <a:cubicBezTo>
                  <a:pt x="124" y="131"/>
                  <a:pt x="129" y="133"/>
                  <a:pt x="131" y="137"/>
                </a:cubicBezTo>
                <a:cubicBezTo>
                  <a:pt x="133" y="145"/>
                  <a:pt x="128" y="184"/>
                  <a:pt x="125" y="185"/>
                </a:cubicBezTo>
                <a:cubicBezTo>
                  <a:pt x="124" y="185"/>
                  <a:pt x="123" y="185"/>
                  <a:pt x="122" y="185"/>
                </a:cubicBezTo>
                <a:cubicBezTo>
                  <a:pt x="118" y="185"/>
                  <a:pt x="113" y="184"/>
                  <a:pt x="108" y="182"/>
                </a:cubicBezTo>
                <a:cubicBezTo>
                  <a:pt x="108" y="182"/>
                  <a:pt x="107" y="183"/>
                  <a:pt x="107" y="183"/>
                </a:cubicBezTo>
                <a:cubicBezTo>
                  <a:pt x="103" y="183"/>
                  <a:pt x="99" y="183"/>
                  <a:pt x="96" y="183"/>
                </a:cubicBezTo>
                <a:cubicBezTo>
                  <a:pt x="64" y="183"/>
                  <a:pt x="32" y="180"/>
                  <a:pt x="0" y="175"/>
                </a:cubicBezTo>
                <a:cubicBezTo>
                  <a:pt x="0" y="222"/>
                  <a:pt x="0" y="222"/>
                  <a:pt x="0" y="222"/>
                </a:cubicBezTo>
                <a:cubicBezTo>
                  <a:pt x="0" y="222"/>
                  <a:pt x="0" y="222"/>
                  <a:pt x="0" y="222"/>
                </a:cubicBezTo>
                <a:cubicBezTo>
                  <a:pt x="0" y="225"/>
                  <a:pt x="0" y="225"/>
                  <a:pt x="0" y="225"/>
                </a:cubicBezTo>
                <a:cubicBezTo>
                  <a:pt x="140" y="225"/>
                  <a:pt x="140" y="225"/>
                  <a:pt x="140" y="225"/>
                </a:cubicBezTo>
                <a:cubicBezTo>
                  <a:pt x="140" y="0"/>
                  <a:pt x="140" y="0"/>
                  <a:pt x="140" y="0"/>
                </a:cubicBezTo>
              </a:path>
            </a:pathLst>
          </a:custGeom>
          <a:solidFill>
            <a:srgbClr val="8154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244">
            <a:extLst>
              <a:ext uri="{FF2B5EF4-FFF2-40B4-BE49-F238E27FC236}">
                <a16:creationId xmlns:a16="http://schemas.microsoft.com/office/drawing/2014/main" id="{A9F8EEEE-520A-4BFD-B906-E22776717663}"/>
              </a:ext>
            </a:extLst>
          </p:cNvPr>
          <p:cNvSpPr>
            <a:spLocks/>
          </p:cNvSpPr>
          <p:nvPr/>
        </p:nvSpPr>
        <p:spPr bwMode="auto">
          <a:xfrm>
            <a:off x="7305675" y="2438400"/>
            <a:ext cx="687388" cy="149225"/>
          </a:xfrm>
          <a:custGeom>
            <a:avLst/>
            <a:gdLst>
              <a:gd name="T0" fmla="*/ 225 w 225"/>
              <a:gd name="T1" fmla="*/ 0 h 49"/>
              <a:gd name="T2" fmla="*/ 177 w 225"/>
              <a:gd name="T3" fmla="*/ 49 h 49"/>
              <a:gd name="T4" fmla="*/ 0 w 225"/>
              <a:gd name="T5" fmla="*/ 49 h 49"/>
              <a:gd name="T6" fmla="*/ 53 w 225"/>
              <a:gd name="T7" fmla="*/ 1 h 49"/>
              <a:gd name="T8" fmla="*/ 225 w 225"/>
              <a:gd name="T9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5" h="49">
                <a:moveTo>
                  <a:pt x="225" y="0"/>
                </a:moveTo>
                <a:cubicBezTo>
                  <a:pt x="221" y="3"/>
                  <a:pt x="177" y="49"/>
                  <a:pt x="177" y="49"/>
                </a:cubicBezTo>
                <a:cubicBezTo>
                  <a:pt x="0" y="49"/>
                  <a:pt x="0" y="49"/>
                  <a:pt x="0" y="49"/>
                </a:cubicBezTo>
                <a:cubicBezTo>
                  <a:pt x="53" y="1"/>
                  <a:pt x="53" y="1"/>
                  <a:pt x="53" y="1"/>
                </a:cubicBezTo>
                <a:lnTo>
                  <a:pt x="225" y="0"/>
                </a:lnTo>
                <a:close/>
              </a:path>
            </a:pathLst>
          </a:custGeom>
          <a:solidFill>
            <a:srgbClr val="B979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245">
            <a:extLst>
              <a:ext uri="{FF2B5EF4-FFF2-40B4-BE49-F238E27FC236}">
                <a16:creationId xmlns:a16="http://schemas.microsoft.com/office/drawing/2014/main" id="{69318992-771A-4B79-AE99-A32F744C0E8A}"/>
              </a:ext>
            </a:extLst>
          </p:cNvPr>
          <p:cNvSpPr>
            <a:spLocks/>
          </p:cNvSpPr>
          <p:nvPr/>
        </p:nvSpPr>
        <p:spPr bwMode="auto">
          <a:xfrm>
            <a:off x="6710363" y="2587625"/>
            <a:ext cx="595313" cy="153988"/>
          </a:xfrm>
          <a:custGeom>
            <a:avLst/>
            <a:gdLst>
              <a:gd name="T0" fmla="*/ 375 w 375"/>
              <a:gd name="T1" fmla="*/ 0 h 97"/>
              <a:gd name="T2" fmla="*/ 287 w 375"/>
              <a:gd name="T3" fmla="*/ 97 h 97"/>
              <a:gd name="T4" fmla="*/ 0 w 375"/>
              <a:gd name="T5" fmla="*/ 97 h 97"/>
              <a:gd name="T6" fmla="*/ 110 w 375"/>
              <a:gd name="T7" fmla="*/ 0 h 97"/>
              <a:gd name="T8" fmla="*/ 375 w 375"/>
              <a:gd name="T9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" h="97">
                <a:moveTo>
                  <a:pt x="375" y="0"/>
                </a:moveTo>
                <a:lnTo>
                  <a:pt x="287" y="97"/>
                </a:lnTo>
                <a:lnTo>
                  <a:pt x="0" y="97"/>
                </a:lnTo>
                <a:lnTo>
                  <a:pt x="110" y="0"/>
                </a:lnTo>
                <a:lnTo>
                  <a:pt x="375" y="0"/>
                </a:lnTo>
                <a:close/>
              </a:path>
            </a:pathLst>
          </a:custGeom>
          <a:solidFill>
            <a:srgbClr val="A24E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246">
            <a:extLst>
              <a:ext uri="{FF2B5EF4-FFF2-40B4-BE49-F238E27FC236}">
                <a16:creationId xmlns:a16="http://schemas.microsoft.com/office/drawing/2014/main" id="{8C2744D6-3C1F-422D-826B-E9F75750BE95}"/>
              </a:ext>
            </a:extLst>
          </p:cNvPr>
          <p:cNvSpPr>
            <a:spLocks/>
          </p:cNvSpPr>
          <p:nvPr/>
        </p:nvSpPr>
        <p:spPr bwMode="auto">
          <a:xfrm>
            <a:off x="6710363" y="2587625"/>
            <a:ext cx="595313" cy="153988"/>
          </a:xfrm>
          <a:custGeom>
            <a:avLst/>
            <a:gdLst>
              <a:gd name="T0" fmla="*/ 375 w 375"/>
              <a:gd name="T1" fmla="*/ 0 h 97"/>
              <a:gd name="T2" fmla="*/ 287 w 375"/>
              <a:gd name="T3" fmla="*/ 97 h 97"/>
              <a:gd name="T4" fmla="*/ 0 w 375"/>
              <a:gd name="T5" fmla="*/ 97 h 97"/>
              <a:gd name="T6" fmla="*/ 110 w 375"/>
              <a:gd name="T7" fmla="*/ 0 h 97"/>
              <a:gd name="T8" fmla="*/ 375 w 375"/>
              <a:gd name="T9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" h="97">
                <a:moveTo>
                  <a:pt x="375" y="0"/>
                </a:moveTo>
                <a:lnTo>
                  <a:pt x="287" y="97"/>
                </a:lnTo>
                <a:lnTo>
                  <a:pt x="0" y="97"/>
                </a:lnTo>
                <a:lnTo>
                  <a:pt x="110" y="0"/>
                </a:lnTo>
                <a:lnTo>
                  <a:pt x="37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247">
            <a:extLst>
              <a:ext uri="{FF2B5EF4-FFF2-40B4-BE49-F238E27FC236}">
                <a16:creationId xmlns:a16="http://schemas.microsoft.com/office/drawing/2014/main" id="{5CA044E4-597B-4E67-BE4A-6FB712A03011}"/>
              </a:ext>
            </a:extLst>
          </p:cNvPr>
          <p:cNvSpPr>
            <a:spLocks/>
          </p:cNvSpPr>
          <p:nvPr/>
        </p:nvSpPr>
        <p:spPr bwMode="auto">
          <a:xfrm>
            <a:off x="7302500" y="2586038"/>
            <a:ext cx="549275" cy="7938"/>
          </a:xfrm>
          <a:custGeom>
            <a:avLst/>
            <a:gdLst>
              <a:gd name="T0" fmla="*/ 178 w 180"/>
              <a:gd name="T1" fmla="*/ 0 h 3"/>
              <a:gd name="T2" fmla="*/ 2 w 180"/>
              <a:gd name="T3" fmla="*/ 0 h 3"/>
              <a:gd name="T4" fmla="*/ 2 w 180"/>
              <a:gd name="T5" fmla="*/ 3 h 3"/>
              <a:gd name="T6" fmla="*/ 178 w 180"/>
              <a:gd name="T7" fmla="*/ 3 h 3"/>
              <a:gd name="T8" fmla="*/ 178 w 180"/>
              <a:gd name="T9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0" h="3">
                <a:moveTo>
                  <a:pt x="178" y="0"/>
                </a:moveTo>
                <a:cubicBezTo>
                  <a:pt x="119" y="0"/>
                  <a:pt x="61" y="0"/>
                  <a:pt x="2" y="0"/>
                </a:cubicBezTo>
                <a:cubicBezTo>
                  <a:pt x="0" y="0"/>
                  <a:pt x="0" y="3"/>
                  <a:pt x="2" y="3"/>
                </a:cubicBezTo>
                <a:cubicBezTo>
                  <a:pt x="61" y="3"/>
                  <a:pt x="119" y="3"/>
                  <a:pt x="178" y="3"/>
                </a:cubicBezTo>
                <a:cubicBezTo>
                  <a:pt x="180" y="3"/>
                  <a:pt x="180" y="0"/>
                  <a:pt x="178" y="0"/>
                </a:cubicBezTo>
                <a:close/>
              </a:path>
            </a:pathLst>
          </a:custGeom>
          <a:solidFill>
            <a:srgbClr val="A24E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248">
            <a:extLst>
              <a:ext uri="{FF2B5EF4-FFF2-40B4-BE49-F238E27FC236}">
                <a16:creationId xmlns:a16="http://schemas.microsoft.com/office/drawing/2014/main" id="{A254AFFA-885E-4442-91E8-3DC4662442CB}"/>
              </a:ext>
            </a:extLst>
          </p:cNvPr>
          <p:cNvSpPr>
            <a:spLocks/>
          </p:cNvSpPr>
          <p:nvPr/>
        </p:nvSpPr>
        <p:spPr bwMode="auto">
          <a:xfrm>
            <a:off x="7729538" y="2652713"/>
            <a:ext cx="177800" cy="244475"/>
          </a:xfrm>
          <a:custGeom>
            <a:avLst/>
            <a:gdLst>
              <a:gd name="T0" fmla="*/ 26 w 58"/>
              <a:gd name="T1" fmla="*/ 2 h 80"/>
              <a:gd name="T2" fmla="*/ 53 w 58"/>
              <a:gd name="T3" fmla="*/ 22 h 80"/>
              <a:gd name="T4" fmla="*/ 56 w 58"/>
              <a:gd name="T5" fmla="*/ 60 h 80"/>
              <a:gd name="T6" fmla="*/ 40 w 58"/>
              <a:gd name="T7" fmla="*/ 80 h 80"/>
              <a:gd name="T8" fmla="*/ 40 w 58"/>
              <a:gd name="T9" fmla="*/ 68 h 80"/>
              <a:gd name="T10" fmla="*/ 7 w 58"/>
              <a:gd name="T11" fmla="*/ 58 h 80"/>
              <a:gd name="T12" fmla="*/ 6 w 58"/>
              <a:gd name="T13" fmla="*/ 50 h 80"/>
              <a:gd name="T14" fmla="*/ 2 w 58"/>
              <a:gd name="T15" fmla="*/ 39 h 80"/>
              <a:gd name="T16" fmla="*/ 12 w 58"/>
              <a:gd name="T17" fmla="*/ 35 h 80"/>
              <a:gd name="T18" fmla="*/ 7 w 58"/>
              <a:gd name="T19" fmla="*/ 24 h 80"/>
              <a:gd name="T20" fmla="*/ 42 w 58"/>
              <a:gd name="T21" fmla="*/ 29 h 80"/>
              <a:gd name="T22" fmla="*/ 19 w 58"/>
              <a:gd name="T23" fmla="*/ 7 h 80"/>
              <a:gd name="T24" fmla="*/ 26 w 58"/>
              <a:gd name="T25" fmla="*/ 2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8" h="80">
                <a:moveTo>
                  <a:pt x="26" y="2"/>
                </a:moveTo>
                <a:cubicBezTo>
                  <a:pt x="27" y="3"/>
                  <a:pt x="49" y="16"/>
                  <a:pt x="53" y="22"/>
                </a:cubicBezTo>
                <a:cubicBezTo>
                  <a:pt x="56" y="27"/>
                  <a:pt x="58" y="53"/>
                  <a:pt x="56" y="60"/>
                </a:cubicBezTo>
                <a:cubicBezTo>
                  <a:pt x="53" y="66"/>
                  <a:pt x="40" y="80"/>
                  <a:pt x="40" y="80"/>
                </a:cubicBezTo>
                <a:cubicBezTo>
                  <a:pt x="40" y="68"/>
                  <a:pt x="40" y="68"/>
                  <a:pt x="40" y="68"/>
                </a:cubicBezTo>
                <a:cubicBezTo>
                  <a:pt x="40" y="68"/>
                  <a:pt x="10" y="62"/>
                  <a:pt x="7" y="58"/>
                </a:cubicBezTo>
                <a:cubicBezTo>
                  <a:pt x="4" y="53"/>
                  <a:pt x="6" y="50"/>
                  <a:pt x="6" y="50"/>
                </a:cubicBezTo>
                <a:cubicBezTo>
                  <a:pt x="6" y="50"/>
                  <a:pt x="0" y="45"/>
                  <a:pt x="2" y="39"/>
                </a:cubicBezTo>
                <a:cubicBezTo>
                  <a:pt x="4" y="34"/>
                  <a:pt x="12" y="35"/>
                  <a:pt x="12" y="35"/>
                </a:cubicBezTo>
                <a:cubicBezTo>
                  <a:pt x="12" y="35"/>
                  <a:pt x="2" y="29"/>
                  <a:pt x="7" y="24"/>
                </a:cubicBezTo>
                <a:cubicBezTo>
                  <a:pt x="11" y="19"/>
                  <a:pt x="42" y="29"/>
                  <a:pt x="42" y="29"/>
                </a:cubicBezTo>
                <a:cubicBezTo>
                  <a:pt x="42" y="29"/>
                  <a:pt x="16" y="14"/>
                  <a:pt x="19" y="7"/>
                </a:cubicBezTo>
                <a:cubicBezTo>
                  <a:pt x="22" y="0"/>
                  <a:pt x="26" y="2"/>
                  <a:pt x="26" y="2"/>
                </a:cubicBezTo>
                <a:close/>
              </a:path>
            </a:pathLst>
          </a:custGeom>
          <a:solidFill>
            <a:srgbClr val="FDBB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249">
            <a:extLst>
              <a:ext uri="{FF2B5EF4-FFF2-40B4-BE49-F238E27FC236}">
                <a16:creationId xmlns:a16="http://schemas.microsoft.com/office/drawing/2014/main" id="{CB2FB6AC-1A4E-400E-90EA-EE41001B5402}"/>
              </a:ext>
            </a:extLst>
          </p:cNvPr>
          <p:cNvSpPr>
            <a:spLocks/>
          </p:cNvSpPr>
          <p:nvPr/>
        </p:nvSpPr>
        <p:spPr bwMode="auto">
          <a:xfrm>
            <a:off x="7837488" y="2735263"/>
            <a:ext cx="63500" cy="30163"/>
          </a:xfrm>
          <a:custGeom>
            <a:avLst/>
            <a:gdLst>
              <a:gd name="T0" fmla="*/ 20 w 21"/>
              <a:gd name="T1" fmla="*/ 6 h 10"/>
              <a:gd name="T2" fmla="*/ 2 w 21"/>
              <a:gd name="T3" fmla="*/ 0 h 10"/>
              <a:gd name="T4" fmla="*/ 2 w 21"/>
              <a:gd name="T5" fmla="*/ 3 h 10"/>
              <a:gd name="T6" fmla="*/ 18 w 21"/>
              <a:gd name="T7" fmla="*/ 9 h 10"/>
              <a:gd name="T8" fmla="*/ 20 w 21"/>
              <a:gd name="T9" fmla="*/ 6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10">
                <a:moveTo>
                  <a:pt x="20" y="6"/>
                </a:moveTo>
                <a:cubicBezTo>
                  <a:pt x="14" y="3"/>
                  <a:pt x="9" y="1"/>
                  <a:pt x="2" y="0"/>
                </a:cubicBezTo>
                <a:cubicBezTo>
                  <a:pt x="0" y="0"/>
                  <a:pt x="0" y="3"/>
                  <a:pt x="2" y="3"/>
                </a:cubicBezTo>
                <a:cubicBezTo>
                  <a:pt x="8" y="4"/>
                  <a:pt x="13" y="6"/>
                  <a:pt x="18" y="9"/>
                </a:cubicBezTo>
                <a:cubicBezTo>
                  <a:pt x="20" y="10"/>
                  <a:pt x="21" y="7"/>
                  <a:pt x="20" y="6"/>
                </a:cubicBezTo>
                <a:close/>
              </a:path>
            </a:pathLst>
          </a:custGeom>
          <a:solidFill>
            <a:srgbClr val="D7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250">
            <a:extLst>
              <a:ext uri="{FF2B5EF4-FFF2-40B4-BE49-F238E27FC236}">
                <a16:creationId xmlns:a16="http://schemas.microsoft.com/office/drawing/2014/main" id="{81FA0B4F-26FD-4984-BF75-CAF178CCD156}"/>
              </a:ext>
            </a:extLst>
          </p:cNvPr>
          <p:cNvSpPr>
            <a:spLocks/>
          </p:cNvSpPr>
          <p:nvPr/>
        </p:nvSpPr>
        <p:spPr bwMode="auto">
          <a:xfrm>
            <a:off x="7742238" y="2794000"/>
            <a:ext cx="122238" cy="42863"/>
          </a:xfrm>
          <a:custGeom>
            <a:avLst/>
            <a:gdLst>
              <a:gd name="T0" fmla="*/ 3 w 40"/>
              <a:gd name="T1" fmla="*/ 5 h 14"/>
              <a:gd name="T2" fmla="*/ 19 w 40"/>
              <a:gd name="T3" fmla="*/ 8 h 14"/>
              <a:gd name="T4" fmla="*/ 37 w 40"/>
              <a:gd name="T5" fmla="*/ 13 h 14"/>
              <a:gd name="T6" fmla="*/ 38 w 40"/>
              <a:gd name="T7" fmla="*/ 11 h 14"/>
              <a:gd name="T8" fmla="*/ 17 w 40"/>
              <a:gd name="T9" fmla="*/ 4 h 14"/>
              <a:gd name="T10" fmla="*/ 2 w 40"/>
              <a:gd name="T11" fmla="*/ 3 h 14"/>
              <a:gd name="T12" fmla="*/ 3 w 40"/>
              <a:gd name="T13" fmla="*/ 5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" h="14">
                <a:moveTo>
                  <a:pt x="3" y="5"/>
                </a:moveTo>
                <a:cubicBezTo>
                  <a:pt x="7" y="3"/>
                  <a:pt x="14" y="7"/>
                  <a:pt x="19" y="8"/>
                </a:cubicBezTo>
                <a:cubicBezTo>
                  <a:pt x="24" y="10"/>
                  <a:pt x="31" y="10"/>
                  <a:pt x="37" y="13"/>
                </a:cubicBezTo>
                <a:cubicBezTo>
                  <a:pt x="39" y="14"/>
                  <a:pt x="40" y="12"/>
                  <a:pt x="38" y="11"/>
                </a:cubicBezTo>
                <a:cubicBezTo>
                  <a:pt x="32" y="7"/>
                  <a:pt x="24" y="6"/>
                  <a:pt x="17" y="4"/>
                </a:cubicBezTo>
                <a:cubicBezTo>
                  <a:pt x="12" y="3"/>
                  <a:pt x="6" y="0"/>
                  <a:pt x="2" y="3"/>
                </a:cubicBezTo>
                <a:cubicBezTo>
                  <a:pt x="0" y="4"/>
                  <a:pt x="2" y="7"/>
                  <a:pt x="3" y="5"/>
                </a:cubicBezTo>
                <a:close/>
              </a:path>
            </a:pathLst>
          </a:custGeom>
          <a:solidFill>
            <a:srgbClr val="D7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251">
            <a:extLst>
              <a:ext uri="{FF2B5EF4-FFF2-40B4-BE49-F238E27FC236}">
                <a16:creationId xmlns:a16="http://schemas.microsoft.com/office/drawing/2014/main" id="{89350562-1771-4FC9-9DEB-6076F1897479}"/>
              </a:ext>
            </a:extLst>
          </p:cNvPr>
          <p:cNvSpPr>
            <a:spLocks/>
          </p:cNvSpPr>
          <p:nvPr/>
        </p:nvSpPr>
        <p:spPr bwMode="auto">
          <a:xfrm>
            <a:off x="7761288" y="2754313"/>
            <a:ext cx="115888" cy="39688"/>
          </a:xfrm>
          <a:custGeom>
            <a:avLst/>
            <a:gdLst>
              <a:gd name="T0" fmla="*/ 2 w 38"/>
              <a:gd name="T1" fmla="*/ 3 h 13"/>
              <a:gd name="T2" fmla="*/ 36 w 38"/>
              <a:gd name="T3" fmla="*/ 12 h 13"/>
              <a:gd name="T4" fmla="*/ 37 w 38"/>
              <a:gd name="T5" fmla="*/ 9 h 13"/>
              <a:gd name="T6" fmla="*/ 3 w 38"/>
              <a:gd name="T7" fmla="*/ 1 h 13"/>
              <a:gd name="T8" fmla="*/ 2 w 38"/>
              <a:gd name="T9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13">
                <a:moveTo>
                  <a:pt x="2" y="3"/>
                </a:moveTo>
                <a:cubicBezTo>
                  <a:pt x="13" y="5"/>
                  <a:pt x="25" y="8"/>
                  <a:pt x="36" y="12"/>
                </a:cubicBezTo>
                <a:cubicBezTo>
                  <a:pt x="38" y="13"/>
                  <a:pt x="38" y="10"/>
                  <a:pt x="37" y="9"/>
                </a:cubicBezTo>
                <a:cubicBezTo>
                  <a:pt x="26" y="5"/>
                  <a:pt x="14" y="2"/>
                  <a:pt x="3" y="1"/>
                </a:cubicBezTo>
                <a:cubicBezTo>
                  <a:pt x="1" y="0"/>
                  <a:pt x="0" y="3"/>
                  <a:pt x="2" y="3"/>
                </a:cubicBezTo>
                <a:close/>
              </a:path>
            </a:pathLst>
          </a:custGeom>
          <a:solidFill>
            <a:srgbClr val="D7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252">
            <a:extLst>
              <a:ext uri="{FF2B5EF4-FFF2-40B4-BE49-F238E27FC236}">
                <a16:creationId xmlns:a16="http://schemas.microsoft.com/office/drawing/2014/main" id="{170F0B0D-A533-46DA-A35A-0600A763FDAC}"/>
              </a:ext>
            </a:extLst>
          </p:cNvPr>
          <p:cNvSpPr>
            <a:spLocks noEditPoints="1"/>
          </p:cNvSpPr>
          <p:nvPr/>
        </p:nvSpPr>
        <p:spPr bwMode="auto">
          <a:xfrm>
            <a:off x="6661150" y="3311525"/>
            <a:ext cx="109538" cy="36513"/>
          </a:xfrm>
          <a:custGeom>
            <a:avLst/>
            <a:gdLst>
              <a:gd name="T0" fmla="*/ 35 w 36"/>
              <a:gd name="T1" fmla="*/ 9 h 12"/>
              <a:gd name="T2" fmla="*/ 35 w 36"/>
              <a:gd name="T3" fmla="*/ 12 h 12"/>
              <a:gd name="T4" fmla="*/ 35 w 36"/>
              <a:gd name="T5" fmla="*/ 12 h 12"/>
              <a:gd name="T6" fmla="*/ 35 w 36"/>
              <a:gd name="T7" fmla="*/ 9 h 12"/>
              <a:gd name="T8" fmla="*/ 2 w 36"/>
              <a:gd name="T9" fmla="*/ 0 h 12"/>
              <a:gd name="T10" fmla="*/ 0 w 36"/>
              <a:gd name="T11" fmla="*/ 1 h 12"/>
              <a:gd name="T12" fmla="*/ 2 w 36"/>
              <a:gd name="T13" fmla="*/ 1 h 12"/>
              <a:gd name="T14" fmla="*/ 2 w 36"/>
              <a:gd name="T15" fmla="*/ 0 h 12"/>
              <a:gd name="T16" fmla="*/ 2 w 36"/>
              <a:gd name="T1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" h="12">
                <a:moveTo>
                  <a:pt x="35" y="9"/>
                </a:moveTo>
                <a:cubicBezTo>
                  <a:pt x="35" y="10"/>
                  <a:pt x="35" y="11"/>
                  <a:pt x="3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1"/>
                  <a:pt x="36" y="10"/>
                  <a:pt x="35" y="9"/>
                </a:cubicBezTo>
                <a:moveTo>
                  <a:pt x="2" y="0"/>
                </a:moveTo>
                <a:cubicBezTo>
                  <a:pt x="1" y="0"/>
                  <a:pt x="0" y="0"/>
                  <a:pt x="0" y="1"/>
                </a:cubicBezTo>
                <a:cubicBezTo>
                  <a:pt x="1" y="1"/>
                  <a:pt x="1" y="1"/>
                  <a:pt x="2" y="1"/>
                </a:cubicBezTo>
                <a:cubicBezTo>
                  <a:pt x="2" y="1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1B23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253">
            <a:extLst>
              <a:ext uri="{FF2B5EF4-FFF2-40B4-BE49-F238E27FC236}">
                <a16:creationId xmlns:a16="http://schemas.microsoft.com/office/drawing/2014/main" id="{CF65C14F-0D07-4176-AF78-983C28091E24}"/>
              </a:ext>
            </a:extLst>
          </p:cNvPr>
          <p:cNvSpPr>
            <a:spLocks noEditPoints="1"/>
          </p:cNvSpPr>
          <p:nvPr/>
        </p:nvSpPr>
        <p:spPr bwMode="auto">
          <a:xfrm>
            <a:off x="6264275" y="3249613"/>
            <a:ext cx="98425" cy="12700"/>
          </a:xfrm>
          <a:custGeom>
            <a:avLst/>
            <a:gdLst>
              <a:gd name="T0" fmla="*/ 31 w 32"/>
              <a:gd name="T1" fmla="*/ 1 h 4"/>
              <a:gd name="T2" fmla="*/ 31 w 32"/>
              <a:gd name="T3" fmla="*/ 4 h 4"/>
              <a:gd name="T4" fmla="*/ 31 w 32"/>
              <a:gd name="T5" fmla="*/ 1 h 4"/>
              <a:gd name="T6" fmla="*/ 2 w 32"/>
              <a:gd name="T7" fmla="*/ 0 h 4"/>
              <a:gd name="T8" fmla="*/ 1 w 32"/>
              <a:gd name="T9" fmla="*/ 3 h 4"/>
              <a:gd name="T10" fmla="*/ 3 w 32"/>
              <a:gd name="T11" fmla="*/ 3 h 4"/>
              <a:gd name="T12" fmla="*/ 3 w 32"/>
              <a:gd name="T13" fmla="*/ 0 h 4"/>
              <a:gd name="T14" fmla="*/ 2 w 32"/>
              <a:gd name="T15" fmla="*/ 0 h 4"/>
              <a:gd name="T16" fmla="*/ 2 w 32"/>
              <a:gd name="T1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4">
                <a:moveTo>
                  <a:pt x="31" y="1"/>
                </a:moveTo>
                <a:cubicBezTo>
                  <a:pt x="31" y="2"/>
                  <a:pt x="31" y="3"/>
                  <a:pt x="31" y="4"/>
                </a:cubicBezTo>
                <a:cubicBezTo>
                  <a:pt x="32" y="4"/>
                  <a:pt x="32" y="2"/>
                  <a:pt x="31" y="1"/>
                </a:cubicBezTo>
                <a:moveTo>
                  <a:pt x="2" y="0"/>
                </a:moveTo>
                <a:cubicBezTo>
                  <a:pt x="1" y="0"/>
                  <a:pt x="0" y="2"/>
                  <a:pt x="1" y="3"/>
                </a:cubicBezTo>
                <a:cubicBezTo>
                  <a:pt x="2" y="3"/>
                  <a:pt x="2" y="3"/>
                  <a:pt x="3" y="3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254">
            <a:extLst>
              <a:ext uri="{FF2B5EF4-FFF2-40B4-BE49-F238E27FC236}">
                <a16:creationId xmlns:a16="http://schemas.microsoft.com/office/drawing/2014/main" id="{6102A3E1-7E29-4C0E-9D28-A48EF8A4BB26}"/>
              </a:ext>
            </a:extLst>
          </p:cNvPr>
          <p:cNvSpPr>
            <a:spLocks/>
          </p:cNvSpPr>
          <p:nvPr/>
        </p:nvSpPr>
        <p:spPr bwMode="auto">
          <a:xfrm>
            <a:off x="6273800" y="3249613"/>
            <a:ext cx="85725" cy="12700"/>
          </a:xfrm>
          <a:custGeom>
            <a:avLst/>
            <a:gdLst>
              <a:gd name="T0" fmla="*/ 0 w 28"/>
              <a:gd name="T1" fmla="*/ 0 h 4"/>
              <a:gd name="T2" fmla="*/ 0 w 28"/>
              <a:gd name="T3" fmla="*/ 3 h 4"/>
              <a:gd name="T4" fmla="*/ 27 w 28"/>
              <a:gd name="T5" fmla="*/ 4 h 4"/>
              <a:gd name="T6" fmla="*/ 27 w 28"/>
              <a:gd name="T7" fmla="*/ 4 h 4"/>
              <a:gd name="T8" fmla="*/ 28 w 28"/>
              <a:gd name="T9" fmla="*/ 4 h 4"/>
              <a:gd name="T10" fmla="*/ 28 w 28"/>
              <a:gd name="T11" fmla="*/ 4 h 4"/>
              <a:gd name="T12" fmla="*/ 28 w 28"/>
              <a:gd name="T13" fmla="*/ 1 h 4"/>
              <a:gd name="T14" fmla="*/ 27 w 28"/>
              <a:gd name="T15" fmla="*/ 1 h 4"/>
              <a:gd name="T16" fmla="*/ 0 w 28"/>
              <a:gd name="T1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" h="4">
                <a:moveTo>
                  <a:pt x="0" y="0"/>
                </a:moveTo>
                <a:cubicBezTo>
                  <a:pt x="0" y="3"/>
                  <a:pt x="0" y="3"/>
                  <a:pt x="0" y="3"/>
                </a:cubicBezTo>
                <a:cubicBezTo>
                  <a:pt x="8" y="3"/>
                  <a:pt x="17" y="3"/>
                  <a:pt x="27" y="4"/>
                </a:cubicBezTo>
                <a:cubicBezTo>
                  <a:pt x="27" y="4"/>
                  <a:pt x="27" y="4"/>
                  <a:pt x="27" y="4"/>
                </a:cubicBezTo>
                <a:cubicBezTo>
                  <a:pt x="27" y="4"/>
                  <a:pt x="28" y="4"/>
                  <a:pt x="28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28" y="3"/>
                  <a:pt x="28" y="2"/>
                  <a:pt x="28" y="1"/>
                </a:cubicBezTo>
                <a:cubicBezTo>
                  <a:pt x="28" y="1"/>
                  <a:pt x="28" y="1"/>
                  <a:pt x="27" y="1"/>
                </a:cubicBezTo>
                <a:cubicBezTo>
                  <a:pt x="18" y="1"/>
                  <a:pt x="9" y="1"/>
                  <a:pt x="0" y="0"/>
                </a:cubicBezTo>
              </a:path>
            </a:pathLst>
          </a:custGeom>
          <a:solidFill>
            <a:srgbClr val="1B34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255">
            <a:extLst>
              <a:ext uri="{FF2B5EF4-FFF2-40B4-BE49-F238E27FC236}">
                <a16:creationId xmlns:a16="http://schemas.microsoft.com/office/drawing/2014/main" id="{48FB9C7B-870C-4E7E-BFF2-5BEA8171F9F9}"/>
              </a:ext>
            </a:extLst>
          </p:cNvPr>
          <p:cNvSpPr>
            <a:spLocks/>
          </p:cNvSpPr>
          <p:nvPr/>
        </p:nvSpPr>
        <p:spPr bwMode="auto">
          <a:xfrm>
            <a:off x="6346825" y="2111375"/>
            <a:ext cx="458788" cy="1490663"/>
          </a:xfrm>
          <a:custGeom>
            <a:avLst/>
            <a:gdLst>
              <a:gd name="T0" fmla="*/ 48 w 150"/>
              <a:gd name="T1" fmla="*/ 0 h 487"/>
              <a:gd name="T2" fmla="*/ 131 w 150"/>
              <a:gd name="T3" fmla="*/ 121 h 487"/>
              <a:gd name="T4" fmla="*/ 129 w 150"/>
              <a:gd name="T5" fmla="*/ 473 h 487"/>
              <a:gd name="T6" fmla="*/ 95 w 150"/>
              <a:gd name="T7" fmla="*/ 479 h 487"/>
              <a:gd name="T8" fmla="*/ 109 w 150"/>
              <a:gd name="T9" fmla="*/ 143 h 487"/>
              <a:gd name="T10" fmla="*/ 33 w 150"/>
              <a:gd name="T11" fmla="*/ 13 h 487"/>
              <a:gd name="T12" fmla="*/ 3 w 150"/>
              <a:gd name="T13" fmla="*/ 47 h 487"/>
              <a:gd name="T14" fmla="*/ 48 w 150"/>
              <a:gd name="T15" fmla="*/ 0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0" h="487">
                <a:moveTo>
                  <a:pt x="48" y="0"/>
                </a:moveTo>
                <a:cubicBezTo>
                  <a:pt x="60" y="0"/>
                  <a:pt x="113" y="14"/>
                  <a:pt x="131" y="121"/>
                </a:cubicBezTo>
                <a:cubicBezTo>
                  <a:pt x="150" y="228"/>
                  <a:pt x="138" y="460"/>
                  <a:pt x="129" y="473"/>
                </a:cubicBezTo>
                <a:cubicBezTo>
                  <a:pt x="120" y="487"/>
                  <a:pt x="95" y="479"/>
                  <a:pt x="95" y="479"/>
                </a:cubicBezTo>
                <a:cubicBezTo>
                  <a:pt x="95" y="479"/>
                  <a:pt x="125" y="260"/>
                  <a:pt x="109" y="143"/>
                </a:cubicBezTo>
                <a:cubicBezTo>
                  <a:pt x="104" y="109"/>
                  <a:pt x="105" y="23"/>
                  <a:pt x="33" y="13"/>
                </a:cubicBezTo>
                <a:cubicBezTo>
                  <a:pt x="10" y="10"/>
                  <a:pt x="3" y="47"/>
                  <a:pt x="3" y="47"/>
                </a:cubicBezTo>
                <a:cubicBezTo>
                  <a:pt x="0" y="46"/>
                  <a:pt x="3" y="0"/>
                  <a:pt x="48" y="0"/>
                </a:cubicBezTo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256">
            <a:extLst>
              <a:ext uri="{FF2B5EF4-FFF2-40B4-BE49-F238E27FC236}">
                <a16:creationId xmlns:a16="http://schemas.microsoft.com/office/drawing/2014/main" id="{BA1D16AF-056C-49BF-9DF0-D4015F23112D}"/>
              </a:ext>
            </a:extLst>
          </p:cNvPr>
          <p:cNvSpPr>
            <a:spLocks/>
          </p:cNvSpPr>
          <p:nvPr/>
        </p:nvSpPr>
        <p:spPr bwMode="auto">
          <a:xfrm>
            <a:off x="6353175" y="2111375"/>
            <a:ext cx="420688" cy="636588"/>
          </a:xfrm>
          <a:custGeom>
            <a:avLst/>
            <a:gdLst>
              <a:gd name="T0" fmla="*/ 46 w 138"/>
              <a:gd name="T1" fmla="*/ 0 h 208"/>
              <a:gd name="T2" fmla="*/ 0 w 138"/>
              <a:gd name="T3" fmla="*/ 43 h 208"/>
              <a:gd name="T4" fmla="*/ 1 w 138"/>
              <a:gd name="T5" fmla="*/ 47 h 208"/>
              <a:gd name="T6" fmla="*/ 33 w 138"/>
              <a:gd name="T7" fmla="*/ 11 h 208"/>
              <a:gd name="T8" fmla="*/ 51 w 138"/>
              <a:gd name="T9" fmla="*/ 14 h 208"/>
              <a:gd name="T10" fmla="*/ 129 w 138"/>
              <a:gd name="T11" fmla="*/ 207 h 208"/>
              <a:gd name="T12" fmla="*/ 129 w 138"/>
              <a:gd name="T13" fmla="*/ 207 h 208"/>
              <a:gd name="T14" fmla="*/ 130 w 138"/>
              <a:gd name="T15" fmla="*/ 207 h 208"/>
              <a:gd name="T16" fmla="*/ 131 w 138"/>
              <a:gd name="T17" fmla="*/ 207 h 208"/>
              <a:gd name="T18" fmla="*/ 138 w 138"/>
              <a:gd name="T19" fmla="*/ 208 h 208"/>
              <a:gd name="T20" fmla="*/ 137 w 138"/>
              <a:gd name="T21" fmla="*/ 206 h 208"/>
              <a:gd name="T22" fmla="*/ 137 w 138"/>
              <a:gd name="T23" fmla="*/ 189 h 208"/>
              <a:gd name="T24" fmla="*/ 129 w 138"/>
              <a:gd name="T25" fmla="*/ 121 h 208"/>
              <a:gd name="T26" fmla="*/ 47 w 138"/>
              <a:gd name="T27" fmla="*/ 0 h 208"/>
              <a:gd name="T28" fmla="*/ 46 w 138"/>
              <a:gd name="T29" fmla="*/ 0 h 208"/>
              <a:gd name="T30" fmla="*/ 46 w 138"/>
              <a:gd name="T31" fmla="*/ 0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8" h="208">
                <a:moveTo>
                  <a:pt x="46" y="0"/>
                </a:moveTo>
                <a:cubicBezTo>
                  <a:pt x="9" y="0"/>
                  <a:pt x="0" y="32"/>
                  <a:pt x="0" y="43"/>
                </a:cubicBezTo>
                <a:cubicBezTo>
                  <a:pt x="0" y="45"/>
                  <a:pt x="1" y="47"/>
                  <a:pt x="1" y="47"/>
                </a:cubicBezTo>
                <a:cubicBezTo>
                  <a:pt x="3" y="27"/>
                  <a:pt x="11" y="11"/>
                  <a:pt x="33" y="11"/>
                </a:cubicBezTo>
                <a:cubicBezTo>
                  <a:pt x="38" y="11"/>
                  <a:pt x="44" y="12"/>
                  <a:pt x="51" y="14"/>
                </a:cubicBezTo>
                <a:cubicBezTo>
                  <a:pt x="110" y="32"/>
                  <a:pt x="127" y="189"/>
                  <a:pt x="129" y="207"/>
                </a:cubicBezTo>
                <a:cubicBezTo>
                  <a:pt x="129" y="207"/>
                  <a:pt x="129" y="207"/>
                  <a:pt x="129" y="207"/>
                </a:cubicBezTo>
                <a:cubicBezTo>
                  <a:pt x="129" y="207"/>
                  <a:pt x="129" y="207"/>
                  <a:pt x="130" y="207"/>
                </a:cubicBezTo>
                <a:cubicBezTo>
                  <a:pt x="130" y="207"/>
                  <a:pt x="131" y="207"/>
                  <a:pt x="131" y="207"/>
                </a:cubicBezTo>
                <a:cubicBezTo>
                  <a:pt x="133" y="207"/>
                  <a:pt x="136" y="207"/>
                  <a:pt x="138" y="208"/>
                </a:cubicBezTo>
                <a:cubicBezTo>
                  <a:pt x="138" y="207"/>
                  <a:pt x="137" y="206"/>
                  <a:pt x="137" y="206"/>
                </a:cubicBezTo>
                <a:cubicBezTo>
                  <a:pt x="137" y="200"/>
                  <a:pt x="137" y="194"/>
                  <a:pt x="137" y="189"/>
                </a:cubicBezTo>
                <a:cubicBezTo>
                  <a:pt x="135" y="164"/>
                  <a:pt x="133" y="140"/>
                  <a:pt x="129" y="121"/>
                </a:cubicBezTo>
                <a:cubicBezTo>
                  <a:pt x="112" y="16"/>
                  <a:pt x="59" y="0"/>
                  <a:pt x="47" y="0"/>
                </a:cubicBezTo>
                <a:cubicBezTo>
                  <a:pt x="47" y="0"/>
                  <a:pt x="46" y="0"/>
                  <a:pt x="46" y="0"/>
                </a:cubicBezTo>
                <a:cubicBezTo>
                  <a:pt x="46" y="0"/>
                  <a:pt x="46" y="0"/>
                  <a:pt x="46" y="0"/>
                </a:cubicBezTo>
              </a:path>
            </a:pathLst>
          </a:custGeom>
          <a:solidFill>
            <a:srgbClr val="5A681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257">
            <a:extLst>
              <a:ext uri="{FF2B5EF4-FFF2-40B4-BE49-F238E27FC236}">
                <a16:creationId xmlns:a16="http://schemas.microsoft.com/office/drawing/2014/main" id="{7B13999A-3C20-47A7-BD6B-140D229CED75}"/>
              </a:ext>
            </a:extLst>
          </p:cNvPr>
          <p:cNvSpPr>
            <a:spLocks/>
          </p:cNvSpPr>
          <p:nvPr/>
        </p:nvSpPr>
        <p:spPr bwMode="auto">
          <a:xfrm>
            <a:off x="6667500" y="3090863"/>
            <a:ext cx="109538" cy="257175"/>
          </a:xfrm>
          <a:custGeom>
            <a:avLst/>
            <a:gdLst>
              <a:gd name="T0" fmla="*/ 5 w 36"/>
              <a:gd name="T1" fmla="*/ 0 h 84"/>
              <a:gd name="T2" fmla="*/ 0 w 36"/>
              <a:gd name="T3" fmla="*/ 73 h 84"/>
              <a:gd name="T4" fmla="*/ 33 w 36"/>
              <a:gd name="T5" fmla="*/ 84 h 84"/>
              <a:gd name="T6" fmla="*/ 36 w 36"/>
              <a:gd name="T7" fmla="*/ 5 h 84"/>
              <a:gd name="T8" fmla="*/ 13 w 36"/>
              <a:gd name="T9" fmla="*/ 1 h 84"/>
              <a:gd name="T10" fmla="*/ 5 w 36"/>
              <a:gd name="T11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84">
                <a:moveTo>
                  <a:pt x="5" y="0"/>
                </a:moveTo>
                <a:cubicBezTo>
                  <a:pt x="4" y="26"/>
                  <a:pt x="2" y="51"/>
                  <a:pt x="0" y="73"/>
                </a:cubicBezTo>
                <a:cubicBezTo>
                  <a:pt x="12" y="77"/>
                  <a:pt x="24" y="80"/>
                  <a:pt x="33" y="84"/>
                </a:cubicBezTo>
                <a:cubicBezTo>
                  <a:pt x="34" y="61"/>
                  <a:pt x="35" y="34"/>
                  <a:pt x="36" y="5"/>
                </a:cubicBezTo>
                <a:cubicBezTo>
                  <a:pt x="28" y="4"/>
                  <a:pt x="20" y="3"/>
                  <a:pt x="13" y="1"/>
                </a:cubicBezTo>
                <a:cubicBezTo>
                  <a:pt x="10" y="1"/>
                  <a:pt x="8" y="1"/>
                  <a:pt x="5" y="0"/>
                </a:cubicBezTo>
              </a:path>
            </a:pathLst>
          </a:custGeom>
          <a:solidFill>
            <a:srgbClr val="5A681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258">
            <a:extLst>
              <a:ext uri="{FF2B5EF4-FFF2-40B4-BE49-F238E27FC236}">
                <a16:creationId xmlns:a16="http://schemas.microsoft.com/office/drawing/2014/main" id="{89DE99E5-780B-4A25-89EE-9D088F4AA44F}"/>
              </a:ext>
            </a:extLst>
          </p:cNvPr>
          <p:cNvSpPr>
            <a:spLocks/>
          </p:cNvSpPr>
          <p:nvPr/>
        </p:nvSpPr>
        <p:spPr bwMode="auto">
          <a:xfrm>
            <a:off x="5989638" y="3240088"/>
            <a:ext cx="839788" cy="882650"/>
          </a:xfrm>
          <a:custGeom>
            <a:avLst/>
            <a:gdLst>
              <a:gd name="T0" fmla="*/ 273 w 275"/>
              <a:gd name="T1" fmla="*/ 48 h 288"/>
              <a:gd name="T2" fmla="*/ 233 w 275"/>
              <a:gd name="T3" fmla="*/ 280 h 288"/>
              <a:gd name="T4" fmla="*/ 0 w 275"/>
              <a:gd name="T5" fmla="*/ 239 h 288"/>
              <a:gd name="T6" fmla="*/ 70 w 275"/>
              <a:gd name="T7" fmla="*/ 7 h 288"/>
              <a:gd name="T8" fmla="*/ 273 w 275"/>
              <a:gd name="T9" fmla="*/ 4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88">
                <a:moveTo>
                  <a:pt x="273" y="48"/>
                </a:moveTo>
                <a:cubicBezTo>
                  <a:pt x="273" y="50"/>
                  <a:pt x="258" y="272"/>
                  <a:pt x="233" y="280"/>
                </a:cubicBezTo>
                <a:cubicBezTo>
                  <a:pt x="208" y="288"/>
                  <a:pt x="0" y="255"/>
                  <a:pt x="0" y="239"/>
                </a:cubicBezTo>
                <a:cubicBezTo>
                  <a:pt x="0" y="231"/>
                  <a:pt x="14" y="14"/>
                  <a:pt x="70" y="7"/>
                </a:cubicBezTo>
                <a:cubicBezTo>
                  <a:pt x="126" y="0"/>
                  <a:pt x="275" y="30"/>
                  <a:pt x="273" y="48"/>
                </a:cubicBezTo>
              </a:path>
            </a:pathLst>
          </a:custGeom>
          <a:solidFill>
            <a:srgbClr val="407B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259">
            <a:extLst>
              <a:ext uri="{FF2B5EF4-FFF2-40B4-BE49-F238E27FC236}">
                <a16:creationId xmlns:a16="http://schemas.microsoft.com/office/drawing/2014/main" id="{31E706DE-28DF-4D9C-85CC-F956AF079932}"/>
              </a:ext>
            </a:extLst>
          </p:cNvPr>
          <p:cNvSpPr>
            <a:spLocks/>
          </p:cNvSpPr>
          <p:nvPr/>
        </p:nvSpPr>
        <p:spPr bwMode="auto">
          <a:xfrm>
            <a:off x="5989638" y="3259138"/>
            <a:ext cx="836613" cy="841375"/>
          </a:xfrm>
          <a:custGeom>
            <a:avLst/>
            <a:gdLst>
              <a:gd name="T0" fmla="*/ 90 w 274"/>
              <a:gd name="T1" fmla="*/ 0 h 275"/>
              <a:gd name="T2" fmla="*/ 70 w 274"/>
              <a:gd name="T3" fmla="*/ 1 h 275"/>
              <a:gd name="T4" fmla="*/ 0 w 274"/>
              <a:gd name="T5" fmla="*/ 233 h 275"/>
              <a:gd name="T6" fmla="*/ 220 w 274"/>
              <a:gd name="T7" fmla="*/ 275 h 275"/>
              <a:gd name="T8" fmla="*/ 233 w 274"/>
              <a:gd name="T9" fmla="*/ 274 h 275"/>
              <a:gd name="T10" fmla="*/ 273 w 274"/>
              <a:gd name="T11" fmla="*/ 42 h 275"/>
              <a:gd name="T12" fmla="*/ 274 w 274"/>
              <a:gd name="T13" fmla="*/ 41 h 275"/>
              <a:gd name="T14" fmla="*/ 255 w 274"/>
              <a:gd name="T15" fmla="*/ 29 h 275"/>
              <a:gd name="T16" fmla="*/ 222 w 274"/>
              <a:gd name="T17" fmla="*/ 18 h 275"/>
              <a:gd name="T18" fmla="*/ 222 w 274"/>
              <a:gd name="T19" fmla="*/ 18 h 275"/>
              <a:gd name="T20" fmla="*/ 220 w 274"/>
              <a:gd name="T21" fmla="*/ 18 h 275"/>
              <a:gd name="T22" fmla="*/ 163 w 274"/>
              <a:gd name="T23" fmla="*/ 7 h 275"/>
              <a:gd name="T24" fmla="*/ 120 w 274"/>
              <a:gd name="T25" fmla="*/ 1 h 275"/>
              <a:gd name="T26" fmla="*/ 93 w 274"/>
              <a:gd name="T27" fmla="*/ 0 h 275"/>
              <a:gd name="T28" fmla="*/ 93 w 274"/>
              <a:gd name="T29" fmla="*/ 0 h 275"/>
              <a:gd name="T30" fmla="*/ 91 w 274"/>
              <a:gd name="T31" fmla="*/ 0 h 275"/>
              <a:gd name="T32" fmla="*/ 90 w 274"/>
              <a:gd name="T33" fmla="*/ 0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4" h="275">
                <a:moveTo>
                  <a:pt x="90" y="0"/>
                </a:moveTo>
                <a:cubicBezTo>
                  <a:pt x="82" y="0"/>
                  <a:pt x="76" y="0"/>
                  <a:pt x="70" y="1"/>
                </a:cubicBezTo>
                <a:cubicBezTo>
                  <a:pt x="14" y="8"/>
                  <a:pt x="0" y="225"/>
                  <a:pt x="0" y="233"/>
                </a:cubicBezTo>
                <a:cubicBezTo>
                  <a:pt x="0" y="247"/>
                  <a:pt x="167" y="275"/>
                  <a:pt x="220" y="275"/>
                </a:cubicBezTo>
                <a:cubicBezTo>
                  <a:pt x="226" y="275"/>
                  <a:pt x="230" y="275"/>
                  <a:pt x="233" y="274"/>
                </a:cubicBezTo>
                <a:cubicBezTo>
                  <a:pt x="258" y="266"/>
                  <a:pt x="273" y="44"/>
                  <a:pt x="273" y="42"/>
                </a:cubicBezTo>
                <a:cubicBezTo>
                  <a:pt x="274" y="42"/>
                  <a:pt x="274" y="42"/>
                  <a:pt x="274" y="41"/>
                </a:cubicBezTo>
                <a:cubicBezTo>
                  <a:pt x="274" y="38"/>
                  <a:pt x="266" y="33"/>
                  <a:pt x="255" y="29"/>
                </a:cubicBezTo>
                <a:cubicBezTo>
                  <a:pt x="246" y="25"/>
                  <a:pt x="234" y="22"/>
                  <a:pt x="222" y="18"/>
                </a:cubicBezTo>
                <a:cubicBezTo>
                  <a:pt x="222" y="18"/>
                  <a:pt x="222" y="18"/>
                  <a:pt x="222" y="18"/>
                </a:cubicBezTo>
                <a:cubicBezTo>
                  <a:pt x="221" y="18"/>
                  <a:pt x="221" y="18"/>
                  <a:pt x="220" y="18"/>
                </a:cubicBezTo>
                <a:cubicBezTo>
                  <a:pt x="203" y="14"/>
                  <a:pt x="183" y="10"/>
                  <a:pt x="163" y="7"/>
                </a:cubicBezTo>
                <a:cubicBezTo>
                  <a:pt x="148" y="4"/>
                  <a:pt x="134" y="2"/>
                  <a:pt x="120" y="1"/>
                </a:cubicBezTo>
                <a:cubicBezTo>
                  <a:pt x="110" y="0"/>
                  <a:pt x="101" y="0"/>
                  <a:pt x="93" y="0"/>
                </a:cubicBezTo>
                <a:cubicBezTo>
                  <a:pt x="93" y="0"/>
                  <a:pt x="93" y="0"/>
                  <a:pt x="93" y="0"/>
                </a:cubicBezTo>
                <a:cubicBezTo>
                  <a:pt x="92" y="0"/>
                  <a:pt x="92" y="0"/>
                  <a:pt x="91" y="0"/>
                </a:cubicBezTo>
                <a:cubicBezTo>
                  <a:pt x="91" y="0"/>
                  <a:pt x="90" y="0"/>
                  <a:pt x="90" y="0"/>
                </a:cubicBezTo>
              </a:path>
            </a:pathLst>
          </a:custGeom>
          <a:solidFill>
            <a:srgbClr val="5A681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260">
            <a:extLst>
              <a:ext uri="{FF2B5EF4-FFF2-40B4-BE49-F238E27FC236}">
                <a16:creationId xmlns:a16="http://schemas.microsoft.com/office/drawing/2014/main" id="{705B1C00-2075-45F2-8BDF-8DD94C03202B}"/>
              </a:ext>
            </a:extLst>
          </p:cNvPr>
          <p:cNvSpPr>
            <a:spLocks/>
          </p:cNvSpPr>
          <p:nvPr/>
        </p:nvSpPr>
        <p:spPr bwMode="auto">
          <a:xfrm>
            <a:off x="6621463" y="3344863"/>
            <a:ext cx="152400" cy="755650"/>
          </a:xfrm>
          <a:custGeom>
            <a:avLst/>
            <a:gdLst>
              <a:gd name="T0" fmla="*/ 47 w 50"/>
              <a:gd name="T1" fmla="*/ 2 h 247"/>
              <a:gd name="T2" fmla="*/ 0 w 50"/>
              <a:gd name="T3" fmla="*/ 244 h 247"/>
              <a:gd name="T4" fmla="*/ 3 w 50"/>
              <a:gd name="T5" fmla="*/ 245 h 247"/>
              <a:gd name="T6" fmla="*/ 50 w 50"/>
              <a:gd name="T7" fmla="*/ 3 h 247"/>
              <a:gd name="T8" fmla="*/ 47 w 50"/>
              <a:gd name="T9" fmla="*/ 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247">
                <a:moveTo>
                  <a:pt x="47" y="2"/>
                </a:moveTo>
                <a:cubicBezTo>
                  <a:pt x="34" y="83"/>
                  <a:pt x="19" y="164"/>
                  <a:pt x="0" y="244"/>
                </a:cubicBezTo>
                <a:cubicBezTo>
                  <a:pt x="0" y="246"/>
                  <a:pt x="3" y="247"/>
                  <a:pt x="3" y="245"/>
                </a:cubicBezTo>
                <a:cubicBezTo>
                  <a:pt x="22" y="165"/>
                  <a:pt x="37" y="84"/>
                  <a:pt x="50" y="3"/>
                </a:cubicBezTo>
                <a:cubicBezTo>
                  <a:pt x="50" y="1"/>
                  <a:pt x="47" y="0"/>
                  <a:pt x="47" y="2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261">
            <a:extLst>
              <a:ext uri="{FF2B5EF4-FFF2-40B4-BE49-F238E27FC236}">
                <a16:creationId xmlns:a16="http://schemas.microsoft.com/office/drawing/2014/main" id="{55679B91-398B-4756-9ACF-A557DE740923}"/>
              </a:ext>
            </a:extLst>
          </p:cNvPr>
          <p:cNvSpPr>
            <a:spLocks/>
          </p:cNvSpPr>
          <p:nvPr/>
        </p:nvSpPr>
        <p:spPr bwMode="auto">
          <a:xfrm>
            <a:off x="6053138" y="3522663"/>
            <a:ext cx="669925" cy="112713"/>
          </a:xfrm>
          <a:custGeom>
            <a:avLst/>
            <a:gdLst>
              <a:gd name="T0" fmla="*/ 217 w 219"/>
              <a:gd name="T1" fmla="*/ 33 h 37"/>
              <a:gd name="T2" fmla="*/ 2 w 219"/>
              <a:gd name="T3" fmla="*/ 0 h 37"/>
              <a:gd name="T4" fmla="*/ 2 w 219"/>
              <a:gd name="T5" fmla="*/ 3 h 37"/>
              <a:gd name="T6" fmla="*/ 217 w 219"/>
              <a:gd name="T7" fmla="*/ 36 h 37"/>
              <a:gd name="T8" fmla="*/ 217 w 219"/>
              <a:gd name="T9" fmla="*/ 33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" h="37">
                <a:moveTo>
                  <a:pt x="217" y="33"/>
                </a:moveTo>
                <a:cubicBezTo>
                  <a:pt x="145" y="24"/>
                  <a:pt x="74" y="10"/>
                  <a:pt x="2" y="0"/>
                </a:cubicBezTo>
                <a:cubicBezTo>
                  <a:pt x="0" y="0"/>
                  <a:pt x="0" y="3"/>
                  <a:pt x="2" y="3"/>
                </a:cubicBezTo>
                <a:cubicBezTo>
                  <a:pt x="74" y="13"/>
                  <a:pt x="145" y="27"/>
                  <a:pt x="217" y="36"/>
                </a:cubicBezTo>
                <a:cubicBezTo>
                  <a:pt x="219" y="37"/>
                  <a:pt x="219" y="34"/>
                  <a:pt x="217" y="33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262">
            <a:extLst>
              <a:ext uri="{FF2B5EF4-FFF2-40B4-BE49-F238E27FC236}">
                <a16:creationId xmlns:a16="http://schemas.microsoft.com/office/drawing/2014/main" id="{B3A3B63F-E20C-4D08-919C-BFAA5215B2BD}"/>
              </a:ext>
            </a:extLst>
          </p:cNvPr>
          <p:cNvSpPr>
            <a:spLocks/>
          </p:cNvSpPr>
          <p:nvPr/>
        </p:nvSpPr>
        <p:spPr bwMode="auto">
          <a:xfrm>
            <a:off x="6245225" y="3568700"/>
            <a:ext cx="119063" cy="485775"/>
          </a:xfrm>
          <a:custGeom>
            <a:avLst/>
            <a:gdLst>
              <a:gd name="T0" fmla="*/ 36 w 39"/>
              <a:gd name="T1" fmla="*/ 2 h 159"/>
              <a:gd name="T2" fmla="*/ 1 w 39"/>
              <a:gd name="T3" fmla="*/ 156 h 159"/>
              <a:gd name="T4" fmla="*/ 4 w 39"/>
              <a:gd name="T5" fmla="*/ 157 h 159"/>
              <a:gd name="T6" fmla="*/ 39 w 39"/>
              <a:gd name="T7" fmla="*/ 3 h 159"/>
              <a:gd name="T8" fmla="*/ 36 w 39"/>
              <a:gd name="T9" fmla="*/ 2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159">
                <a:moveTo>
                  <a:pt x="36" y="2"/>
                </a:moveTo>
                <a:cubicBezTo>
                  <a:pt x="26" y="54"/>
                  <a:pt x="14" y="105"/>
                  <a:pt x="1" y="156"/>
                </a:cubicBezTo>
                <a:cubicBezTo>
                  <a:pt x="0" y="158"/>
                  <a:pt x="3" y="159"/>
                  <a:pt x="4" y="157"/>
                </a:cubicBezTo>
                <a:cubicBezTo>
                  <a:pt x="17" y="106"/>
                  <a:pt x="29" y="54"/>
                  <a:pt x="39" y="3"/>
                </a:cubicBezTo>
                <a:cubicBezTo>
                  <a:pt x="39" y="1"/>
                  <a:pt x="36" y="0"/>
                  <a:pt x="36" y="2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263">
            <a:extLst>
              <a:ext uri="{FF2B5EF4-FFF2-40B4-BE49-F238E27FC236}">
                <a16:creationId xmlns:a16="http://schemas.microsoft.com/office/drawing/2014/main" id="{95077BAE-3CA3-4904-AFD9-504E53FD4F74}"/>
              </a:ext>
            </a:extLst>
          </p:cNvPr>
          <p:cNvSpPr>
            <a:spLocks/>
          </p:cNvSpPr>
          <p:nvPr/>
        </p:nvSpPr>
        <p:spPr bwMode="auto">
          <a:xfrm>
            <a:off x="7250113" y="2919413"/>
            <a:ext cx="388938" cy="280988"/>
          </a:xfrm>
          <a:custGeom>
            <a:avLst/>
            <a:gdLst>
              <a:gd name="T0" fmla="*/ 123 w 127"/>
              <a:gd name="T1" fmla="*/ 35 h 92"/>
              <a:gd name="T2" fmla="*/ 118 w 127"/>
              <a:gd name="T3" fmla="*/ 24 h 92"/>
              <a:gd name="T4" fmla="*/ 105 w 127"/>
              <a:gd name="T5" fmla="*/ 25 h 92"/>
              <a:gd name="T6" fmla="*/ 57 w 127"/>
              <a:gd name="T7" fmla="*/ 28 h 92"/>
              <a:gd name="T8" fmla="*/ 68 w 127"/>
              <a:gd name="T9" fmla="*/ 9 h 92"/>
              <a:gd name="T10" fmla="*/ 70 w 127"/>
              <a:gd name="T11" fmla="*/ 3 h 92"/>
              <a:gd name="T12" fmla="*/ 63 w 127"/>
              <a:gd name="T13" fmla="*/ 0 h 92"/>
              <a:gd name="T14" fmla="*/ 57 w 127"/>
              <a:gd name="T15" fmla="*/ 3 h 92"/>
              <a:gd name="T16" fmla="*/ 7 w 127"/>
              <a:gd name="T17" fmla="*/ 32 h 92"/>
              <a:gd name="T18" fmla="*/ 0 w 127"/>
              <a:gd name="T19" fmla="*/ 68 h 92"/>
              <a:gd name="T20" fmla="*/ 97 w 127"/>
              <a:gd name="T21" fmla="*/ 76 h 92"/>
              <a:gd name="T22" fmla="*/ 102 w 127"/>
              <a:gd name="T23" fmla="*/ 71 h 92"/>
              <a:gd name="T24" fmla="*/ 99 w 127"/>
              <a:gd name="T25" fmla="*/ 65 h 92"/>
              <a:gd name="T26" fmla="*/ 121 w 127"/>
              <a:gd name="T27" fmla="*/ 47 h 92"/>
              <a:gd name="T28" fmla="*/ 126 w 127"/>
              <a:gd name="T29" fmla="*/ 42 h 92"/>
              <a:gd name="T30" fmla="*/ 123 w 127"/>
              <a:gd name="T31" fmla="*/ 35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7" h="92">
                <a:moveTo>
                  <a:pt x="123" y="35"/>
                </a:moveTo>
                <a:cubicBezTo>
                  <a:pt x="124" y="31"/>
                  <a:pt x="122" y="25"/>
                  <a:pt x="118" y="24"/>
                </a:cubicBezTo>
                <a:cubicBezTo>
                  <a:pt x="114" y="23"/>
                  <a:pt x="110" y="24"/>
                  <a:pt x="105" y="25"/>
                </a:cubicBezTo>
                <a:cubicBezTo>
                  <a:pt x="89" y="28"/>
                  <a:pt x="72" y="32"/>
                  <a:pt x="57" y="28"/>
                </a:cubicBezTo>
                <a:cubicBezTo>
                  <a:pt x="57" y="21"/>
                  <a:pt x="65" y="15"/>
                  <a:pt x="68" y="9"/>
                </a:cubicBezTo>
                <a:cubicBezTo>
                  <a:pt x="69" y="7"/>
                  <a:pt x="70" y="5"/>
                  <a:pt x="70" y="3"/>
                </a:cubicBezTo>
                <a:cubicBezTo>
                  <a:pt x="69" y="1"/>
                  <a:pt x="66" y="0"/>
                  <a:pt x="63" y="0"/>
                </a:cubicBezTo>
                <a:cubicBezTo>
                  <a:pt x="61" y="0"/>
                  <a:pt x="59" y="2"/>
                  <a:pt x="57" y="3"/>
                </a:cubicBezTo>
                <a:cubicBezTo>
                  <a:pt x="41" y="14"/>
                  <a:pt x="25" y="24"/>
                  <a:pt x="7" y="32"/>
                </a:cubicBezTo>
                <a:cubicBezTo>
                  <a:pt x="0" y="68"/>
                  <a:pt x="0" y="68"/>
                  <a:pt x="0" y="68"/>
                </a:cubicBezTo>
                <a:cubicBezTo>
                  <a:pt x="27" y="89"/>
                  <a:pt x="67" y="92"/>
                  <a:pt x="97" y="76"/>
                </a:cubicBezTo>
                <a:cubicBezTo>
                  <a:pt x="99" y="74"/>
                  <a:pt x="102" y="73"/>
                  <a:pt x="102" y="71"/>
                </a:cubicBezTo>
                <a:cubicBezTo>
                  <a:pt x="103" y="68"/>
                  <a:pt x="102" y="65"/>
                  <a:pt x="99" y="65"/>
                </a:cubicBezTo>
                <a:cubicBezTo>
                  <a:pt x="110" y="66"/>
                  <a:pt x="119" y="58"/>
                  <a:pt x="121" y="47"/>
                </a:cubicBezTo>
                <a:cubicBezTo>
                  <a:pt x="124" y="47"/>
                  <a:pt x="126" y="44"/>
                  <a:pt x="126" y="42"/>
                </a:cubicBezTo>
                <a:cubicBezTo>
                  <a:pt x="127" y="39"/>
                  <a:pt x="125" y="36"/>
                  <a:pt x="123" y="35"/>
                </a:cubicBezTo>
                <a:close/>
              </a:path>
            </a:pathLst>
          </a:custGeom>
          <a:solidFill>
            <a:srgbClr val="FDBB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264">
            <a:extLst>
              <a:ext uri="{FF2B5EF4-FFF2-40B4-BE49-F238E27FC236}">
                <a16:creationId xmlns:a16="http://schemas.microsoft.com/office/drawing/2014/main" id="{6093A6DE-2DE9-4EA0-815A-1835CD033880}"/>
              </a:ext>
            </a:extLst>
          </p:cNvPr>
          <p:cNvSpPr>
            <a:spLocks/>
          </p:cNvSpPr>
          <p:nvPr/>
        </p:nvSpPr>
        <p:spPr bwMode="auto">
          <a:xfrm>
            <a:off x="7461250" y="3111500"/>
            <a:ext cx="101600" cy="28575"/>
          </a:xfrm>
          <a:custGeom>
            <a:avLst/>
            <a:gdLst>
              <a:gd name="T0" fmla="*/ 2 w 33"/>
              <a:gd name="T1" fmla="*/ 8 h 9"/>
              <a:gd name="T2" fmla="*/ 32 w 33"/>
              <a:gd name="T3" fmla="*/ 4 h 9"/>
              <a:gd name="T4" fmla="*/ 31 w 33"/>
              <a:gd name="T5" fmla="*/ 1 h 9"/>
              <a:gd name="T6" fmla="*/ 2 w 33"/>
              <a:gd name="T7" fmla="*/ 5 h 9"/>
              <a:gd name="T8" fmla="*/ 2 w 33"/>
              <a:gd name="T9" fmla="*/ 8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9">
                <a:moveTo>
                  <a:pt x="2" y="8"/>
                </a:moveTo>
                <a:cubicBezTo>
                  <a:pt x="12" y="7"/>
                  <a:pt x="22" y="6"/>
                  <a:pt x="32" y="4"/>
                </a:cubicBezTo>
                <a:cubicBezTo>
                  <a:pt x="33" y="3"/>
                  <a:pt x="33" y="0"/>
                  <a:pt x="31" y="1"/>
                </a:cubicBezTo>
                <a:cubicBezTo>
                  <a:pt x="21" y="3"/>
                  <a:pt x="12" y="4"/>
                  <a:pt x="2" y="5"/>
                </a:cubicBezTo>
                <a:cubicBezTo>
                  <a:pt x="1" y="6"/>
                  <a:pt x="0" y="9"/>
                  <a:pt x="2" y="8"/>
                </a:cubicBezTo>
                <a:close/>
              </a:path>
            </a:pathLst>
          </a:custGeom>
          <a:solidFill>
            <a:srgbClr val="D7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265">
            <a:extLst>
              <a:ext uri="{FF2B5EF4-FFF2-40B4-BE49-F238E27FC236}">
                <a16:creationId xmlns:a16="http://schemas.microsoft.com/office/drawing/2014/main" id="{52373FFC-880E-4BE7-A718-8742C4D69BF8}"/>
              </a:ext>
            </a:extLst>
          </p:cNvPr>
          <p:cNvSpPr>
            <a:spLocks/>
          </p:cNvSpPr>
          <p:nvPr/>
        </p:nvSpPr>
        <p:spPr bwMode="auto">
          <a:xfrm>
            <a:off x="7473950" y="3059113"/>
            <a:ext cx="149225" cy="41275"/>
          </a:xfrm>
          <a:custGeom>
            <a:avLst/>
            <a:gdLst>
              <a:gd name="T0" fmla="*/ 2 w 49"/>
              <a:gd name="T1" fmla="*/ 13 h 13"/>
              <a:gd name="T2" fmla="*/ 47 w 49"/>
              <a:gd name="T3" fmla="*/ 3 h 13"/>
              <a:gd name="T4" fmla="*/ 46 w 49"/>
              <a:gd name="T5" fmla="*/ 0 h 13"/>
              <a:gd name="T6" fmla="*/ 2 w 49"/>
              <a:gd name="T7" fmla="*/ 10 h 13"/>
              <a:gd name="T8" fmla="*/ 2 w 49"/>
              <a:gd name="T9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" h="13">
                <a:moveTo>
                  <a:pt x="2" y="13"/>
                </a:moveTo>
                <a:cubicBezTo>
                  <a:pt x="17" y="10"/>
                  <a:pt x="32" y="7"/>
                  <a:pt x="47" y="3"/>
                </a:cubicBezTo>
                <a:cubicBezTo>
                  <a:pt x="49" y="3"/>
                  <a:pt x="48" y="0"/>
                  <a:pt x="46" y="0"/>
                </a:cubicBezTo>
                <a:cubicBezTo>
                  <a:pt x="31" y="4"/>
                  <a:pt x="16" y="7"/>
                  <a:pt x="2" y="10"/>
                </a:cubicBezTo>
                <a:cubicBezTo>
                  <a:pt x="0" y="10"/>
                  <a:pt x="0" y="13"/>
                  <a:pt x="2" y="13"/>
                </a:cubicBezTo>
                <a:close/>
              </a:path>
            </a:pathLst>
          </a:custGeom>
          <a:solidFill>
            <a:srgbClr val="D7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266">
            <a:extLst>
              <a:ext uri="{FF2B5EF4-FFF2-40B4-BE49-F238E27FC236}">
                <a16:creationId xmlns:a16="http://schemas.microsoft.com/office/drawing/2014/main" id="{062A62E0-6801-4398-B2B8-412710156EE4}"/>
              </a:ext>
            </a:extLst>
          </p:cNvPr>
          <p:cNvSpPr>
            <a:spLocks/>
          </p:cNvSpPr>
          <p:nvPr/>
        </p:nvSpPr>
        <p:spPr bwMode="auto">
          <a:xfrm>
            <a:off x="7473950" y="3016250"/>
            <a:ext cx="158750" cy="42863"/>
          </a:xfrm>
          <a:custGeom>
            <a:avLst/>
            <a:gdLst>
              <a:gd name="T0" fmla="*/ 3 w 52"/>
              <a:gd name="T1" fmla="*/ 14 h 14"/>
              <a:gd name="T2" fmla="*/ 50 w 52"/>
              <a:gd name="T3" fmla="*/ 4 h 14"/>
              <a:gd name="T4" fmla="*/ 50 w 52"/>
              <a:gd name="T5" fmla="*/ 1 h 14"/>
              <a:gd name="T6" fmla="*/ 2 w 52"/>
              <a:gd name="T7" fmla="*/ 11 h 14"/>
              <a:gd name="T8" fmla="*/ 3 w 52"/>
              <a:gd name="T9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14">
                <a:moveTo>
                  <a:pt x="3" y="14"/>
                </a:moveTo>
                <a:cubicBezTo>
                  <a:pt x="19" y="10"/>
                  <a:pt x="35" y="7"/>
                  <a:pt x="50" y="4"/>
                </a:cubicBezTo>
                <a:cubicBezTo>
                  <a:pt x="52" y="3"/>
                  <a:pt x="51" y="0"/>
                  <a:pt x="50" y="1"/>
                </a:cubicBezTo>
                <a:cubicBezTo>
                  <a:pt x="34" y="4"/>
                  <a:pt x="18" y="7"/>
                  <a:pt x="2" y="11"/>
                </a:cubicBezTo>
                <a:cubicBezTo>
                  <a:pt x="0" y="11"/>
                  <a:pt x="1" y="14"/>
                  <a:pt x="3" y="14"/>
                </a:cubicBezTo>
                <a:close/>
              </a:path>
            </a:pathLst>
          </a:custGeom>
          <a:solidFill>
            <a:srgbClr val="D7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267">
            <a:extLst>
              <a:ext uri="{FF2B5EF4-FFF2-40B4-BE49-F238E27FC236}">
                <a16:creationId xmlns:a16="http://schemas.microsoft.com/office/drawing/2014/main" id="{FC30C481-CAA4-4C07-ADE3-C7C2D4574786}"/>
              </a:ext>
            </a:extLst>
          </p:cNvPr>
          <p:cNvSpPr>
            <a:spLocks/>
          </p:cNvSpPr>
          <p:nvPr/>
        </p:nvSpPr>
        <p:spPr bwMode="auto">
          <a:xfrm>
            <a:off x="6327775" y="2098675"/>
            <a:ext cx="962025" cy="1058863"/>
          </a:xfrm>
          <a:custGeom>
            <a:avLst/>
            <a:gdLst>
              <a:gd name="T0" fmla="*/ 59 w 315"/>
              <a:gd name="T1" fmla="*/ 18 h 346"/>
              <a:gd name="T2" fmla="*/ 137 w 315"/>
              <a:gd name="T3" fmla="*/ 212 h 346"/>
              <a:gd name="T4" fmla="*/ 159 w 315"/>
              <a:gd name="T5" fmla="*/ 234 h 346"/>
              <a:gd name="T6" fmla="*/ 284 w 315"/>
              <a:gd name="T7" fmla="*/ 277 h 346"/>
              <a:gd name="T8" fmla="*/ 296 w 315"/>
              <a:gd name="T9" fmla="*/ 291 h 346"/>
              <a:gd name="T10" fmla="*/ 296 w 315"/>
              <a:gd name="T11" fmla="*/ 292 h 346"/>
              <a:gd name="T12" fmla="*/ 313 w 315"/>
              <a:gd name="T13" fmla="*/ 297 h 346"/>
              <a:gd name="T14" fmla="*/ 307 w 315"/>
              <a:gd name="T15" fmla="*/ 345 h 346"/>
              <a:gd name="T16" fmla="*/ 289 w 315"/>
              <a:gd name="T17" fmla="*/ 341 h 346"/>
              <a:gd name="T18" fmla="*/ 73 w 315"/>
              <a:gd name="T19" fmla="*/ 308 h 346"/>
              <a:gd name="T20" fmla="*/ 12 w 315"/>
              <a:gd name="T21" fmla="*/ 100 h 346"/>
              <a:gd name="T22" fmla="*/ 59 w 315"/>
              <a:gd name="T23" fmla="*/ 18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5" h="346">
                <a:moveTo>
                  <a:pt x="59" y="18"/>
                </a:moveTo>
                <a:cubicBezTo>
                  <a:pt x="121" y="37"/>
                  <a:pt x="137" y="212"/>
                  <a:pt x="137" y="212"/>
                </a:cubicBezTo>
                <a:cubicBezTo>
                  <a:pt x="157" y="210"/>
                  <a:pt x="159" y="231"/>
                  <a:pt x="159" y="234"/>
                </a:cubicBezTo>
                <a:cubicBezTo>
                  <a:pt x="159" y="236"/>
                  <a:pt x="252" y="266"/>
                  <a:pt x="284" y="277"/>
                </a:cubicBezTo>
                <a:cubicBezTo>
                  <a:pt x="290" y="279"/>
                  <a:pt x="295" y="284"/>
                  <a:pt x="296" y="291"/>
                </a:cubicBezTo>
                <a:cubicBezTo>
                  <a:pt x="296" y="292"/>
                  <a:pt x="296" y="292"/>
                  <a:pt x="296" y="292"/>
                </a:cubicBezTo>
                <a:cubicBezTo>
                  <a:pt x="302" y="291"/>
                  <a:pt x="311" y="291"/>
                  <a:pt x="313" y="297"/>
                </a:cubicBezTo>
                <a:cubicBezTo>
                  <a:pt x="315" y="305"/>
                  <a:pt x="310" y="344"/>
                  <a:pt x="307" y="345"/>
                </a:cubicBezTo>
                <a:cubicBezTo>
                  <a:pt x="302" y="346"/>
                  <a:pt x="296" y="344"/>
                  <a:pt x="289" y="341"/>
                </a:cubicBezTo>
                <a:cubicBezTo>
                  <a:pt x="262" y="342"/>
                  <a:pt x="88" y="327"/>
                  <a:pt x="73" y="308"/>
                </a:cubicBezTo>
                <a:cubicBezTo>
                  <a:pt x="56" y="288"/>
                  <a:pt x="19" y="143"/>
                  <a:pt x="12" y="100"/>
                </a:cubicBezTo>
                <a:cubicBezTo>
                  <a:pt x="6" y="67"/>
                  <a:pt x="0" y="0"/>
                  <a:pt x="59" y="18"/>
                </a:cubicBezTo>
              </a:path>
            </a:pathLst>
          </a:custGeom>
          <a:solidFill>
            <a:srgbClr val="ACC42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268">
            <a:extLst>
              <a:ext uri="{FF2B5EF4-FFF2-40B4-BE49-F238E27FC236}">
                <a16:creationId xmlns:a16="http://schemas.microsoft.com/office/drawing/2014/main" id="{D5342933-CB57-4F26-8375-11C5A507914C}"/>
              </a:ext>
            </a:extLst>
          </p:cNvPr>
          <p:cNvSpPr>
            <a:spLocks/>
          </p:cNvSpPr>
          <p:nvPr/>
        </p:nvSpPr>
        <p:spPr bwMode="auto">
          <a:xfrm>
            <a:off x="6762750" y="2814638"/>
            <a:ext cx="53975" cy="58738"/>
          </a:xfrm>
          <a:custGeom>
            <a:avLst/>
            <a:gdLst>
              <a:gd name="T0" fmla="*/ 16 w 18"/>
              <a:gd name="T1" fmla="*/ 0 h 19"/>
              <a:gd name="T2" fmla="*/ 0 w 18"/>
              <a:gd name="T3" fmla="*/ 17 h 19"/>
              <a:gd name="T4" fmla="*/ 2 w 18"/>
              <a:gd name="T5" fmla="*/ 19 h 19"/>
              <a:gd name="T6" fmla="*/ 3 w 18"/>
              <a:gd name="T7" fmla="*/ 18 h 19"/>
              <a:gd name="T8" fmla="*/ 18 w 18"/>
              <a:gd name="T9" fmla="*/ 2 h 19"/>
              <a:gd name="T10" fmla="*/ 16 w 18"/>
              <a:gd name="T11" fmla="*/ 1 h 19"/>
              <a:gd name="T12" fmla="*/ 16 w 18"/>
              <a:gd name="T13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" h="19">
                <a:moveTo>
                  <a:pt x="16" y="0"/>
                </a:moveTo>
                <a:cubicBezTo>
                  <a:pt x="8" y="3"/>
                  <a:pt x="3" y="9"/>
                  <a:pt x="0" y="17"/>
                </a:cubicBezTo>
                <a:cubicBezTo>
                  <a:pt x="0" y="18"/>
                  <a:pt x="1" y="19"/>
                  <a:pt x="2" y="19"/>
                </a:cubicBezTo>
                <a:cubicBezTo>
                  <a:pt x="2" y="19"/>
                  <a:pt x="3" y="18"/>
                  <a:pt x="3" y="18"/>
                </a:cubicBezTo>
                <a:cubicBezTo>
                  <a:pt x="6" y="11"/>
                  <a:pt x="11" y="5"/>
                  <a:pt x="18" y="2"/>
                </a:cubicBezTo>
                <a:cubicBezTo>
                  <a:pt x="17" y="2"/>
                  <a:pt x="16" y="1"/>
                  <a:pt x="16" y="1"/>
                </a:cubicBezTo>
                <a:cubicBezTo>
                  <a:pt x="16" y="0"/>
                  <a:pt x="16" y="0"/>
                  <a:pt x="16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269">
            <a:extLst>
              <a:ext uri="{FF2B5EF4-FFF2-40B4-BE49-F238E27FC236}">
                <a16:creationId xmlns:a16="http://schemas.microsoft.com/office/drawing/2014/main" id="{670D4BED-EBE5-40C8-9534-FDEDBE60D960}"/>
              </a:ext>
            </a:extLst>
          </p:cNvPr>
          <p:cNvSpPr>
            <a:spLocks/>
          </p:cNvSpPr>
          <p:nvPr/>
        </p:nvSpPr>
        <p:spPr bwMode="auto">
          <a:xfrm>
            <a:off x="6746875" y="2744788"/>
            <a:ext cx="3175" cy="0"/>
          </a:xfrm>
          <a:custGeom>
            <a:avLst/>
            <a:gdLst>
              <a:gd name="T0" fmla="*/ 0 w 1"/>
              <a:gd name="T1" fmla="*/ 0 w 1"/>
              <a:gd name="T2" fmla="*/ 0 w 1"/>
              <a:gd name="T3" fmla="*/ 0 w 1"/>
              <a:gd name="T4" fmla="*/ 1 w 1"/>
              <a:gd name="T5" fmla="*/ 0 w 1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</a:cxnLst>
            <a:rect l="0" t="0" r="r" b="b"/>
            <a:pathLst>
              <a:path w="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1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1B34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270">
            <a:extLst>
              <a:ext uri="{FF2B5EF4-FFF2-40B4-BE49-F238E27FC236}">
                <a16:creationId xmlns:a16="http://schemas.microsoft.com/office/drawing/2014/main" id="{263D4E85-FABF-4E44-8BEB-1B8A32E69ABE}"/>
              </a:ext>
            </a:extLst>
          </p:cNvPr>
          <p:cNvSpPr>
            <a:spLocks/>
          </p:cNvSpPr>
          <p:nvPr/>
        </p:nvSpPr>
        <p:spPr bwMode="auto">
          <a:xfrm>
            <a:off x="6686550" y="2744788"/>
            <a:ext cx="60325" cy="55563"/>
          </a:xfrm>
          <a:custGeom>
            <a:avLst/>
            <a:gdLst>
              <a:gd name="T0" fmla="*/ 20 w 20"/>
              <a:gd name="T1" fmla="*/ 0 h 18"/>
              <a:gd name="T2" fmla="*/ 20 w 20"/>
              <a:gd name="T3" fmla="*/ 0 h 18"/>
              <a:gd name="T4" fmla="*/ 1 w 20"/>
              <a:gd name="T5" fmla="*/ 16 h 18"/>
              <a:gd name="T6" fmla="*/ 2 w 20"/>
              <a:gd name="T7" fmla="*/ 18 h 18"/>
              <a:gd name="T8" fmla="*/ 3 w 20"/>
              <a:gd name="T9" fmla="*/ 17 h 18"/>
              <a:gd name="T10" fmla="*/ 20 w 20"/>
              <a:gd name="T11" fmla="*/ 3 h 18"/>
              <a:gd name="T12" fmla="*/ 20 w 20"/>
              <a:gd name="T13" fmla="*/ 0 h 18"/>
              <a:gd name="T14" fmla="*/ 20 w 20"/>
              <a:gd name="T1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" h="18">
                <a:moveTo>
                  <a:pt x="20" y="0"/>
                </a:moveTo>
                <a:cubicBezTo>
                  <a:pt x="20" y="0"/>
                  <a:pt x="20" y="0"/>
                  <a:pt x="20" y="0"/>
                </a:cubicBezTo>
                <a:cubicBezTo>
                  <a:pt x="11" y="1"/>
                  <a:pt x="3" y="8"/>
                  <a:pt x="1" y="16"/>
                </a:cubicBezTo>
                <a:cubicBezTo>
                  <a:pt x="0" y="17"/>
                  <a:pt x="1" y="18"/>
                  <a:pt x="2" y="18"/>
                </a:cubicBezTo>
                <a:cubicBezTo>
                  <a:pt x="3" y="18"/>
                  <a:pt x="3" y="18"/>
                  <a:pt x="3" y="17"/>
                </a:cubicBezTo>
                <a:cubicBezTo>
                  <a:pt x="6" y="10"/>
                  <a:pt x="12" y="4"/>
                  <a:pt x="20" y="3"/>
                </a:cubicBezTo>
                <a:cubicBezTo>
                  <a:pt x="18" y="2"/>
                  <a:pt x="18" y="0"/>
                  <a:pt x="20" y="0"/>
                </a:cubicBezTo>
                <a:cubicBezTo>
                  <a:pt x="20" y="0"/>
                  <a:pt x="20" y="0"/>
                  <a:pt x="2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271">
            <a:extLst>
              <a:ext uri="{FF2B5EF4-FFF2-40B4-BE49-F238E27FC236}">
                <a16:creationId xmlns:a16="http://schemas.microsoft.com/office/drawing/2014/main" id="{AB9A1BFD-7B07-46C1-9D7C-5A1B32A9D79C}"/>
              </a:ext>
            </a:extLst>
          </p:cNvPr>
          <p:cNvSpPr>
            <a:spLocks/>
          </p:cNvSpPr>
          <p:nvPr/>
        </p:nvSpPr>
        <p:spPr bwMode="auto">
          <a:xfrm>
            <a:off x="7232650" y="2982913"/>
            <a:ext cx="6350" cy="9525"/>
          </a:xfrm>
          <a:custGeom>
            <a:avLst/>
            <a:gdLst>
              <a:gd name="T0" fmla="*/ 0 w 2"/>
              <a:gd name="T1" fmla="*/ 0 h 3"/>
              <a:gd name="T2" fmla="*/ 0 w 2"/>
              <a:gd name="T3" fmla="*/ 2 h 3"/>
              <a:gd name="T4" fmla="*/ 0 w 2"/>
              <a:gd name="T5" fmla="*/ 3 h 3"/>
              <a:gd name="T6" fmla="*/ 2 w 2"/>
              <a:gd name="T7" fmla="*/ 2 h 3"/>
              <a:gd name="T8" fmla="*/ 2 w 2"/>
              <a:gd name="T9" fmla="*/ 2 h 3"/>
              <a:gd name="T10" fmla="*/ 0 w 2"/>
              <a:gd name="T11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" h="3">
                <a:moveTo>
                  <a:pt x="0" y="0"/>
                </a:moveTo>
                <a:cubicBezTo>
                  <a:pt x="0" y="1"/>
                  <a:pt x="0" y="2"/>
                  <a:pt x="0" y="2"/>
                </a:cubicBezTo>
                <a:cubicBezTo>
                  <a:pt x="0" y="3"/>
                  <a:pt x="0" y="3"/>
                  <a:pt x="0" y="3"/>
                </a:cubicBezTo>
                <a:cubicBezTo>
                  <a:pt x="1" y="3"/>
                  <a:pt x="1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1"/>
                  <a:pt x="1" y="0"/>
                  <a:pt x="0" y="0"/>
                </a:cubicBezTo>
              </a:path>
            </a:pathLst>
          </a:custGeom>
          <a:solidFill>
            <a:srgbClr val="5A3B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272">
            <a:extLst>
              <a:ext uri="{FF2B5EF4-FFF2-40B4-BE49-F238E27FC236}">
                <a16:creationId xmlns:a16="http://schemas.microsoft.com/office/drawing/2014/main" id="{3E4AF41D-56A0-44AC-864B-223525AD9217}"/>
              </a:ext>
            </a:extLst>
          </p:cNvPr>
          <p:cNvSpPr>
            <a:spLocks/>
          </p:cNvSpPr>
          <p:nvPr/>
        </p:nvSpPr>
        <p:spPr bwMode="auto">
          <a:xfrm>
            <a:off x="7213600" y="2982913"/>
            <a:ext cx="25400" cy="157163"/>
          </a:xfrm>
          <a:custGeom>
            <a:avLst/>
            <a:gdLst>
              <a:gd name="T0" fmla="*/ 6 w 8"/>
              <a:gd name="T1" fmla="*/ 0 h 51"/>
              <a:gd name="T2" fmla="*/ 5 w 8"/>
              <a:gd name="T3" fmla="*/ 2 h 51"/>
              <a:gd name="T4" fmla="*/ 1 w 8"/>
              <a:gd name="T5" fmla="*/ 49 h 51"/>
              <a:gd name="T6" fmla="*/ 2 w 8"/>
              <a:gd name="T7" fmla="*/ 51 h 51"/>
              <a:gd name="T8" fmla="*/ 4 w 8"/>
              <a:gd name="T9" fmla="*/ 50 h 51"/>
              <a:gd name="T10" fmla="*/ 8 w 8"/>
              <a:gd name="T11" fmla="*/ 2 h 51"/>
              <a:gd name="T12" fmla="*/ 6 w 8"/>
              <a:gd name="T13" fmla="*/ 3 h 51"/>
              <a:gd name="T14" fmla="*/ 6 w 8"/>
              <a:gd name="T15" fmla="*/ 2 h 51"/>
              <a:gd name="T16" fmla="*/ 6 w 8"/>
              <a:gd name="T17" fmla="*/ 0 h 51"/>
              <a:gd name="T18" fmla="*/ 6 w 8"/>
              <a:gd name="T1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" h="51">
                <a:moveTo>
                  <a:pt x="6" y="0"/>
                </a:moveTo>
                <a:cubicBezTo>
                  <a:pt x="5" y="0"/>
                  <a:pt x="5" y="1"/>
                  <a:pt x="5" y="2"/>
                </a:cubicBezTo>
                <a:cubicBezTo>
                  <a:pt x="5" y="18"/>
                  <a:pt x="4" y="33"/>
                  <a:pt x="1" y="49"/>
                </a:cubicBezTo>
                <a:cubicBezTo>
                  <a:pt x="0" y="50"/>
                  <a:pt x="1" y="51"/>
                  <a:pt x="2" y="51"/>
                </a:cubicBezTo>
                <a:cubicBezTo>
                  <a:pt x="3" y="51"/>
                  <a:pt x="3" y="50"/>
                  <a:pt x="4" y="50"/>
                </a:cubicBezTo>
                <a:cubicBezTo>
                  <a:pt x="7" y="34"/>
                  <a:pt x="8" y="18"/>
                  <a:pt x="8" y="2"/>
                </a:cubicBezTo>
                <a:cubicBezTo>
                  <a:pt x="7" y="2"/>
                  <a:pt x="7" y="3"/>
                  <a:pt x="6" y="3"/>
                </a:cubicBez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1"/>
                  <a:pt x="6" y="0"/>
                </a:cubicBezTo>
                <a:cubicBezTo>
                  <a:pt x="6" y="0"/>
                  <a:pt x="6" y="0"/>
                  <a:pt x="6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273">
            <a:extLst>
              <a:ext uri="{FF2B5EF4-FFF2-40B4-BE49-F238E27FC236}">
                <a16:creationId xmlns:a16="http://schemas.microsoft.com/office/drawing/2014/main" id="{29F3B781-715B-4698-9192-F240236A46CB}"/>
              </a:ext>
            </a:extLst>
          </p:cNvPr>
          <p:cNvSpPr>
            <a:spLocks/>
          </p:cNvSpPr>
          <p:nvPr/>
        </p:nvSpPr>
        <p:spPr bwMode="auto">
          <a:xfrm>
            <a:off x="6446838" y="2762250"/>
            <a:ext cx="19050" cy="104775"/>
          </a:xfrm>
          <a:custGeom>
            <a:avLst/>
            <a:gdLst>
              <a:gd name="T0" fmla="*/ 1 w 6"/>
              <a:gd name="T1" fmla="*/ 0 h 34"/>
              <a:gd name="T2" fmla="*/ 0 w 6"/>
              <a:gd name="T3" fmla="*/ 1 h 34"/>
              <a:gd name="T4" fmla="*/ 6 w 6"/>
              <a:gd name="T5" fmla="*/ 34 h 34"/>
              <a:gd name="T6" fmla="*/ 1 w 6"/>
              <a:gd name="T7" fmla="*/ 1 h 34"/>
              <a:gd name="T8" fmla="*/ 1 w 6"/>
              <a:gd name="T9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" h="34">
                <a:moveTo>
                  <a:pt x="1" y="0"/>
                </a:moveTo>
                <a:cubicBezTo>
                  <a:pt x="0" y="0"/>
                  <a:pt x="0" y="1"/>
                  <a:pt x="0" y="1"/>
                </a:cubicBezTo>
                <a:cubicBezTo>
                  <a:pt x="2" y="11"/>
                  <a:pt x="4" y="23"/>
                  <a:pt x="6" y="34"/>
                </a:cubicBezTo>
                <a:cubicBezTo>
                  <a:pt x="5" y="23"/>
                  <a:pt x="3" y="12"/>
                  <a:pt x="1" y="1"/>
                </a:cubicBezTo>
                <a:cubicBezTo>
                  <a:pt x="1" y="1"/>
                  <a:pt x="1" y="0"/>
                  <a:pt x="1" y="0"/>
                </a:cubicBezTo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274">
            <a:extLst>
              <a:ext uri="{FF2B5EF4-FFF2-40B4-BE49-F238E27FC236}">
                <a16:creationId xmlns:a16="http://schemas.microsoft.com/office/drawing/2014/main" id="{E2255B14-E389-42D4-8E0E-FE20AAE1BE3D}"/>
              </a:ext>
            </a:extLst>
          </p:cNvPr>
          <p:cNvSpPr>
            <a:spLocks noEditPoints="1"/>
          </p:cNvSpPr>
          <p:nvPr/>
        </p:nvSpPr>
        <p:spPr bwMode="auto">
          <a:xfrm>
            <a:off x="6450013" y="2765425"/>
            <a:ext cx="434975" cy="358775"/>
          </a:xfrm>
          <a:custGeom>
            <a:avLst/>
            <a:gdLst>
              <a:gd name="T0" fmla="*/ 107 w 142"/>
              <a:gd name="T1" fmla="*/ 110 h 117"/>
              <a:gd name="T2" fmla="*/ 107 w 142"/>
              <a:gd name="T3" fmla="*/ 111 h 117"/>
              <a:gd name="T4" fmla="*/ 142 w 142"/>
              <a:gd name="T5" fmla="*/ 117 h 117"/>
              <a:gd name="T6" fmla="*/ 142 w 142"/>
              <a:gd name="T7" fmla="*/ 115 h 117"/>
              <a:gd name="T8" fmla="*/ 107 w 142"/>
              <a:gd name="T9" fmla="*/ 110 h 117"/>
              <a:gd name="T10" fmla="*/ 0 w 142"/>
              <a:gd name="T11" fmla="*/ 0 h 117"/>
              <a:gd name="T12" fmla="*/ 5 w 142"/>
              <a:gd name="T13" fmla="*/ 33 h 117"/>
              <a:gd name="T14" fmla="*/ 30 w 142"/>
              <a:gd name="T15" fmla="*/ 89 h 117"/>
              <a:gd name="T16" fmla="*/ 76 w 142"/>
              <a:gd name="T17" fmla="*/ 106 h 117"/>
              <a:gd name="T18" fmla="*/ 76 w 142"/>
              <a:gd name="T19" fmla="*/ 105 h 117"/>
              <a:gd name="T20" fmla="*/ 33 w 142"/>
              <a:gd name="T21" fmla="*/ 90 h 117"/>
              <a:gd name="T22" fmla="*/ 28 w 142"/>
              <a:gd name="T23" fmla="*/ 82 h 117"/>
              <a:gd name="T24" fmla="*/ 13 w 142"/>
              <a:gd name="T25" fmla="*/ 45 h 117"/>
              <a:gd name="T26" fmla="*/ 6 w 142"/>
              <a:gd name="T27" fmla="*/ 21 h 117"/>
              <a:gd name="T28" fmla="*/ 0 w 142"/>
              <a:gd name="T29" fmla="*/ 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2" h="117">
                <a:moveTo>
                  <a:pt x="107" y="110"/>
                </a:moveTo>
                <a:cubicBezTo>
                  <a:pt x="107" y="110"/>
                  <a:pt x="107" y="111"/>
                  <a:pt x="107" y="111"/>
                </a:cubicBezTo>
                <a:cubicBezTo>
                  <a:pt x="118" y="113"/>
                  <a:pt x="130" y="115"/>
                  <a:pt x="142" y="117"/>
                </a:cubicBezTo>
                <a:cubicBezTo>
                  <a:pt x="142" y="116"/>
                  <a:pt x="142" y="115"/>
                  <a:pt x="142" y="115"/>
                </a:cubicBezTo>
                <a:cubicBezTo>
                  <a:pt x="130" y="113"/>
                  <a:pt x="118" y="112"/>
                  <a:pt x="107" y="110"/>
                </a:cubicBezTo>
                <a:moveTo>
                  <a:pt x="0" y="0"/>
                </a:moveTo>
                <a:cubicBezTo>
                  <a:pt x="2" y="11"/>
                  <a:pt x="4" y="22"/>
                  <a:pt x="5" y="33"/>
                </a:cubicBezTo>
                <a:cubicBezTo>
                  <a:pt x="10" y="54"/>
                  <a:pt x="18" y="74"/>
                  <a:pt x="30" y="89"/>
                </a:cubicBezTo>
                <a:cubicBezTo>
                  <a:pt x="40" y="101"/>
                  <a:pt x="60" y="104"/>
                  <a:pt x="76" y="106"/>
                </a:cubicBezTo>
                <a:cubicBezTo>
                  <a:pt x="76" y="106"/>
                  <a:pt x="76" y="105"/>
                  <a:pt x="76" y="105"/>
                </a:cubicBezTo>
                <a:cubicBezTo>
                  <a:pt x="54" y="100"/>
                  <a:pt x="37" y="95"/>
                  <a:pt x="33" y="90"/>
                </a:cubicBezTo>
                <a:cubicBezTo>
                  <a:pt x="31" y="88"/>
                  <a:pt x="30" y="86"/>
                  <a:pt x="28" y="82"/>
                </a:cubicBezTo>
                <a:cubicBezTo>
                  <a:pt x="21" y="71"/>
                  <a:pt x="17" y="56"/>
                  <a:pt x="13" y="45"/>
                </a:cubicBezTo>
                <a:cubicBezTo>
                  <a:pt x="11" y="37"/>
                  <a:pt x="8" y="29"/>
                  <a:pt x="6" y="21"/>
                </a:cubicBezTo>
                <a:cubicBezTo>
                  <a:pt x="4" y="14"/>
                  <a:pt x="2" y="7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275">
            <a:extLst>
              <a:ext uri="{FF2B5EF4-FFF2-40B4-BE49-F238E27FC236}">
                <a16:creationId xmlns:a16="http://schemas.microsoft.com/office/drawing/2014/main" id="{110BD423-D217-49FB-97B3-DACF561325C1}"/>
              </a:ext>
            </a:extLst>
          </p:cNvPr>
          <p:cNvSpPr>
            <a:spLocks/>
          </p:cNvSpPr>
          <p:nvPr/>
        </p:nvSpPr>
        <p:spPr bwMode="auto">
          <a:xfrm>
            <a:off x="6884988" y="3117850"/>
            <a:ext cx="0" cy="6350"/>
          </a:xfrm>
          <a:custGeom>
            <a:avLst/>
            <a:gdLst>
              <a:gd name="T0" fmla="*/ 0 h 2"/>
              <a:gd name="T1" fmla="*/ 2 h 2"/>
              <a:gd name="T2" fmla="*/ 2 h 2"/>
              <a:gd name="T3" fmla="*/ 0 h 2"/>
              <a:gd name="T4" fmla="*/ 0 h 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2">
                <a:moveTo>
                  <a:pt x="0" y="0"/>
                </a:moveTo>
                <a:cubicBezTo>
                  <a:pt x="0" y="0"/>
                  <a:pt x="0" y="1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1F3C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276">
            <a:extLst>
              <a:ext uri="{FF2B5EF4-FFF2-40B4-BE49-F238E27FC236}">
                <a16:creationId xmlns:a16="http://schemas.microsoft.com/office/drawing/2014/main" id="{12736711-04D6-43E2-A9B4-EBBF96D37F99}"/>
              </a:ext>
            </a:extLst>
          </p:cNvPr>
          <p:cNvSpPr>
            <a:spLocks/>
          </p:cNvSpPr>
          <p:nvPr/>
        </p:nvSpPr>
        <p:spPr bwMode="auto">
          <a:xfrm>
            <a:off x="6884988" y="3117850"/>
            <a:ext cx="328613" cy="30163"/>
          </a:xfrm>
          <a:custGeom>
            <a:avLst/>
            <a:gdLst>
              <a:gd name="T0" fmla="*/ 0 w 108"/>
              <a:gd name="T1" fmla="*/ 0 h 10"/>
              <a:gd name="T2" fmla="*/ 0 w 108"/>
              <a:gd name="T3" fmla="*/ 2 h 10"/>
              <a:gd name="T4" fmla="*/ 96 w 108"/>
              <a:gd name="T5" fmla="*/ 10 h 10"/>
              <a:gd name="T6" fmla="*/ 107 w 108"/>
              <a:gd name="T7" fmla="*/ 10 h 10"/>
              <a:gd name="T8" fmla="*/ 108 w 108"/>
              <a:gd name="T9" fmla="*/ 9 h 10"/>
              <a:gd name="T10" fmla="*/ 107 w 108"/>
              <a:gd name="T11" fmla="*/ 8 h 10"/>
              <a:gd name="T12" fmla="*/ 104 w 108"/>
              <a:gd name="T13" fmla="*/ 8 h 10"/>
              <a:gd name="T14" fmla="*/ 0 w 108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8" h="10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32" y="7"/>
                  <a:pt x="64" y="10"/>
                  <a:pt x="96" y="10"/>
                </a:cubicBezTo>
                <a:cubicBezTo>
                  <a:pt x="99" y="10"/>
                  <a:pt x="103" y="10"/>
                  <a:pt x="107" y="10"/>
                </a:cubicBezTo>
                <a:cubicBezTo>
                  <a:pt x="107" y="10"/>
                  <a:pt x="108" y="9"/>
                  <a:pt x="108" y="9"/>
                </a:cubicBezTo>
                <a:cubicBezTo>
                  <a:pt x="107" y="8"/>
                  <a:pt x="107" y="8"/>
                  <a:pt x="107" y="8"/>
                </a:cubicBezTo>
                <a:cubicBezTo>
                  <a:pt x="106" y="8"/>
                  <a:pt x="105" y="8"/>
                  <a:pt x="104" y="8"/>
                </a:cubicBezTo>
                <a:cubicBezTo>
                  <a:pt x="88" y="8"/>
                  <a:pt x="44" y="5"/>
                  <a:pt x="0" y="0"/>
                </a:cubicBezTo>
              </a:path>
            </a:pathLst>
          </a:custGeom>
          <a:solidFill>
            <a:srgbClr val="5A3B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277">
            <a:extLst>
              <a:ext uri="{FF2B5EF4-FFF2-40B4-BE49-F238E27FC236}">
                <a16:creationId xmlns:a16="http://schemas.microsoft.com/office/drawing/2014/main" id="{A259157B-A9D1-4721-B84B-B77F9353403C}"/>
              </a:ext>
            </a:extLst>
          </p:cNvPr>
          <p:cNvSpPr>
            <a:spLocks/>
          </p:cNvSpPr>
          <p:nvPr/>
        </p:nvSpPr>
        <p:spPr bwMode="auto">
          <a:xfrm>
            <a:off x="6683375" y="3087688"/>
            <a:ext cx="93663" cy="17463"/>
          </a:xfrm>
          <a:custGeom>
            <a:avLst/>
            <a:gdLst>
              <a:gd name="T0" fmla="*/ 0 w 31"/>
              <a:gd name="T1" fmla="*/ 0 h 6"/>
              <a:gd name="T2" fmla="*/ 0 w 31"/>
              <a:gd name="T3" fmla="*/ 1 h 6"/>
              <a:gd name="T4" fmla="*/ 8 w 31"/>
              <a:gd name="T5" fmla="*/ 2 h 6"/>
              <a:gd name="T6" fmla="*/ 31 w 31"/>
              <a:gd name="T7" fmla="*/ 6 h 6"/>
              <a:gd name="T8" fmla="*/ 31 w 31"/>
              <a:gd name="T9" fmla="*/ 5 h 6"/>
              <a:gd name="T10" fmla="*/ 0 w 31"/>
              <a:gd name="T11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" h="6">
                <a:moveTo>
                  <a:pt x="0" y="0"/>
                </a:moveTo>
                <a:cubicBezTo>
                  <a:pt x="0" y="0"/>
                  <a:pt x="0" y="1"/>
                  <a:pt x="0" y="1"/>
                </a:cubicBezTo>
                <a:cubicBezTo>
                  <a:pt x="3" y="2"/>
                  <a:pt x="5" y="2"/>
                  <a:pt x="8" y="2"/>
                </a:cubicBezTo>
                <a:cubicBezTo>
                  <a:pt x="15" y="4"/>
                  <a:pt x="23" y="5"/>
                  <a:pt x="31" y="6"/>
                </a:cubicBezTo>
                <a:cubicBezTo>
                  <a:pt x="31" y="6"/>
                  <a:pt x="31" y="5"/>
                  <a:pt x="31" y="5"/>
                </a:cubicBezTo>
                <a:cubicBezTo>
                  <a:pt x="20" y="3"/>
                  <a:pt x="10" y="2"/>
                  <a:pt x="0" y="0"/>
                </a:cubicBezTo>
              </a:path>
            </a:pathLst>
          </a:custGeom>
          <a:solidFill>
            <a:srgbClr val="1B34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278">
            <a:extLst>
              <a:ext uri="{FF2B5EF4-FFF2-40B4-BE49-F238E27FC236}">
                <a16:creationId xmlns:a16="http://schemas.microsoft.com/office/drawing/2014/main" id="{992D5B67-E56B-42EF-AF00-5916CACABBB3}"/>
              </a:ext>
            </a:extLst>
          </p:cNvPr>
          <p:cNvSpPr>
            <a:spLocks noEditPoints="1"/>
          </p:cNvSpPr>
          <p:nvPr/>
        </p:nvSpPr>
        <p:spPr bwMode="auto">
          <a:xfrm>
            <a:off x="6450013" y="2762250"/>
            <a:ext cx="763588" cy="382588"/>
          </a:xfrm>
          <a:custGeom>
            <a:avLst/>
            <a:gdLst>
              <a:gd name="T0" fmla="*/ 28 w 250"/>
              <a:gd name="T1" fmla="*/ 83 h 125"/>
              <a:gd name="T2" fmla="*/ 33 w 250"/>
              <a:gd name="T3" fmla="*/ 91 h 125"/>
              <a:gd name="T4" fmla="*/ 76 w 250"/>
              <a:gd name="T5" fmla="*/ 106 h 125"/>
              <a:gd name="T6" fmla="*/ 76 w 250"/>
              <a:gd name="T7" fmla="*/ 106 h 125"/>
              <a:gd name="T8" fmla="*/ 107 w 250"/>
              <a:gd name="T9" fmla="*/ 111 h 125"/>
              <a:gd name="T10" fmla="*/ 107 w 250"/>
              <a:gd name="T11" fmla="*/ 111 h 125"/>
              <a:gd name="T12" fmla="*/ 142 w 250"/>
              <a:gd name="T13" fmla="*/ 116 h 125"/>
              <a:gd name="T14" fmla="*/ 142 w 250"/>
              <a:gd name="T15" fmla="*/ 116 h 125"/>
              <a:gd name="T16" fmla="*/ 246 w 250"/>
              <a:gd name="T17" fmla="*/ 124 h 125"/>
              <a:gd name="T18" fmla="*/ 249 w 250"/>
              <a:gd name="T19" fmla="*/ 124 h 125"/>
              <a:gd name="T20" fmla="*/ 250 w 250"/>
              <a:gd name="T21" fmla="*/ 125 h 125"/>
              <a:gd name="T22" fmla="*/ 249 w 250"/>
              <a:gd name="T23" fmla="*/ 123 h 125"/>
              <a:gd name="T24" fmla="*/ 249 w 250"/>
              <a:gd name="T25" fmla="*/ 123 h 125"/>
              <a:gd name="T26" fmla="*/ 239 w 250"/>
              <a:gd name="T27" fmla="*/ 123 h 125"/>
              <a:gd name="T28" fmla="*/ 96 w 250"/>
              <a:gd name="T29" fmla="*/ 108 h 125"/>
              <a:gd name="T30" fmla="*/ 35 w 250"/>
              <a:gd name="T31" fmla="*/ 92 h 125"/>
              <a:gd name="T32" fmla="*/ 28 w 250"/>
              <a:gd name="T33" fmla="*/ 83 h 125"/>
              <a:gd name="T34" fmla="*/ 0 w 250"/>
              <a:gd name="T35" fmla="*/ 0 h 125"/>
              <a:gd name="T36" fmla="*/ 0 w 250"/>
              <a:gd name="T37" fmla="*/ 0 h 125"/>
              <a:gd name="T38" fmla="*/ 0 w 250"/>
              <a:gd name="T39" fmla="*/ 1 h 125"/>
              <a:gd name="T40" fmla="*/ 6 w 250"/>
              <a:gd name="T41" fmla="*/ 22 h 125"/>
              <a:gd name="T42" fmla="*/ 2 w 250"/>
              <a:gd name="T43" fmla="*/ 1 h 125"/>
              <a:gd name="T44" fmla="*/ 0 w 250"/>
              <a:gd name="T45" fmla="*/ 0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50" h="125">
                <a:moveTo>
                  <a:pt x="28" y="83"/>
                </a:moveTo>
                <a:cubicBezTo>
                  <a:pt x="30" y="87"/>
                  <a:pt x="31" y="89"/>
                  <a:pt x="33" y="91"/>
                </a:cubicBezTo>
                <a:cubicBezTo>
                  <a:pt x="37" y="96"/>
                  <a:pt x="54" y="101"/>
                  <a:pt x="76" y="106"/>
                </a:cubicBezTo>
                <a:cubicBezTo>
                  <a:pt x="76" y="106"/>
                  <a:pt x="76" y="106"/>
                  <a:pt x="76" y="106"/>
                </a:cubicBezTo>
                <a:cubicBezTo>
                  <a:pt x="86" y="108"/>
                  <a:pt x="96" y="109"/>
                  <a:pt x="107" y="111"/>
                </a:cubicBezTo>
                <a:cubicBezTo>
                  <a:pt x="107" y="111"/>
                  <a:pt x="107" y="111"/>
                  <a:pt x="107" y="111"/>
                </a:cubicBezTo>
                <a:cubicBezTo>
                  <a:pt x="118" y="113"/>
                  <a:pt x="130" y="114"/>
                  <a:pt x="142" y="116"/>
                </a:cubicBezTo>
                <a:cubicBezTo>
                  <a:pt x="142" y="116"/>
                  <a:pt x="142" y="116"/>
                  <a:pt x="142" y="116"/>
                </a:cubicBezTo>
                <a:cubicBezTo>
                  <a:pt x="186" y="121"/>
                  <a:pt x="230" y="124"/>
                  <a:pt x="246" y="124"/>
                </a:cubicBezTo>
                <a:cubicBezTo>
                  <a:pt x="247" y="124"/>
                  <a:pt x="248" y="124"/>
                  <a:pt x="249" y="124"/>
                </a:cubicBezTo>
                <a:cubicBezTo>
                  <a:pt x="249" y="124"/>
                  <a:pt x="249" y="124"/>
                  <a:pt x="250" y="125"/>
                </a:cubicBezTo>
                <a:cubicBezTo>
                  <a:pt x="250" y="124"/>
                  <a:pt x="250" y="123"/>
                  <a:pt x="249" y="123"/>
                </a:cubicBezTo>
                <a:cubicBezTo>
                  <a:pt x="249" y="123"/>
                  <a:pt x="249" y="123"/>
                  <a:pt x="249" y="123"/>
                </a:cubicBezTo>
                <a:cubicBezTo>
                  <a:pt x="245" y="123"/>
                  <a:pt x="242" y="123"/>
                  <a:pt x="239" y="123"/>
                </a:cubicBezTo>
                <a:cubicBezTo>
                  <a:pt x="191" y="123"/>
                  <a:pt x="143" y="115"/>
                  <a:pt x="96" y="108"/>
                </a:cubicBezTo>
                <a:cubicBezTo>
                  <a:pt x="79" y="105"/>
                  <a:pt x="50" y="103"/>
                  <a:pt x="35" y="92"/>
                </a:cubicBezTo>
                <a:cubicBezTo>
                  <a:pt x="33" y="89"/>
                  <a:pt x="30" y="86"/>
                  <a:pt x="28" y="83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1"/>
                  <a:pt x="0" y="1"/>
                </a:cubicBezTo>
                <a:cubicBezTo>
                  <a:pt x="2" y="8"/>
                  <a:pt x="4" y="15"/>
                  <a:pt x="6" y="22"/>
                </a:cubicBezTo>
                <a:cubicBezTo>
                  <a:pt x="5" y="15"/>
                  <a:pt x="3" y="8"/>
                  <a:pt x="2" y="1"/>
                </a:cubicBezTo>
                <a:cubicBezTo>
                  <a:pt x="2" y="0"/>
                  <a:pt x="1" y="0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279">
            <a:extLst>
              <a:ext uri="{FF2B5EF4-FFF2-40B4-BE49-F238E27FC236}">
                <a16:creationId xmlns:a16="http://schemas.microsoft.com/office/drawing/2014/main" id="{03BFE008-F9E1-49F2-A0BA-DA93FF858D1E}"/>
              </a:ext>
            </a:extLst>
          </p:cNvPr>
          <p:cNvSpPr>
            <a:spLocks/>
          </p:cNvSpPr>
          <p:nvPr/>
        </p:nvSpPr>
        <p:spPr bwMode="auto">
          <a:xfrm>
            <a:off x="6773863" y="2747963"/>
            <a:ext cx="111125" cy="95250"/>
          </a:xfrm>
          <a:custGeom>
            <a:avLst/>
            <a:gdLst>
              <a:gd name="T0" fmla="*/ 0 w 36"/>
              <a:gd name="T1" fmla="*/ 0 h 31"/>
              <a:gd name="T2" fmla="*/ 0 w 36"/>
              <a:gd name="T3" fmla="*/ 1 h 31"/>
              <a:gd name="T4" fmla="*/ 13 w 36"/>
              <a:gd name="T5" fmla="*/ 21 h 31"/>
              <a:gd name="T6" fmla="*/ 13 w 36"/>
              <a:gd name="T7" fmla="*/ 21 h 31"/>
              <a:gd name="T8" fmla="*/ 14 w 36"/>
              <a:gd name="T9" fmla="*/ 21 h 31"/>
              <a:gd name="T10" fmla="*/ 15 w 36"/>
              <a:gd name="T11" fmla="*/ 23 h 31"/>
              <a:gd name="T12" fmla="*/ 36 w 36"/>
              <a:gd name="T13" fmla="*/ 31 h 31"/>
              <a:gd name="T14" fmla="*/ 36 w 36"/>
              <a:gd name="T15" fmla="*/ 29 h 31"/>
              <a:gd name="T16" fmla="*/ 17 w 36"/>
              <a:gd name="T17" fmla="*/ 22 h 31"/>
              <a:gd name="T18" fmla="*/ 13 w 36"/>
              <a:gd name="T19" fmla="*/ 14 h 31"/>
              <a:gd name="T20" fmla="*/ 0 w 36"/>
              <a:gd name="T21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6" h="31"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11" y="4"/>
                  <a:pt x="13" y="18"/>
                  <a:pt x="13" y="21"/>
                </a:cubicBezTo>
                <a:cubicBezTo>
                  <a:pt x="13" y="21"/>
                  <a:pt x="13" y="21"/>
                  <a:pt x="13" y="21"/>
                </a:cubicBezTo>
                <a:cubicBezTo>
                  <a:pt x="14" y="21"/>
                  <a:pt x="14" y="21"/>
                  <a:pt x="14" y="21"/>
                </a:cubicBezTo>
                <a:cubicBezTo>
                  <a:pt x="15" y="21"/>
                  <a:pt x="15" y="22"/>
                  <a:pt x="15" y="23"/>
                </a:cubicBezTo>
                <a:cubicBezTo>
                  <a:pt x="19" y="25"/>
                  <a:pt x="26" y="27"/>
                  <a:pt x="36" y="31"/>
                </a:cubicBezTo>
                <a:cubicBezTo>
                  <a:pt x="36" y="30"/>
                  <a:pt x="36" y="30"/>
                  <a:pt x="36" y="29"/>
                </a:cubicBezTo>
                <a:cubicBezTo>
                  <a:pt x="29" y="28"/>
                  <a:pt x="22" y="26"/>
                  <a:pt x="17" y="22"/>
                </a:cubicBezTo>
                <a:cubicBezTo>
                  <a:pt x="14" y="20"/>
                  <a:pt x="15" y="19"/>
                  <a:pt x="13" y="14"/>
                </a:cubicBezTo>
                <a:cubicBezTo>
                  <a:pt x="11" y="7"/>
                  <a:pt x="6" y="2"/>
                  <a:pt x="0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280">
            <a:extLst>
              <a:ext uri="{FF2B5EF4-FFF2-40B4-BE49-F238E27FC236}">
                <a16:creationId xmlns:a16="http://schemas.microsoft.com/office/drawing/2014/main" id="{27A811EB-43BD-41FB-84E4-24E17D6C2075}"/>
              </a:ext>
            </a:extLst>
          </p:cNvPr>
          <p:cNvSpPr>
            <a:spLocks/>
          </p:cNvSpPr>
          <p:nvPr/>
        </p:nvSpPr>
        <p:spPr bwMode="auto">
          <a:xfrm>
            <a:off x="6884988" y="2836863"/>
            <a:ext cx="0" cy="6350"/>
          </a:xfrm>
          <a:custGeom>
            <a:avLst/>
            <a:gdLst>
              <a:gd name="T0" fmla="*/ 0 h 2"/>
              <a:gd name="T1" fmla="*/ 2 h 2"/>
              <a:gd name="T2" fmla="*/ 2 h 2"/>
              <a:gd name="T3" fmla="*/ 1 h 2"/>
              <a:gd name="T4" fmla="*/ 0 h 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</a:cxnLst>
            <a:rect l="0" t="0" r="r" b="b"/>
            <a:pathLst>
              <a:path h="2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0"/>
                </a:cubicBezTo>
              </a:path>
            </a:pathLst>
          </a:custGeom>
          <a:solidFill>
            <a:srgbClr val="1F3C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281">
            <a:extLst>
              <a:ext uri="{FF2B5EF4-FFF2-40B4-BE49-F238E27FC236}">
                <a16:creationId xmlns:a16="http://schemas.microsoft.com/office/drawing/2014/main" id="{0FD61248-3466-4C2A-91D1-7C57422F986B}"/>
              </a:ext>
            </a:extLst>
          </p:cNvPr>
          <p:cNvSpPr>
            <a:spLocks/>
          </p:cNvSpPr>
          <p:nvPr/>
        </p:nvSpPr>
        <p:spPr bwMode="auto">
          <a:xfrm>
            <a:off x="6884988" y="2840038"/>
            <a:ext cx="30163" cy="11113"/>
          </a:xfrm>
          <a:custGeom>
            <a:avLst/>
            <a:gdLst>
              <a:gd name="T0" fmla="*/ 0 w 10"/>
              <a:gd name="T1" fmla="*/ 0 h 4"/>
              <a:gd name="T2" fmla="*/ 0 w 10"/>
              <a:gd name="T3" fmla="*/ 1 h 4"/>
              <a:gd name="T4" fmla="*/ 10 w 10"/>
              <a:gd name="T5" fmla="*/ 4 h 4"/>
              <a:gd name="T6" fmla="*/ 9 w 10"/>
              <a:gd name="T7" fmla="*/ 2 h 4"/>
              <a:gd name="T8" fmla="*/ 0 w 10"/>
              <a:gd name="T9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4">
                <a:moveTo>
                  <a:pt x="0" y="0"/>
                </a:moveTo>
                <a:cubicBezTo>
                  <a:pt x="0" y="1"/>
                  <a:pt x="0" y="1"/>
                  <a:pt x="0" y="1"/>
                </a:cubicBezTo>
                <a:cubicBezTo>
                  <a:pt x="3" y="2"/>
                  <a:pt x="7" y="3"/>
                  <a:pt x="10" y="4"/>
                </a:cubicBezTo>
                <a:cubicBezTo>
                  <a:pt x="10" y="4"/>
                  <a:pt x="10" y="3"/>
                  <a:pt x="9" y="2"/>
                </a:cubicBezTo>
                <a:cubicBezTo>
                  <a:pt x="6" y="1"/>
                  <a:pt x="3" y="0"/>
                  <a:pt x="0" y="0"/>
                </a:cubicBezTo>
              </a:path>
            </a:pathLst>
          </a:custGeom>
          <a:solidFill>
            <a:srgbClr val="5A3B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282">
            <a:extLst>
              <a:ext uri="{FF2B5EF4-FFF2-40B4-BE49-F238E27FC236}">
                <a16:creationId xmlns:a16="http://schemas.microsoft.com/office/drawing/2014/main" id="{5F61DD19-2C9B-4C08-AB2B-F8284F08BBBC}"/>
              </a:ext>
            </a:extLst>
          </p:cNvPr>
          <p:cNvSpPr>
            <a:spLocks/>
          </p:cNvSpPr>
          <p:nvPr/>
        </p:nvSpPr>
        <p:spPr bwMode="auto">
          <a:xfrm>
            <a:off x="6750050" y="2744788"/>
            <a:ext cx="23813" cy="6350"/>
          </a:xfrm>
          <a:custGeom>
            <a:avLst/>
            <a:gdLst>
              <a:gd name="T0" fmla="*/ 1 w 8"/>
              <a:gd name="T1" fmla="*/ 0 h 2"/>
              <a:gd name="T2" fmla="*/ 0 w 8"/>
              <a:gd name="T3" fmla="*/ 0 h 2"/>
              <a:gd name="T4" fmla="*/ 1 w 8"/>
              <a:gd name="T5" fmla="*/ 1 h 2"/>
              <a:gd name="T6" fmla="*/ 2 w 8"/>
              <a:gd name="T7" fmla="*/ 1 h 2"/>
              <a:gd name="T8" fmla="*/ 8 w 8"/>
              <a:gd name="T9" fmla="*/ 2 h 2"/>
              <a:gd name="T10" fmla="*/ 8 w 8"/>
              <a:gd name="T11" fmla="*/ 1 h 2"/>
              <a:gd name="T12" fmla="*/ 1 w 8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" h="2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0" y="0"/>
                  <a:pt x="1" y="1"/>
                  <a:pt x="1" y="1"/>
                </a:cubicBezTo>
                <a:cubicBezTo>
                  <a:pt x="1" y="1"/>
                  <a:pt x="2" y="1"/>
                  <a:pt x="2" y="1"/>
                </a:cubicBezTo>
                <a:cubicBezTo>
                  <a:pt x="4" y="1"/>
                  <a:pt x="6" y="1"/>
                  <a:pt x="8" y="2"/>
                </a:cubicBezTo>
                <a:cubicBezTo>
                  <a:pt x="8" y="1"/>
                  <a:pt x="8" y="1"/>
                  <a:pt x="8" y="1"/>
                </a:cubicBezTo>
                <a:cubicBezTo>
                  <a:pt x="6" y="0"/>
                  <a:pt x="3" y="0"/>
                  <a:pt x="1" y="0"/>
                </a:cubicBezTo>
              </a:path>
            </a:pathLst>
          </a:custGeom>
          <a:solidFill>
            <a:srgbClr val="1B34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283">
            <a:extLst>
              <a:ext uri="{FF2B5EF4-FFF2-40B4-BE49-F238E27FC236}">
                <a16:creationId xmlns:a16="http://schemas.microsoft.com/office/drawing/2014/main" id="{63A3A72A-02AA-4245-A19F-9079D4D232F6}"/>
              </a:ext>
            </a:extLst>
          </p:cNvPr>
          <p:cNvSpPr>
            <a:spLocks noEditPoints="1"/>
          </p:cNvSpPr>
          <p:nvPr/>
        </p:nvSpPr>
        <p:spPr bwMode="auto">
          <a:xfrm>
            <a:off x="6746875" y="2747963"/>
            <a:ext cx="168275" cy="106363"/>
          </a:xfrm>
          <a:custGeom>
            <a:avLst/>
            <a:gdLst>
              <a:gd name="T0" fmla="*/ 24 w 55"/>
              <a:gd name="T1" fmla="*/ 23 h 35"/>
              <a:gd name="T2" fmla="*/ 23 w 55"/>
              <a:gd name="T3" fmla="*/ 24 h 35"/>
              <a:gd name="T4" fmla="*/ 23 w 55"/>
              <a:gd name="T5" fmla="*/ 24 h 35"/>
              <a:gd name="T6" fmla="*/ 27 w 55"/>
              <a:gd name="T7" fmla="*/ 26 h 35"/>
              <a:gd name="T8" fmla="*/ 53 w 55"/>
              <a:gd name="T9" fmla="*/ 35 h 35"/>
              <a:gd name="T10" fmla="*/ 54 w 55"/>
              <a:gd name="T11" fmla="*/ 35 h 35"/>
              <a:gd name="T12" fmla="*/ 55 w 55"/>
              <a:gd name="T13" fmla="*/ 34 h 35"/>
              <a:gd name="T14" fmla="*/ 45 w 55"/>
              <a:gd name="T15" fmla="*/ 31 h 35"/>
              <a:gd name="T16" fmla="*/ 45 w 55"/>
              <a:gd name="T17" fmla="*/ 31 h 35"/>
              <a:gd name="T18" fmla="*/ 24 w 55"/>
              <a:gd name="T19" fmla="*/ 23 h 35"/>
              <a:gd name="T20" fmla="*/ 3 w 55"/>
              <a:gd name="T21" fmla="*/ 0 h 35"/>
              <a:gd name="T22" fmla="*/ 2 w 55"/>
              <a:gd name="T23" fmla="*/ 0 h 35"/>
              <a:gd name="T24" fmla="*/ 1 w 55"/>
              <a:gd name="T25" fmla="*/ 2 h 35"/>
              <a:gd name="T26" fmla="*/ 0 w 55"/>
              <a:gd name="T27" fmla="*/ 2 h 35"/>
              <a:gd name="T28" fmla="*/ 0 w 55"/>
              <a:gd name="T29" fmla="*/ 2 h 35"/>
              <a:gd name="T30" fmla="*/ 0 w 55"/>
              <a:gd name="T31" fmla="*/ 2 h 35"/>
              <a:gd name="T32" fmla="*/ 2 w 55"/>
              <a:gd name="T33" fmla="*/ 2 h 35"/>
              <a:gd name="T34" fmla="*/ 19 w 55"/>
              <a:gd name="T35" fmla="*/ 14 h 35"/>
              <a:gd name="T36" fmla="*/ 21 w 55"/>
              <a:gd name="T37" fmla="*/ 22 h 35"/>
              <a:gd name="T38" fmla="*/ 22 w 55"/>
              <a:gd name="T39" fmla="*/ 21 h 35"/>
              <a:gd name="T40" fmla="*/ 9 w 55"/>
              <a:gd name="T41" fmla="*/ 1 h 35"/>
              <a:gd name="T42" fmla="*/ 9 w 55"/>
              <a:gd name="T43" fmla="*/ 1 h 35"/>
              <a:gd name="T44" fmla="*/ 3 w 55"/>
              <a:gd name="T45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5" h="35">
                <a:moveTo>
                  <a:pt x="24" y="23"/>
                </a:moveTo>
                <a:cubicBezTo>
                  <a:pt x="24" y="24"/>
                  <a:pt x="24" y="24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4" y="25"/>
                  <a:pt x="26" y="25"/>
                  <a:pt x="27" y="26"/>
                </a:cubicBezTo>
                <a:cubicBezTo>
                  <a:pt x="35" y="29"/>
                  <a:pt x="44" y="32"/>
                  <a:pt x="53" y="35"/>
                </a:cubicBezTo>
                <a:cubicBezTo>
                  <a:pt x="53" y="35"/>
                  <a:pt x="54" y="35"/>
                  <a:pt x="54" y="35"/>
                </a:cubicBezTo>
                <a:cubicBezTo>
                  <a:pt x="54" y="35"/>
                  <a:pt x="55" y="35"/>
                  <a:pt x="55" y="34"/>
                </a:cubicBezTo>
                <a:cubicBezTo>
                  <a:pt x="52" y="33"/>
                  <a:pt x="48" y="32"/>
                  <a:pt x="45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35" y="27"/>
                  <a:pt x="28" y="25"/>
                  <a:pt x="24" y="23"/>
                </a:cubicBezTo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2" y="1"/>
                  <a:pt x="1" y="1"/>
                  <a:pt x="1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1" y="2"/>
                  <a:pt x="1" y="2"/>
                  <a:pt x="2" y="2"/>
                </a:cubicBezTo>
                <a:cubicBezTo>
                  <a:pt x="10" y="2"/>
                  <a:pt x="16" y="6"/>
                  <a:pt x="19" y="14"/>
                </a:cubicBezTo>
                <a:cubicBezTo>
                  <a:pt x="20" y="16"/>
                  <a:pt x="20" y="20"/>
                  <a:pt x="21" y="22"/>
                </a:cubicBezTo>
                <a:cubicBezTo>
                  <a:pt x="21" y="22"/>
                  <a:pt x="22" y="22"/>
                  <a:pt x="22" y="21"/>
                </a:cubicBezTo>
                <a:cubicBezTo>
                  <a:pt x="22" y="18"/>
                  <a:pt x="20" y="4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7" y="0"/>
                  <a:pt x="5" y="0"/>
                  <a:pt x="3" y="0"/>
                </a:cubicBezTo>
              </a:path>
            </a:pathLst>
          </a:custGeom>
          <a:solidFill>
            <a:srgbClr val="2D5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284">
            <a:extLst>
              <a:ext uri="{FF2B5EF4-FFF2-40B4-BE49-F238E27FC236}">
                <a16:creationId xmlns:a16="http://schemas.microsoft.com/office/drawing/2014/main" id="{20A9E9DB-C768-4258-82BC-11C6F07E9D1B}"/>
              </a:ext>
            </a:extLst>
          </p:cNvPr>
          <p:cNvSpPr>
            <a:spLocks/>
          </p:cNvSpPr>
          <p:nvPr/>
        </p:nvSpPr>
        <p:spPr bwMode="auto">
          <a:xfrm>
            <a:off x="6813550" y="2811463"/>
            <a:ext cx="6350" cy="6350"/>
          </a:xfrm>
          <a:custGeom>
            <a:avLst/>
            <a:gdLst>
              <a:gd name="T0" fmla="*/ 1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1 h 2"/>
              <a:gd name="T8" fmla="*/ 2 w 2"/>
              <a:gd name="T9" fmla="*/ 2 h 2"/>
              <a:gd name="T10" fmla="*/ 1 w 2"/>
              <a:gd name="T11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" h="2">
                <a:moveTo>
                  <a:pt x="1" y="0"/>
                </a:moveTo>
                <a:cubicBezTo>
                  <a:pt x="1" y="0"/>
                  <a:pt x="1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1" y="1"/>
                  <a:pt x="2" y="2"/>
                </a:cubicBezTo>
                <a:cubicBezTo>
                  <a:pt x="2" y="1"/>
                  <a:pt x="2" y="0"/>
                  <a:pt x="1" y="0"/>
                </a:cubicBezTo>
              </a:path>
            </a:pathLst>
          </a:custGeom>
          <a:solidFill>
            <a:srgbClr val="1F3C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285">
            <a:extLst>
              <a:ext uri="{FF2B5EF4-FFF2-40B4-BE49-F238E27FC236}">
                <a16:creationId xmlns:a16="http://schemas.microsoft.com/office/drawing/2014/main" id="{9F15DEEA-4AFC-4CFF-843B-58C71C2DCE27}"/>
              </a:ext>
            </a:extLst>
          </p:cNvPr>
          <p:cNvSpPr>
            <a:spLocks/>
          </p:cNvSpPr>
          <p:nvPr/>
        </p:nvSpPr>
        <p:spPr bwMode="auto">
          <a:xfrm>
            <a:off x="6810375" y="2811463"/>
            <a:ext cx="9525" cy="9525"/>
          </a:xfrm>
          <a:custGeom>
            <a:avLst/>
            <a:gdLst>
              <a:gd name="T0" fmla="*/ 1 w 3"/>
              <a:gd name="T1" fmla="*/ 0 h 3"/>
              <a:gd name="T2" fmla="*/ 0 w 3"/>
              <a:gd name="T3" fmla="*/ 1 h 3"/>
              <a:gd name="T4" fmla="*/ 0 w 3"/>
              <a:gd name="T5" fmla="*/ 2 h 3"/>
              <a:gd name="T6" fmla="*/ 2 w 3"/>
              <a:gd name="T7" fmla="*/ 3 h 3"/>
              <a:gd name="T8" fmla="*/ 2 w 3"/>
              <a:gd name="T9" fmla="*/ 3 h 3"/>
              <a:gd name="T10" fmla="*/ 3 w 3"/>
              <a:gd name="T11" fmla="*/ 2 h 3"/>
              <a:gd name="T12" fmla="*/ 1 w 3"/>
              <a:gd name="T13" fmla="*/ 1 h 3"/>
              <a:gd name="T14" fmla="*/ 1 w 3"/>
              <a:gd name="T1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1"/>
                  <a:pt x="0" y="1"/>
                  <a:pt x="0" y="1"/>
                </a:cubicBezTo>
                <a:cubicBezTo>
                  <a:pt x="0" y="1"/>
                  <a:pt x="0" y="1"/>
                  <a:pt x="0" y="2"/>
                </a:cubicBezTo>
                <a:cubicBezTo>
                  <a:pt x="0" y="2"/>
                  <a:pt x="1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3" y="3"/>
                  <a:pt x="3" y="3"/>
                  <a:pt x="3" y="2"/>
                </a:cubicBezTo>
                <a:cubicBezTo>
                  <a:pt x="2" y="1"/>
                  <a:pt x="1" y="1"/>
                  <a:pt x="1" y="1"/>
                </a:cubicBezTo>
                <a:cubicBezTo>
                  <a:pt x="1" y="1"/>
                  <a:pt x="1" y="1"/>
                  <a:pt x="1" y="0"/>
                </a:cubicBezTo>
              </a:path>
            </a:pathLst>
          </a:custGeom>
          <a:solidFill>
            <a:srgbClr val="1F3C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286">
            <a:extLst>
              <a:ext uri="{FF2B5EF4-FFF2-40B4-BE49-F238E27FC236}">
                <a16:creationId xmlns:a16="http://schemas.microsoft.com/office/drawing/2014/main" id="{45BC36F4-297C-41D9-93C3-2684B0A9DF38}"/>
              </a:ext>
            </a:extLst>
          </p:cNvPr>
          <p:cNvSpPr>
            <a:spLocks/>
          </p:cNvSpPr>
          <p:nvPr/>
        </p:nvSpPr>
        <p:spPr bwMode="auto">
          <a:xfrm>
            <a:off x="6746875" y="2744788"/>
            <a:ext cx="6350" cy="3175"/>
          </a:xfrm>
          <a:custGeom>
            <a:avLst/>
            <a:gdLst>
              <a:gd name="T0" fmla="*/ 1 w 2"/>
              <a:gd name="T1" fmla="*/ 0 h 1"/>
              <a:gd name="T2" fmla="*/ 0 w 2"/>
              <a:gd name="T3" fmla="*/ 0 h 1"/>
              <a:gd name="T4" fmla="*/ 0 w 2"/>
              <a:gd name="T5" fmla="*/ 0 h 1"/>
              <a:gd name="T6" fmla="*/ 0 w 2"/>
              <a:gd name="T7" fmla="*/ 1 h 1"/>
              <a:gd name="T8" fmla="*/ 2 w 2"/>
              <a:gd name="T9" fmla="*/ 1 h 1"/>
              <a:gd name="T10" fmla="*/ 1 w 2"/>
              <a:gd name="T11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" h="1">
                <a:moveTo>
                  <a:pt x="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1" y="1"/>
                  <a:pt x="1" y="1"/>
                  <a:pt x="2" y="1"/>
                </a:cubicBezTo>
                <a:cubicBezTo>
                  <a:pt x="2" y="1"/>
                  <a:pt x="1" y="0"/>
                  <a:pt x="1" y="0"/>
                </a:cubicBezTo>
              </a:path>
            </a:pathLst>
          </a:custGeom>
          <a:solidFill>
            <a:srgbClr val="1324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287">
            <a:extLst>
              <a:ext uri="{FF2B5EF4-FFF2-40B4-BE49-F238E27FC236}">
                <a16:creationId xmlns:a16="http://schemas.microsoft.com/office/drawing/2014/main" id="{112274EC-56BE-415B-870C-03B0AD9728C9}"/>
              </a:ext>
            </a:extLst>
          </p:cNvPr>
          <p:cNvSpPr>
            <a:spLocks/>
          </p:cNvSpPr>
          <p:nvPr/>
        </p:nvSpPr>
        <p:spPr bwMode="auto">
          <a:xfrm>
            <a:off x="6740525" y="2744788"/>
            <a:ext cx="12700" cy="9525"/>
          </a:xfrm>
          <a:custGeom>
            <a:avLst/>
            <a:gdLst>
              <a:gd name="T0" fmla="*/ 2 w 4"/>
              <a:gd name="T1" fmla="*/ 0 h 3"/>
              <a:gd name="T2" fmla="*/ 2 w 4"/>
              <a:gd name="T3" fmla="*/ 3 h 3"/>
              <a:gd name="T4" fmla="*/ 3 w 4"/>
              <a:gd name="T5" fmla="*/ 3 h 3"/>
              <a:gd name="T6" fmla="*/ 4 w 4"/>
              <a:gd name="T7" fmla="*/ 1 h 3"/>
              <a:gd name="T8" fmla="*/ 2 w 4"/>
              <a:gd name="T9" fmla="*/ 1 h 3"/>
              <a:gd name="T10" fmla="*/ 2 w 4"/>
              <a:gd name="T11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" h="3">
                <a:moveTo>
                  <a:pt x="2" y="0"/>
                </a:moveTo>
                <a:cubicBezTo>
                  <a:pt x="0" y="0"/>
                  <a:pt x="0" y="2"/>
                  <a:pt x="2" y="3"/>
                </a:cubicBezTo>
                <a:cubicBezTo>
                  <a:pt x="2" y="3"/>
                  <a:pt x="2" y="3"/>
                  <a:pt x="3" y="3"/>
                </a:cubicBezTo>
                <a:cubicBezTo>
                  <a:pt x="3" y="2"/>
                  <a:pt x="4" y="2"/>
                  <a:pt x="4" y="1"/>
                </a:cubicBezTo>
                <a:cubicBezTo>
                  <a:pt x="3" y="1"/>
                  <a:pt x="3" y="1"/>
                  <a:pt x="2" y="1"/>
                </a:cubicBezTo>
                <a:cubicBezTo>
                  <a:pt x="2" y="1"/>
                  <a:pt x="2" y="1"/>
                  <a:pt x="2" y="0"/>
                </a:cubicBezTo>
              </a:path>
            </a:pathLst>
          </a:custGeom>
          <a:solidFill>
            <a:srgbClr val="1F3C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5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Artikel PHK, Pemberentihan tidak hormat</dc:title>
  <dc:creator>Muhamad Rizki Sunarya</dc:creator>
  <cp:keywords>Funij.com</cp:keywords>
  <cp:lastModifiedBy>Muhamad Rizki Sunarya</cp:lastModifiedBy>
  <cp:revision>22</cp:revision>
  <dcterms:created xsi:type="dcterms:W3CDTF">2025-03-11T04:35:59Z</dcterms:created>
  <dcterms:modified xsi:type="dcterms:W3CDTF">2025-03-13T04:40:53Z</dcterms:modified>
</cp:coreProperties>
</file>