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11430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0076"/>
    <a:srgbClr val="958365"/>
    <a:srgbClr val="B7B4AE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2892" y="1434"/>
      </p:cViewPr>
      <p:guideLst>
        <p:guide orient="horz" pos="2160"/>
        <p:guide pos="36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ij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11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AF2E49A-A8B8-4CFB-8913-DD70CF42BF0C}"/>
              </a:ext>
            </a:extLst>
          </p:cNvPr>
          <p:cNvSpPr/>
          <p:nvPr userDrawn="1"/>
        </p:nvSpPr>
        <p:spPr>
          <a:xfrm>
            <a:off x="527975" y="6549953"/>
            <a:ext cx="48349" cy="48348"/>
          </a:xfrm>
          <a:custGeom>
            <a:avLst/>
            <a:gdLst/>
            <a:ahLst/>
            <a:cxnLst/>
            <a:rect l="l" t="t" r="r" b="b"/>
            <a:pathLst>
              <a:path w="48349" h="48348">
                <a:moveTo>
                  <a:pt x="24174" y="0"/>
                </a:moveTo>
                <a:cubicBezTo>
                  <a:pt x="27432" y="0"/>
                  <a:pt x="30561" y="642"/>
                  <a:pt x="33561" y="1928"/>
                </a:cubicBezTo>
                <a:cubicBezTo>
                  <a:pt x="36562" y="3214"/>
                  <a:pt x="39133" y="4929"/>
                  <a:pt x="41277" y="7072"/>
                </a:cubicBezTo>
                <a:cubicBezTo>
                  <a:pt x="43420" y="9215"/>
                  <a:pt x="45134" y="11787"/>
                  <a:pt x="46420" y="14787"/>
                </a:cubicBezTo>
                <a:cubicBezTo>
                  <a:pt x="47706" y="17787"/>
                  <a:pt x="48349" y="20916"/>
                  <a:pt x="48349" y="24174"/>
                </a:cubicBezTo>
                <a:cubicBezTo>
                  <a:pt x="48349" y="27603"/>
                  <a:pt x="47706" y="30775"/>
                  <a:pt x="46420" y="33689"/>
                </a:cubicBezTo>
                <a:cubicBezTo>
                  <a:pt x="45134" y="36604"/>
                  <a:pt x="43420" y="39133"/>
                  <a:pt x="41277" y="41276"/>
                </a:cubicBezTo>
                <a:cubicBezTo>
                  <a:pt x="39133" y="43419"/>
                  <a:pt x="36562" y="45134"/>
                  <a:pt x="33561" y="46420"/>
                </a:cubicBezTo>
                <a:cubicBezTo>
                  <a:pt x="30561" y="47706"/>
                  <a:pt x="27432" y="48348"/>
                  <a:pt x="24174" y="48348"/>
                </a:cubicBezTo>
                <a:cubicBezTo>
                  <a:pt x="20745" y="48348"/>
                  <a:pt x="17573" y="47706"/>
                  <a:pt x="14659" y="46420"/>
                </a:cubicBezTo>
                <a:cubicBezTo>
                  <a:pt x="11744" y="45134"/>
                  <a:pt x="9215" y="43419"/>
                  <a:pt x="7072" y="41276"/>
                </a:cubicBezTo>
                <a:cubicBezTo>
                  <a:pt x="4929" y="39133"/>
                  <a:pt x="3215" y="36604"/>
                  <a:pt x="1929" y="33689"/>
                </a:cubicBezTo>
                <a:cubicBezTo>
                  <a:pt x="643" y="30775"/>
                  <a:pt x="0" y="27603"/>
                  <a:pt x="0" y="24174"/>
                </a:cubicBezTo>
                <a:cubicBezTo>
                  <a:pt x="0" y="20916"/>
                  <a:pt x="643" y="17787"/>
                  <a:pt x="1929" y="14787"/>
                </a:cubicBezTo>
                <a:cubicBezTo>
                  <a:pt x="3215" y="11787"/>
                  <a:pt x="4929" y="9215"/>
                  <a:pt x="7072" y="7072"/>
                </a:cubicBezTo>
                <a:cubicBezTo>
                  <a:pt x="9215" y="4929"/>
                  <a:pt x="11744" y="3214"/>
                  <a:pt x="14659" y="1928"/>
                </a:cubicBezTo>
                <a:cubicBezTo>
                  <a:pt x="17573" y="642"/>
                  <a:pt x="20745" y="0"/>
                  <a:pt x="24174" y="0"/>
                </a:cubicBezTo>
                <a:close/>
              </a:path>
            </a:pathLst>
          </a:custGeom>
          <a:solidFill>
            <a:srgbClr val="670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3FFBF06-0F18-4AF3-9BF8-D24FC425B388}"/>
              </a:ext>
            </a:extLst>
          </p:cNvPr>
          <p:cNvSpPr/>
          <p:nvPr userDrawn="1"/>
        </p:nvSpPr>
        <p:spPr>
          <a:xfrm>
            <a:off x="604175" y="6549953"/>
            <a:ext cx="48349" cy="48348"/>
          </a:xfrm>
          <a:custGeom>
            <a:avLst/>
            <a:gdLst/>
            <a:ahLst/>
            <a:cxnLst/>
            <a:rect l="l" t="t" r="r" b="b"/>
            <a:pathLst>
              <a:path w="48349" h="48348">
                <a:moveTo>
                  <a:pt x="24174" y="0"/>
                </a:moveTo>
                <a:cubicBezTo>
                  <a:pt x="27432" y="0"/>
                  <a:pt x="30561" y="642"/>
                  <a:pt x="33561" y="1928"/>
                </a:cubicBezTo>
                <a:cubicBezTo>
                  <a:pt x="36562" y="3214"/>
                  <a:pt x="39133" y="4929"/>
                  <a:pt x="41276" y="7072"/>
                </a:cubicBezTo>
                <a:cubicBezTo>
                  <a:pt x="43420" y="9215"/>
                  <a:pt x="45134" y="11787"/>
                  <a:pt x="46420" y="14787"/>
                </a:cubicBezTo>
                <a:cubicBezTo>
                  <a:pt x="47706" y="17787"/>
                  <a:pt x="48349" y="20916"/>
                  <a:pt x="48349" y="24174"/>
                </a:cubicBezTo>
                <a:cubicBezTo>
                  <a:pt x="48349" y="27603"/>
                  <a:pt x="47706" y="30775"/>
                  <a:pt x="46420" y="33689"/>
                </a:cubicBezTo>
                <a:cubicBezTo>
                  <a:pt x="45134" y="36604"/>
                  <a:pt x="43420" y="39133"/>
                  <a:pt x="41276" y="41276"/>
                </a:cubicBezTo>
                <a:cubicBezTo>
                  <a:pt x="39133" y="43419"/>
                  <a:pt x="36562" y="45134"/>
                  <a:pt x="33561" y="46420"/>
                </a:cubicBezTo>
                <a:cubicBezTo>
                  <a:pt x="30561" y="47706"/>
                  <a:pt x="27432" y="48348"/>
                  <a:pt x="24174" y="48348"/>
                </a:cubicBezTo>
                <a:cubicBezTo>
                  <a:pt x="20745" y="48348"/>
                  <a:pt x="17574" y="47706"/>
                  <a:pt x="14659" y="46420"/>
                </a:cubicBezTo>
                <a:cubicBezTo>
                  <a:pt x="11744" y="45134"/>
                  <a:pt x="9215" y="43419"/>
                  <a:pt x="7072" y="41276"/>
                </a:cubicBezTo>
                <a:cubicBezTo>
                  <a:pt x="4929" y="39133"/>
                  <a:pt x="3215" y="36604"/>
                  <a:pt x="1929" y="33689"/>
                </a:cubicBezTo>
                <a:cubicBezTo>
                  <a:pt x="643" y="30775"/>
                  <a:pt x="0" y="27603"/>
                  <a:pt x="0" y="24174"/>
                </a:cubicBezTo>
                <a:cubicBezTo>
                  <a:pt x="0" y="20916"/>
                  <a:pt x="643" y="17787"/>
                  <a:pt x="1929" y="14787"/>
                </a:cubicBezTo>
                <a:cubicBezTo>
                  <a:pt x="3215" y="11787"/>
                  <a:pt x="4929" y="9215"/>
                  <a:pt x="7072" y="7072"/>
                </a:cubicBezTo>
                <a:cubicBezTo>
                  <a:pt x="9215" y="4929"/>
                  <a:pt x="11744" y="3214"/>
                  <a:pt x="14659" y="1928"/>
                </a:cubicBezTo>
                <a:cubicBezTo>
                  <a:pt x="17574" y="642"/>
                  <a:pt x="20745" y="0"/>
                  <a:pt x="24174" y="0"/>
                </a:cubicBezTo>
                <a:close/>
              </a:path>
            </a:pathLst>
          </a:custGeom>
          <a:solidFill>
            <a:srgbClr val="670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BFB112D-08B3-41AE-B77F-FB5AE9131F79}"/>
              </a:ext>
            </a:extLst>
          </p:cNvPr>
          <p:cNvSpPr/>
          <p:nvPr userDrawn="1"/>
        </p:nvSpPr>
        <p:spPr>
          <a:xfrm>
            <a:off x="77718" y="6552010"/>
            <a:ext cx="121386" cy="184137"/>
          </a:xfrm>
          <a:custGeom>
            <a:avLst/>
            <a:gdLst/>
            <a:ahLst/>
            <a:cxnLst/>
            <a:rect l="l" t="t" r="r" b="b"/>
            <a:pathLst>
              <a:path w="121386" h="184137">
                <a:moveTo>
                  <a:pt x="0" y="0"/>
                </a:moveTo>
                <a:lnTo>
                  <a:pt x="121386" y="0"/>
                </a:lnTo>
                <a:lnTo>
                  <a:pt x="121386" y="38062"/>
                </a:lnTo>
                <a:lnTo>
                  <a:pt x="40119" y="38062"/>
                </a:lnTo>
                <a:lnTo>
                  <a:pt x="40119" y="75095"/>
                </a:lnTo>
                <a:lnTo>
                  <a:pt x="113157" y="75095"/>
                </a:lnTo>
                <a:lnTo>
                  <a:pt x="113157" y="113157"/>
                </a:lnTo>
                <a:lnTo>
                  <a:pt x="40119" y="113157"/>
                </a:lnTo>
                <a:lnTo>
                  <a:pt x="40119" y="184137"/>
                </a:lnTo>
                <a:lnTo>
                  <a:pt x="0" y="184137"/>
                </a:lnTo>
                <a:lnTo>
                  <a:pt x="0" y="0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45FC52B-905B-4ED9-AFA6-E349DD5845BB}"/>
              </a:ext>
            </a:extLst>
          </p:cNvPr>
          <p:cNvSpPr/>
          <p:nvPr userDrawn="1"/>
        </p:nvSpPr>
        <p:spPr>
          <a:xfrm>
            <a:off x="378403" y="6606017"/>
            <a:ext cx="123958" cy="130130"/>
          </a:xfrm>
          <a:custGeom>
            <a:avLst/>
            <a:gdLst/>
            <a:ahLst/>
            <a:cxnLst/>
            <a:rect l="l" t="t" r="r" b="b"/>
            <a:pathLst>
              <a:path w="123958" h="130130">
                <a:moveTo>
                  <a:pt x="77152" y="0"/>
                </a:moveTo>
                <a:cubicBezTo>
                  <a:pt x="92926" y="0"/>
                  <a:pt x="104670" y="5057"/>
                  <a:pt x="112385" y="15173"/>
                </a:cubicBezTo>
                <a:cubicBezTo>
                  <a:pt x="120101" y="25289"/>
                  <a:pt x="123958" y="38576"/>
                  <a:pt x="123958" y="55035"/>
                </a:cubicBezTo>
                <a:lnTo>
                  <a:pt x="123958" y="130130"/>
                </a:lnTo>
                <a:lnTo>
                  <a:pt x="85382" y="130130"/>
                </a:lnTo>
                <a:lnTo>
                  <a:pt x="85382" y="59407"/>
                </a:lnTo>
                <a:cubicBezTo>
                  <a:pt x="85382" y="52549"/>
                  <a:pt x="83753" y="46934"/>
                  <a:pt x="80496" y="42562"/>
                </a:cubicBezTo>
                <a:cubicBezTo>
                  <a:pt x="77238" y="38190"/>
                  <a:pt x="72180" y="36004"/>
                  <a:pt x="65322" y="36004"/>
                </a:cubicBezTo>
                <a:cubicBezTo>
                  <a:pt x="56578" y="36004"/>
                  <a:pt x="49935" y="39347"/>
                  <a:pt x="45391" y="46034"/>
                </a:cubicBezTo>
                <a:cubicBezTo>
                  <a:pt x="40848" y="52721"/>
                  <a:pt x="38576" y="61465"/>
                  <a:pt x="38576" y="72266"/>
                </a:cubicBezTo>
                <a:lnTo>
                  <a:pt x="38576" y="130130"/>
                </a:lnTo>
                <a:lnTo>
                  <a:pt x="0" y="130130"/>
                </a:lnTo>
                <a:lnTo>
                  <a:pt x="0" y="4114"/>
                </a:lnTo>
                <a:lnTo>
                  <a:pt x="36004" y="4114"/>
                </a:lnTo>
                <a:lnTo>
                  <a:pt x="36004" y="20059"/>
                </a:lnTo>
                <a:lnTo>
                  <a:pt x="38576" y="20059"/>
                </a:lnTo>
                <a:cubicBezTo>
                  <a:pt x="47149" y="6686"/>
                  <a:pt x="60007" y="0"/>
                  <a:pt x="77152" y="0"/>
                </a:cubicBezTo>
                <a:close/>
              </a:path>
            </a:pathLst>
          </a:custGeom>
          <a:solidFill>
            <a:srgbClr val="670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DCA5852-E1A8-447A-A0A8-14319A24C575}"/>
              </a:ext>
            </a:extLst>
          </p:cNvPr>
          <p:cNvSpPr/>
          <p:nvPr userDrawn="1"/>
        </p:nvSpPr>
        <p:spPr>
          <a:xfrm>
            <a:off x="752202" y="6606017"/>
            <a:ext cx="129616" cy="134245"/>
          </a:xfrm>
          <a:custGeom>
            <a:avLst/>
            <a:gdLst/>
            <a:ahLst/>
            <a:cxnLst/>
            <a:rect l="l" t="t" r="r" b="b"/>
            <a:pathLst>
              <a:path w="129616" h="134245">
                <a:moveTo>
                  <a:pt x="67894" y="0"/>
                </a:moveTo>
                <a:cubicBezTo>
                  <a:pt x="82296" y="0"/>
                  <a:pt x="94683" y="3172"/>
                  <a:pt x="105056" y="9515"/>
                </a:cubicBezTo>
                <a:cubicBezTo>
                  <a:pt x="115429" y="15859"/>
                  <a:pt x="123101" y="24603"/>
                  <a:pt x="128073" y="35747"/>
                </a:cubicBezTo>
                <a:lnTo>
                  <a:pt x="92583" y="50663"/>
                </a:lnTo>
                <a:cubicBezTo>
                  <a:pt x="89840" y="45691"/>
                  <a:pt x="86539" y="42005"/>
                  <a:pt x="82682" y="39605"/>
                </a:cubicBezTo>
                <a:cubicBezTo>
                  <a:pt x="78824" y="37204"/>
                  <a:pt x="73895" y="36004"/>
                  <a:pt x="67894" y="36004"/>
                </a:cubicBezTo>
                <a:cubicBezTo>
                  <a:pt x="59493" y="36004"/>
                  <a:pt x="52506" y="38790"/>
                  <a:pt x="46934" y="44362"/>
                </a:cubicBezTo>
                <a:cubicBezTo>
                  <a:pt x="41362" y="49935"/>
                  <a:pt x="38576" y="57521"/>
                  <a:pt x="38576" y="67122"/>
                </a:cubicBezTo>
                <a:cubicBezTo>
                  <a:pt x="38576" y="76724"/>
                  <a:pt x="41362" y="84310"/>
                  <a:pt x="46934" y="89882"/>
                </a:cubicBezTo>
                <a:cubicBezTo>
                  <a:pt x="52506" y="95454"/>
                  <a:pt x="59493" y="98241"/>
                  <a:pt x="67894" y="98241"/>
                </a:cubicBezTo>
                <a:cubicBezTo>
                  <a:pt x="73895" y="98241"/>
                  <a:pt x="79038" y="96912"/>
                  <a:pt x="83325" y="94254"/>
                </a:cubicBezTo>
                <a:cubicBezTo>
                  <a:pt x="87611" y="91597"/>
                  <a:pt x="91211" y="87696"/>
                  <a:pt x="94126" y="82553"/>
                </a:cubicBezTo>
                <a:lnTo>
                  <a:pt x="129616" y="97983"/>
                </a:lnTo>
                <a:cubicBezTo>
                  <a:pt x="123444" y="109299"/>
                  <a:pt x="115257" y="118172"/>
                  <a:pt x="105056" y="124601"/>
                </a:cubicBezTo>
                <a:cubicBezTo>
                  <a:pt x="94855" y="131030"/>
                  <a:pt x="82467" y="134245"/>
                  <a:pt x="67894" y="134245"/>
                </a:cubicBezTo>
                <a:cubicBezTo>
                  <a:pt x="58121" y="134245"/>
                  <a:pt x="49077" y="132573"/>
                  <a:pt x="40762" y="129230"/>
                </a:cubicBezTo>
                <a:cubicBezTo>
                  <a:pt x="32447" y="125887"/>
                  <a:pt x="25246" y="121258"/>
                  <a:pt x="19159" y="115343"/>
                </a:cubicBezTo>
                <a:cubicBezTo>
                  <a:pt x="13073" y="109428"/>
                  <a:pt x="8358" y="102355"/>
                  <a:pt x="5015" y="94126"/>
                </a:cubicBezTo>
                <a:cubicBezTo>
                  <a:pt x="1672" y="85896"/>
                  <a:pt x="0" y="76895"/>
                  <a:pt x="0" y="67122"/>
                </a:cubicBezTo>
                <a:cubicBezTo>
                  <a:pt x="0" y="57350"/>
                  <a:pt x="1672" y="48349"/>
                  <a:pt x="5015" y="40119"/>
                </a:cubicBezTo>
                <a:cubicBezTo>
                  <a:pt x="8358" y="31889"/>
                  <a:pt x="13073" y="24817"/>
                  <a:pt x="19159" y="18902"/>
                </a:cubicBezTo>
                <a:cubicBezTo>
                  <a:pt x="25246" y="12987"/>
                  <a:pt x="32447" y="8358"/>
                  <a:pt x="40762" y="5015"/>
                </a:cubicBezTo>
                <a:cubicBezTo>
                  <a:pt x="49077" y="1671"/>
                  <a:pt x="58121" y="0"/>
                  <a:pt x="67894" y="0"/>
                </a:cubicBezTo>
                <a:close/>
              </a:path>
            </a:pathLst>
          </a:custGeom>
          <a:solidFill>
            <a:srgbClr val="670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3D4BACE-66E1-48BF-8DA0-898B3D88D24B}"/>
              </a:ext>
            </a:extLst>
          </p:cNvPr>
          <p:cNvSpPr/>
          <p:nvPr userDrawn="1"/>
        </p:nvSpPr>
        <p:spPr>
          <a:xfrm>
            <a:off x="895077" y="6606017"/>
            <a:ext cx="135788" cy="134245"/>
          </a:xfrm>
          <a:custGeom>
            <a:avLst/>
            <a:gdLst/>
            <a:ahLst/>
            <a:cxnLst/>
            <a:rect l="l" t="t" r="r" b="b"/>
            <a:pathLst>
              <a:path w="135788" h="134245">
                <a:moveTo>
                  <a:pt x="67894" y="0"/>
                </a:moveTo>
                <a:cubicBezTo>
                  <a:pt x="77667" y="0"/>
                  <a:pt x="86711" y="1671"/>
                  <a:pt x="95026" y="5015"/>
                </a:cubicBezTo>
                <a:cubicBezTo>
                  <a:pt x="103341" y="8358"/>
                  <a:pt x="110542" y="12987"/>
                  <a:pt x="116629" y="18902"/>
                </a:cubicBezTo>
                <a:cubicBezTo>
                  <a:pt x="122715" y="24817"/>
                  <a:pt x="127430" y="31889"/>
                  <a:pt x="130773" y="40119"/>
                </a:cubicBezTo>
                <a:cubicBezTo>
                  <a:pt x="134117" y="48349"/>
                  <a:pt x="135788" y="57350"/>
                  <a:pt x="135788" y="67122"/>
                </a:cubicBezTo>
                <a:cubicBezTo>
                  <a:pt x="135788" y="76895"/>
                  <a:pt x="134117" y="85896"/>
                  <a:pt x="130773" y="94126"/>
                </a:cubicBezTo>
                <a:cubicBezTo>
                  <a:pt x="127430" y="102355"/>
                  <a:pt x="122715" y="109428"/>
                  <a:pt x="116629" y="115343"/>
                </a:cubicBezTo>
                <a:cubicBezTo>
                  <a:pt x="110542" y="121258"/>
                  <a:pt x="103341" y="125887"/>
                  <a:pt x="95026" y="129230"/>
                </a:cubicBezTo>
                <a:cubicBezTo>
                  <a:pt x="86711" y="132573"/>
                  <a:pt x="77667" y="134245"/>
                  <a:pt x="67894" y="134245"/>
                </a:cubicBezTo>
                <a:cubicBezTo>
                  <a:pt x="58122" y="134245"/>
                  <a:pt x="49078" y="132573"/>
                  <a:pt x="40762" y="129230"/>
                </a:cubicBezTo>
                <a:cubicBezTo>
                  <a:pt x="32447" y="125887"/>
                  <a:pt x="25246" y="121258"/>
                  <a:pt x="19159" y="115343"/>
                </a:cubicBezTo>
                <a:cubicBezTo>
                  <a:pt x="13073" y="109428"/>
                  <a:pt x="8358" y="102355"/>
                  <a:pt x="5015" y="94126"/>
                </a:cubicBezTo>
                <a:cubicBezTo>
                  <a:pt x="1672" y="85896"/>
                  <a:pt x="0" y="76895"/>
                  <a:pt x="0" y="67122"/>
                </a:cubicBezTo>
                <a:cubicBezTo>
                  <a:pt x="0" y="57350"/>
                  <a:pt x="1672" y="48349"/>
                  <a:pt x="5015" y="40119"/>
                </a:cubicBezTo>
                <a:cubicBezTo>
                  <a:pt x="8358" y="31889"/>
                  <a:pt x="13073" y="24817"/>
                  <a:pt x="19159" y="18902"/>
                </a:cubicBezTo>
                <a:cubicBezTo>
                  <a:pt x="25246" y="12987"/>
                  <a:pt x="32447" y="8358"/>
                  <a:pt x="40762" y="5015"/>
                </a:cubicBezTo>
                <a:cubicBezTo>
                  <a:pt x="49078" y="1671"/>
                  <a:pt x="58122" y="0"/>
                  <a:pt x="67894" y="0"/>
                </a:cubicBezTo>
                <a:close/>
                <a:moveTo>
                  <a:pt x="67894" y="36004"/>
                </a:moveTo>
                <a:cubicBezTo>
                  <a:pt x="63951" y="36004"/>
                  <a:pt x="60222" y="36733"/>
                  <a:pt x="56707" y="38190"/>
                </a:cubicBezTo>
                <a:cubicBezTo>
                  <a:pt x="53192" y="39648"/>
                  <a:pt x="50063" y="41748"/>
                  <a:pt x="47320" y="44491"/>
                </a:cubicBezTo>
                <a:cubicBezTo>
                  <a:pt x="44577" y="47234"/>
                  <a:pt x="42434" y="50492"/>
                  <a:pt x="40891" y="54264"/>
                </a:cubicBezTo>
                <a:cubicBezTo>
                  <a:pt x="39348" y="58036"/>
                  <a:pt x="38576" y="62322"/>
                  <a:pt x="38576" y="67122"/>
                </a:cubicBezTo>
                <a:cubicBezTo>
                  <a:pt x="38576" y="71923"/>
                  <a:pt x="39348" y="76252"/>
                  <a:pt x="40891" y="80110"/>
                </a:cubicBezTo>
                <a:cubicBezTo>
                  <a:pt x="42434" y="83967"/>
                  <a:pt x="44577" y="87225"/>
                  <a:pt x="47320" y="89882"/>
                </a:cubicBezTo>
                <a:cubicBezTo>
                  <a:pt x="50063" y="92540"/>
                  <a:pt x="53192" y="94597"/>
                  <a:pt x="56707" y="96055"/>
                </a:cubicBezTo>
                <a:cubicBezTo>
                  <a:pt x="60222" y="97512"/>
                  <a:pt x="63951" y="98241"/>
                  <a:pt x="67894" y="98241"/>
                </a:cubicBezTo>
                <a:cubicBezTo>
                  <a:pt x="71838" y="98241"/>
                  <a:pt x="75567" y="97512"/>
                  <a:pt x="79081" y="96055"/>
                </a:cubicBezTo>
                <a:cubicBezTo>
                  <a:pt x="82596" y="94597"/>
                  <a:pt x="85725" y="92540"/>
                  <a:pt x="88468" y="89882"/>
                </a:cubicBezTo>
                <a:cubicBezTo>
                  <a:pt x="91211" y="87225"/>
                  <a:pt x="93354" y="83967"/>
                  <a:pt x="94898" y="80110"/>
                </a:cubicBezTo>
                <a:cubicBezTo>
                  <a:pt x="96441" y="76252"/>
                  <a:pt x="97212" y="71923"/>
                  <a:pt x="97212" y="67122"/>
                </a:cubicBezTo>
                <a:cubicBezTo>
                  <a:pt x="97212" y="62322"/>
                  <a:pt x="96441" y="58036"/>
                  <a:pt x="94898" y="54264"/>
                </a:cubicBezTo>
                <a:cubicBezTo>
                  <a:pt x="93354" y="50492"/>
                  <a:pt x="91211" y="47234"/>
                  <a:pt x="88468" y="44491"/>
                </a:cubicBezTo>
                <a:cubicBezTo>
                  <a:pt x="85725" y="41748"/>
                  <a:pt x="82596" y="39648"/>
                  <a:pt x="79081" y="38190"/>
                </a:cubicBezTo>
                <a:cubicBezTo>
                  <a:pt x="75567" y="36733"/>
                  <a:pt x="71838" y="36004"/>
                  <a:pt x="67894" y="36004"/>
                </a:cubicBezTo>
                <a:close/>
              </a:path>
            </a:pathLst>
          </a:custGeom>
          <a:solidFill>
            <a:srgbClr val="670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B26E308-FD2A-431C-8E77-F56D458FBAAD}"/>
              </a:ext>
            </a:extLst>
          </p:cNvPr>
          <p:cNvSpPr/>
          <p:nvPr userDrawn="1"/>
        </p:nvSpPr>
        <p:spPr>
          <a:xfrm>
            <a:off x="1045154" y="6606017"/>
            <a:ext cx="202139" cy="130130"/>
          </a:xfrm>
          <a:custGeom>
            <a:avLst/>
            <a:gdLst/>
            <a:ahLst/>
            <a:cxnLst/>
            <a:rect l="l" t="t" r="r" b="b"/>
            <a:pathLst>
              <a:path w="202139" h="130130">
                <a:moveTo>
                  <a:pt x="77152" y="0"/>
                </a:moveTo>
                <a:cubicBezTo>
                  <a:pt x="86754" y="0"/>
                  <a:pt x="94726" y="2271"/>
                  <a:pt x="101070" y="6815"/>
                </a:cubicBezTo>
                <a:cubicBezTo>
                  <a:pt x="107413" y="11358"/>
                  <a:pt x="111871" y="16630"/>
                  <a:pt x="114443" y="22631"/>
                </a:cubicBezTo>
                <a:cubicBezTo>
                  <a:pt x="118215" y="16630"/>
                  <a:pt x="123615" y="11358"/>
                  <a:pt x="130645" y="6815"/>
                </a:cubicBezTo>
                <a:cubicBezTo>
                  <a:pt x="137674" y="2271"/>
                  <a:pt x="146504" y="0"/>
                  <a:pt x="157134" y="0"/>
                </a:cubicBezTo>
                <a:cubicBezTo>
                  <a:pt x="164678" y="0"/>
                  <a:pt x="171278" y="1243"/>
                  <a:pt x="176936" y="3729"/>
                </a:cubicBezTo>
                <a:cubicBezTo>
                  <a:pt x="182594" y="6215"/>
                  <a:pt x="187266" y="9687"/>
                  <a:pt x="190952" y="14144"/>
                </a:cubicBezTo>
                <a:cubicBezTo>
                  <a:pt x="194638" y="18602"/>
                  <a:pt x="197425" y="23917"/>
                  <a:pt x="199311" y="30089"/>
                </a:cubicBezTo>
                <a:cubicBezTo>
                  <a:pt x="201197" y="36261"/>
                  <a:pt x="202139" y="43034"/>
                  <a:pt x="202139" y="50406"/>
                </a:cubicBezTo>
                <a:lnTo>
                  <a:pt x="202139" y="130130"/>
                </a:lnTo>
                <a:lnTo>
                  <a:pt x="163563" y="130130"/>
                </a:lnTo>
                <a:lnTo>
                  <a:pt x="163563" y="57864"/>
                </a:lnTo>
                <a:cubicBezTo>
                  <a:pt x="163563" y="51349"/>
                  <a:pt x="162063" y="46077"/>
                  <a:pt x="159063" y="42048"/>
                </a:cubicBezTo>
                <a:cubicBezTo>
                  <a:pt x="156062" y="38019"/>
                  <a:pt x="151647" y="36004"/>
                  <a:pt x="145818" y="36004"/>
                </a:cubicBezTo>
                <a:cubicBezTo>
                  <a:pt x="137417" y="36004"/>
                  <a:pt x="131073" y="39390"/>
                  <a:pt x="126787" y="46163"/>
                </a:cubicBezTo>
                <a:cubicBezTo>
                  <a:pt x="122501" y="52935"/>
                  <a:pt x="120358" y="61979"/>
                  <a:pt x="120358" y="73295"/>
                </a:cubicBezTo>
                <a:lnTo>
                  <a:pt x="120358" y="130130"/>
                </a:lnTo>
                <a:lnTo>
                  <a:pt x="81782" y="130130"/>
                </a:lnTo>
                <a:lnTo>
                  <a:pt x="81782" y="57864"/>
                </a:lnTo>
                <a:cubicBezTo>
                  <a:pt x="81782" y="51349"/>
                  <a:pt x="80196" y="46077"/>
                  <a:pt x="77024" y="42048"/>
                </a:cubicBezTo>
                <a:cubicBezTo>
                  <a:pt x="73852" y="38019"/>
                  <a:pt x="68923" y="36004"/>
                  <a:pt x="62236" y="36004"/>
                </a:cubicBezTo>
                <a:cubicBezTo>
                  <a:pt x="54350" y="36004"/>
                  <a:pt x="48434" y="39390"/>
                  <a:pt x="44491" y="46163"/>
                </a:cubicBezTo>
                <a:cubicBezTo>
                  <a:pt x="40548" y="52935"/>
                  <a:pt x="38576" y="61979"/>
                  <a:pt x="38576" y="73295"/>
                </a:cubicBezTo>
                <a:lnTo>
                  <a:pt x="38576" y="130130"/>
                </a:lnTo>
                <a:lnTo>
                  <a:pt x="0" y="130130"/>
                </a:lnTo>
                <a:lnTo>
                  <a:pt x="0" y="4114"/>
                </a:lnTo>
                <a:lnTo>
                  <a:pt x="36004" y="4114"/>
                </a:lnTo>
                <a:lnTo>
                  <a:pt x="36004" y="20059"/>
                </a:lnTo>
                <a:lnTo>
                  <a:pt x="38576" y="20059"/>
                </a:lnTo>
                <a:cubicBezTo>
                  <a:pt x="42691" y="13716"/>
                  <a:pt x="47963" y="8787"/>
                  <a:pt x="54392" y="5272"/>
                </a:cubicBezTo>
                <a:cubicBezTo>
                  <a:pt x="60822" y="1757"/>
                  <a:pt x="68408" y="0"/>
                  <a:pt x="77152" y="0"/>
                </a:cubicBezTo>
                <a:close/>
              </a:path>
            </a:pathLst>
          </a:custGeom>
          <a:solidFill>
            <a:srgbClr val="670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55EBB7A-4D27-482A-BA9D-779BEF85A96B}"/>
              </a:ext>
            </a:extLst>
          </p:cNvPr>
          <p:cNvSpPr/>
          <p:nvPr userDrawn="1"/>
        </p:nvSpPr>
        <p:spPr>
          <a:xfrm>
            <a:off x="224975" y="6610131"/>
            <a:ext cx="123959" cy="130131"/>
          </a:xfrm>
          <a:custGeom>
            <a:avLst/>
            <a:gdLst/>
            <a:ahLst/>
            <a:cxnLst/>
            <a:rect l="l" t="t" r="r" b="b"/>
            <a:pathLst>
              <a:path w="123959" h="130131">
                <a:moveTo>
                  <a:pt x="0" y="0"/>
                </a:moveTo>
                <a:lnTo>
                  <a:pt x="38576" y="0"/>
                </a:lnTo>
                <a:lnTo>
                  <a:pt x="38576" y="70724"/>
                </a:lnTo>
                <a:cubicBezTo>
                  <a:pt x="38576" y="77582"/>
                  <a:pt x="40205" y="83197"/>
                  <a:pt x="43463" y="87569"/>
                </a:cubicBezTo>
                <a:cubicBezTo>
                  <a:pt x="46720" y="91941"/>
                  <a:pt x="51778" y="94127"/>
                  <a:pt x="58636" y="94127"/>
                </a:cubicBezTo>
                <a:cubicBezTo>
                  <a:pt x="67380" y="94127"/>
                  <a:pt x="74024" y="90783"/>
                  <a:pt x="78567" y="84097"/>
                </a:cubicBezTo>
                <a:cubicBezTo>
                  <a:pt x="83111" y="77410"/>
                  <a:pt x="85382" y="68666"/>
                  <a:pt x="85382" y="57865"/>
                </a:cubicBezTo>
                <a:lnTo>
                  <a:pt x="85382" y="0"/>
                </a:lnTo>
                <a:lnTo>
                  <a:pt x="123959" y="0"/>
                </a:lnTo>
                <a:lnTo>
                  <a:pt x="123959" y="126016"/>
                </a:lnTo>
                <a:lnTo>
                  <a:pt x="87954" y="126016"/>
                </a:lnTo>
                <a:lnTo>
                  <a:pt x="87954" y="110071"/>
                </a:lnTo>
                <a:lnTo>
                  <a:pt x="85382" y="110071"/>
                </a:lnTo>
                <a:cubicBezTo>
                  <a:pt x="76810" y="123444"/>
                  <a:pt x="63951" y="130131"/>
                  <a:pt x="46806" y="130131"/>
                </a:cubicBezTo>
                <a:cubicBezTo>
                  <a:pt x="31033" y="130131"/>
                  <a:pt x="19288" y="125073"/>
                  <a:pt x="11573" y="114958"/>
                </a:cubicBezTo>
                <a:cubicBezTo>
                  <a:pt x="3858" y="104842"/>
                  <a:pt x="0" y="91555"/>
                  <a:pt x="0" y="75096"/>
                </a:cubicBezTo>
                <a:lnTo>
                  <a:pt x="0" y="0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926B7AB-B413-4EAC-B921-3A89420EF967}"/>
              </a:ext>
            </a:extLst>
          </p:cNvPr>
          <p:cNvSpPr/>
          <p:nvPr userDrawn="1"/>
        </p:nvSpPr>
        <p:spPr>
          <a:xfrm>
            <a:off x="532860" y="6610131"/>
            <a:ext cx="38576" cy="126016"/>
          </a:xfrm>
          <a:custGeom>
            <a:avLst/>
            <a:gdLst/>
            <a:ahLst/>
            <a:cxnLst/>
            <a:rect l="l" t="t" r="r" b="b"/>
            <a:pathLst>
              <a:path w="38576" h="126016">
                <a:moveTo>
                  <a:pt x="0" y="0"/>
                </a:moveTo>
                <a:lnTo>
                  <a:pt x="38576" y="0"/>
                </a:lnTo>
                <a:lnTo>
                  <a:pt x="38576" y="126016"/>
                </a:lnTo>
                <a:lnTo>
                  <a:pt x="0" y="126016"/>
                </a:lnTo>
                <a:lnTo>
                  <a:pt x="0" y="0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F0B34AB-E4FA-42C8-A47D-2C39379A83B1}"/>
              </a:ext>
            </a:extLst>
          </p:cNvPr>
          <p:cNvSpPr/>
          <p:nvPr userDrawn="1"/>
        </p:nvSpPr>
        <p:spPr>
          <a:xfrm>
            <a:off x="579742" y="6610131"/>
            <a:ext cx="67894" cy="185681"/>
          </a:xfrm>
          <a:custGeom>
            <a:avLst/>
            <a:gdLst/>
            <a:ahLst/>
            <a:cxnLst/>
            <a:rect l="l" t="t" r="r" b="b"/>
            <a:pathLst>
              <a:path w="67894" h="185681">
                <a:moveTo>
                  <a:pt x="29318" y="0"/>
                </a:moveTo>
                <a:lnTo>
                  <a:pt x="67894" y="0"/>
                </a:lnTo>
                <a:lnTo>
                  <a:pt x="67894" y="137963"/>
                </a:lnTo>
                <a:cubicBezTo>
                  <a:pt x="67894" y="146782"/>
                  <a:pt x="66694" y="154216"/>
                  <a:pt x="64294" y="160267"/>
                </a:cubicBezTo>
                <a:cubicBezTo>
                  <a:pt x="61894" y="166317"/>
                  <a:pt x="58679" y="171244"/>
                  <a:pt x="54650" y="175048"/>
                </a:cubicBezTo>
                <a:cubicBezTo>
                  <a:pt x="50621" y="178852"/>
                  <a:pt x="46035" y="181575"/>
                  <a:pt x="40891" y="183218"/>
                </a:cubicBezTo>
                <a:cubicBezTo>
                  <a:pt x="35748" y="184860"/>
                  <a:pt x="30347" y="185681"/>
                  <a:pt x="24689" y="185681"/>
                </a:cubicBezTo>
                <a:cubicBezTo>
                  <a:pt x="19546" y="185681"/>
                  <a:pt x="15002" y="185338"/>
                  <a:pt x="11059" y="184652"/>
                </a:cubicBezTo>
                <a:cubicBezTo>
                  <a:pt x="7115" y="183966"/>
                  <a:pt x="3429" y="182938"/>
                  <a:pt x="0" y="181566"/>
                </a:cubicBezTo>
                <a:lnTo>
                  <a:pt x="9773" y="147619"/>
                </a:lnTo>
                <a:cubicBezTo>
                  <a:pt x="12688" y="149333"/>
                  <a:pt x="15859" y="150191"/>
                  <a:pt x="19288" y="150191"/>
                </a:cubicBezTo>
                <a:cubicBezTo>
                  <a:pt x="25975" y="150191"/>
                  <a:pt x="29318" y="145860"/>
                  <a:pt x="29318" y="137199"/>
                </a:cubicBezTo>
                <a:lnTo>
                  <a:pt x="29318" y="0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AFE63DB-CA28-4DA9-8E4C-AB7AC73BA56E}"/>
              </a:ext>
            </a:extLst>
          </p:cNvPr>
          <p:cNvSpPr/>
          <p:nvPr userDrawn="1"/>
        </p:nvSpPr>
        <p:spPr>
          <a:xfrm>
            <a:off x="681145" y="6688313"/>
            <a:ext cx="49378" cy="47834"/>
          </a:xfrm>
          <a:custGeom>
            <a:avLst/>
            <a:gdLst/>
            <a:ahLst/>
            <a:cxnLst/>
            <a:rect l="l" t="t" r="r" b="b"/>
            <a:pathLst>
              <a:path w="49378" h="47834">
                <a:moveTo>
                  <a:pt x="24689" y="0"/>
                </a:moveTo>
                <a:cubicBezTo>
                  <a:pt x="31547" y="0"/>
                  <a:pt x="37377" y="2325"/>
                  <a:pt x="42177" y="6976"/>
                </a:cubicBezTo>
                <a:cubicBezTo>
                  <a:pt x="46978" y="11626"/>
                  <a:pt x="49378" y="17273"/>
                  <a:pt x="49378" y="23917"/>
                </a:cubicBezTo>
                <a:cubicBezTo>
                  <a:pt x="49378" y="30561"/>
                  <a:pt x="46978" y="36208"/>
                  <a:pt x="42177" y="40858"/>
                </a:cubicBezTo>
                <a:cubicBezTo>
                  <a:pt x="37377" y="45509"/>
                  <a:pt x="31547" y="47834"/>
                  <a:pt x="24689" y="47834"/>
                </a:cubicBezTo>
                <a:cubicBezTo>
                  <a:pt x="17831" y="47834"/>
                  <a:pt x="12002" y="45509"/>
                  <a:pt x="7201" y="40858"/>
                </a:cubicBezTo>
                <a:cubicBezTo>
                  <a:pt x="2401" y="36208"/>
                  <a:pt x="0" y="30561"/>
                  <a:pt x="0" y="23917"/>
                </a:cubicBezTo>
                <a:cubicBezTo>
                  <a:pt x="0" y="17273"/>
                  <a:pt x="2401" y="11626"/>
                  <a:pt x="7201" y="6976"/>
                </a:cubicBezTo>
                <a:cubicBezTo>
                  <a:pt x="12002" y="2325"/>
                  <a:pt x="17831" y="0"/>
                  <a:pt x="24689" y="0"/>
                </a:cubicBezTo>
                <a:close/>
              </a:path>
            </a:pathLst>
          </a:custGeom>
          <a:solidFill>
            <a:srgbClr val="670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65126"/>
            <a:ext cx="98583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825625"/>
            <a:ext cx="98583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0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857250" rtl="0" eaLnBrk="1" latinLnBrk="0" hangingPunct="1">
        <a:lnSpc>
          <a:spcPct val="90000"/>
        </a:lnSpc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85725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6429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5001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9288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4AE1054-D9C1-4113-A008-AF8BD1EDA02C}"/>
              </a:ext>
            </a:extLst>
          </p:cNvPr>
          <p:cNvSpPr/>
          <p:nvPr/>
        </p:nvSpPr>
        <p:spPr>
          <a:xfrm>
            <a:off x="4520742" y="1251319"/>
            <a:ext cx="1272195" cy="2724691"/>
          </a:xfrm>
          <a:custGeom>
            <a:avLst/>
            <a:gdLst>
              <a:gd name="connsiteX0" fmla="*/ 1152371 w 1272195"/>
              <a:gd name="connsiteY0" fmla="*/ 1496 h 2724691"/>
              <a:gd name="connsiteX1" fmla="*/ 1224189 w 1272195"/>
              <a:gd name="connsiteY1" fmla="*/ 18264 h 2724691"/>
              <a:gd name="connsiteX2" fmla="*/ 1272195 w 1272195"/>
              <a:gd name="connsiteY2" fmla="*/ 53323 h 2724691"/>
              <a:gd name="connsiteX3" fmla="*/ 741843 w 1272195"/>
              <a:gd name="connsiteY3" fmla="*/ 847493 h 2724691"/>
              <a:gd name="connsiteX4" fmla="*/ 738795 w 1272195"/>
              <a:gd name="connsiteY4" fmla="*/ 2724691 h 2724691"/>
              <a:gd name="connsiteX5" fmla="*/ 406563 w 1272195"/>
              <a:gd name="connsiteY5" fmla="*/ 2724691 h 2724691"/>
              <a:gd name="connsiteX6" fmla="*/ 330363 w 1272195"/>
              <a:gd name="connsiteY6" fmla="*/ 2697253 h 2724691"/>
              <a:gd name="connsiteX7" fmla="*/ 8037 w 1272195"/>
              <a:gd name="connsiteY7" fmla="*/ 1909181 h 2724691"/>
              <a:gd name="connsiteX8" fmla="*/ 443139 w 1272195"/>
              <a:gd name="connsiteY8" fmla="*/ 1041844 h 2724691"/>
              <a:gd name="connsiteX9" fmla="*/ 443139 w 1272195"/>
              <a:gd name="connsiteY9" fmla="*/ 1340610 h 2724691"/>
              <a:gd name="connsiteX10" fmla="*/ 144435 w 1272195"/>
              <a:gd name="connsiteY10" fmla="*/ 2005213 h 2724691"/>
              <a:gd name="connsiteX11" fmla="*/ 398943 w 1272195"/>
              <a:gd name="connsiteY11" fmla="*/ 2550157 h 2724691"/>
              <a:gd name="connsiteX12" fmla="*/ 584871 w 1272195"/>
              <a:gd name="connsiteY12" fmla="*/ 2550157 h 2724691"/>
              <a:gd name="connsiteX13" fmla="*/ 584871 w 1272195"/>
              <a:gd name="connsiteY13" fmla="*/ 804050 h 2724691"/>
              <a:gd name="connsiteX14" fmla="*/ 1090839 w 1272195"/>
              <a:gd name="connsiteY14" fmla="*/ 41891 h 2724691"/>
              <a:gd name="connsiteX15" fmla="*/ 1152371 w 1272195"/>
              <a:gd name="connsiteY15" fmla="*/ 1496 h 2724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72195" h="2724691">
                <a:moveTo>
                  <a:pt x="1152371" y="1496"/>
                </a:moveTo>
                <a:cubicBezTo>
                  <a:pt x="1176564" y="-2886"/>
                  <a:pt x="1202472" y="2259"/>
                  <a:pt x="1224189" y="18264"/>
                </a:cubicBezTo>
                <a:cubicBezTo>
                  <a:pt x="1224189" y="18264"/>
                  <a:pt x="1224189" y="18264"/>
                  <a:pt x="1272195" y="53323"/>
                </a:cubicBezTo>
                <a:lnTo>
                  <a:pt x="741843" y="847493"/>
                </a:lnTo>
                <a:cubicBezTo>
                  <a:pt x="741843" y="847493"/>
                  <a:pt x="741843" y="847493"/>
                  <a:pt x="738795" y="2724691"/>
                </a:cubicBezTo>
                <a:cubicBezTo>
                  <a:pt x="738795" y="2724691"/>
                  <a:pt x="738795" y="2724691"/>
                  <a:pt x="406563" y="2724691"/>
                </a:cubicBezTo>
                <a:cubicBezTo>
                  <a:pt x="379131" y="2724691"/>
                  <a:pt x="351699" y="2714783"/>
                  <a:pt x="330363" y="2697253"/>
                </a:cubicBezTo>
                <a:cubicBezTo>
                  <a:pt x="27087" y="2448027"/>
                  <a:pt x="-23205" y="2194990"/>
                  <a:pt x="8037" y="1909181"/>
                </a:cubicBezTo>
                <a:cubicBezTo>
                  <a:pt x="40041" y="1613463"/>
                  <a:pt x="443139" y="1041844"/>
                  <a:pt x="443139" y="1041844"/>
                </a:cubicBezTo>
                <a:cubicBezTo>
                  <a:pt x="443139" y="1041844"/>
                  <a:pt x="443139" y="1041844"/>
                  <a:pt x="443139" y="1340610"/>
                </a:cubicBezTo>
                <a:cubicBezTo>
                  <a:pt x="193203" y="1648522"/>
                  <a:pt x="144435" y="2005213"/>
                  <a:pt x="144435" y="2005213"/>
                </a:cubicBezTo>
                <a:cubicBezTo>
                  <a:pt x="132243" y="2384768"/>
                  <a:pt x="398943" y="2550157"/>
                  <a:pt x="398943" y="2550157"/>
                </a:cubicBezTo>
                <a:cubicBezTo>
                  <a:pt x="398943" y="2550157"/>
                  <a:pt x="398943" y="2550157"/>
                  <a:pt x="584871" y="2550157"/>
                </a:cubicBezTo>
                <a:cubicBezTo>
                  <a:pt x="584871" y="2550157"/>
                  <a:pt x="584871" y="2550157"/>
                  <a:pt x="584871" y="804050"/>
                </a:cubicBezTo>
                <a:cubicBezTo>
                  <a:pt x="584871" y="804050"/>
                  <a:pt x="584871" y="804050"/>
                  <a:pt x="1090839" y="41891"/>
                </a:cubicBezTo>
                <a:cubicBezTo>
                  <a:pt x="1105698" y="19788"/>
                  <a:pt x="1128177" y="5879"/>
                  <a:pt x="1152371" y="1496"/>
                </a:cubicBezTo>
                <a:close/>
              </a:path>
            </a:pathLst>
          </a:custGeom>
          <a:solidFill>
            <a:srgbClr val="670076"/>
          </a:solidFill>
          <a:ln>
            <a:solidFill>
              <a:srgbClr val="6700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366145A-7D7F-4F4B-AC48-966A69447A9C}"/>
              </a:ext>
            </a:extLst>
          </p:cNvPr>
          <p:cNvSpPr/>
          <p:nvPr/>
        </p:nvSpPr>
        <p:spPr>
          <a:xfrm>
            <a:off x="4803925" y="1464584"/>
            <a:ext cx="2100974" cy="2992545"/>
          </a:xfrm>
          <a:custGeom>
            <a:avLst/>
            <a:gdLst>
              <a:gd name="connsiteX0" fmla="*/ 1105192 w 2100974"/>
              <a:gd name="connsiteY0" fmla="*/ 0 h 2992545"/>
              <a:gd name="connsiteX1" fmla="*/ 1169217 w 2100974"/>
              <a:gd name="connsiteY1" fmla="*/ 95971 h 2992545"/>
              <a:gd name="connsiteX2" fmla="*/ 1169217 w 2100974"/>
              <a:gd name="connsiteY2" fmla="*/ 2834963 h 2992545"/>
              <a:gd name="connsiteX3" fmla="*/ 1577757 w 2100974"/>
              <a:gd name="connsiteY3" fmla="*/ 2834963 h 2992545"/>
              <a:gd name="connsiteX4" fmla="*/ 1644830 w 2100974"/>
              <a:gd name="connsiteY4" fmla="*/ 2735945 h 2992545"/>
              <a:gd name="connsiteX5" fmla="*/ 1644830 w 2100974"/>
              <a:gd name="connsiteY5" fmla="*/ 2507442 h 2992545"/>
              <a:gd name="connsiteX6" fmla="*/ 1675318 w 2100974"/>
              <a:gd name="connsiteY6" fmla="*/ 2350536 h 2992545"/>
              <a:gd name="connsiteX7" fmla="*/ 1778216 w 2100974"/>
              <a:gd name="connsiteY7" fmla="*/ 2234761 h 2992545"/>
              <a:gd name="connsiteX8" fmla="*/ 1935229 w 2100974"/>
              <a:gd name="connsiteY8" fmla="*/ 1741956 h 2992545"/>
              <a:gd name="connsiteX9" fmla="*/ 1500012 w 2100974"/>
              <a:gd name="connsiteY9" fmla="*/ 904111 h 2992545"/>
              <a:gd name="connsiteX10" fmla="*/ 1500012 w 2100974"/>
              <a:gd name="connsiteY10" fmla="*/ 2507442 h 2992545"/>
              <a:gd name="connsiteX11" fmla="*/ 1349096 w 2100974"/>
              <a:gd name="connsiteY11" fmla="*/ 2507442 h 2992545"/>
              <a:gd name="connsiteX12" fmla="*/ 1349096 w 2100974"/>
              <a:gd name="connsiteY12" fmla="*/ 380077 h 2992545"/>
              <a:gd name="connsiteX13" fmla="*/ 2022120 w 2100974"/>
              <a:gd name="connsiteY13" fmla="*/ 1495934 h 2992545"/>
              <a:gd name="connsiteX14" fmla="*/ 2016022 w 2100974"/>
              <a:gd name="connsiteY14" fmla="*/ 2156308 h 2992545"/>
              <a:gd name="connsiteX15" fmla="*/ 1817088 w 2100974"/>
              <a:gd name="connsiteY15" fmla="*/ 2428989 h 2992545"/>
              <a:gd name="connsiteX16" fmla="*/ 1798033 w 2100974"/>
              <a:gd name="connsiteY16" fmla="*/ 2472404 h 2992545"/>
              <a:gd name="connsiteX17" fmla="*/ 1795746 w 2100974"/>
              <a:gd name="connsiteY17" fmla="*/ 2811351 h 2992545"/>
              <a:gd name="connsiteX18" fmla="*/ 1627300 w 2100974"/>
              <a:gd name="connsiteY18" fmla="*/ 2988822 h 2992545"/>
              <a:gd name="connsiteX19" fmla="*/ 189788 w 2100974"/>
              <a:gd name="connsiteY19" fmla="*/ 2988822 h 2992545"/>
              <a:gd name="connsiteX20" fmla="*/ 0 w 2100974"/>
              <a:gd name="connsiteY20" fmla="*/ 2767174 h 2992545"/>
              <a:gd name="connsiteX21" fmla="*/ 0 w 2100974"/>
              <a:gd name="connsiteY21" fmla="*/ 2703954 h 2992545"/>
              <a:gd name="connsiteX22" fmla="*/ 157014 w 2100974"/>
              <a:gd name="connsiteY22" fmla="*/ 2703954 h 2992545"/>
              <a:gd name="connsiteX23" fmla="*/ 157014 w 2100974"/>
              <a:gd name="connsiteY23" fmla="*/ 2774029 h 2992545"/>
              <a:gd name="connsiteX24" fmla="*/ 166922 w 2100974"/>
              <a:gd name="connsiteY24" fmla="*/ 2806019 h 2992545"/>
              <a:gd name="connsiteX25" fmla="*/ 224087 w 2100974"/>
              <a:gd name="connsiteY25" fmla="*/ 2834963 h 2992545"/>
              <a:gd name="connsiteX26" fmla="*/ 1009917 w 2100974"/>
              <a:gd name="connsiteY26" fmla="*/ 2825823 h 2992545"/>
              <a:gd name="connsiteX27" fmla="*/ 1009917 w 2100974"/>
              <a:gd name="connsiteY27" fmla="*/ 139387 h 2992545"/>
              <a:gd name="connsiteX28" fmla="*/ 1105192 w 2100974"/>
              <a:gd name="connsiteY28" fmla="*/ 0 h 2992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100974" h="2992545">
                <a:moveTo>
                  <a:pt x="1105192" y="0"/>
                </a:moveTo>
                <a:cubicBezTo>
                  <a:pt x="1105192" y="0"/>
                  <a:pt x="1105192" y="0"/>
                  <a:pt x="1169217" y="95971"/>
                </a:cubicBezTo>
                <a:cubicBezTo>
                  <a:pt x="1169217" y="95971"/>
                  <a:pt x="1169217" y="95971"/>
                  <a:pt x="1169217" y="2834963"/>
                </a:cubicBezTo>
                <a:cubicBezTo>
                  <a:pt x="1169217" y="2834963"/>
                  <a:pt x="1496963" y="2834963"/>
                  <a:pt x="1577757" y="2834963"/>
                </a:cubicBezTo>
                <a:cubicBezTo>
                  <a:pt x="1659312" y="2834963"/>
                  <a:pt x="1644830" y="2735945"/>
                  <a:pt x="1644830" y="2735945"/>
                </a:cubicBezTo>
                <a:cubicBezTo>
                  <a:pt x="1644830" y="2735945"/>
                  <a:pt x="1644830" y="2735945"/>
                  <a:pt x="1644830" y="2507442"/>
                </a:cubicBezTo>
                <a:cubicBezTo>
                  <a:pt x="1643306" y="2454886"/>
                  <a:pt x="1648641" y="2396998"/>
                  <a:pt x="1675318" y="2350536"/>
                </a:cubicBezTo>
                <a:cubicBezTo>
                  <a:pt x="1701233" y="2305597"/>
                  <a:pt x="1743154" y="2271322"/>
                  <a:pt x="1778216" y="2234761"/>
                </a:cubicBezTo>
                <a:cubicBezTo>
                  <a:pt x="1987059" y="2020730"/>
                  <a:pt x="1935229" y="1741956"/>
                  <a:pt x="1935229" y="1741956"/>
                </a:cubicBezTo>
                <a:cubicBezTo>
                  <a:pt x="1882637" y="1452519"/>
                  <a:pt x="1500012" y="904111"/>
                  <a:pt x="1500012" y="904111"/>
                </a:cubicBezTo>
                <a:cubicBezTo>
                  <a:pt x="1500012" y="904111"/>
                  <a:pt x="1500012" y="904111"/>
                  <a:pt x="1500012" y="2507442"/>
                </a:cubicBezTo>
                <a:cubicBezTo>
                  <a:pt x="1500012" y="2507442"/>
                  <a:pt x="1500012" y="2507442"/>
                  <a:pt x="1349096" y="2507442"/>
                </a:cubicBezTo>
                <a:cubicBezTo>
                  <a:pt x="1349096" y="2507442"/>
                  <a:pt x="1349096" y="2507442"/>
                  <a:pt x="1349096" y="380077"/>
                </a:cubicBezTo>
                <a:cubicBezTo>
                  <a:pt x="1561750" y="684748"/>
                  <a:pt x="1876540" y="1145563"/>
                  <a:pt x="2022120" y="1495934"/>
                </a:cubicBezTo>
                <a:cubicBezTo>
                  <a:pt x="2166938" y="1847068"/>
                  <a:pt x="2080047" y="2008543"/>
                  <a:pt x="2016022" y="2156308"/>
                </a:cubicBezTo>
                <a:cubicBezTo>
                  <a:pt x="1965717" y="2273607"/>
                  <a:pt x="1859009" y="2386335"/>
                  <a:pt x="1817088" y="2428989"/>
                </a:cubicBezTo>
                <a:cubicBezTo>
                  <a:pt x="1804893" y="2440414"/>
                  <a:pt x="1798795" y="2456409"/>
                  <a:pt x="1798033" y="2472404"/>
                </a:cubicBezTo>
                <a:cubicBezTo>
                  <a:pt x="1798033" y="2472404"/>
                  <a:pt x="1798033" y="2472404"/>
                  <a:pt x="1795746" y="2811351"/>
                </a:cubicBezTo>
                <a:cubicBezTo>
                  <a:pt x="1792697" y="2974350"/>
                  <a:pt x="1627300" y="2988822"/>
                  <a:pt x="1627300" y="2988822"/>
                </a:cubicBezTo>
                <a:cubicBezTo>
                  <a:pt x="1627300" y="2988822"/>
                  <a:pt x="326222" y="2997200"/>
                  <a:pt x="189788" y="2988822"/>
                </a:cubicBezTo>
                <a:cubicBezTo>
                  <a:pt x="117379" y="2983490"/>
                  <a:pt x="10671" y="2934743"/>
                  <a:pt x="0" y="2767174"/>
                </a:cubicBezTo>
                <a:cubicBezTo>
                  <a:pt x="0" y="2767174"/>
                  <a:pt x="0" y="2767174"/>
                  <a:pt x="0" y="2703954"/>
                </a:cubicBezTo>
                <a:cubicBezTo>
                  <a:pt x="0" y="2703954"/>
                  <a:pt x="0" y="2703954"/>
                  <a:pt x="157014" y="2703954"/>
                </a:cubicBezTo>
                <a:cubicBezTo>
                  <a:pt x="157014" y="2703954"/>
                  <a:pt x="157014" y="2730613"/>
                  <a:pt x="157014" y="2774029"/>
                </a:cubicBezTo>
                <a:cubicBezTo>
                  <a:pt x="157014" y="2786977"/>
                  <a:pt x="160825" y="2797641"/>
                  <a:pt x="166922" y="2806019"/>
                </a:cubicBezTo>
                <a:cubicBezTo>
                  <a:pt x="179118" y="2825061"/>
                  <a:pt x="201221" y="2834963"/>
                  <a:pt x="224087" y="2834963"/>
                </a:cubicBezTo>
                <a:cubicBezTo>
                  <a:pt x="224087" y="2834963"/>
                  <a:pt x="224087" y="2834963"/>
                  <a:pt x="1009917" y="2825823"/>
                </a:cubicBezTo>
                <a:cubicBezTo>
                  <a:pt x="1009917" y="2825823"/>
                  <a:pt x="1009917" y="2825823"/>
                  <a:pt x="1009917" y="139387"/>
                </a:cubicBezTo>
                <a:cubicBezTo>
                  <a:pt x="1009917" y="139387"/>
                  <a:pt x="1009917" y="139387"/>
                  <a:pt x="1105192" y="0"/>
                </a:cubicBezTo>
                <a:close/>
              </a:path>
            </a:pathLst>
          </a:custGeom>
          <a:solidFill>
            <a:srgbClr val="670076"/>
          </a:solidFill>
          <a:ln>
            <a:solidFill>
              <a:srgbClr val="6700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97FFCC82-836A-42A7-A8A9-D9E24B380B29}"/>
              </a:ext>
            </a:extLst>
          </p:cNvPr>
          <p:cNvSpPr/>
          <p:nvPr/>
        </p:nvSpPr>
        <p:spPr>
          <a:xfrm>
            <a:off x="5437337" y="1936072"/>
            <a:ext cx="155575" cy="2039938"/>
          </a:xfrm>
          <a:custGeom>
            <a:avLst/>
            <a:gdLst>
              <a:gd name="connsiteX0" fmla="*/ 155575 w 155575"/>
              <a:gd name="connsiteY0" fmla="*/ 0 h 2039938"/>
              <a:gd name="connsiteX1" fmla="*/ 155575 w 155575"/>
              <a:gd name="connsiteY1" fmla="*/ 2039938 h 2039938"/>
              <a:gd name="connsiteX2" fmla="*/ 0 w 155575"/>
              <a:gd name="connsiteY2" fmla="*/ 2039938 h 2039938"/>
              <a:gd name="connsiteX3" fmla="*/ 0 w 155575"/>
              <a:gd name="connsiteY3" fmla="*/ 241300 h 2039938"/>
              <a:gd name="connsiteX4" fmla="*/ 155575 w 155575"/>
              <a:gd name="connsiteY4" fmla="*/ 0 h 2039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575" h="2039938">
                <a:moveTo>
                  <a:pt x="155575" y="0"/>
                </a:moveTo>
                <a:lnTo>
                  <a:pt x="155575" y="2039938"/>
                </a:lnTo>
                <a:lnTo>
                  <a:pt x="0" y="2039938"/>
                </a:lnTo>
                <a:lnTo>
                  <a:pt x="0" y="241300"/>
                </a:lnTo>
                <a:lnTo>
                  <a:pt x="155575" y="0"/>
                </a:lnTo>
                <a:close/>
              </a:path>
            </a:pathLst>
          </a:custGeom>
          <a:solidFill>
            <a:srgbClr val="670076"/>
          </a:solidFill>
          <a:ln>
            <a:solidFill>
              <a:srgbClr val="6700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C13FECCA-8C0D-4582-9E76-4665E5A18E41}"/>
              </a:ext>
            </a:extLst>
          </p:cNvPr>
          <p:cNvSpPr>
            <a:spLocks/>
          </p:cNvSpPr>
          <p:nvPr/>
        </p:nvSpPr>
        <p:spPr bwMode="auto">
          <a:xfrm>
            <a:off x="4507062" y="4730072"/>
            <a:ext cx="444500" cy="474663"/>
          </a:xfrm>
          <a:custGeom>
            <a:avLst/>
            <a:gdLst>
              <a:gd name="T0" fmla="*/ 0 w 280"/>
              <a:gd name="T1" fmla="*/ 0 h 299"/>
              <a:gd name="T2" fmla="*/ 112 w 280"/>
              <a:gd name="T3" fmla="*/ 0 h 299"/>
              <a:gd name="T4" fmla="*/ 98 w 280"/>
              <a:gd name="T5" fmla="*/ 21 h 299"/>
              <a:gd name="T6" fmla="*/ 98 w 280"/>
              <a:gd name="T7" fmla="*/ 135 h 299"/>
              <a:gd name="T8" fmla="*/ 187 w 280"/>
              <a:gd name="T9" fmla="*/ 118 h 299"/>
              <a:gd name="T10" fmla="*/ 187 w 280"/>
              <a:gd name="T11" fmla="*/ 26 h 299"/>
              <a:gd name="T12" fmla="*/ 177 w 280"/>
              <a:gd name="T13" fmla="*/ 0 h 299"/>
              <a:gd name="T14" fmla="*/ 280 w 280"/>
              <a:gd name="T15" fmla="*/ 0 h 299"/>
              <a:gd name="T16" fmla="*/ 268 w 280"/>
              <a:gd name="T17" fmla="*/ 28 h 299"/>
              <a:gd name="T18" fmla="*/ 268 w 280"/>
              <a:gd name="T19" fmla="*/ 268 h 299"/>
              <a:gd name="T20" fmla="*/ 280 w 280"/>
              <a:gd name="T21" fmla="*/ 299 h 299"/>
              <a:gd name="T22" fmla="*/ 176 w 280"/>
              <a:gd name="T23" fmla="*/ 299 h 299"/>
              <a:gd name="T24" fmla="*/ 187 w 280"/>
              <a:gd name="T25" fmla="*/ 264 h 299"/>
              <a:gd name="T26" fmla="*/ 187 w 280"/>
              <a:gd name="T27" fmla="*/ 173 h 299"/>
              <a:gd name="T28" fmla="*/ 98 w 280"/>
              <a:gd name="T29" fmla="*/ 187 h 299"/>
              <a:gd name="T30" fmla="*/ 98 w 280"/>
              <a:gd name="T31" fmla="*/ 262 h 299"/>
              <a:gd name="T32" fmla="*/ 110 w 280"/>
              <a:gd name="T33" fmla="*/ 299 h 299"/>
              <a:gd name="T34" fmla="*/ 6 w 280"/>
              <a:gd name="T35" fmla="*/ 299 h 299"/>
              <a:gd name="T36" fmla="*/ 16 w 280"/>
              <a:gd name="T37" fmla="*/ 283 h 299"/>
              <a:gd name="T38" fmla="*/ 16 w 280"/>
              <a:gd name="T39" fmla="*/ 28 h 299"/>
              <a:gd name="T40" fmla="*/ 0 w 280"/>
              <a:gd name="T41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0" h="299">
                <a:moveTo>
                  <a:pt x="0" y="0"/>
                </a:moveTo>
                <a:lnTo>
                  <a:pt x="112" y="0"/>
                </a:lnTo>
                <a:lnTo>
                  <a:pt x="98" y="21"/>
                </a:lnTo>
                <a:lnTo>
                  <a:pt x="98" y="135"/>
                </a:lnTo>
                <a:lnTo>
                  <a:pt x="187" y="118"/>
                </a:lnTo>
                <a:lnTo>
                  <a:pt x="187" y="26"/>
                </a:lnTo>
                <a:lnTo>
                  <a:pt x="177" y="0"/>
                </a:lnTo>
                <a:lnTo>
                  <a:pt x="280" y="0"/>
                </a:lnTo>
                <a:lnTo>
                  <a:pt x="268" y="28"/>
                </a:lnTo>
                <a:lnTo>
                  <a:pt x="268" y="268"/>
                </a:lnTo>
                <a:lnTo>
                  <a:pt x="280" y="299"/>
                </a:lnTo>
                <a:lnTo>
                  <a:pt x="176" y="299"/>
                </a:lnTo>
                <a:lnTo>
                  <a:pt x="187" y="264"/>
                </a:lnTo>
                <a:lnTo>
                  <a:pt x="187" y="173"/>
                </a:lnTo>
                <a:lnTo>
                  <a:pt x="98" y="187"/>
                </a:lnTo>
                <a:lnTo>
                  <a:pt x="98" y="262"/>
                </a:lnTo>
                <a:lnTo>
                  <a:pt x="110" y="299"/>
                </a:lnTo>
                <a:lnTo>
                  <a:pt x="6" y="299"/>
                </a:lnTo>
                <a:lnTo>
                  <a:pt x="16" y="283"/>
                </a:lnTo>
                <a:lnTo>
                  <a:pt x="16" y="28"/>
                </a:lnTo>
                <a:lnTo>
                  <a:pt x="0" y="0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25B09127-B8F2-4239-9820-B7CAD4C1E75F}"/>
              </a:ext>
            </a:extLst>
          </p:cNvPr>
          <p:cNvSpPr>
            <a:spLocks noEditPoints="1"/>
          </p:cNvSpPr>
          <p:nvPr/>
        </p:nvSpPr>
        <p:spPr bwMode="auto">
          <a:xfrm>
            <a:off x="4984900" y="4730072"/>
            <a:ext cx="534988" cy="474663"/>
          </a:xfrm>
          <a:custGeom>
            <a:avLst/>
            <a:gdLst>
              <a:gd name="T0" fmla="*/ 337 w 337"/>
              <a:gd name="T1" fmla="*/ 299 h 299"/>
              <a:gd name="T2" fmla="*/ 329 w 337"/>
              <a:gd name="T3" fmla="*/ 287 h 299"/>
              <a:gd name="T4" fmla="*/ 213 w 337"/>
              <a:gd name="T5" fmla="*/ 0 h 299"/>
              <a:gd name="T6" fmla="*/ 113 w 337"/>
              <a:gd name="T7" fmla="*/ 0 h 299"/>
              <a:gd name="T8" fmla="*/ 126 w 337"/>
              <a:gd name="T9" fmla="*/ 26 h 299"/>
              <a:gd name="T10" fmla="*/ 15 w 337"/>
              <a:gd name="T11" fmla="*/ 287 h 299"/>
              <a:gd name="T12" fmla="*/ 0 w 337"/>
              <a:gd name="T13" fmla="*/ 299 h 299"/>
              <a:gd name="T14" fmla="*/ 115 w 337"/>
              <a:gd name="T15" fmla="*/ 299 h 299"/>
              <a:gd name="T16" fmla="*/ 106 w 337"/>
              <a:gd name="T17" fmla="*/ 285 h 299"/>
              <a:gd name="T18" fmla="*/ 118 w 337"/>
              <a:gd name="T19" fmla="*/ 245 h 299"/>
              <a:gd name="T20" fmla="*/ 224 w 337"/>
              <a:gd name="T21" fmla="*/ 235 h 299"/>
              <a:gd name="T22" fmla="*/ 237 w 337"/>
              <a:gd name="T23" fmla="*/ 284 h 299"/>
              <a:gd name="T24" fmla="*/ 228 w 337"/>
              <a:gd name="T25" fmla="*/ 299 h 299"/>
              <a:gd name="T26" fmla="*/ 337 w 337"/>
              <a:gd name="T27" fmla="*/ 299 h 299"/>
              <a:gd name="T28" fmla="*/ 135 w 337"/>
              <a:gd name="T29" fmla="*/ 191 h 299"/>
              <a:gd name="T30" fmla="*/ 173 w 337"/>
              <a:gd name="T31" fmla="*/ 97 h 299"/>
              <a:gd name="T32" fmla="*/ 203 w 337"/>
              <a:gd name="T33" fmla="*/ 184 h 299"/>
              <a:gd name="T34" fmla="*/ 135 w 337"/>
              <a:gd name="T35" fmla="*/ 191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7" h="299">
                <a:moveTo>
                  <a:pt x="337" y="299"/>
                </a:moveTo>
                <a:lnTo>
                  <a:pt x="329" y="287"/>
                </a:lnTo>
                <a:lnTo>
                  <a:pt x="213" y="0"/>
                </a:lnTo>
                <a:lnTo>
                  <a:pt x="113" y="0"/>
                </a:lnTo>
                <a:lnTo>
                  <a:pt x="126" y="26"/>
                </a:lnTo>
                <a:lnTo>
                  <a:pt x="15" y="287"/>
                </a:lnTo>
                <a:lnTo>
                  <a:pt x="0" y="299"/>
                </a:lnTo>
                <a:lnTo>
                  <a:pt x="115" y="299"/>
                </a:lnTo>
                <a:lnTo>
                  <a:pt x="106" y="285"/>
                </a:lnTo>
                <a:lnTo>
                  <a:pt x="118" y="245"/>
                </a:lnTo>
                <a:lnTo>
                  <a:pt x="224" y="235"/>
                </a:lnTo>
                <a:lnTo>
                  <a:pt x="237" y="284"/>
                </a:lnTo>
                <a:lnTo>
                  <a:pt x="228" y="299"/>
                </a:lnTo>
                <a:lnTo>
                  <a:pt x="337" y="299"/>
                </a:lnTo>
                <a:close/>
                <a:moveTo>
                  <a:pt x="135" y="191"/>
                </a:moveTo>
                <a:lnTo>
                  <a:pt x="173" y="97"/>
                </a:lnTo>
                <a:lnTo>
                  <a:pt x="203" y="184"/>
                </a:lnTo>
                <a:lnTo>
                  <a:pt x="135" y="191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F0AB6238-C117-4427-A4C2-24424FA8C81E}"/>
              </a:ext>
            </a:extLst>
          </p:cNvPr>
          <p:cNvSpPr>
            <a:spLocks noEditPoints="1"/>
          </p:cNvSpPr>
          <p:nvPr/>
        </p:nvSpPr>
        <p:spPr bwMode="auto">
          <a:xfrm>
            <a:off x="5938987" y="4730072"/>
            <a:ext cx="536575" cy="474663"/>
          </a:xfrm>
          <a:custGeom>
            <a:avLst/>
            <a:gdLst>
              <a:gd name="T0" fmla="*/ 338 w 338"/>
              <a:gd name="T1" fmla="*/ 299 h 299"/>
              <a:gd name="T2" fmla="*/ 329 w 338"/>
              <a:gd name="T3" fmla="*/ 287 h 299"/>
              <a:gd name="T4" fmla="*/ 213 w 338"/>
              <a:gd name="T5" fmla="*/ 0 h 299"/>
              <a:gd name="T6" fmla="*/ 114 w 338"/>
              <a:gd name="T7" fmla="*/ 0 h 299"/>
              <a:gd name="T8" fmla="*/ 126 w 338"/>
              <a:gd name="T9" fmla="*/ 26 h 299"/>
              <a:gd name="T10" fmla="*/ 15 w 338"/>
              <a:gd name="T11" fmla="*/ 287 h 299"/>
              <a:gd name="T12" fmla="*/ 0 w 338"/>
              <a:gd name="T13" fmla="*/ 299 h 299"/>
              <a:gd name="T14" fmla="*/ 115 w 338"/>
              <a:gd name="T15" fmla="*/ 299 h 299"/>
              <a:gd name="T16" fmla="*/ 106 w 338"/>
              <a:gd name="T17" fmla="*/ 285 h 299"/>
              <a:gd name="T18" fmla="*/ 118 w 338"/>
              <a:gd name="T19" fmla="*/ 245 h 299"/>
              <a:gd name="T20" fmla="*/ 224 w 338"/>
              <a:gd name="T21" fmla="*/ 235 h 299"/>
              <a:gd name="T22" fmla="*/ 238 w 338"/>
              <a:gd name="T23" fmla="*/ 284 h 299"/>
              <a:gd name="T24" fmla="*/ 228 w 338"/>
              <a:gd name="T25" fmla="*/ 299 h 299"/>
              <a:gd name="T26" fmla="*/ 338 w 338"/>
              <a:gd name="T27" fmla="*/ 299 h 299"/>
              <a:gd name="T28" fmla="*/ 136 w 338"/>
              <a:gd name="T29" fmla="*/ 191 h 299"/>
              <a:gd name="T30" fmla="*/ 174 w 338"/>
              <a:gd name="T31" fmla="*/ 97 h 299"/>
              <a:gd name="T32" fmla="*/ 204 w 338"/>
              <a:gd name="T33" fmla="*/ 184 h 299"/>
              <a:gd name="T34" fmla="*/ 136 w 338"/>
              <a:gd name="T35" fmla="*/ 191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8" h="299">
                <a:moveTo>
                  <a:pt x="338" y="299"/>
                </a:moveTo>
                <a:lnTo>
                  <a:pt x="329" y="287"/>
                </a:lnTo>
                <a:lnTo>
                  <a:pt x="213" y="0"/>
                </a:lnTo>
                <a:lnTo>
                  <a:pt x="114" y="0"/>
                </a:lnTo>
                <a:lnTo>
                  <a:pt x="126" y="26"/>
                </a:lnTo>
                <a:lnTo>
                  <a:pt x="15" y="287"/>
                </a:lnTo>
                <a:lnTo>
                  <a:pt x="0" y="299"/>
                </a:lnTo>
                <a:lnTo>
                  <a:pt x="115" y="299"/>
                </a:lnTo>
                <a:lnTo>
                  <a:pt x="106" y="285"/>
                </a:lnTo>
                <a:lnTo>
                  <a:pt x="118" y="245"/>
                </a:lnTo>
                <a:lnTo>
                  <a:pt x="224" y="235"/>
                </a:lnTo>
                <a:lnTo>
                  <a:pt x="238" y="284"/>
                </a:lnTo>
                <a:lnTo>
                  <a:pt x="228" y="299"/>
                </a:lnTo>
                <a:lnTo>
                  <a:pt x="338" y="299"/>
                </a:lnTo>
                <a:close/>
                <a:moveTo>
                  <a:pt x="136" y="191"/>
                </a:moveTo>
                <a:lnTo>
                  <a:pt x="174" y="97"/>
                </a:lnTo>
                <a:lnTo>
                  <a:pt x="204" y="184"/>
                </a:lnTo>
                <a:lnTo>
                  <a:pt x="136" y="191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2">
            <a:extLst>
              <a:ext uri="{FF2B5EF4-FFF2-40B4-BE49-F238E27FC236}">
                <a16:creationId xmlns:a16="http://schemas.microsoft.com/office/drawing/2014/main" id="{E299AAE2-0059-41F5-ACFA-C6F39F99C466}"/>
              </a:ext>
            </a:extLst>
          </p:cNvPr>
          <p:cNvSpPr>
            <a:spLocks/>
          </p:cNvSpPr>
          <p:nvPr/>
        </p:nvSpPr>
        <p:spPr bwMode="auto">
          <a:xfrm>
            <a:off x="5551637" y="4730072"/>
            <a:ext cx="377825" cy="474663"/>
          </a:xfrm>
          <a:custGeom>
            <a:avLst/>
            <a:gdLst>
              <a:gd name="T0" fmla="*/ 0 w 238"/>
              <a:gd name="T1" fmla="*/ 0 h 299"/>
              <a:gd name="T2" fmla="*/ 107 w 238"/>
              <a:gd name="T3" fmla="*/ 0 h 299"/>
              <a:gd name="T4" fmla="*/ 92 w 238"/>
              <a:gd name="T5" fmla="*/ 30 h 299"/>
              <a:gd name="T6" fmla="*/ 92 w 238"/>
              <a:gd name="T7" fmla="*/ 239 h 299"/>
              <a:gd name="T8" fmla="*/ 196 w 238"/>
              <a:gd name="T9" fmla="*/ 239 h 299"/>
              <a:gd name="T10" fmla="*/ 238 w 238"/>
              <a:gd name="T11" fmla="*/ 217 h 299"/>
              <a:gd name="T12" fmla="*/ 221 w 238"/>
              <a:gd name="T13" fmla="*/ 299 h 299"/>
              <a:gd name="T14" fmla="*/ 0 w 238"/>
              <a:gd name="T15" fmla="*/ 299 h 299"/>
              <a:gd name="T16" fmla="*/ 17 w 238"/>
              <a:gd name="T17" fmla="*/ 279 h 299"/>
              <a:gd name="T18" fmla="*/ 17 w 238"/>
              <a:gd name="T19" fmla="*/ 29 h 299"/>
              <a:gd name="T20" fmla="*/ 0 w 238"/>
              <a:gd name="T21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8" h="299">
                <a:moveTo>
                  <a:pt x="0" y="0"/>
                </a:moveTo>
                <a:lnTo>
                  <a:pt x="107" y="0"/>
                </a:lnTo>
                <a:lnTo>
                  <a:pt x="92" y="30"/>
                </a:lnTo>
                <a:lnTo>
                  <a:pt x="92" y="239"/>
                </a:lnTo>
                <a:lnTo>
                  <a:pt x="196" y="239"/>
                </a:lnTo>
                <a:lnTo>
                  <a:pt x="238" y="217"/>
                </a:lnTo>
                <a:lnTo>
                  <a:pt x="221" y="299"/>
                </a:lnTo>
                <a:lnTo>
                  <a:pt x="0" y="299"/>
                </a:lnTo>
                <a:lnTo>
                  <a:pt x="17" y="279"/>
                </a:lnTo>
                <a:lnTo>
                  <a:pt x="17" y="29"/>
                </a:lnTo>
                <a:lnTo>
                  <a:pt x="0" y="0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5287E8A9-29E1-4846-BBDE-95267CFF0AB9}"/>
              </a:ext>
            </a:extLst>
          </p:cNvPr>
          <p:cNvSpPr>
            <a:spLocks/>
          </p:cNvSpPr>
          <p:nvPr/>
        </p:nvSpPr>
        <p:spPr bwMode="auto">
          <a:xfrm>
            <a:off x="6527950" y="4730072"/>
            <a:ext cx="376238" cy="474663"/>
          </a:xfrm>
          <a:custGeom>
            <a:avLst/>
            <a:gdLst>
              <a:gd name="T0" fmla="*/ 0 w 237"/>
              <a:gd name="T1" fmla="*/ 0 h 299"/>
              <a:gd name="T2" fmla="*/ 105 w 237"/>
              <a:gd name="T3" fmla="*/ 0 h 299"/>
              <a:gd name="T4" fmla="*/ 91 w 237"/>
              <a:gd name="T5" fmla="*/ 30 h 299"/>
              <a:gd name="T6" fmla="*/ 91 w 237"/>
              <a:gd name="T7" fmla="*/ 239 h 299"/>
              <a:gd name="T8" fmla="*/ 195 w 237"/>
              <a:gd name="T9" fmla="*/ 239 h 299"/>
              <a:gd name="T10" fmla="*/ 237 w 237"/>
              <a:gd name="T11" fmla="*/ 217 h 299"/>
              <a:gd name="T12" fmla="*/ 220 w 237"/>
              <a:gd name="T13" fmla="*/ 299 h 299"/>
              <a:gd name="T14" fmla="*/ 0 w 237"/>
              <a:gd name="T15" fmla="*/ 299 h 299"/>
              <a:gd name="T16" fmla="*/ 16 w 237"/>
              <a:gd name="T17" fmla="*/ 279 h 299"/>
              <a:gd name="T18" fmla="*/ 16 w 237"/>
              <a:gd name="T19" fmla="*/ 29 h 299"/>
              <a:gd name="T20" fmla="*/ 0 w 237"/>
              <a:gd name="T21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7" h="299">
                <a:moveTo>
                  <a:pt x="0" y="0"/>
                </a:moveTo>
                <a:lnTo>
                  <a:pt x="105" y="0"/>
                </a:lnTo>
                <a:lnTo>
                  <a:pt x="91" y="30"/>
                </a:lnTo>
                <a:lnTo>
                  <a:pt x="91" y="239"/>
                </a:lnTo>
                <a:lnTo>
                  <a:pt x="195" y="239"/>
                </a:lnTo>
                <a:lnTo>
                  <a:pt x="237" y="217"/>
                </a:lnTo>
                <a:lnTo>
                  <a:pt x="220" y="299"/>
                </a:lnTo>
                <a:lnTo>
                  <a:pt x="0" y="299"/>
                </a:lnTo>
                <a:lnTo>
                  <a:pt x="16" y="279"/>
                </a:lnTo>
                <a:lnTo>
                  <a:pt x="16" y="29"/>
                </a:lnTo>
                <a:lnTo>
                  <a:pt x="0" y="0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602253EA-B6F0-4AAB-A7C2-F5CCD3D18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6434" y="5381727"/>
            <a:ext cx="228783" cy="258871"/>
          </a:xfrm>
          <a:custGeom>
            <a:avLst/>
            <a:gdLst/>
            <a:ahLst/>
            <a:cxnLst/>
            <a:rect l="l" t="t" r="r" b="b"/>
            <a:pathLst>
              <a:path w="228783" h="258871">
                <a:moveTo>
                  <a:pt x="115878" y="0"/>
                </a:moveTo>
                <a:cubicBezTo>
                  <a:pt x="138913" y="185"/>
                  <a:pt x="158854" y="5630"/>
                  <a:pt x="175702" y="16334"/>
                </a:cubicBezTo>
                <a:cubicBezTo>
                  <a:pt x="192549" y="27039"/>
                  <a:pt x="205578" y="41893"/>
                  <a:pt x="214787" y="60896"/>
                </a:cubicBezTo>
                <a:cubicBezTo>
                  <a:pt x="223997" y="79899"/>
                  <a:pt x="228662" y="101940"/>
                  <a:pt x="228783" y="127020"/>
                </a:cubicBezTo>
                <a:cubicBezTo>
                  <a:pt x="228531" y="155668"/>
                  <a:pt x="223219" y="179779"/>
                  <a:pt x="212847" y="199350"/>
                </a:cubicBezTo>
                <a:cubicBezTo>
                  <a:pt x="202474" y="218922"/>
                  <a:pt x="188551" y="233726"/>
                  <a:pt x="171078" y="243761"/>
                </a:cubicBezTo>
                <a:cubicBezTo>
                  <a:pt x="153604" y="253796"/>
                  <a:pt x="134090" y="258833"/>
                  <a:pt x="112534" y="258871"/>
                </a:cubicBezTo>
                <a:cubicBezTo>
                  <a:pt x="78745" y="258301"/>
                  <a:pt x="51676" y="246543"/>
                  <a:pt x="31325" y="223599"/>
                </a:cubicBezTo>
                <a:cubicBezTo>
                  <a:pt x="10974" y="200655"/>
                  <a:pt x="532" y="169948"/>
                  <a:pt x="0" y="131479"/>
                </a:cubicBezTo>
                <a:cubicBezTo>
                  <a:pt x="193" y="104823"/>
                  <a:pt x="5252" y="81681"/>
                  <a:pt x="15180" y="62052"/>
                </a:cubicBezTo>
                <a:cubicBezTo>
                  <a:pt x="25107" y="42423"/>
                  <a:pt x="38750" y="27211"/>
                  <a:pt x="56109" y="16417"/>
                </a:cubicBezTo>
                <a:cubicBezTo>
                  <a:pt x="73468" y="5623"/>
                  <a:pt x="93391" y="150"/>
                  <a:pt x="115878" y="0"/>
                </a:cubicBezTo>
                <a:close/>
                <a:moveTo>
                  <a:pt x="114763" y="26328"/>
                </a:moveTo>
                <a:cubicBezTo>
                  <a:pt x="96806" y="26605"/>
                  <a:pt x="81855" y="31582"/>
                  <a:pt x="69912" y="41259"/>
                </a:cubicBezTo>
                <a:cubicBezTo>
                  <a:pt x="57968" y="50935"/>
                  <a:pt x="49018" y="63646"/>
                  <a:pt x="43062" y="79392"/>
                </a:cubicBezTo>
                <a:cubicBezTo>
                  <a:pt x="37105" y="95137"/>
                  <a:pt x="34128" y="112252"/>
                  <a:pt x="34130" y="130736"/>
                </a:cubicBezTo>
                <a:cubicBezTo>
                  <a:pt x="34171" y="148953"/>
                  <a:pt x="37309" y="165733"/>
                  <a:pt x="43543" y="181075"/>
                </a:cubicBezTo>
                <a:cubicBezTo>
                  <a:pt x="49778" y="196417"/>
                  <a:pt x="58861" y="208765"/>
                  <a:pt x="70793" y="218121"/>
                </a:cubicBezTo>
                <a:cubicBezTo>
                  <a:pt x="82725" y="227476"/>
                  <a:pt x="97258" y="232284"/>
                  <a:pt x="114392" y="232543"/>
                </a:cubicBezTo>
                <a:cubicBezTo>
                  <a:pt x="131526" y="232311"/>
                  <a:pt x="146059" y="227531"/>
                  <a:pt x="157991" y="218203"/>
                </a:cubicBezTo>
                <a:cubicBezTo>
                  <a:pt x="169923" y="208876"/>
                  <a:pt x="179006" y="196389"/>
                  <a:pt x="185240" y="180745"/>
                </a:cubicBezTo>
                <a:cubicBezTo>
                  <a:pt x="191474" y="165100"/>
                  <a:pt x="194612" y="147687"/>
                  <a:pt x="194653" y="128506"/>
                </a:cubicBezTo>
                <a:cubicBezTo>
                  <a:pt x="194665" y="111453"/>
                  <a:pt x="191752" y="95192"/>
                  <a:pt x="185914" y="79722"/>
                </a:cubicBezTo>
                <a:cubicBezTo>
                  <a:pt x="180077" y="64252"/>
                  <a:pt x="171246" y="51568"/>
                  <a:pt x="159422" y="41672"/>
                </a:cubicBezTo>
                <a:cubicBezTo>
                  <a:pt x="147598" y="31775"/>
                  <a:pt x="132712" y="26660"/>
                  <a:pt x="114763" y="26328"/>
                </a:cubicBezTo>
                <a:close/>
              </a:path>
            </a:pathLst>
          </a:custGeom>
          <a:solidFill>
            <a:srgbClr val="67007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900" i="0" u="none" strike="noStrike" cap="none" spc="700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228ECD79-7D95-41D4-8DE4-E3FC5BB9B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1637" y="5382097"/>
            <a:ext cx="151144" cy="258500"/>
          </a:xfrm>
          <a:custGeom>
            <a:avLst/>
            <a:gdLst/>
            <a:ahLst/>
            <a:cxnLst/>
            <a:rect l="l" t="t" r="r" b="b"/>
            <a:pathLst>
              <a:path w="151144" h="258500">
                <a:moveTo>
                  <a:pt x="86164" y="0"/>
                </a:moveTo>
                <a:cubicBezTo>
                  <a:pt x="98840" y="116"/>
                  <a:pt x="109815" y="1368"/>
                  <a:pt x="119091" y="3757"/>
                </a:cubicBezTo>
                <a:cubicBezTo>
                  <a:pt x="128366" y="6147"/>
                  <a:pt x="135712" y="8981"/>
                  <a:pt x="141129" y="12259"/>
                </a:cubicBezTo>
                <a:lnTo>
                  <a:pt x="132226" y="38589"/>
                </a:lnTo>
                <a:cubicBezTo>
                  <a:pt x="128269" y="35981"/>
                  <a:pt x="122267" y="33395"/>
                  <a:pt x="114219" y="30833"/>
                </a:cubicBezTo>
                <a:cubicBezTo>
                  <a:pt x="106171" y="28271"/>
                  <a:pt x="96447" y="26893"/>
                  <a:pt x="85049" y="26700"/>
                </a:cubicBezTo>
                <a:cubicBezTo>
                  <a:pt x="68122" y="27195"/>
                  <a:pt x="55980" y="31313"/>
                  <a:pt x="48623" y="39054"/>
                </a:cubicBezTo>
                <a:cubicBezTo>
                  <a:pt x="41267" y="46795"/>
                  <a:pt x="37674" y="55186"/>
                  <a:pt x="37844" y="64227"/>
                </a:cubicBezTo>
                <a:cubicBezTo>
                  <a:pt x="37759" y="75645"/>
                  <a:pt x="41739" y="84949"/>
                  <a:pt x="49785" y="92140"/>
                </a:cubicBezTo>
                <a:cubicBezTo>
                  <a:pt x="57830" y="99332"/>
                  <a:pt x="70452" y="106128"/>
                  <a:pt x="87651" y="112530"/>
                </a:cubicBezTo>
                <a:cubicBezTo>
                  <a:pt x="108824" y="120449"/>
                  <a:pt x="124700" y="130156"/>
                  <a:pt x="135279" y="141651"/>
                </a:cubicBezTo>
                <a:cubicBezTo>
                  <a:pt x="145857" y="153146"/>
                  <a:pt x="151145" y="167962"/>
                  <a:pt x="151144" y="186099"/>
                </a:cubicBezTo>
                <a:cubicBezTo>
                  <a:pt x="151201" y="206021"/>
                  <a:pt x="144040" y="222919"/>
                  <a:pt x="129662" y="236790"/>
                </a:cubicBezTo>
                <a:cubicBezTo>
                  <a:pt x="115284" y="250662"/>
                  <a:pt x="93351" y="257899"/>
                  <a:pt x="63863" y="258500"/>
                </a:cubicBezTo>
                <a:cubicBezTo>
                  <a:pt x="51467" y="258377"/>
                  <a:pt x="39473" y="256770"/>
                  <a:pt x="27882" y="253679"/>
                </a:cubicBezTo>
                <a:cubicBezTo>
                  <a:pt x="16291" y="250589"/>
                  <a:pt x="6997" y="246757"/>
                  <a:pt x="0" y="242183"/>
                </a:cubicBezTo>
                <a:lnTo>
                  <a:pt x="8540" y="215080"/>
                </a:lnTo>
                <a:cubicBezTo>
                  <a:pt x="15873" y="219826"/>
                  <a:pt x="24486" y="223711"/>
                  <a:pt x="34378" y="226738"/>
                </a:cubicBezTo>
                <a:cubicBezTo>
                  <a:pt x="44271" y="229765"/>
                  <a:pt x="54842" y="231328"/>
                  <a:pt x="66093" y="231429"/>
                </a:cubicBezTo>
                <a:cubicBezTo>
                  <a:pt x="82749" y="231228"/>
                  <a:pt x="95619" y="227264"/>
                  <a:pt x="104702" y="219539"/>
                </a:cubicBezTo>
                <a:cubicBezTo>
                  <a:pt x="113785" y="211814"/>
                  <a:pt x="118385" y="201534"/>
                  <a:pt x="118501" y="188700"/>
                </a:cubicBezTo>
                <a:cubicBezTo>
                  <a:pt x="118648" y="177352"/>
                  <a:pt x="115009" y="167815"/>
                  <a:pt x="107582" y="160089"/>
                </a:cubicBezTo>
                <a:cubicBezTo>
                  <a:pt x="100157" y="152364"/>
                  <a:pt x="88061" y="145428"/>
                  <a:pt x="71296" y="139282"/>
                </a:cubicBezTo>
                <a:cubicBezTo>
                  <a:pt x="50661" y="131990"/>
                  <a:pt x="34537" y="122608"/>
                  <a:pt x="22922" y="111136"/>
                </a:cubicBezTo>
                <a:cubicBezTo>
                  <a:pt x="11308" y="99665"/>
                  <a:pt x="5401" y="85267"/>
                  <a:pt x="5201" y="67943"/>
                </a:cubicBezTo>
                <a:cubicBezTo>
                  <a:pt x="5531" y="48043"/>
                  <a:pt x="12939" y="31843"/>
                  <a:pt x="27424" y="19341"/>
                </a:cubicBezTo>
                <a:cubicBezTo>
                  <a:pt x="41908" y="6840"/>
                  <a:pt x="61489" y="393"/>
                  <a:pt x="86164" y="0"/>
                </a:cubicBezTo>
                <a:close/>
              </a:path>
            </a:pathLst>
          </a:custGeom>
          <a:solidFill>
            <a:srgbClr val="67007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900" i="0" u="none" strike="noStrike" cap="none" spc="700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CAD0D61A-048C-493F-BEDB-B4BD3529A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7918" y="5384326"/>
            <a:ext cx="205750" cy="254414"/>
          </a:xfrm>
          <a:custGeom>
            <a:avLst/>
            <a:gdLst/>
            <a:ahLst/>
            <a:cxnLst/>
            <a:rect l="l" t="t" r="r" b="b"/>
            <a:pathLst>
              <a:path w="205750" h="254414">
                <a:moveTo>
                  <a:pt x="68688" y="0"/>
                </a:moveTo>
                <a:cubicBezTo>
                  <a:pt x="91867" y="46"/>
                  <a:pt x="111840" y="2735"/>
                  <a:pt x="128609" y="8066"/>
                </a:cubicBezTo>
                <a:cubicBezTo>
                  <a:pt x="145377" y="13398"/>
                  <a:pt x="159219" y="21095"/>
                  <a:pt x="170135" y="31159"/>
                </a:cubicBezTo>
                <a:cubicBezTo>
                  <a:pt x="181520" y="41315"/>
                  <a:pt x="190285" y="53793"/>
                  <a:pt x="196429" y="68593"/>
                </a:cubicBezTo>
                <a:cubicBezTo>
                  <a:pt x="202574" y="83394"/>
                  <a:pt x="205681" y="100888"/>
                  <a:pt x="205750" y="121076"/>
                </a:cubicBezTo>
                <a:cubicBezTo>
                  <a:pt x="205689" y="141574"/>
                  <a:pt x="202566" y="160028"/>
                  <a:pt x="196383" y="176439"/>
                </a:cubicBezTo>
                <a:cubicBezTo>
                  <a:pt x="190200" y="192849"/>
                  <a:pt x="181327" y="206845"/>
                  <a:pt x="169763" y="218425"/>
                </a:cubicBezTo>
                <a:cubicBezTo>
                  <a:pt x="157772" y="230154"/>
                  <a:pt x="142366" y="239075"/>
                  <a:pt x="123546" y="245187"/>
                </a:cubicBezTo>
                <a:cubicBezTo>
                  <a:pt x="104726" y="251300"/>
                  <a:pt x="83095" y="254376"/>
                  <a:pt x="58655" y="254414"/>
                </a:cubicBezTo>
                <a:cubicBezTo>
                  <a:pt x="46989" y="254406"/>
                  <a:pt x="36327" y="254143"/>
                  <a:pt x="26669" y="253626"/>
                </a:cubicBezTo>
                <a:cubicBezTo>
                  <a:pt x="17011" y="253108"/>
                  <a:pt x="8121" y="252382"/>
                  <a:pt x="0" y="251447"/>
                </a:cubicBezTo>
                <a:lnTo>
                  <a:pt x="0" y="5562"/>
                </a:lnTo>
                <a:cubicBezTo>
                  <a:pt x="9860" y="3870"/>
                  <a:pt x="20561" y="2526"/>
                  <a:pt x="32101" y="1530"/>
                </a:cubicBezTo>
                <a:cubicBezTo>
                  <a:pt x="43642" y="533"/>
                  <a:pt x="55837" y="23"/>
                  <a:pt x="68688" y="0"/>
                </a:cubicBezTo>
                <a:close/>
                <a:moveTo>
                  <a:pt x="70175" y="25585"/>
                </a:moveTo>
                <a:cubicBezTo>
                  <a:pt x="61814" y="25608"/>
                  <a:pt x="54475" y="25934"/>
                  <a:pt x="48157" y="26561"/>
                </a:cubicBezTo>
                <a:cubicBezTo>
                  <a:pt x="41840" y="27188"/>
                  <a:pt x="36545" y="27977"/>
                  <a:pt x="32271" y="28929"/>
                </a:cubicBezTo>
                <a:lnTo>
                  <a:pt x="32271" y="226971"/>
                </a:lnTo>
                <a:cubicBezTo>
                  <a:pt x="36421" y="227520"/>
                  <a:pt x="41314" y="227907"/>
                  <a:pt x="46950" y="228132"/>
                </a:cubicBezTo>
                <a:cubicBezTo>
                  <a:pt x="52586" y="228356"/>
                  <a:pt x="58593" y="228465"/>
                  <a:pt x="64972" y="228457"/>
                </a:cubicBezTo>
                <a:cubicBezTo>
                  <a:pt x="99817" y="228256"/>
                  <a:pt x="126278" y="218998"/>
                  <a:pt x="144355" y="200683"/>
                </a:cubicBezTo>
                <a:cubicBezTo>
                  <a:pt x="162432" y="182368"/>
                  <a:pt x="171520" y="156204"/>
                  <a:pt x="171621" y="122191"/>
                </a:cubicBezTo>
                <a:cubicBezTo>
                  <a:pt x="171830" y="92319"/>
                  <a:pt x="163515" y="68833"/>
                  <a:pt x="146677" y="51734"/>
                </a:cubicBezTo>
                <a:cubicBezTo>
                  <a:pt x="129839" y="34634"/>
                  <a:pt x="104339" y="25918"/>
                  <a:pt x="70175" y="25585"/>
                </a:cubicBezTo>
                <a:close/>
              </a:path>
            </a:pathLst>
          </a:custGeom>
          <a:solidFill>
            <a:srgbClr val="67007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900" i="0" u="none" strike="noStrike" cap="none" spc="700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C6854CC8-63F2-4EE0-A612-D4A632490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2722" y="5386183"/>
            <a:ext cx="32643" cy="250328"/>
          </a:xfrm>
          <a:custGeom>
            <a:avLst/>
            <a:gdLst/>
            <a:ahLst/>
            <a:cxnLst/>
            <a:rect l="l" t="t" r="r" b="b"/>
            <a:pathLst>
              <a:path w="32643" h="250328">
                <a:moveTo>
                  <a:pt x="0" y="0"/>
                </a:moveTo>
                <a:lnTo>
                  <a:pt x="32643" y="0"/>
                </a:lnTo>
                <a:lnTo>
                  <a:pt x="32643" y="250328"/>
                </a:lnTo>
                <a:lnTo>
                  <a:pt x="0" y="250328"/>
                </a:lnTo>
                <a:lnTo>
                  <a:pt x="0" y="0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900" i="0" u="none" strike="noStrike" cap="none" spc="700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F82CD1AD-D09E-48D6-87D9-E99709EC4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4544" y="5386183"/>
            <a:ext cx="187919" cy="250328"/>
          </a:xfrm>
          <a:custGeom>
            <a:avLst/>
            <a:gdLst/>
            <a:ahLst/>
            <a:cxnLst/>
            <a:rect l="l" t="t" r="r" b="b"/>
            <a:pathLst>
              <a:path w="187919" h="250328">
                <a:moveTo>
                  <a:pt x="0" y="0"/>
                </a:moveTo>
                <a:lnTo>
                  <a:pt x="35617" y="0"/>
                </a:lnTo>
                <a:lnTo>
                  <a:pt x="115513" y="126673"/>
                </a:lnTo>
                <a:cubicBezTo>
                  <a:pt x="124618" y="141300"/>
                  <a:pt x="132886" y="155323"/>
                  <a:pt x="140317" y="168743"/>
                </a:cubicBezTo>
                <a:cubicBezTo>
                  <a:pt x="147749" y="182162"/>
                  <a:pt x="154344" y="195257"/>
                  <a:pt x="160101" y="208026"/>
                </a:cubicBezTo>
                <a:lnTo>
                  <a:pt x="161214" y="207655"/>
                </a:lnTo>
                <a:cubicBezTo>
                  <a:pt x="159761" y="191179"/>
                  <a:pt x="158772" y="174724"/>
                  <a:pt x="158247" y="158289"/>
                </a:cubicBezTo>
                <a:cubicBezTo>
                  <a:pt x="157721" y="141854"/>
                  <a:pt x="157474" y="123995"/>
                  <a:pt x="157505" y="104710"/>
                </a:cubicBezTo>
                <a:lnTo>
                  <a:pt x="157505" y="0"/>
                </a:lnTo>
                <a:lnTo>
                  <a:pt x="187919" y="0"/>
                </a:lnTo>
                <a:lnTo>
                  <a:pt x="187919" y="250328"/>
                </a:lnTo>
                <a:lnTo>
                  <a:pt x="155275" y="250328"/>
                </a:lnTo>
                <a:lnTo>
                  <a:pt x="75751" y="123284"/>
                </a:lnTo>
                <a:cubicBezTo>
                  <a:pt x="66940" y="109307"/>
                  <a:pt x="58548" y="95284"/>
                  <a:pt x="50574" y="81214"/>
                </a:cubicBezTo>
                <a:cubicBezTo>
                  <a:pt x="42600" y="67144"/>
                  <a:pt x="35509" y="53307"/>
                  <a:pt x="29301" y="39702"/>
                </a:cubicBezTo>
                <a:lnTo>
                  <a:pt x="28189" y="40073"/>
                </a:lnTo>
                <a:cubicBezTo>
                  <a:pt x="29093" y="55590"/>
                  <a:pt x="29695" y="71548"/>
                  <a:pt x="29997" y="87949"/>
                </a:cubicBezTo>
                <a:cubicBezTo>
                  <a:pt x="30298" y="104351"/>
                  <a:pt x="30437" y="122822"/>
                  <a:pt x="30414" y="143363"/>
                </a:cubicBezTo>
                <a:lnTo>
                  <a:pt x="30414" y="250328"/>
                </a:lnTo>
                <a:lnTo>
                  <a:pt x="0" y="250328"/>
                </a:lnTo>
                <a:lnTo>
                  <a:pt x="0" y="0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900" i="0" u="none" strike="noStrike" cap="none" spc="700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5AF2224-B2C2-4AA7-9C5B-F9FB39447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4194" y="5386183"/>
            <a:ext cx="187919" cy="250328"/>
          </a:xfrm>
          <a:custGeom>
            <a:avLst/>
            <a:gdLst/>
            <a:ahLst/>
            <a:cxnLst/>
            <a:rect l="l" t="t" r="r" b="b"/>
            <a:pathLst>
              <a:path w="187919" h="250328">
                <a:moveTo>
                  <a:pt x="0" y="0"/>
                </a:moveTo>
                <a:lnTo>
                  <a:pt x="35617" y="0"/>
                </a:lnTo>
                <a:lnTo>
                  <a:pt x="115513" y="126673"/>
                </a:lnTo>
                <a:cubicBezTo>
                  <a:pt x="124618" y="141300"/>
                  <a:pt x="132886" y="155323"/>
                  <a:pt x="140317" y="168743"/>
                </a:cubicBezTo>
                <a:cubicBezTo>
                  <a:pt x="147749" y="182162"/>
                  <a:pt x="154344" y="195257"/>
                  <a:pt x="160101" y="208026"/>
                </a:cubicBezTo>
                <a:lnTo>
                  <a:pt x="161214" y="207655"/>
                </a:lnTo>
                <a:cubicBezTo>
                  <a:pt x="159761" y="191179"/>
                  <a:pt x="158772" y="174724"/>
                  <a:pt x="158247" y="158289"/>
                </a:cubicBezTo>
                <a:cubicBezTo>
                  <a:pt x="157721" y="141854"/>
                  <a:pt x="157474" y="123995"/>
                  <a:pt x="157505" y="104710"/>
                </a:cubicBezTo>
                <a:lnTo>
                  <a:pt x="157505" y="0"/>
                </a:lnTo>
                <a:lnTo>
                  <a:pt x="187919" y="0"/>
                </a:lnTo>
                <a:lnTo>
                  <a:pt x="187919" y="250328"/>
                </a:lnTo>
                <a:lnTo>
                  <a:pt x="155275" y="250328"/>
                </a:lnTo>
                <a:lnTo>
                  <a:pt x="75750" y="123284"/>
                </a:lnTo>
                <a:cubicBezTo>
                  <a:pt x="66940" y="109307"/>
                  <a:pt x="58548" y="95284"/>
                  <a:pt x="50574" y="81214"/>
                </a:cubicBezTo>
                <a:cubicBezTo>
                  <a:pt x="42600" y="67144"/>
                  <a:pt x="35509" y="53307"/>
                  <a:pt x="29301" y="39702"/>
                </a:cubicBezTo>
                <a:lnTo>
                  <a:pt x="28188" y="40073"/>
                </a:lnTo>
                <a:cubicBezTo>
                  <a:pt x="29093" y="55590"/>
                  <a:pt x="29695" y="71548"/>
                  <a:pt x="29997" y="87949"/>
                </a:cubicBezTo>
                <a:cubicBezTo>
                  <a:pt x="30298" y="104351"/>
                  <a:pt x="30437" y="122822"/>
                  <a:pt x="30414" y="143363"/>
                </a:cubicBezTo>
                <a:lnTo>
                  <a:pt x="30414" y="250328"/>
                </a:lnTo>
                <a:lnTo>
                  <a:pt x="0" y="250328"/>
                </a:lnTo>
                <a:lnTo>
                  <a:pt x="0" y="0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900" i="0" u="none" strike="noStrike" cap="none" spc="700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736F3C1A-2228-47CF-98EE-9470FDCE3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7196" y="5386183"/>
            <a:ext cx="141114" cy="250328"/>
          </a:xfrm>
          <a:custGeom>
            <a:avLst/>
            <a:gdLst/>
            <a:ahLst/>
            <a:cxnLst/>
            <a:rect l="l" t="t" r="r" b="b"/>
            <a:pathLst>
              <a:path w="141114" h="250328">
                <a:moveTo>
                  <a:pt x="0" y="0"/>
                </a:moveTo>
                <a:lnTo>
                  <a:pt x="135542" y="0"/>
                </a:lnTo>
                <a:lnTo>
                  <a:pt x="135542" y="27072"/>
                </a:lnTo>
                <a:lnTo>
                  <a:pt x="32643" y="27072"/>
                </a:lnTo>
                <a:lnTo>
                  <a:pt x="32643" y="106242"/>
                </a:lnTo>
                <a:lnTo>
                  <a:pt x="129598" y="106242"/>
                </a:lnTo>
                <a:lnTo>
                  <a:pt x="129598" y="132942"/>
                </a:lnTo>
                <a:lnTo>
                  <a:pt x="32643" y="132942"/>
                </a:lnTo>
                <a:lnTo>
                  <a:pt x="32643" y="223257"/>
                </a:lnTo>
                <a:lnTo>
                  <a:pt x="141114" y="223257"/>
                </a:lnTo>
                <a:lnTo>
                  <a:pt x="141114" y="250328"/>
                </a:lnTo>
                <a:lnTo>
                  <a:pt x="0" y="250328"/>
                </a:lnTo>
                <a:lnTo>
                  <a:pt x="0" y="0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900" i="0" u="none" strike="noStrike" cap="none" spc="700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AEFF8A02-D381-421D-B980-CAD47262D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0597" y="5386183"/>
            <a:ext cx="32643" cy="250328"/>
          </a:xfrm>
          <a:custGeom>
            <a:avLst/>
            <a:gdLst/>
            <a:ahLst/>
            <a:cxnLst/>
            <a:rect l="l" t="t" r="r" b="b"/>
            <a:pathLst>
              <a:path w="32643" h="250328">
                <a:moveTo>
                  <a:pt x="0" y="0"/>
                </a:moveTo>
                <a:lnTo>
                  <a:pt x="32643" y="0"/>
                </a:lnTo>
                <a:lnTo>
                  <a:pt x="32643" y="250328"/>
                </a:lnTo>
                <a:lnTo>
                  <a:pt x="0" y="250328"/>
                </a:lnTo>
                <a:lnTo>
                  <a:pt x="0" y="0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900" i="0" u="none" strike="noStrike" cap="none" spc="700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086DC395-25E5-4791-A53A-FC1871CB4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3472" y="5386183"/>
            <a:ext cx="209466" cy="250328"/>
          </a:xfrm>
          <a:custGeom>
            <a:avLst/>
            <a:gdLst/>
            <a:ahLst/>
            <a:cxnLst/>
            <a:rect l="l" t="t" r="r" b="b"/>
            <a:pathLst>
              <a:path w="209466" h="250328">
                <a:moveTo>
                  <a:pt x="85420" y="0"/>
                </a:moveTo>
                <a:lnTo>
                  <a:pt x="124044" y="0"/>
                </a:lnTo>
                <a:lnTo>
                  <a:pt x="209466" y="250328"/>
                </a:lnTo>
                <a:lnTo>
                  <a:pt x="174925" y="250328"/>
                </a:lnTo>
                <a:lnTo>
                  <a:pt x="148185" y="171575"/>
                </a:lnTo>
                <a:lnTo>
                  <a:pt x="59423" y="171575"/>
                </a:lnTo>
                <a:lnTo>
                  <a:pt x="33425" y="250328"/>
                </a:lnTo>
                <a:lnTo>
                  <a:pt x="0" y="250328"/>
                </a:lnTo>
                <a:lnTo>
                  <a:pt x="85420" y="0"/>
                </a:lnTo>
                <a:close/>
                <a:moveTo>
                  <a:pt x="103247" y="28557"/>
                </a:moveTo>
                <a:cubicBezTo>
                  <a:pt x="101421" y="35834"/>
                  <a:pt x="99502" y="43299"/>
                  <a:pt x="97490" y="50951"/>
                </a:cubicBezTo>
                <a:cubicBezTo>
                  <a:pt x="95478" y="58603"/>
                  <a:pt x="93188" y="66261"/>
                  <a:pt x="90619" y="73924"/>
                </a:cubicBezTo>
                <a:lnTo>
                  <a:pt x="66108" y="146361"/>
                </a:lnTo>
                <a:lnTo>
                  <a:pt x="141871" y="146361"/>
                </a:lnTo>
                <a:lnTo>
                  <a:pt x="116988" y="74267"/>
                </a:lnTo>
                <a:cubicBezTo>
                  <a:pt x="114241" y="66114"/>
                  <a:pt x="111843" y="58264"/>
                  <a:pt x="109792" y="50715"/>
                </a:cubicBezTo>
                <a:cubicBezTo>
                  <a:pt x="107742" y="43167"/>
                  <a:pt x="105808" y="35781"/>
                  <a:pt x="103989" y="28557"/>
                </a:cubicBezTo>
                <a:lnTo>
                  <a:pt x="103247" y="28557"/>
                </a:lnTo>
                <a:close/>
              </a:path>
            </a:pathLst>
          </a:custGeom>
          <a:solidFill>
            <a:srgbClr val="67007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900" i="0" u="none" strike="noStrike" cap="none" spc="700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E07D9D-2F2E-4601-8A2A-1B8EC031E06A}"/>
              </a:ext>
            </a:extLst>
          </p:cNvPr>
          <p:cNvSpPr/>
          <p:nvPr/>
        </p:nvSpPr>
        <p:spPr>
          <a:xfrm>
            <a:off x="0" y="-111"/>
            <a:ext cx="4233488" cy="1086330"/>
          </a:xfrm>
          <a:prstGeom prst="rect">
            <a:avLst/>
          </a:prstGeom>
          <a:solidFill>
            <a:srgbClr val="670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76E259-7780-4CEA-AF4C-4B431FD98210}"/>
              </a:ext>
            </a:extLst>
          </p:cNvPr>
          <p:cNvSpPr txBox="1">
            <a:spLocks/>
          </p:cNvSpPr>
          <p:nvPr/>
        </p:nvSpPr>
        <p:spPr>
          <a:xfrm>
            <a:off x="1982452" y="380035"/>
            <a:ext cx="152705" cy="329185"/>
          </a:xfrm>
          <a:custGeom>
            <a:avLst/>
            <a:gdLst/>
            <a:ahLst/>
            <a:cxnLst/>
            <a:rect l="l" t="t" r="r" b="b"/>
            <a:pathLst>
              <a:path w="152705" h="329185">
                <a:moveTo>
                  <a:pt x="76352" y="0"/>
                </a:moveTo>
                <a:cubicBezTo>
                  <a:pt x="101041" y="0"/>
                  <a:pt x="119939" y="7011"/>
                  <a:pt x="133045" y="21032"/>
                </a:cubicBezTo>
                <a:cubicBezTo>
                  <a:pt x="146151" y="35053"/>
                  <a:pt x="152705" y="54865"/>
                  <a:pt x="152705" y="80468"/>
                </a:cubicBezTo>
                <a:lnTo>
                  <a:pt x="152705" y="248717"/>
                </a:lnTo>
                <a:cubicBezTo>
                  <a:pt x="152705" y="274321"/>
                  <a:pt x="146151" y="294133"/>
                  <a:pt x="133045" y="308153"/>
                </a:cubicBezTo>
                <a:cubicBezTo>
                  <a:pt x="119939" y="322174"/>
                  <a:pt x="101041" y="329185"/>
                  <a:pt x="76352" y="329185"/>
                </a:cubicBezTo>
                <a:cubicBezTo>
                  <a:pt x="51663" y="329185"/>
                  <a:pt x="32766" y="322174"/>
                  <a:pt x="19659" y="308153"/>
                </a:cubicBezTo>
                <a:cubicBezTo>
                  <a:pt x="6553" y="294133"/>
                  <a:pt x="0" y="274321"/>
                  <a:pt x="0" y="248717"/>
                </a:cubicBezTo>
                <a:lnTo>
                  <a:pt x="0" y="80468"/>
                </a:lnTo>
                <a:cubicBezTo>
                  <a:pt x="0" y="54865"/>
                  <a:pt x="6553" y="35053"/>
                  <a:pt x="19659" y="21032"/>
                </a:cubicBezTo>
                <a:cubicBezTo>
                  <a:pt x="32766" y="7011"/>
                  <a:pt x="51663" y="0"/>
                  <a:pt x="76352" y="0"/>
                </a:cubicBezTo>
                <a:close/>
                <a:moveTo>
                  <a:pt x="76352" y="45721"/>
                </a:moveTo>
                <a:cubicBezTo>
                  <a:pt x="58979" y="45721"/>
                  <a:pt x="50292" y="56236"/>
                  <a:pt x="50292" y="77267"/>
                </a:cubicBezTo>
                <a:lnTo>
                  <a:pt x="50292" y="251918"/>
                </a:lnTo>
                <a:cubicBezTo>
                  <a:pt x="50292" y="272949"/>
                  <a:pt x="58979" y="283465"/>
                  <a:pt x="76352" y="283465"/>
                </a:cubicBezTo>
                <a:cubicBezTo>
                  <a:pt x="93726" y="283465"/>
                  <a:pt x="102413" y="272949"/>
                  <a:pt x="102413" y="251918"/>
                </a:cubicBez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FF65B1-8CBD-4A0D-A118-3A9376BB4011}"/>
              </a:ext>
            </a:extLst>
          </p:cNvPr>
          <p:cNvSpPr txBox="1">
            <a:spLocks/>
          </p:cNvSpPr>
          <p:nvPr/>
        </p:nvSpPr>
        <p:spPr>
          <a:xfrm>
            <a:off x="2754434" y="380035"/>
            <a:ext cx="148133" cy="329185"/>
          </a:xfrm>
          <a:custGeom>
            <a:avLst/>
            <a:gdLst/>
            <a:ahLst/>
            <a:cxnLst/>
            <a:rect l="l" t="t" r="r" b="b"/>
            <a:pathLst>
              <a:path w="148133" h="329185">
                <a:moveTo>
                  <a:pt x="74066" y="0"/>
                </a:moveTo>
                <a:cubicBezTo>
                  <a:pt x="98145" y="0"/>
                  <a:pt x="116510" y="6859"/>
                  <a:pt x="129159" y="20575"/>
                </a:cubicBezTo>
                <a:cubicBezTo>
                  <a:pt x="141808" y="34291"/>
                  <a:pt x="148133" y="53645"/>
                  <a:pt x="148133" y="78639"/>
                </a:cubicBezTo>
                <a:lnTo>
                  <a:pt x="148133" y="112472"/>
                </a:lnTo>
                <a:lnTo>
                  <a:pt x="100584" y="112472"/>
                </a:lnTo>
                <a:lnTo>
                  <a:pt x="100584" y="75439"/>
                </a:lnTo>
                <a:cubicBezTo>
                  <a:pt x="100584" y="55627"/>
                  <a:pt x="92202" y="45721"/>
                  <a:pt x="75438" y="45721"/>
                </a:cubicBezTo>
                <a:cubicBezTo>
                  <a:pt x="58674" y="45721"/>
                  <a:pt x="50292" y="55627"/>
                  <a:pt x="50292" y="75439"/>
                </a:cubicBezTo>
                <a:lnTo>
                  <a:pt x="50292" y="254204"/>
                </a:lnTo>
                <a:cubicBezTo>
                  <a:pt x="50292" y="273711"/>
                  <a:pt x="58674" y="283465"/>
                  <a:pt x="75438" y="283465"/>
                </a:cubicBezTo>
                <a:cubicBezTo>
                  <a:pt x="92202" y="283465"/>
                  <a:pt x="100584" y="273711"/>
                  <a:pt x="100584" y="254204"/>
                </a:cubicBezTo>
                <a:lnTo>
                  <a:pt x="100584" y="205283"/>
                </a:lnTo>
                <a:lnTo>
                  <a:pt x="148133" y="205283"/>
                </a:lnTo>
                <a:lnTo>
                  <a:pt x="148133" y="250546"/>
                </a:lnTo>
                <a:cubicBezTo>
                  <a:pt x="148133" y="275540"/>
                  <a:pt x="141808" y="294895"/>
                  <a:pt x="129159" y="308611"/>
                </a:cubicBezTo>
                <a:cubicBezTo>
                  <a:pt x="116510" y="322327"/>
                  <a:pt x="98145" y="329185"/>
                  <a:pt x="74066" y="329185"/>
                </a:cubicBezTo>
                <a:cubicBezTo>
                  <a:pt x="49987" y="329185"/>
                  <a:pt x="31623" y="322327"/>
                  <a:pt x="18974" y="308611"/>
                </a:cubicBezTo>
                <a:cubicBezTo>
                  <a:pt x="6325" y="294895"/>
                  <a:pt x="0" y="275540"/>
                  <a:pt x="0" y="250546"/>
                </a:cubicBezTo>
                <a:lnTo>
                  <a:pt x="0" y="78639"/>
                </a:lnTo>
                <a:cubicBezTo>
                  <a:pt x="0" y="53645"/>
                  <a:pt x="6325" y="34291"/>
                  <a:pt x="18974" y="20575"/>
                </a:cubicBezTo>
                <a:cubicBezTo>
                  <a:pt x="31623" y="6859"/>
                  <a:pt x="49987" y="0"/>
                  <a:pt x="74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5F0F37-97DD-4362-8135-9892B4DABDB6}"/>
              </a:ext>
            </a:extLst>
          </p:cNvPr>
          <p:cNvSpPr txBox="1">
            <a:spLocks/>
          </p:cNvSpPr>
          <p:nvPr/>
        </p:nvSpPr>
        <p:spPr>
          <a:xfrm>
            <a:off x="3439777" y="380035"/>
            <a:ext cx="149961" cy="329185"/>
          </a:xfrm>
          <a:custGeom>
            <a:avLst/>
            <a:gdLst/>
            <a:ahLst/>
            <a:cxnLst/>
            <a:rect l="l" t="t" r="r" b="b"/>
            <a:pathLst>
              <a:path w="149961" h="329185">
                <a:moveTo>
                  <a:pt x="74981" y="0"/>
                </a:moveTo>
                <a:cubicBezTo>
                  <a:pt x="99365" y="0"/>
                  <a:pt x="117957" y="6935"/>
                  <a:pt x="130759" y="20803"/>
                </a:cubicBezTo>
                <a:cubicBezTo>
                  <a:pt x="143561" y="34672"/>
                  <a:pt x="149961" y="54560"/>
                  <a:pt x="149961" y="80468"/>
                </a:cubicBezTo>
                <a:lnTo>
                  <a:pt x="149961" y="107900"/>
                </a:lnTo>
                <a:lnTo>
                  <a:pt x="102413" y="107900"/>
                </a:ln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ubicBezTo>
                  <a:pt x="58979" y="45721"/>
                  <a:pt x="50292" y="56236"/>
                  <a:pt x="50292" y="77267"/>
                </a:cubicBezTo>
                <a:lnTo>
                  <a:pt x="50292" y="252375"/>
                </a:lnTo>
                <a:cubicBezTo>
                  <a:pt x="50292" y="273101"/>
                  <a:pt x="58979" y="283465"/>
                  <a:pt x="76352" y="283465"/>
                </a:cubicBezTo>
                <a:cubicBezTo>
                  <a:pt x="93726" y="283465"/>
                  <a:pt x="102413" y="273101"/>
                  <a:pt x="102413" y="252375"/>
                </a:cubicBezTo>
                <a:lnTo>
                  <a:pt x="102413" y="189739"/>
                </a:lnTo>
                <a:lnTo>
                  <a:pt x="77266" y="189739"/>
                </a:lnTo>
                <a:lnTo>
                  <a:pt x="77266" y="144019"/>
                </a:lnTo>
                <a:lnTo>
                  <a:pt x="149961" y="144019"/>
                </a:lnTo>
                <a:lnTo>
                  <a:pt x="149961" y="248717"/>
                </a:lnTo>
                <a:cubicBezTo>
                  <a:pt x="149961" y="274625"/>
                  <a:pt x="143561" y="294514"/>
                  <a:pt x="130759" y="308382"/>
                </a:cubicBezTo>
                <a:cubicBezTo>
                  <a:pt x="117957" y="322250"/>
                  <a:pt x="99365" y="329185"/>
                  <a:pt x="74981" y="329185"/>
                </a:cubicBezTo>
                <a:cubicBezTo>
                  <a:pt x="50597" y="329185"/>
                  <a:pt x="32004" y="322250"/>
                  <a:pt x="19202" y="308382"/>
                </a:cubicBezTo>
                <a:cubicBezTo>
                  <a:pt x="6400" y="294514"/>
                  <a:pt x="0" y="274625"/>
                  <a:pt x="0" y="248717"/>
                </a:cubicBezTo>
                <a:lnTo>
                  <a:pt x="0" y="80468"/>
                </a:lnTo>
                <a:cubicBezTo>
                  <a:pt x="0" y="54560"/>
                  <a:pt x="6400" y="34672"/>
                  <a:pt x="19202" y="20803"/>
                </a:cubicBezTo>
                <a:cubicBezTo>
                  <a:pt x="32004" y="6935"/>
                  <a:pt x="50597" y="0"/>
                  <a:pt x="749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EE3D20-9D1C-4DC1-BE78-D1F2FE2CD215}"/>
              </a:ext>
            </a:extLst>
          </p:cNvPr>
          <p:cNvSpPr txBox="1">
            <a:spLocks/>
          </p:cNvSpPr>
          <p:nvPr/>
        </p:nvSpPr>
        <p:spPr>
          <a:xfrm>
            <a:off x="1052658" y="384608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73DFC1-74FA-43A2-AA55-5415D0F56879}"/>
              </a:ext>
            </a:extLst>
          </p:cNvPr>
          <p:cNvSpPr txBox="1">
            <a:spLocks/>
          </p:cNvSpPr>
          <p:nvPr/>
        </p:nvSpPr>
        <p:spPr>
          <a:xfrm>
            <a:off x="1214583" y="384608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4CB543-9D4E-43F5-B9D1-576C72C79CAA}"/>
              </a:ext>
            </a:extLst>
          </p:cNvPr>
          <p:cNvSpPr txBox="1">
            <a:spLocks/>
          </p:cNvSpPr>
          <p:nvPr/>
        </p:nvSpPr>
        <p:spPr>
          <a:xfrm>
            <a:off x="1477550" y="384608"/>
            <a:ext cx="155448" cy="320040"/>
          </a:xfrm>
          <a:custGeom>
            <a:avLst/>
            <a:gdLst/>
            <a:ahLst/>
            <a:cxnLst/>
            <a:rect l="l" t="t" r="r" b="b"/>
            <a:pathLst>
              <a:path w="155448" h="320040">
                <a:moveTo>
                  <a:pt x="0" y="0"/>
                </a:moveTo>
                <a:lnTo>
                  <a:pt x="155448" y="0"/>
                </a:lnTo>
                <a:lnTo>
                  <a:pt x="155448" y="45720"/>
                </a:lnTo>
                <a:lnTo>
                  <a:pt x="102870" y="45720"/>
                </a:lnTo>
                <a:lnTo>
                  <a:pt x="102870" y="320040"/>
                </a:lnTo>
                <a:lnTo>
                  <a:pt x="52578" y="320040"/>
                </a:lnTo>
                <a:lnTo>
                  <a:pt x="52578" y="45720"/>
                </a:lnTo>
                <a:lnTo>
                  <a:pt x="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E97CD7F-6BE6-4249-9232-15675FE34B93}"/>
              </a:ext>
            </a:extLst>
          </p:cNvPr>
          <p:cNvSpPr txBox="1">
            <a:spLocks/>
          </p:cNvSpPr>
          <p:nvPr/>
        </p:nvSpPr>
        <p:spPr>
          <a:xfrm>
            <a:off x="1728934" y="384608"/>
            <a:ext cx="154991" cy="320040"/>
          </a:xfrm>
          <a:custGeom>
            <a:avLst/>
            <a:gdLst/>
            <a:ahLst/>
            <a:cxnLst/>
            <a:rect l="l" t="t" r="r" b="b"/>
            <a:pathLst>
              <a:path w="154991" h="320040">
                <a:moveTo>
                  <a:pt x="0" y="0"/>
                </a:moveTo>
                <a:lnTo>
                  <a:pt x="74524" y="0"/>
                </a:lnTo>
                <a:cubicBezTo>
                  <a:pt x="100432" y="0"/>
                  <a:pt x="119329" y="6019"/>
                  <a:pt x="131217" y="18059"/>
                </a:cubicBezTo>
                <a:cubicBezTo>
                  <a:pt x="143104" y="30099"/>
                  <a:pt x="149047" y="48615"/>
                  <a:pt x="149047" y="73609"/>
                </a:cubicBezTo>
                <a:lnTo>
                  <a:pt x="149047" y="93268"/>
                </a:lnTo>
                <a:cubicBezTo>
                  <a:pt x="149047" y="126492"/>
                  <a:pt x="138075" y="147523"/>
                  <a:pt x="116129" y="156362"/>
                </a:cubicBezTo>
                <a:lnTo>
                  <a:pt x="116129" y="157276"/>
                </a:lnTo>
                <a:cubicBezTo>
                  <a:pt x="128321" y="160934"/>
                  <a:pt x="136932" y="168402"/>
                  <a:pt x="141961" y="179679"/>
                </a:cubicBezTo>
                <a:cubicBezTo>
                  <a:pt x="146990" y="190957"/>
                  <a:pt x="149505" y="206044"/>
                  <a:pt x="149505" y="224942"/>
                </a:cubicBezTo>
                <a:lnTo>
                  <a:pt x="149505" y="281178"/>
                </a:lnTo>
                <a:cubicBezTo>
                  <a:pt x="149505" y="290322"/>
                  <a:pt x="149810" y="297713"/>
                  <a:pt x="150419" y="303352"/>
                </a:cubicBezTo>
                <a:cubicBezTo>
                  <a:pt x="151029" y="308991"/>
                  <a:pt x="152553" y="314553"/>
                  <a:pt x="154991" y="320040"/>
                </a:cubicBezTo>
                <a:lnTo>
                  <a:pt x="103785" y="320040"/>
                </a:lnTo>
                <a:cubicBezTo>
                  <a:pt x="101956" y="314858"/>
                  <a:pt x="100737" y="309981"/>
                  <a:pt x="100127" y="305409"/>
                </a:cubicBezTo>
                <a:cubicBezTo>
                  <a:pt x="99518" y="300837"/>
                  <a:pt x="99213" y="292608"/>
                  <a:pt x="99213" y="280720"/>
                </a:cubicBezTo>
                <a:lnTo>
                  <a:pt x="99213" y="222199"/>
                </a:lnTo>
                <a:cubicBezTo>
                  <a:pt x="99213" y="207568"/>
                  <a:pt x="96850" y="197358"/>
                  <a:pt x="92126" y="191566"/>
                </a:cubicBezTo>
                <a:cubicBezTo>
                  <a:pt x="87402" y="185775"/>
                  <a:pt x="79248" y="182880"/>
                  <a:pt x="67666" y="182880"/>
                </a:cubicBezTo>
                <a:lnTo>
                  <a:pt x="50292" y="18288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137160"/>
                </a:lnTo>
                <a:lnTo>
                  <a:pt x="68580" y="137160"/>
                </a:lnTo>
                <a:cubicBezTo>
                  <a:pt x="78639" y="137160"/>
                  <a:pt x="86183" y="134569"/>
                  <a:pt x="91212" y="129387"/>
                </a:cubicBezTo>
                <a:cubicBezTo>
                  <a:pt x="96241" y="124206"/>
                  <a:pt x="98755" y="115519"/>
                  <a:pt x="98755" y="103327"/>
                </a:cubicBezTo>
                <a:lnTo>
                  <a:pt x="98755" y="78638"/>
                </a:lnTo>
                <a:cubicBezTo>
                  <a:pt x="98755" y="67056"/>
                  <a:pt x="96698" y="58674"/>
                  <a:pt x="92583" y="53492"/>
                </a:cubicBezTo>
                <a:cubicBezTo>
                  <a:pt x="88469" y="48310"/>
                  <a:pt x="81991" y="45720"/>
                  <a:pt x="73152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EBC3DB-5A00-4B43-B3A2-D77CDD503A96}"/>
              </a:ext>
            </a:extLst>
          </p:cNvPr>
          <p:cNvSpPr txBox="1">
            <a:spLocks/>
          </p:cNvSpPr>
          <p:nvPr/>
        </p:nvSpPr>
        <p:spPr>
          <a:xfrm>
            <a:off x="2243284" y="384608"/>
            <a:ext cx="151791" cy="320040"/>
          </a:xfrm>
          <a:custGeom>
            <a:avLst/>
            <a:gdLst/>
            <a:ahLst/>
            <a:cxnLst/>
            <a:rect l="l" t="t" r="r" b="b"/>
            <a:pathLst>
              <a:path w="151791" h="320040">
                <a:moveTo>
                  <a:pt x="0" y="0"/>
                </a:moveTo>
                <a:lnTo>
                  <a:pt x="76810" y="0"/>
                </a:lnTo>
                <a:cubicBezTo>
                  <a:pt x="101803" y="0"/>
                  <a:pt x="120549" y="6705"/>
                  <a:pt x="133046" y="20116"/>
                </a:cubicBezTo>
                <a:cubicBezTo>
                  <a:pt x="145542" y="33527"/>
                  <a:pt x="151791" y="53187"/>
                  <a:pt x="151791" y="79095"/>
                </a:cubicBezTo>
                <a:lnTo>
                  <a:pt x="151791" y="240944"/>
                </a:lnTo>
                <a:cubicBezTo>
                  <a:pt x="151791" y="266852"/>
                  <a:pt x="145542" y="286512"/>
                  <a:pt x="133046" y="299923"/>
                </a:cubicBezTo>
                <a:cubicBezTo>
                  <a:pt x="120549" y="313334"/>
                  <a:pt x="101803" y="320040"/>
                  <a:pt x="76810" y="320040"/>
                </a:cubicBez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274320"/>
                </a:lnTo>
                <a:lnTo>
                  <a:pt x="75896" y="274320"/>
                </a:lnTo>
                <a:cubicBezTo>
                  <a:pt x="84125" y="274320"/>
                  <a:pt x="90450" y="271881"/>
                  <a:pt x="94869" y="267004"/>
                </a:cubicBezTo>
                <a:cubicBezTo>
                  <a:pt x="99289" y="262128"/>
                  <a:pt x="101499" y="254203"/>
                  <a:pt x="101499" y="243230"/>
                </a:cubicBezTo>
                <a:lnTo>
                  <a:pt x="101499" y="76809"/>
                </a:lnTo>
                <a:cubicBezTo>
                  <a:pt x="101499" y="65836"/>
                  <a:pt x="99289" y="57912"/>
                  <a:pt x="94869" y="53035"/>
                </a:cubicBezTo>
                <a:cubicBezTo>
                  <a:pt x="90450" y="48158"/>
                  <a:pt x="84125" y="45720"/>
                  <a:pt x="75896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8A486A6-20FE-4C5B-A8CA-3840AAE6C0B0}"/>
              </a:ext>
            </a:extLst>
          </p:cNvPr>
          <p:cNvSpPr txBox="1">
            <a:spLocks/>
          </p:cNvSpPr>
          <p:nvPr/>
        </p:nvSpPr>
        <p:spPr>
          <a:xfrm>
            <a:off x="2498631" y="384608"/>
            <a:ext cx="149961" cy="324612"/>
          </a:xfrm>
          <a:custGeom>
            <a:avLst/>
            <a:gdLst/>
            <a:ahLst/>
            <a:cxnLst/>
            <a:rect l="l" t="t" r="r" b="b"/>
            <a:pathLst>
              <a:path w="149961" h="324612">
                <a:moveTo>
                  <a:pt x="0" y="0"/>
                </a:moveTo>
                <a:lnTo>
                  <a:pt x="50292" y="0"/>
                </a:lnTo>
                <a:lnTo>
                  <a:pt x="50292" y="247802"/>
                </a:lnTo>
                <a:cubicBezTo>
                  <a:pt x="50292" y="258775"/>
                  <a:pt x="52501" y="266700"/>
                  <a:pt x="56921" y="271576"/>
                </a:cubicBezTo>
                <a:cubicBezTo>
                  <a:pt x="61341" y="276453"/>
                  <a:pt x="67665" y="278892"/>
                  <a:pt x="75895" y="278892"/>
                </a:cubicBezTo>
                <a:cubicBezTo>
                  <a:pt x="84124" y="278892"/>
                  <a:pt x="90449" y="276453"/>
                  <a:pt x="94869" y="271576"/>
                </a:cubicBezTo>
                <a:cubicBezTo>
                  <a:pt x="99288" y="266700"/>
                  <a:pt x="101498" y="258775"/>
                  <a:pt x="101498" y="247802"/>
                </a:cubicBezTo>
                <a:lnTo>
                  <a:pt x="101498" y="0"/>
                </a:lnTo>
                <a:lnTo>
                  <a:pt x="149961" y="0"/>
                </a:lnTo>
                <a:lnTo>
                  <a:pt x="149961" y="244144"/>
                </a:lnTo>
                <a:cubicBezTo>
                  <a:pt x="149961" y="270052"/>
                  <a:pt x="143560" y="289941"/>
                  <a:pt x="130759" y="303809"/>
                </a:cubicBezTo>
                <a:cubicBezTo>
                  <a:pt x="117957" y="317677"/>
                  <a:pt x="99364" y="324612"/>
                  <a:pt x="74980" y="324612"/>
                </a:cubicBezTo>
                <a:cubicBezTo>
                  <a:pt x="50596" y="324612"/>
                  <a:pt x="32004" y="317677"/>
                  <a:pt x="19202" y="303809"/>
                </a:cubicBezTo>
                <a:cubicBezTo>
                  <a:pt x="6400" y="289941"/>
                  <a:pt x="0" y="270052"/>
                  <a:pt x="0" y="24414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68B476-CE16-427A-A80A-3B54216CF8D4}"/>
              </a:ext>
            </a:extLst>
          </p:cNvPr>
          <p:cNvSpPr txBox="1">
            <a:spLocks/>
          </p:cNvSpPr>
          <p:nvPr/>
        </p:nvSpPr>
        <p:spPr>
          <a:xfrm>
            <a:off x="3005283" y="384608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A9FAEE1-F598-4C15-8B33-F443D36E9B80}"/>
              </a:ext>
            </a:extLst>
          </p:cNvPr>
          <p:cNvSpPr txBox="1">
            <a:spLocks/>
          </p:cNvSpPr>
          <p:nvPr/>
        </p:nvSpPr>
        <p:spPr>
          <a:xfrm>
            <a:off x="3167208" y="384608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BA13444-9A07-40B4-91E2-DE69D26A552C}"/>
              </a:ext>
            </a:extLst>
          </p:cNvPr>
          <p:cNvSpPr/>
          <p:nvPr/>
        </p:nvSpPr>
        <p:spPr>
          <a:xfrm>
            <a:off x="7842317" y="-1469"/>
            <a:ext cx="3587683" cy="6859468"/>
          </a:xfrm>
          <a:custGeom>
            <a:avLst/>
            <a:gdLst>
              <a:gd name="connsiteX0" fmla="*/ 3587683 w 3587683"/>
              <a:gd name="connsiteY0" fmla="*/ 0 h 6859468"/>
              <a:gd name="connsiteX1" fmla="*/ 3587683 w 3587683"/>
              <a:gd name="connsiteY1" fmla="*/ 6859468 h 6859468"/>
              <a:gd name="connsiteX2" fmla="*/ 0 w 3587683"/>
              <a:gd name="connsiteY2" fmla="*/ 6859468 h 6859468"/>
              <a:gd name="connsiteX3" fmla="*/ 3587683 w 3587683"/>
              <a:gd name="connsiteY3" fmla="*/ 0 h 6859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7683" h="6859468">
                <a:moveTo>
                  <a:pt x="3587683" y="0"/>
                </a:moveTo>
                <a:lnTo>
                  <a:pt x="3587683" y="6859468"/>
                </a:lnTo>
                <a:lnTo>
                  <a:pt x="0" y="6859468"/>
                </a:lnTo>
                <a:lnTo>
                  <a:pt x="3587683" y="0"/>
                </a:lnTo>
                <a:close/>
              </a:path>
            </a:pathLst>
          </a:custGeom>
          <a:solidFill>
            <a:srgbClr val="670076"/>
          </a:solidFill>
          <a:ln>
            <a:solidFill>
              <a:srgbClr val="6700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4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Bebas Neue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Halal Indonesia PPT</dc:title>
  <dc:creator>Muhamad Rizki Sunarya</dc:creator>
  <cp:keywords>Funij.com</cp:keywords>
  <cp:lastModifiedBy>Muhamad Rizki Sunarya</cp:lastModifiedBy>
  <cp:revision>30</cp:revision>
  <dcterms:created xsi:type="dcterms:W3CDTF">2025-06-20T02:32:37Z</dcterms:created>
  <dcterms:modified xsi:type="dcterms:W3CDTF">2025-08-06T06:22:36Z</dcterms:modified>
</cp:coreProperties>
</file>