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FE0"/>
    <a:srgbClr val="81BB59"/>
    <a:srgbClr val="000000"/>
    <a:srgbClr val="AFD4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3090" y="9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B6C7-2639-49C6-B08E-82D9CC38CDD0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2CD2-C770-449B-AC6C-CEF5FE47C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7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B6C7-2639-49C6-B08E-82D9CC38CDD0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2CD2-C770-449B-AC6C-CEF5FE47C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1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B6C7-2639-49C6-B08E-82D9CC38CDD0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2CD2-C770-449B-AC6C-CEF5FE47C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90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B6C7-2639-49C6-B08E-82D9CC38CDD0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2CD2-C770-449B-AC6C-CEF5FE47C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8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B6C7-2639-49C6-B08E-82D9CC38CDD0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2CD2-C770-449B-AC6C-CEF5FE47C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5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B6C7-2639-49C6-B08E-82D9CC38CDD0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2CD2-C770-449B-AC6C-CEF5FE47C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6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B6C7-2639-49C6-B08E-82D9CC38CDD0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2CD2-C770-449B-AC6C-CEF5FE47C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97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B6C7-2639-49C6-B08E-82D9CC38CDD0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2CD2-C770-449B-AC6C-CEF5FE47C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0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B6C7-2639-49C6-B08E-82D9CC38CDD0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2CD2-C770-449B-AC6C-CEF5FE47C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31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B6C7-2639-49C6-B08E-82D9CC38CDD0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2CD2-C770-449B-AC6C-CEF5FE47C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8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6B6C7-2639-49C6-B08E-82D9CC38CDD0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2CD2-C770-449B-AC6C-CEF5FE47C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4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6B6C7-2639-49C6-B08E-82D9CC38CDD0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52CD2-C770-449B-AC6C-CEF5FE47C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1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6" name="Rectangle 1345">
            <a:extLst>
              <a:ext uri="{FF2B5EF4-FFF2-40B4-BE49-F238E27FC236}">
                <a16:creationId xmlns:a16="http://schemas.microsoft.com/office/drawing/2014/main" id="{2A10CBB4-7D4A-44E6-9E7F-6B5A04C5491A}"/>
              </a:ext>
            </a:extLst>
          </p:cNvPr>
          <p:cNvSpPr/>
          <p:nvPr/>
        </p:nvSpPr>
        <p:spPr>
          <a:xfrm>
            <a:off x="683306" y="-10150"/>
            <a:ext cx="2019300" cy="2026439"/>
          </a:xfrm>
          <a:prstGeom prst="rect">
            <a:avLst/>
          </a:prstGeom>
          <a:solidFill>
            <a:srgbClr val="ED7F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8" name="Freeform 57">
            <a:extLst>
              <a:ext uri="{FF2B5EF4-FFF2-40B4-BE49-F238E27FC236}">
                <a16:creationId xmlns:a16="http://schemas.microsoft.com/office/drawing/2014/main" id="{4A763012-AAAE-410F-8E0A-BF08F427F237}"/>
              </a:ext>
            </a:extLst>
          </p:cNvPr>
          <p:cNvSpPr>
            <a:spLocks/>
          </p:cNvSpPr>
          <p:nvPr/>
        </p:nvSpPr>
        <p:spPr bwMode="auto">
          <a:xfrm>
            <a:off x="517525" y="3593880"/>
            <a:ext cx="112713" cy="117475"/>
          </a:xfrm>
          <a:custGeom>
            <a:avLst/>
            <a:gdLst>
              <a:gd name="T0" fmla="*/ 41 w 41"/>
              <a:gd name="T1" fmla="*/ 33 h 41"/>
              <a:gd name="T2" fmla="*/ 40 w 41"/>
              <a:gd name="T3" fmla="*/ 34 h 41"/>
              <a:gd name="T4" fmla="*/ 35 w 41"/>
              <a:gd name="T5" fmla="*/ 40 h 41"/>
              <a:gd name="T6" fmla="*/ 34 w 41"/>
              <a:gd name="T7" fmla="*/ 41 h 41"/>
              <a:gd name="T8" fmla="*/ 32 w 41"/>
              <a:gd name="T9" fmla="*/ 41 h 41"/>
              <a:gd name="T10" fmla="*/ 32 w 41"/>
              <a:gd name="T11" fmla="*/ 41 h 41"/>
              <a:gd name="T12" fmla="*/ 31 w 41"/>
              <a:gd name="T13" fmla="*/ 41 h 41"/>
              <a:gd name="T14" fmla="*/ 29 w 41"/>
              <a:gd name="T15" fmla="*/ 41 h 41"/>
              <a:gd name="T16" fmla="*/ 24 w 41"/>
              <a:gd name="T17" fmla="*/ 40 h 41"/>
              <a:gd name="T18" fmla="*/ 18 w 41"/>
              <a:gd name="T19" fmla="*/ 36 h 41"/>
              <a:gd name="T20" fmla="*/ 11 w 41"/>
              <a:gd name="T21" fmla="*/ 30 h 41"/>
              <a:gd name="T22" fmla="*/ 6 w 41"/>
              <a:gd name="T23" fmla="*/ 24 h 41"/>
              <a:gd name="T24" fmla="*/ 2 w 41"/>
              <a:gd name="T25" fmla="*/ 19 h 41"/>
              <a:gd name="T26" fmla="*/ 1 w 41"/>
              <a:gd name="T27" fmla="*/ 15 h 41"/>
              <a:gd name="T28" fmla="*/ 0 w 41"/>
              <a:gd name="T29" fmla="*/ 12 h 41"/>
              <a:gd name="T30" fmla="*/ 0 w 41"/>
              <a:gd name="T31" fmla="*/ 10 h 41"/>
              <a:gd name="T32" fmla="*/ 0 w 41"/>
              <a:gd name="T33" fmla="*/ 10 h 41"/>
              <a:gd name="T34" fmla="*/ 0 w 41"/>
              <a:gd name="T35" fmla="*/ 9 h 41"/>
              <a:gd name="T36" fmla="*/ 0 w 41"/>
              <a:gd name="T37" fmla="*/ 9 h 41"/>
              <a:gd name="T38" fmla="*/ 0 w 41"/>
              <a:gd name="T39" fmla="*/ 7 h 41"/>
              <a:gd name="T40" fmla="*/ 1 w 41"/>
              <a:gd name="T41" fmla="*/ 6 h 41"/>
              <a:gd name="T42" fmla="*/ 7 w 41"/>
              <a:gd name="T43" fmla="*/ 1 h 41"/>
              <a:gd name="T44" fmla="*/ 8 w 41"/>
              <a:gd name="T45" fmla="*/ 0 h 41"/>
              <a:gd name="T46" fmla="*/ 9 w 41"/>
              <a:gd name="T47" fmla="*/ 0 h 41"/>
              <a:gd name="T48" fmla="*/ 10 w 41"/>
              <a:gd name="T49" fmla="*/ 1 h 41"/>
              <a:gd name="T50" fmla="*/ 15 w 41"/>
              <a:gd name="T51" fmla="*/ 10 h 41"/>
              <a:gd name="T52" fmla="*/ 15 w 41"/>
              <a:gd name="T53" fmla="*/ 11 h 41"/>
              <a:gd name="T54" fmla="*/ 14 w 41"/>
              <a:gd name="T55" fmla="*/ 13 h 41"/>
              <a:gd name="T56" fmla="*/ 12 w 41"/>
              <a:gd name="T57" fmla="*/ 15 h 41"/>
              <a:gd name="T58" fmla="*/ 12 w 41"/>
              <a:gd name="T59" fmla="*/ 15 h 41"/>
              <a:gd name="T60" fmla="*/ 12 w 41"/>
              <a:gd name="T61" fmla="*/ 16 h 41"/>
              <a:gd name="T62" fmla="*/ 12 w 41"/>
              <a:gd name="T63" fmla="*/ 18 h 41"/>
              <a:gd name="T64" fmla="*/ 14 w 41"/>
              <a:gd name="T65" fmla="*/ 20 h 41"/>
              <a:gd name="T66" fmla="*/ 17 w 41"/>
              <a:gd name="T67" fmla="*/ 24 h 41"/>
              <a:gd name="T68" fmla="*/ 21 w 41"/>
              <a:gd name="T69" fmla="*/ 27 h 41"/>
              <a:gd name="T70" fmla="*/ 23 w 41"/>
              <a:gd name="T71" fmla="*/ 29 h 41"/>
              <a:gd name="T72" fmla="*/ 25 w 41"/>
              <a:gd name="T73" fmla="*/ 29 h 41"/>
              <a:gd name="T74" fmla="*/ 25 w 41"/>
              <a:gd name="T75" fmla="*/ 29 h 41"/>
              <a:gd name="T76" fmla="*/ 26 w 41"/>
              <a:gd name="T77" fmla="*/ 29 h 41"/>
              <a:gd name="T78" fmla="*/ 26 w 41"/>
              <a:gd name="T79" fmla="*/ 29 h 41"/>
              <a:gd name="T80" fmla="*/ 28 w 41"/>
              <a:gd name="T81" fmla="*/ 27 h 41"/>
              <a:gd name="T82" fmla="*/ 30 w 41"/>
              <a:gd name="T83" fmla="*/ 26 h 41"/>
              <a:gd name="T84" fmla="*/ 31 w 41"/>
              <a:gd name="T85" fmla="*/ 26 h 41"/>
              <a:gd name="T86" fmla="*/ 31 w 41"/>
              <a:gd name="T87" fmla="*/ 26 h 41"/>
              <a:gd name="T88" fmla="*/ 40 w 41"/>
              <a:gd name="T89" fmla="*/ 31 h 41"/>
              <a:gd name="T90" fmla="*/ 41 w 41"/>
              <a:gd name="T91" fmla="*/ 33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1" h="41">
                <a:moveTo>
                  <a:pt x="41" y="33"/>
                </a:moveTo>
                <a:cubicBezTo>
                  <a:pt x="41" y="33"/>
                  <a:pt x="41" y="34"/>
                  <a:pt x="40" y="34"/>
                </a:cubicBezTo>
                <a:cubicBezTo>
                  <a:pt x="35" y="40"/>
                  <a:pt x="35" y="40"/>
                  <a:pt x="35" y="40"/>
                </a:cubicBezTo>
                <a:cubicBezTo>
                  <a:pt x="34" y="40"/>
                  <a:pt x="34" y="41"/>
                  <a:pt x="34" y="41"/>
                </a:cubicBezTo>
                <a:cubicBezTo>
                  <a:pt x="33" y="41"/>
                  <a:pt x="33" y="41"/>
                  <a:pt x="32" y="41"/>
                </a:cubicBezTo>
                <a:cubicBezTo>
                  <a:pt x="32" y="41"/>
                  <a:pt x="32" y="41"/>
                  <a:pt x="32" y="41"/>
                </a:cubicBezTo>
                <a:cubicBezTo>
                  <a:pt x="32" y="41"/>
                  <a:pt x="32" y="41"/>
                  <a:pt x="31" y="41"/>
                </a:cubicBezTo>
                <a:cubicBezTo>
                  <a:pt x="31" y="41"/>
                  <a:pt x="30" y="41"/>
                  <a:pt x="29" y="41"/>
                </a:cubicBezTo>
                <a:cubicBezTo>
                  <a:pt x="28" y="41"/>
                  <a:pt x="26" y="40"/>
                  <a:pt x="24" y="40"/>
                </a:cubicBezTo>
                <a:cubicBezTo>
                  <a:pt x="22" y="39"/>
                  <a:pt x="20" y="38"/>
                  <a:pt x="18" y="36"/>
                </a:cubicBezTo>
                <a:cubicBezTo>
                  <a:pt x="16" y="35"/>
                  <a:pt x="13" y="33"/>
                  <a:pt x="11" y="30"/>
                </a:cubicBezTo>
                <a:cubicBezTo>
                  <a:pt x="9" y="28"/>
                  <a:pt x="7" y="26"/>
                  <a:pt x="6" y="24"/>
                </a:cubicBezTo>
                <a:cubicBezTo>
                  <a:pt x="4" y="22"/>
                  <a:pt x="3" y="21"/>
                  <a:pt x="2" y="19"/>
                </a:cubicBezTo>
                <a:cubicBezTo>
                  <a:pt x="2" y="18"/>
                  <a:pt x="1" y="16"/>
                  <a:pt x="1" y="15"/>
                </a:cubicBezTo>
                <a:cubicBezTo>
                  <a:pt x="0" y="14"/>
                  <a:pt x="0" y="13"/>
                  <a:pt x="0" y="12"/>
                </a:cubicBezTo>
                <a:cubicBezTo>
                  <a:pt x="0" y="11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8"/>
                  <a:pt x="0" y="8"/>
                  <a:pt x="0" y="7"/>
                </a:cubicBezTo>
                <a:cubicBezTo>
                  <a:pt x="0" y="7"/>
                  <a:pt x="1" y="7"/>
                  <a:pt x="1" y="6"/>
                </a:cubicBezTo>
                <a:cubicBezTo>
                  <a:pt x="7" y="1"/>
                  <a:pt x="7" y="1"/>
                  <a:pt x="7" y="1"/>
                </a:cubicBezTo>
                <a:cubicBezTo>
                  <a:pt x="7" y="0"/>
                  <a:pt x="8" y="0"/>
                  <a:pt x="8" y="0"/>
                </a:cubicBezTo>
                <a:cubicBezTo>
                  <a:pt x="8" y="0"/>
                  <a:pt x="9" y="0"/>
                  <a:pt x="9" y="0"/>
                </a:cubicBezTo>
                <a:cubicBezTo>
                  <a:pt x="9" y="0"/>
                  <a:pt x="10" y="1"/>
                  <a:pt x="10" y="1"/>
                </a:cubicBezTo>
                <a:cubicBezTo>
                  <a:pt x="15" y="10"/>
                  <a:pt x="15" y="10"/>
                  <a:pt x="15" y="10"/>
                </a:cubicBezTo>
                <a:cubicBezTo>
                  <a:pt x="15" y="10"/>
                  <a:pt x="15" y="11"/>
                  <a:pt x="15" y="11"/>
                </a:cubicBezTo>
                <a:cubicBezTo>
                  <a:pt x="15" y="12"/>
                  <a:pt x="14" y="13"/>
                  <a:pt x="14" y="13"/>
                </a:cubicBezTo>
                <a:cubicBezTo>
                  <a:pt x="12" y="15"/>
                  <a:pt x="12" y="15"/>
                  <a:pt x="12" y="15"/>
                </a:cubicBezTo>
                <a:cubicBezTo>
                  <a:pt x="12" y="15"/>
                  <a:pt x="12" y="15"/>
                  <a:pt x="12" y="15"/>
                </a:cubicBezTo>
                <a:cubicBezTo>
                  <a:pt x="12" y="15"/>
                  <a:pt x="12" y="16"/>
                  <a:pt x="12" y="16"/>
                </a:cubicBezTo>
                <a:cubicBezTo>
                  <a:pt x="12" y="16"/>
                  <a:pt x="12" y="17"/>
                  <a:pt x="12" y="18"/>
                </a:cubicBezTo>
                <a:cubicBezTo>
                  <a:pt x="13" y="18"/>
                  <a:pt x="13" y="19"/>
                  <a:pt x="14" y="20"/>
                </a:cubicBezTo>
                <a:cubicBezTo>
                  <a:pt x="15" y="21"/>
                  <a:pt x="16" y="22"/>
                  <a:pt x="17" y="24"/>
                </a:cubicBezTo>
                <a:cubicBezTo>
                  <a:pt x="18" y="25"/>
                  <a:pt x="20" y="26"/>
                  <a:pt x="21" y="27"/>
                </a:cubicBezTo>
                <a:cubicBezTo>
                  <a:pt x="22" y="28"/>
                  <a:pt x="23" y="28"/>
                  <a:pt x="23" y="29"/>
                </a:cubicBezTo>
                <a:cubicBezTo>
                  <a:pt x="24" y="29"/>
                  <a:pt x="24" y="29"/>
                  <a:pt x="25" y="29"/>
                </a:cubicBezTo>
                <a:cubicBezTo>
                  <a:pt x="25" y="29"/>
                  <a:pt x="25" y="29"/>
                  <a:pt x="25" y="29"/>
                </a:cubicBezTo>
                <a:cubicBezTo>
                  <a:pt x="25" y="29"/>
                  <a:pt x="26" y="29"/>
                  <a:pt x="26" y="29"/>
                </a:cubicBezTo>
                <a:cubicBezTo>
                  <a:pt x="26" y="29"/>
                  <a:pt x="26" y="29"/>
                  <a:pt x="26" y="29"/>
                </a:cubicBezTo>
                <a:cubicBezTo>
                  <a:pt x="28" y="27"/>
                  <a:pt x="28" y="27"/>
                  <a:pt x="28" y="27"/>
                </a:cubicBezTo>
                <a:cubicBezTo>
                  <a:pt x="29" y="26"/>
                  <a:pt x="30" y="26"/>
                  <a:pt x="30" y="26"/>
                </a:cubicBezTo>
                <a:cubicBezTo>
                  <a:pt x="31" y="26"/>
                  <a:pt x="31" y="26"/>
                  <a:pt x="31" y="26"/>
                </a:cubicBezTo>
                <a:cubicBezTo>
                  <a:pt x="31" y="26"/>
                  <a:pt x="31" y="26"/>
                  <a:pt x="31" y="26"/>
                </a:cubicBezTo>
                <a:cubicBezTo>
                  <a:pt x="40" y="31"/>
                  <a:pt x="40" y="31"/>
                  <a:pt x="40" y="31"/>
                </a:cubicBezTo>
                <a:cubicBezTo>
                  <a:pt x="41" y="32"/>
                  <a:pt x="41" y="32"/>
                  <a:pt x="41" y="33"/>
                </a:cubicBezTo>
                <a:close/>
              </a:path>
            </a:pathLst>
          </a:custGeom>
          <a:solidFill>
            <a:srgbClr val="ED7FE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1" name="Freeform 60">
            <a:extLst>
              <a:ext uri="{FF2B5EF4-FFF2-40B4-BE49-F238E27FC236}">
                <a16:creationId xmlns:a16="http://schemas.microsoft.com/office/drawing/2014/main" id="{EB4E024E-D45F-4267-8466-7703FFA739F2}"/>
              </a:ext>
            </a:extLst>
          </p:cNvPr>
          <p:cNvSpPr>
            <a:spLocks noEditPoints="1"/>
          </p:cNvSpPr>
          <p:nvPr/>
        </p:nvSpPr>
        <p:spPr bwMode="auto">
          <a:xfrm>
            <a:off x="517525" y="3949372"/>
            <a:ext cx="117475" cy="87312"/>
          </a:xfrm>
          <a:custGeom>
            <a:avLst/>
            <a:gdLst>
              <a:gd name="T0" fmla="*/ 40 w 43"/>
              <a:gd name="T1" fmla="*/ 0 h 31"/>
              <a:gd name="T2" fmla="*/ 2 w 43"/>
              <a:gd name="T3" fmla="*/ 0 h 31"/>
              <a:gd name="T4" fmla="*/ 0 w 43"/>
              <a:gd name="T5" fmla="*/ 2 h 31"/>
              <a:gd name="T6" fmla="*/ 0 w 43"/>
              <a:gd name="T7" fmla="*/ 28 h 31"/>
              <a:gd name="T8" fmla="*/ 2 w 43"/>
              <a:gd name="T9" fmla="*/ 31 h 31"/>
              <a:gd name="T10" fmla="*/ 40 w 43"/>
              <a:gd name="T11" fmla="*/ 31 h 31"/>
              <a:gd name="T12" fmla="*/ 43 w 43"/>
              <a:gd name="T13" fmla="*/ 28 h 31"/>
              <a:gd name="T14" fmla="*/ 43 w 43"/>
              <a:gd name="T15" fmla="*/ 2 h 31"/>
              <a:gd name="T16" fmla="*/ 40 w 43"/>
              <a:gd name="T17" fmla="*/ 0 h 31"/>
              <a:gd name="T18" fmla="*/ 37 w 43"/>
              <a:gd name="T19" fmla="*/ 3 h 31"/>
              <a:gd name="T20" fmla="*/ 21 w 43"/>
              <a:gd name="T21" fmla="*/ 17 h 31"/>
              <a:gd name="T22" fmla="*/ 5 w 43"/>
              <a:gd name="T23" fmla="*/ 3 h 31"/>
              <a:gd name="T24" fmla="*/ 37 w 43"/>
              <a:gd name="T25" fmla="*/ 3 h 31"/>
              <a:gd name="T26" fmla="*/ 3 w 43"/>
              <a:gd name="T27" fmla="*/ 7 h 31"/>
              <a:gd name="T28" fmla="*/ 13 w 43"/>
              <a:gd name="T29" fmla="*/ 16 h 31"/>
              <a:gd name="T30" fmla="*/ 3 w 43"/>
              <a:gd name="T31" fmla="*/ 24 h 31"/>
              <a:gd name="T32" fmla="*/ 3 w 43"/>
              <a:gd name="T33" fmla="*/ 7 h 31"/>
              <a:gd name="T34" fmla="*/ 5 w 43"/>
              <a:gd name="T35" fmla="*/ 28 h 31"/>
              <a:gd name="T36" fmla="*/ 16 w 43"/>
              <a:gd name="T37" fmla="*/ 18 h 31"/>
              <a:gd name="T38" fmla="*/ 21 w 43"/>
              <a:gd name="T39" fmla="*/ 22 h 31"/>
              <a:gd name="T40" fmla="*/ 22 w 43"/>
              <a:gd name="T41" fmla="*/ 22 h 31"/>
              <a:gd name="T42" fmla="*/ 26 w 43"/>
              <a:gd name="T43" fmla="*/ 18 h 31"/>
              <a:gd name="T44" fmla="*/ 37 w 43"/>
              <a:gd name="T45" fmla="*/ 28 h 31"/>
              <a:gd name="T46" fmla="*/ 5 w 43"/>
              <a:gd name="T47" fmla="*/ 28 h 31"/>
              <a:gd name="T48" fmla="*/ 39 w 43"/>
              <a:gd name="T49" fmla="*/ 24 h 31"/>
              <a:gd name="T50" fmla="*/ 29 w 43"/>
              <a:gd name="T51" fmla="*/ 16 h 31"/>
              <a:gd name="T52" fmla="*/ 39 w 43"/>
              <a:gd name="T53" fmla="*/ 7 h 31"/>
              <a:gd name="T54" fmla="*/ 39 w 43"/>
              <a:gd name="T55" fmla="*/ 24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3" h="31">
                <a:moveTo>
                  <a:pt x="40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0" y="2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30"/>
                  <a:pt x="1" y="31"/>
                  <a:pt x="2" y="31"/>
                </a:cubicBezTo>
                <a:cubicBezTo>
                  <a:pt x="40" y="31"/>
                  <a:pt x="40" y="31"/>
                  <a:pt x="40" y="31"/>
                </a:cubicBezTo>
                <a:cubicBezTo>
                  <a:pt x="42" y="31"/>
                  <a:pt x="43" y="30"/>
                  <a:pt x="43" y="28"/>
                </a:cubicBezTo>
                <a:cubicBezTo>
                  <a:pt x="43" y="2"/>
                  <a:pt x="43" y="2"/>
                  <a:pt x="43" y="2"/>
                </a:cubicBezTo>
                <a:cubicBezTo>
                  <a:pt x="43" y="1"/>
                  <a:pt x="42" y="0"/>
                  <a:pt x="40" y="0"/>
                </a:cubicBezTo>
                <a:close/>
                <a:moveTo>
                  <a:pt x="37" y="3"/>
                </a:moveTo>
                <a:cubicBezTo>
                  <a:pt x="21" y="17"/>
                  <a:pt x="21" y="17"/>
                  <a:pt x="21" y="17"/>
                </a:cubicBezTo>
                <a:cubicBezTo>
                  <a:pt x="5" y="3"/>
                  <a:pt x="5" y="3"/>
                  <a:pt x="5" y="3"/>
                </a:cubicBezTo>
                <a:lnTo>
                  <a:pt x="37" y="3"/>
                </a:lnTo>
                <a:close/>
                <a:moveTo>
                  <a:pt x="3" y="7"/>
                </a:moveTo>
                <a:cubicBezTo>
                  <a:pt x="13" y="16"/>
                  <a:pt x="13" y="16"/>
                  <a:pt x="13" y="16"/>
                </a:cubicBezTo>
                <a:cubicBezTo>
                  <a:pt x="3" y="24"/>
                  <a:pt x="3" y="24"/>
                  <a:pt x="3" y="24"/>
                </a:cubicBezTo>
                <a:lnTo>
                  <a:pt x="3" y="7"/>
                </a:lnTo>
                <a:close/>
                <a:moveTo>
                  <a:pt x="5" y="28"/>
                </a:moveTo>
                <a:cubicBezTo>
                  <a:pt x="16" y="18"/>
                  <a:pt x="16" y="18"/>
                  <a:pt x="16" y="18"/>
                </a:cubicBezTo>
                <a:cubicBezTo>
                  <a:pt x="21" y="22"/>
                  <a:pt x="21" y="22"/>
                  <a:pt x="21" y="22"/>
                </a:cubicBezTo>
                <a:cubicBezTo>
                  <a:pt x="21" y="22"/>
                  <a:pt x="22" y="22"/>
                  <a:pt x="22" y="22"/>
                </a:cubicBezTo>
                <a:cubicBezTo>
                  <a:pt x="26" y="18"/>
                  <a:pt x="26" y="18"/>
                  <a:pt x="26" y="18"/>
                </a:cubicBezTo>
                <a:cubicBezTo>
                  <a:pt x="37" y="28"/>
                  <a:pt x="37" y="28"/>
                  <a:pt x="37" y="28"/>
                </a:cubicBezTo>
                <a:lnTo>
                  <a:pt x="5" y="28"/>
                </a:lnTo>
                <a:close/>
                <a:moveTo>
                  <a:pt x="39" y="24"/>
                </a:moveTo>
                <a:cubicBezTo>
                  <a:pt x="29" y="16"/>
                  <a:pt x="29" y="16"/>
                  <a:pt x="29" y="16"/>
                </a:cubicBezTo>
                <a:cubicBezTo>
                  <a:pt x="39" y="7"/>
                  <a:pt x="39" y="7"/>
                  <a:pt x="39" y="7"/>
                </a:cubicBezTo>
                <a:lnTo>
                  <a:pt x="39" y="24"/>
                </a:lnTo>
                <a:close/>
              </a:path>
            </a:pathLst>
          </a:custGeom>
          <a:solidFill>
            <a:srgbClr val="ED7FE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64" name="Group 1363">
            <a:extLst>
              <a:ext uri="{FF2B5EF4-FFF2-40B4-BE49-F238E27FC236}">
                <a16:creationId xmlns:a16="http://schemas.microsoft.com/office/drawing/2014/main" id="{2CC1BEA3-25AA-4130-8065-0426D228BA82}"/>
              </a:ext>
            </a:extLst>
          </p:cNvPr>
          <p:cNvGrpSpPr/>
          <p:nvPr/>
        </p:nvGrpSpPr>
        <p:grpSpPr>
          <a:xfrm>
            <a:off x="1822451" y="8043878"/>
            <a:ext cx="709612" cy="111125"/>
            <a:chOff x="1822451" y="8610600"/>
            <a:chExt cx="709612" cy="111125"/>
          </a:xfrm>
        </p:grpSpPr>
        <p:sp>
          <p:nvSpPr>
            <p:cNvPr id="284" name="Freeform 1148">
              <a:extLst>
                <a:ext uri="{FF2B5EF4-FFF2-40B4-BE49-F238E27FC236}">
                  <a16:creationId xmlns:a16="http://schemas.microsoft.com/office/drawing/2014/main" id="{D2BC7179-15E1-40B7-8A6B-C14455A18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451" y="8610600"/>
              <a:ext cx="107950" cy="111125"/>
            </a:xfrm>
            <a:custGeom>
              <a:avLst/>
              <a:gdLst>
                <a:gd name="T0" fmla="*/ 19 w 39"/>
                <a:gd name="T1" fmla="*/ 39 h 39"/>
                <a:gd name="T2" fmla="*/ 19 w 39"/>
                <a:gd name="T3" fmla="*/ 39 h 39"/>
                <a:gd name="T4" fmla="*/ 0 w 39"/>
                <a:gd name="T5" fmla="*/ 19 h 39"/>
                <a:gd name="T6" fmla="*/ 0 w 39"/>
                <a:gd name="T7" fmla="*/ 19 h 39"/>
                <a:gd name="T8" fmla="*/ 19 w 39"/>
                <a:gd name="T9" fmla="*/ 0 h 39"/>
                <a:gd name="T10" fmla="*/ 19 w 39"/>
                <a:gd name="T11" fmla="*/ 0 h 39"/>
                <a:gd name="T12" fmla="*/ 39 w 39"/>
                <a:gd name="T13" fmla="*/ 19 h 39"/>
                <a:gd name="T14" fmla="*/ 39 w 39"/>
                <a:gd name="T15" fmla="*/ 19 h 39"/>
                <a:gd name="T16" fmla="*/ 19 w 39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39">
                  <a:moveTo>
                    <a:pt x="19" y="39"/>
                  </a:moveTo>
                  <a:cubicBezTo>
                    <a:pt x="19" y="39"/>
                    <a:pt x="19" y="39"/>
                    <a:pt x="19" y="39"/>
                  </a:cubicBezTo>
                  <a:cubicBezTo>
                    <a:pt x="9" y="39"/>
                    <a:pt x="0" y="30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9" y="30"/>
                    <a:pt x="30" y="39"/>
                    <a:pt x="19" y="3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Freeform 1149">
              <a:extLst>
                <a:ext uri="{FF2B5EF4-FFF2-40B4-BE49-F238E27FC236}">
                  <a16:creationId xmlns:a16="http://schemas.microsoft.com/office/drawing/2014/main" id="{0982F79D-E7B3-465B-8083-88E753A99D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3263" y="8610600"/>
              <a:ext cx="104775" cy="111125"/>
            </a:xfrm>
            <a:custGeom>
              <a:avLst/>
              <a:gdLst>
                <a:gd name="T0" fmla="*/ 19 w 38"/>
                <a:gd name="T1" fmla="*/ 39 h 39"/>
                <a:gd name="T2" fmla="*/ 19 w 38"/>
                <a:gd name="T3" fmla="*/ 39 h 39"/>
                <a:gd name="T4" fmla="*/ 0 w 38"/>
                <a:gd name="T5" fmla="*/ 19 h 39"/>
                <a:gd name="T6" fmla="*/ 0 w 38"/>
                <a:gd name="T7" fmla="*/ 19 h 39"/>
                <a:gd name="T8" fmla="*/ 19 w 38"/>
                <a:gd name="T9" fmla="*/ 0 h 39"/>
                <a:gd name="T10" fmla="*/ 19 w 38"/>
                <a:gd name="T11" fmla="*/ 0 h 39"/>
                <a:gd name="T12" fmla="*/ 38 w 38"/>
                <a:gd name="T13" fmla="*/ 19 h 39"/>
                <a:gd name="T14" fmla="*/ 38 w 38"/>
                <a:gd name="T15" fmla="*/ 19 h 39"/>
                <a:gd name="T16" fmla="*/ 19 w 38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39">
                  <a:moveTo>
                    <a:pt x="19" y="39"/>
                  </a:moveTo>
                  <a:cubicBezTo>
                    <a:pt x="19" y="39"/>
                    <a:pt x="19" y="39"/>
                    <a:pt x="19" y="39"/>
                  </a:cubicBezTo>
                  <a:cubicBezTo>
                    <a:pt x="9" y="39"/>
                    <a:pt x="0" y="30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0" y="0"/>
                    <a:pt x="38" y="9"/>
                    <a:pt x="38" y="19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30"/>
                    <a:pt x="30" y="39"/>
                    <a:pt x="19" y="3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Freeform 1150">
              <a:extLst>
                <a:ext uri="{FF2B5EF4-FFF2-40B4-BE49-F238E27FC236}">
                  <a16:creationId xmlns:a16="http://schemas.microsoft.com/office/drawing/2014/main" id="{C5CD3043-12E8-4B7A-A779-FF8BE3A7C3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5663" y="8610600"/>
              <a:ext cx="103188" cy="111125"/>
            </a:xfrm>
            <a:custGeom>
              <a:avLst/>
              <a:gdLst>
                <a:gd name="T0" fmla="*/ 19 w 38"/>
                <a:gd name="T1" fmla="*/ 39 h 39"/>
                <a:gd name="T2" fmla="*/ 19 w 38"/>
                <a:gd name="T3" fmla="*/ 39 h 39"/>
                <a:gd name="T4" fmla="*/ 0 w 38"/>
                <a:gd name="T5" fmla="*/ 19 h 39"/>
                <a:gd name="T6" fmla="*/ 0 w 38"/>
                <a:gd name="T7" fmla="*/ 19 h 39"/>
                <a:gd name="T8" fmla="*/ 19 w 38"/>
                <a:gd name="T9" fmla="*/ 0 h 39"/>
                <a:gd name="T10" fmla="*/ 19 w 38"/>
                <a:gd name="T11" fmla="*/ 0 h 39"/>
                <a:gd name="T12" fmla="*/ 38 w 38"/>
                <a:gd name="T13" fmla="*/ 19 h 39"/>
                <a:gd name="T14" fmla="*/ 38 w 38"/>
                <a:gd name="T15" fmla="*/ 19 h 39"/>
                <a:gd name="T16" fmla="*/ 19 w 38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39">
                  <a:moveTo>
                    <a:pt x="19" y="39"/>
                  </a:moveTo>
                  <a:cubicBezTo>
                    <a:pt x="19" y="39"/>
                    <a:pt x="19" y="39"/>
                    <a:pt x="19" y="39"/>
                  </a:cubicBezTo>
                  <a:cubicBezTo>
                    <a:pt x="8" y="39"/>
                    <a:pt x="0" y="30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8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9" y="0"/>
                    <a:pt x="38" y="9"/>
                    <a:pt x="38" y="19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30"/>
                    <a:pt x="29" y="39"/>
                    <a:pt x="19" y="3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Freeform 1151">
              <a:extLst>
                <a:ext uri="{FF2B5EF4-FFF2-40B4-BE49-F238E27FC236}">
                  <a16:creationId xmlns:a16="http://schemas.microsoft.com/office/drawing/2014/main" id="{059CE9CA-13EC-44AA-864B-7BFA14765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301" y="8610600"/>
              <a:ext cx="106363" cy="111125"/>
            </a:xfrm>
            <a:custGeom>
              <a:avLst/>
              <a:gdLst>
                <a:gd name="T0" fmla="*/ 20 w 39"/>
                <a:gd name="T1" fmla="*/ 39 h 39"/>
                <a:gd name="T2" fmla="*/ 20 w 39"/>
                <a:gd name="T3" fmla="*/ 39 h 39"/>
                <a:gd name="T4" fmla="*/ 0 w 39"/>
                <a:gd name="T5" fmla="*/ 19 h 39"/>
                <a:gd name="T6" fmla="*/ 0 w 39"/>
                <a:gd name="T7" fmla="*/ 19 h 39"/>
                <a:gd name="T8" fmla="*/ 20 w 39"/>
                <a:gd name="T9" fmla="*/ 0 h 39"/>
                <a:gd name="T10" fmla="*/ 20 w 39"/>
                <a:gd name="T11" fmla="*/ 0 h 39"/>
                <a:gd name="T12" fmla="*/ 39 w 39"/>
                <a:gd name="T13" fmla="*/ 19 h 39"/>
                <a:gd name="T14" fmla="*/ 39 w 39"/>
                <a:gd name="T15" fmla="*/ 19 h 39"/>
                <a:gd name="T16" fmla="*/ 20 w 39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39">
                  <a:moveTo>
                    <a:pt x="20" y="39"/>
                  </a:moveTo>
                  <a:cubicBezTo>
                    <a:pt x="20" y="39"/>
                    <a:pt x="20" y="39"/>
                    <a:pt x="20" y="39"/>
                  </a:cubicBezTo>
                  <a:cubicBezTo>
                    <a:pt x="9" y="39"/>
                    <a:pt x="0" y="30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Freeform 1152">
              <a:extLst>
                <a:ext uri="{FF2B5EF4-FFF2-40B4-BE49-F238E27FC236}">
                  <a16:creationId xmlns:a16="http://schemas.microsoft.com/office/drawing/2014/main" id="{F901BBA5-AA27-45BB-88B8-1668B2425D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4113" y="8610600"/>
              <a:ext cx="107950" cy="111125"/>
            </a:xfrm>
            <a:custGeom>
              <a:avLst/>
              <a:gdLst>
                <a:gd name="T0" fmla="*/ 19 w 39"/>
                <a:gd name="T1" fmla="*/ 39 h 39"/>
                <a:gd name="T2" fmla="*/ 19 w 39"/>
                <a:gd name="T3" fmla="*/ 39 h 39"/>
                <a:gd name="T4" fmla="*/ 0 w 39"/>
                <a:gd name="T5" fmla="*/ 19 h 39"/>
                <a:gd name="T6" fmla="*/ 0 w 39"/>
                <a:gd name="T7" fmla="*/ 19 h 39"/>
                <a:gd name="T8" fmla="*/ 19 w 39"/>
                <a:gd name="T9" fmla="*/ 0 h 39"/>
                <a:gd name="T10" fmla="*/ 19 w 39"/>
                <a:gd name="T11" fmla="*/ 0 h 39"/>
                <a:gd name="T12" fmla="*/ 39 w 39"/>
                <a:gd name="T13" fmla="*/ 19 h 39"/>
                <a:gd name="T14" fmla="*/ 39 w 39"/>
                <a:gd name="T15" fmla="*/ 19 h 39"/>
                <a:gd name="T16" fmla="*/ 19 w 39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39">
                  <a:moveTo>
                    <a:pt x="19" y="39"/>
                  </a:moveTo>
                  <a:cubicBezTo>
                    <a:pt x="19" y="39"/>
                    <a:pt x="19" y="39"/>
                    <a:pt x="19" y="39"/>
                  </a:cubicBezTo>
                  <a:cubicBezTo>
                    <a:pt x="9" y="39"/>
                    <a:pt x="0" y="30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9" y="30"/>
                    <a:pt x="30" y="39"/>
                    <a:pt x="19" y="39"/>
                  </a:cubicBezTo>
                  <a:close/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63" name="Group 1362">
            <a:extLst>
              <a:ext uri="{FF2B5EF4-FFF2-40B4-BE49-F238E27FC236}">
                <a16:creationId xmlns:a16="http://schemas.microsoft.com/office/drawing/2014/main" id="{4C1D8030-E2DC-449B-8442-5A652D7EC0F8}"/>
              </a:ext>
            </a:extLst>
          </p:cNvPr>
          <p:cNvGrpSpPr/>
          <p:nvPr/>
        </p:nvGrpSpPr>
        <p:grpSpPr>
          <a:xfrm>
            <a:off x="1822451" y="8375620"/>
            <a:ext cx="709612" cy="107950"/>
            <a:chOff x="1822451" y="8839200"/>
            <a:chExt cx="709612" cy="107950"/>
          </a:xfrm>
        </p:grpSpPr>
        <p:sp>
          <p:nvSpPr>
            <p:cNvPr id="289" name="Freeform 1153">
              <a:extLst>
                <a:ext uri="{FF2B5EF4-FFF2-40B4-BE49-F238E27FC236}">
                  <a16:creationId xmlns:a16="http://schemas.microsoft.com/office/drawing/2014/main" id="{2CFFABF9-6682-4811-840E-98ADFDC65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451" y="8839200"/>
              <a:ext cx="107950" cy="107950"/>
            </a:xfrm>
            <a:custGeom>
              <a:avLst/>
              <a:gdLst>
                <a:gd name="T0" fmla="*/ 19 w 39"/>
                <a:gd name="T1" fmla="*/ 38 h 38"/>
                <a:gd name="T2" fmla="*/ 19 w 39"/>
                <a:gd name="T3" fmla="*/ 38 h 38"/>
                <a:gd name="T4" fmla="*/ 0 w 39"/>
                <a:gd name="T5" fmla="*/ 19 h 38"/>
                <a:gd name="T6" fmla="*/ 0 w 39"/>
                <a:gd name="T7" fmla="*/ 19 h 38"/>
                <a:gd name="T8" fmla="*/ 19 w 39"/>
                <a:gd name="T9" fmla="*/ 0 h 38"/>
                <a:gd name="T10" fmla="*/ 19 w 39"/>
                <a:gd name="T11" fmla="*/ 0 h 38"/>
                <a:gd name="T12" fmla="*/ 39 w 39"/>
                <a:gd name="T13" fmla="*/ 19 h 38"/>
                <a:gd name="T14" fmla="*/ 39 w 39"/>
                <a:gd name="T15" fmla="*/ 19 h 38"/>
                <a:gd name="T16" fmla="*/ 19 w 39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19" y="38"/>
                    <a:pt x="19" y="38"/>
                    <a:pt x="19" y="38"/>
                  </a:cubicBezTo>
                  <a:cubicBezTo>
                    <a:pt x="9" y="38"/>
                    <a:pt x="0" y="30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9" y="30"/>
                    <a:pt x="30" y="38"/>
                    <a:pt x="19" y="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Freeform 1154">
              <a:extLst>
                <a:ext uri="{FF2B5EF4-FFF2-40B4-BE49-F238E27FC236}">
                  <a16:creationId xmlns:a16="http://schemas.microsoft.com/office/drawing/2014/main" id="{055D574C-0A9D-4098-805A-6EAB024F5A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3263" y="8839200"/>
              <a:ext cx="104775" cy="107950"/>
            </a:xfrm>
            <a:custGeom>
              <a:avLst/>
              <a:gdLst>
                <a:gd name="T0" fmla="*/ 19 w 38"/>
                <a:gd name="T1" fmla="*/ 38 h 38"/>
                <a:gd name="T2" fmla="*/ 19 w 38"/>
                <a:gd name="T3" fmla="*/ 38 h 38"/>
                <a:gd name="T4" fmla="*/ 0 w 38"/>
                <a:gd name="T5" fmla="*/ 19 h 38"/>
                <a:gd name="T6" fmla="*/ 0 w 38"/>
                <a:gd name="T7" fmla="*/ 19 h 38"/>
                <a:gd name="T8" fmla="*/ 19 w 38"/>
                <a:gd name="T9" fmla="*/ 0 h 38"/>
                <a:gd name="T10" fmla="*/ 19 w 38"/>
                <a:gd name="T11" fmla="*/ 0 h 38"/>
                <a:gd name="T12" fmla="*/ 38 w 38"/>
                <a:gd name="T13" fmla="*/ 19 h 38"/>
                <a:gd name="T14" fmla="*/ 38 w 38"/>
                <a:gd name="T15" fmla="*/ 19 h 38"/>
                <a:gd name="T16" fmla="*/ 19 w 38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38">
                  <a:moveTo>
                    <a:pt x="19" y="38"/>
                  </a:moveTo>
                  <a:cubicBezTo>
                    <a:pt x="19" y="38"/>
                    <a:pt x="19" y="38"/>
                    <a:pt x="19" y="38"/>
                  </a:cubicBezTo>
                  <a:cubicBezTo>
                    <a:pt x="9" y="38"/>
                    <a:pt x="0" y="30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0" y="0"/>
                    <a:pt x="38" y="9"/>
                    <a:pt x="38" y="19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30"/>
                    <a:pt x="30" y="38"/>
                    <a:pt x="19" y="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Freeform 1155">
              <a:extLst>
                <a:ext uri="{FF2B5EF4-FFF2-40B4-BE49-F238E27FC236}">
                  <a16:creationId xmlns:a16="http://schemas.microsoft.com/office/drawing/2014/main" id="{10FAD539-A329-4EA7-9403-4831D11D8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5663" y="8839200"/>
              <a:ext cx="103188" cy="107950"/>
            </a:xfrm>
            <a:custGeom>
              <a:avLst/>
              <a:gdLst>
                <a:gd name="T0" fmla="*/ 19 w 38"/>
                <a:gd name="T1" fmla="*/ 38 h 38"/>
                <a:gd name="T2" fmla="*/ 19 w 38"/>
                <a:gd name="T3" fmla="*/ 38 h 38"/>
                <a:gd name="T4" fmla="*/ 0 w 38"/>
                <a:gd name="T5" fmla="*/ 19 h 38"/>
                <a:gd name="T6" fmla="*/ 0 w 38"/>
                <a:gd name="T7" fmla="*/ 19 h 38"/>
                <a:gd name="T8" fmla="*/ 19 w 38"/>
                <a:gd name="T9" fmla="*/ 0 h 38"/>
                <a:gd name="T10" fmla="*/ 19 w 38"/>
                <a:gd name="T11" fmla="*/ 0 h 38"/>
                <a:gd name="T12" fmla="*/ 38 w 38"/>
                <a:gd name="T13" fmla="*/ 19 h 38"/>
                <a:gd name="T14" fmla="*/ 38 w 38"/>
                <a:gd name="T15" fmla="*/ 19 h 38"/>
                <a:gd name="T16" fmla="*/ 19 w 38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38">
                  <a:moveTo>
                    <a:pt x="19" y="38"/>
                  </a:moveTo>
                  <a:cubicBezTo>
                    <a:pt x="19" y="38"/>
                    <a:pt x="19" y="38"/>
                    <a:pt x="19" y="38"/>
                  </a:cubicBezTo>
                  <a:cubicBezTo>
                    <a:pt x="8" y="38"/>
                    <a:pt x="0" y="30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8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9" y="0"/>
                    <a:pt x="38" y="9"/>
                    <a:pt x="38" y="19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30"/>
                    <a:pt x="29" y="38"/>
                    <a:pt x="19" y="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Freeform 1156">
              <a:extLst>
                <a:ext uri="{FF2B5EF4-FFF2-40B4-BE49-F238E27FC236}">
                  <a16:creationId xmlns:a16="http://schemas.microsoft.com/office/drawing/2014/main" id="{96B77DD6-061B-4BA2-8D28-0AE75D471B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301" y="8839200"/>
              <a:ext cx="106363" cy="107950"/>
            </a:xfrm>
            <a:custGeom>
              <a:avLst/>
              <a:gdLst>
                <a:gd name="T0" fmla="*/ 20 w 39"/>
                <a:gd name="T1" fmla="*/ 38 h 38"/>
                <a:gd name="T2" fmla="*/ 20 w 39"/>
                <a:gd name="T3" fmla="*/ 38 h 38"/>
                <a:gd name="T4" fmla="*/ 0 w 39"/>
                <a:gd name="T5" fmla="*/ 19 h 38"/>
                <a:gd name="T6" fmla="*/ 0 w 39"/>
                <a:gd name="T7" fmla="*/ 19 h 38"/>
                <a:gd name="T8" fmla="*/ 20 w 39"/>
                <a:gd name="T9" fmla="*/ 0 h 38"/>
                <a:gd name="T10" fmla="*/ 20 w 39"/>
                <a:gd name="T11" fmla="*/ 0 h 38"/>
                <a:gd name="T12" fmla="*/ 39 w 39"/>
                <a:gd name="T13" fmla="*/ 19 h 38"/>
                <a:gd name="T14" fmla="*/ 39 w 39"/>
                <a:gd name="T15" fmla="*/ 19 h 38"/>
                <a:gd name="T16" fmla="*/ 20 w 39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38">
                  <a:moveTo>
                    <a:pt x="20" y="38"/>
                  </a:moveTo>
                  <a:cubicBezTo>
                    <a:pt x="20" y="38"/>
                    <a:pt x="20" y="38"/>
                    <a:pt x="20" y="38"/>
                  </a:cubicBezTo>
                  <a:cubicBezTo>
                    <a:pt x="9" y="38"/>
                    <a:pt x="0" y="30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9" y="30"/>
                    <a:pt x="30" y="38"/>
                    <a:pt x="20" y="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Freeform 1157">
              <a:extLst>
                <a:ext uri="{FF2B5EF4-FFF2-40B4-BE49-F238E27FC236}">
                  <a16:creationId xmlns:a16="http://schemas.microsoft.com/office/drawing/2014/main" id="{34A45B13-3E3C-4A9D-BB8E-6F8BC7658D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4113" y="8839200"/>
              <a:ext cx="107950" cy="107950"/>
            </a:xfrm>
            <a:custGeom>
              <a:avLst/>
              <a:gdLst>
                <a:gd name="T0" fmla="*/ 19 w 39"/>
                <a:gd name="T1" fmla="*/ 38 h 38"/>
                <a:gd name="T2" fmla="*/ 19 w 39"/>
                <a:gd name="T3" fmla="*/ 38 h 38"/>
                <a:gd name="T4" fmla="*/ 0 w 39"/>
                <a:gd name="T5" fmla="*/ 19 h 38"/>
                <a:gd name="T6" fmla="*/ 0 w 39"/>
                <a:gd name="T7" fmla="*/ 19 h 38"/>
                <a:gd name="T8" fmla="*/ 19 w 39"/>
                <a:gd name="T9" fmla="*/ 0 h 38"/>
                <a:gd name="T10" fmla="*/ 19 w 39"/>
                <a:gd name="T11" fmla="*/ 0 h 38"/>
                <a:gd name="T12" fmla="*/ 39 w 39"/>
                <a:gd name="T13" fmla="*/ 19 h 38"/>
                <a:gd name="T14" fmla="*/ 39 w 39"/>
                <a:gd name="T15" fmla="*/ 19 h 38"/>
                <a:gd name="T16" fmla="*/ 19 w 39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19" y="38"/>
                    <a:pt x="19" y="38"/>
                    <a:pt x="19" y="38"/>
                  </a:cubicBezTo>
                  <a:cubicBezTo>
                    <a:pt x="9" y="38"/>
                    <a:pt x="0" y="30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9" y="30"/>
                    <a:pt x="30" y="38"/>
                    <a:pt x="19" y="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62" name="Group 1361">
            <a:extLst>
              <a:ext uri="{FF2B5EF4-FFF2-40B4-BE49-F238E27FC236}">
                <a16:creationId xmlns:a16="http://schemas.microsoft.com/office/drawing/2014/main" id="{2BFAEB7F-8F66-4280-B17F-66E1459AC6BB}"/>
              </a:ext>
            </a:extLst>
          </p:cNvPr>
          <p:cNvGrpSpPr/>
          <p:nvPr/>
        </p:nvGrpSpPr>
        <p:grpSpPr>
          <a:xfrm>
            <a:off x="1822451" y="8704187"/>
            <a:ext cx="709612" cy="107950"/>
            <a:chOff x="1822451" y="9069388"/>
            <a:chExt cx="709612" cy="107950"/>
          </a:xfrm>
        </p:grpSpPr>
        <p:sp>
          <p:nvSpPr>
            <p:cNvPr id="294" name="Freeform 1158">
              <a:extLst>
                <a:ext uri="{FF2B5EF4-FFF2-40B4-BE49-F238E27FC236}">
                  <a16:creationId xmlns:a16="http://schemas.microsoft.com/office/drawing/2014/main" id="{86815BF8-BE0A-49EB-AB6A-578AC7BD17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451" y="9069388"/>
              <a:ext cx="107950" cy="107950"/>
            </a:xfrm>
            <a:custGeom>
              <a:avLst/>
              <a:gdLst>
                <a:gd name="T0" fmla="*/ 19 w 39"/>
                <a:gd name="T1" fmla="*/ 38 h 38"/>
                <a:gd name="T2" fmla="*/ 19 w 39"/>
                <a:gd name="T3" fmla="*/ 38 h 38"/>
                <a:gd name="T4" fmla="*/ 0 w 39"/>
                <a:gd name="T5" fmla="*/ 19 h 38"/>
                <a:gd name="T6" fmla="*/ 0 w 39"/>
                <a:gd name="T7" fmla="*/ 19 h 38"/>
                <a:gd name="T8" fmla="*/ 19 w 39"/>
                <a:gd name="T9" fmla="*/ 0 h 38"/>
                <a:gd name="T10" fmla="*/ 19 w 39"/>
                <a:gd name="T11" fmla="*/ 0 h 38"/>
                <a:gd name="T12" fmla="*/ 39 w 39"/>
                <a:gd name="T13" fmla="*/ 19 h 38"/>
                <a:gd name="T14" fmla="*/ 39 w 39"/>
                <a:gd name="T15" fmla="*/ 19 h 38"/>
                <a:gd name="T16" fmla="*/ 19 w 39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19" y="38"/>
                    <a:pt x="19" y="38"/>
                    <a:pt x="19" y="38"/>
                  </a:cubicBezTo>
                  <a:cubicBezTo>
                    <a:pt x="9" y="38"/>
                    <a:pt x="0" y="2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8"/>
                    <a:pt x="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0" y="0"/>
                    <a:pt x="39" y="8"/>
                    <a:pt x="39" y="19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9" y="29"/>
                    <a:pt x="30" y="38"/>
                    <a:pt x="19" y="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Freeform 1159">
              <a:extLst>
                <a:ext uri="{FF2B5EF4-FFF2-40B4-BE49-F238E27FC236}">
                  <a16:creationId xmlns:a16="http://schemas.microsoft.com/office/drawing/2014/main" id="{12DA9124-FDBA-4810-836D-BFC1B56230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3263" y="9069388"/>
              <a:ext cx="104775" cy="107950"/>
            </a:xfrm>
            <a:custGeom>
              <a:avLst/>
              <a:gdLst>
                <a:gd name="T0" fmla="*/ 19 w 38"/>
                <a:gd name="T1" fmla="*/ 38 h 38"/>
                <a:gd name="T2" fmla="*/ 19 w 38"/>
                <a:gd name="T3" fmla="*/ 38 h 38"/>
                <a:gd name="T4" fmla="*/ 0 w 38"/>
                <a:gd name="T5" fmla="*/ 19 h 38"/>
                <a:gd name="T6" fmla="*/ 0 w 38"/>
                <a:gd name="T7" fmla="*/ 19 h 38"/>
                <a:gd name="T8" fmla="*/ 19 w 38"/>
                <a:gd name="T9" fmla="*/ 0 h 38"/>
                <a:gd name="T10" fmla="*/ 19 w 38"/>
                <a:gd name="T11" fmla="*/ 0 h 38"/>
                <a:gd name="T12" fmla="*/ 38 w 38"/>
                <a:gd name="T13" fmla="*/ 19 h 38"/>
                <a:gd name="T14" fmla="*/ 38 w 38"/>
                <a:gd name="T15" fmla="*/ 19 h 38"/>
                <a:gd name="T16" fmla="*/ 19 w 38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38">
                  <a:moveTo>
                    <a:pt x="19" y="38"/>
                  </a:moveTo>
                  <a:cubicBezTo>
                    <a:pt x="19" y="38"/>
                    <a:pt x="19" y="38"/>
                    <a:pt x="19" y="38"/>
                  </a:cubicBezTo>
                  <a:cubicBezTo>
                    <a:pt x="9" y="38"/>
                    <a:pt x="0" y="2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8"/>
                    <a:pt x="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0" y="0"/>
                    <a:pt x="38" y="8"/>
                    <a:pt x="38" y="19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29"/>
                    <a:pt x="30" y="38"/>
                    <a:pt x="19" y="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Freeform 1160">
              <a:extLst>
                <a:ext uri="{FF2B5EF4-FFF2-40B4-BE49-F238E27FC236}">
                  <a16:creationId xmlns:a16="http://schemas.microsoft.com/office/drawing/2014/main" id="{6760FE12-95BB-4B08-80DF-C925AF0394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5663" y="9069388"/>
              <a:ext cx="103188" cy="107950"/>
            </a:xfrm>
            <a:custGeom>
              <a:avLst/>
              <a:gdLst>
                <a:gd name="T0" fmla="*/ 19 w 38"/>
                <a:gd name="T1" fmla="*/ 38 h 38"/>
                <a:gd name="T2" fmla="*/ 19 w 38"/>
                <a:gd name="T3" fmla="*/ 38 h 38"/>
                <a:gd name="T4" fmla="*/ 0 w 38"/>
                <a:gd name="T5" fmla="*/ 19 h 38"/>
                <a:gd name="T6" fmla="*/ 0 w 38"/>
                <a:gd name="T7" fmla="*/ 19 h 38"/>
                <a:gd name="T8" fmla="*/ 19 w 38"/>
                <a:gd name="T9" fmla="*/ 0 h 38"/>
                <a:gd name="T10" fmla="*/ 19 w 38"/>
                <a:gd name="T11" fmla="*/ 0 h 38"/>
                <a:gd name="T12" fmla="*/ 38 w 38"/>
                <a:gd name="T13" fmla="*/ 19 h 38"/>
                <a:gd name="T14" fmla="*/ 38 w 38"/>
                <a:gd name="T15" fmla="*/ 19 h 38"/>
                <a:gd name="T16" fmla="*/ 19 w 38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38">
                  <a:moveTo>
                    <a:pt x="19" y="38"/>
                  </a:moveTo>
                  <a:cubicBezTo>
                    <a:pt x="19" y="38"/>
                    <a:pt x="19" y="38"/>
                    <a:pt x="19" y="38"/>
                  </a:cubicBezTo>
                  <a:cubicBezTo>
                    <a:pt x="8" y="38"/>
                    <a:pt x="0" y="2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8"/>
                    <a:pt x="8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9" y="0"/>
                    <a:pt x="38" y="8"/>
                    <a:pt x="38" y="19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29"/>
                    <a:pt x="29" y="38"/>
                    <a:pt x="19" y="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Freeform 1161">
              <a:extLst>
                <a:ext uri="{FF2B5EF4-FFF2-40B4-BE49-F238E27FC236}">
                  <a16:creationId xmlns:a16="http://schemas.microsoft.com/office/drawing/2014/main" id="{090D9262-FCD3-4D6B-8262-DA4E84326E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301" y="9069388"/>
              <a:ext cx="106363" cy="107950"/>
            </a:xfrm>
            <a:custGeom>
              <a:avLst/>
              <a:gdLst>
                <a:gd name="T0" fmla="*/ 20 w 39"/>
                <a:gd name="T1" fmla="*/ 38 h 38"/>
                <a:gd name="T2" fmla="*/ 20 w 39"/>
                <a:gd name="T3" fmla="*/ 38 h 38"/>
                <a:gd name="T4" fmla="*/ 0 w 39"/>
                <a:gd name="T5" fmla="*/ 19 h 38"/>
                <a:gd name="T6" fmla="*/ 0 w 39"/>
                <a:gd name="T7" fmla="*/ 19 h 38"/>
                <a:gd name="T8" fmla="*/ 20 w 39"/>
                <a:gd name="T9" fmla="*/ 0 h 38"/>
                <a:gd name="T10" fmla="*/ 20 w 39"/>
                <a:gd name="T11" fmla="*/ 0 h 38"/>
                <a:gd name="T12" fmla="*/ 39 w 39"/>
                <a:gd name="T13" fmla="*/ 19 h 38"/>
                <a:gd name="T14" fmla="*/ 39 w 39"/>
                <a:gd name="T15" fmla="*/ 19 h 38"/>
                <a:gd name="T16" fmla="*/ 20 w 39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38">
                  <a:moveTo>
                    <a:pt x="20" y="38"/>
                  </a:moveTo>
                  <a:cubicBezTo>
                    <a:pt x="20" y="38"/>
                    <a:pt x="20" y="38"/>
                    <a:pt x="20" y="38"/>
                  </a:cubicBezTo>
                  <a:cubicBezTo>
                    <a:pt x="9" y="38"/>
                    <a:pt x="0" y="2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8"/>
                    <a:pt x="9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0" y="0"/>
                    <a:pt x="39" y="8"/>
                    <a:pt x="39" y="19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9" y="29"/>
                    <a:pt x="30" y="38"/>
                    <a:pt x="20" y="38"/>
                  </a:cubicBezTo>
                  <a:close/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Freeform 1162">
              <a:extLst>
                <a:ext uri="{FF2B5EF4-FFF2-40B4-BE49-F238E27FC236}">
                  <a16:creationId xmlns:a16="http://schemas.microsoft.com/office/drawing/2014/main" id="{F7EABBF0-C333-47A3-BC76-D9F8E6F459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4113" y="9069388"/>
              <a:ext cx="107950" cy="107950"/>
            </a:xfrm>
            <a:custGeom>
              <a:avLst/>
              <a:gdLst>
                <a:gd name="T0" fmla="*/ 19 w 39"/>
                <a:gd name="T1" fmla="*/ 38 h 38"/>
                <a:gd name="T2" fmla="*/ 19 w 39"/>
                <a:gd name="T3" fmla="*/ 38 h 38"/>
                <a:gd name="T4" fmla="*/ 0 w 39"/>
                <a:gd name="T5" fmla="*/ 19 h 38"/>
                <a:gd name="T6" fmla="*/ 0 w 39"/>
                <a:gd name="T7" fmla="*/ 19 h 38"/>
                <a:gd name="T8" fmla="*/ 19 w 39"/>
                <a:gd name="T9" fmla="*/ 0 h 38"/>
                <a:gd name="T10" fmla="*/ 19 w 39"/>
                <a:gd name="T11" fmla="*/ 0 h 38"/>
                <a:gd name="T12" fmla="*/ 39 w 39"/>
                <a:gd name="T13" fmla="*/ 19 h 38"/>
                <a:gd name="T14" fmla="*/ 39 w 39"/>
                <a:gd name="T15" fmla="*/ 19 h 38"/>
                <a:gd name="T16" fmla="*/ 19 w 39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19" y="38"/>
                    <a:pt x="19" y="38"/>
                    <a:pt x="19" y="38"/>
                  </a:cubicBezTo>
                  <a:cubicBezTo>
                    <a:pt x="9" y="38"/>
                    <a:pt x="0" y="2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8"/>
                    <a:pt x="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0" y="0"/>
                    <a:pt x="39" y="8"/>
                    <a:pt x="39" y="19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9" y="29"/>
                    <a:pt x="30" y="38"/>
                    <a:pt x="19" y="38"/>
                  </a:cubicBezTo>
                  <a:close/>
                </a:path>
              </a:pathLst>
            </a:custGeom>
            <a:noFill/>
            <a:ln w="793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" name="Rectangle 1215">
            <a:extLst>
              <a:ext uri="{FF2B5EF4-FFF2-40B4-BE49-F238E27FC236}">
                <a16:creationId xmlns:a16="http://schemas.microsoft.com/office/drawing/2014/main" id="{745AC1F9-D329-41A0-B547-6D48DF4F4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488" y="1290638"/>
            <a:ext cx="233362" cy="28575"/>
          </a:xfrm>
          <a:prstGeom prst="rect">
            <a:avLst/>
          </a:prstGeom>
          <a:solidFill>
            <a:srgbClr val="ED7FE0"/>
          </a:solidFill>
          <a:ln>
            <a:solidFill>
              <a:srgbClr val="ED7FE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1219">
            <a:extLst>
              <a:ext uri="{FF2B5EF4-FFF2-40B4-BE49-F238E27FC236}">
                <a16:creationId xmlns:a16="http://schemas.microsoft.com/office/drawing/2014/main" id="{766E8567-3B29-4DE9-A7BE-8B95433FC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700" y="4474713"/>
            <a:ext cx="0" cy="2314122"/>
          </a:xfrm>
          <a:prstGeom prst="line">
            <a:avLst/>
          </a:prstGeom>
          <a:noFill/>
          <a:ln w="9525" cap="flat">
            <a:solidFill>
              <a:srgbClr val="ED7FE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1220">
            <a:extLst>
              <a:ext uri="{FF2B5EF4-FFF2-40B4-BE49-F238E27FC236}">
                <a16:creationId xmlns:a16="http://schemas.microsoft.com/office/drawing/2014/main" id="{245981CC-8429-4710-B781-04FBB8E6EA3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62" y="9581919"/>
            <a:ext cx="4510087" cy="21139"/>
          </a:xfrm>
          <a:prstGeom prst="line">
            <a:avLst/>
          </a:prstGeom>
          <a:noFill/>
          <a:ln w="9525" cap="flat">
            <a:solidFill>
              <a:srgbClr val="ED7FE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Line 1340">
            <a:extLst>
              <a:ext uri="{FF2B5EF4-FFF2-40B4-BE49-F238E27FC236}">
                <a16:creationId xmlns:a16="http://schemas.microsoft.com/office/drawing/2014/main" id="{00C038CE-AE1F-434D-93FD-FD323BC68C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96542" y="4978547"/>
            <a:ext cx="0" cy="868362"/>
          </a:xfrm>
          <a:prstGeom prst="line">
            <a:avLst/>
          </a:prstGeom>
          <a:noFill/>
          <a:ln w="9525" cap="flat">
            <a:solidFill>
              <a:srgbClr val="ED7FE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Line 1341">
            <a:extLst>
              <a:ext uri="{FF2B5EF4-FFF2-40B4-BE49-F238E27FC236}">
                <a16:creationId xmlns:a16="http://schemas.microsoft.com/office/drawing/2014/main" id="{A6073D71-89A9-4A92-8C98-052B29030F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96542" y="6836691"/>
            <a:ext cx="0" cy="871537"/>
          </a:xfrm>
          <a:prstGeom prst="line">
            <a:avLst/>
          </a:prstGeom>
          <a:noFill/>
          <a:ln w="9525" cap="flat">
            <a:solidFill>
              <a:srgbClr val="ED7FE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Line 1342">
            <a:extLst>
              <a:ext uri="{FF2B5EF4-FFF2-40B4-BE49-F238E27FC236}">
                <a16:creationId xmlns:a16="http://schemas.microsoft.com/office/drawing/2014/main" id="{0F1347D5-B568-4227-B5F2-A5DDD05EAC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07137" y="1589"/>
            <a:ext cx="28575" cy="1794664"/>
          </a:xfrm>
          <a:prstGeom prst="line">
            <a:avLst/>
          </a:prstGeom>
          <a:noFill/>
          <a:ln w="9525" cap="flat">
            <a:solidFill>
              <a:srgbClr val="ED7FE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Line 1343">
            <a:extLst>
              <a:ext uri="{FF2B5EF4-FFF2-40B4-BE49-F238E27FC236}">
                <a16:creationId xmlns:a16="http://schemas.microsoft.com/office/drawing/2014/main" id="{AE91893E-3542-4272-A2DF-7ADB37193A2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87975" y="547688"/>
            <a:ext cx="1466850" cy="11112"/>
          </a:xfrm>
          <a:prstGeom prst="line">
            <a:avLst/>
          </a:prstGeom>
          <a:noFill/>
          <a:ln w="9525" cap="flat">
            <a:solidFill>
              <a:srgbClr val="ED7FE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7" name="Rectangle 1346">
            <a:extLst>
              <a:ext uri="{FF2B5EF4-FFF2-40B4-BE49-F238E27FC236}">
                <a16:creationId xmlns:a16="http://schemas.microsoft.com/office/drawing/2014/main" id="{A639ECA6-F9D1-444E-AAD8-510CD14E04DA}"/>
              </a:ext>
            </a:extLst>
          </p:cNvPr>
          <p:cNvSpPr/>
          <p:nvPr/>
        </p:nvSpPr>
        <p:spPr>
          <a:xfrm>
            <a:off x="2205145" y="122426"/>
            <a:ext cx="233397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ITC Officina Sans" pitchFamily="50" charset="0"/>
              </a:rPr>
              <a:t>Anisa </a:t>
            </a:r>
          </a:p>
          <a:p>
            <a:r>
              <a:rPr lang="en-US" sz="3600" dirty="0" err="1">
                <a:latin typeface="ITC Officina Sans" pitchFamily="50" charset="0"/>
              </a:rPr>
              <a:t>Rahmawati</a:t>
            </a:r>
            <a:endParaRPr lang="en-US" sz="3600" dirty="0">
              <a:latin typeface="ITC Officina Sans" pitchFamily="50" charset="0"/>
            </a:endParaRPr>
          </a:p>
        </p:txBody>
      </p:sp>
      <p:sp>
        <p:nvSpPr>
          <p:cNvPr id="1348" name="Rectangle 1347">
            <a:extLst>
              <a:ext uri="{FF2B5EF4-FFF2-40B4-BE49-F238E27FC236}">
                <a16:creationId xmlns:a16="http://schemas.microsoft.com/office/drawing/2014/main" id="{77545E89-B65E-42DF-9919-2B3A09EF3B78}"/>
              </a:ext>
            </a:extLst>
          </p:cNvPr>
          <p:cNvSpPr/>
          <p:nvPr/>
        </p:nvSpPr>
        <p:spPr>
          <a:xfrm>
            <a:off x="3037565" y="1773793"/>
            <a:ext cx="1502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Magneto" panose="04030805050802020D02" pitchFamily="82" charset="0"/>
              </a:rPr>
              <a:t>Ringkasan</a:t>
            </a:r>
            <a:endParaRPr lang="en-US" dirty="0">
              <a:latin typeface="Magneto" panose="04030805050802020D02" pitchFamily="82" charset="0"/>
            </a:endParaRPr>
          </a:p>
        </p:txBody>
      </p:sp>
      <p:sp>
        <p:nvSpPr>
          <p:cNvPr id="1349" name="Rectangle 1348">
            <a:extLst>
              <a:ext uri="{FF2B5EF4-FFF2-40B4-BE49-F238E27FC236}">
                <a16:creationId xmlns:a16="http://schemas.microsoft.com/office/drawing/2014/main" id="{1544B376-5DD6-46E1-909B-6A8ABB3F09B8}"/>
              </a:ext>
            </a:extLst>
          </p:cNvPr>
          <p:cNvSpPr/>
          <p:nvPr/>
        </p:nvSpPr>
        <p:spPr>
          <a:xfrm>
            <a:off x="3284303" y="2204461"/>
            <a:ext cx="2855609" cy="199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dirty="0" err="1">
                <a:latin typeface="+mj-lt"/>
              </a:rPr>
              <a:t>Asisten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err="1">
                <a:latin typeface="+mj-lt"/>
              </a:rPr>
              <a:t>administrasi</a:t>
            </a:r>
            <a:r>
              <a:rPr lang="en-US" sz="1400" dirty="0">
                <a:latin typeface="+mj-lt"/>
              </a:rPr>
              <a:t> yang </a:t>
            </a:r>
            <a:r>
              <a:rPr lang="en-US" sz="1400" dirty="0" err="1">
                <a:latin typeface="+mj-lt"/>
              </a:rPr>
              <a:t>berdedikasi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err="1">
                <a:latin typeface="+mj-lt"/>
              </a:rPr>
              <a:t>dengan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err="1">
                <a:latin typeface="+mj-lt"/>
              </a:rPr>
              <a:t>pengalaman</a:t>
            </a:r>
            <a:r>
              <a:rPr lang="en-US" sz="1400" dirty="0">
                <a:latin typeface="+mj-lt"/>
              </a:rPr>
              <a:t> 3 </a:t>
            </a:r>
            <a:r>
              <a:rPr lang="en-US" sz="1400" dirty="0" err="1">
                <a:latin typeface="+mj-lt"/>
              </a:rPr>
              <a:t>tahun</a:t>
            </a:r>
            <a:r>
              <a:rPr lang="en-US" sz="1400" dirty="0">
                <a:latin typeface="+mj-lt"/>
              </a:rPr>
              <a:t> di </a:t>
            </a:r>
            <a:r>
              <a:rPr lang="en-US" sz="1400" dirty="0" err="1">
                <a:latin typeface="+mj-lt"/>
              </a:rPr>
              <a:t>bidang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err="1">
                <a:latin typeface="+mj-lt"/>
              </a:rPr>
              <a:t>pengelolaan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err="1">
                <a:latin typeface="+mj-lt"/>
              </a:rPr>
              <a:t>dokumen</a:t>
            </a:r>
            <a:r>
              <a:rPr lang="en-US" sz="1400" dirty="0">
                <a:latin typeface="+mj-lt"/>
              </a:rPr>
              <a:t>, </a:t>
            </a:r>
            <a:r>
              <a:rPr lang="en-US" sz="1400" dirty="0" err="1">
                <a:latin typeface="+mj-lt"/>
              </a:rPr>
              <a:t>penjadwalan</a:t>
            </a:r>
            <a:r>
              <a:rPr lang="en-US" sz="1400" dirty="0">
                <a:latin typeface="+mj-lt"/>
              </a:rPr>
              <a:t>, dan </a:t>
            </a:r>
            <a:r>
              <a:rPr lang="en-US" sz="1400" dirty="0" err="1">
                <a:latin typeface="+mj-lt"/>
              </a:rPr>
              <a:t>dukungan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err="1">
                <a:latin typeface="+mj-lt"/>
              </a:rPr>
              <a:t>kantor</a:t>
            </a:r>
            <a:r>
              <a:rPr lang="en-US" sz="1400" dirty="0">
                <a:latin typeface="+mj-lt"/>
              </a:rPr>
              <a:t>. </a:t>
            </a:r>
            <a:r>
              <a:rPr lang="en-US" sz="1400" dirty="0" err="1">
                <a:latin typeface="+mj-lt"/>
              </a:rPr>
              <a:t>Terbiasa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err="1">
                <a:latin typeface="+mj-lt"/>
              </a:rPr>
              <a:t>bekerja</a:t>
            </a:r>
            <a:r>
              <a:rPr lang="en-US" sz="1400" dirty="0">
                <a:latin typeface="+mj-lt"/>
              </a:rPr>
              <a:t> di </a:t>
            </a:r>
            <a:r>
              <a:rPr lang="en-US" sz="1400" dirty="0" err="1">
                <a:latin typeface="+mj-lt"/>
              </a:rPr>
              <a:t>lingkungan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err="1">
                <a:latin typeface="+mj-lt"/>
              </a:rPr>
              <a:t>cepat</a:t>
            </a:r>
            <a:r>
              <a:rPr lang="en-US" sz="1400" dirty="0">
                <a:latin typeface="+mj-lt"/>
              </a:rPr>
              <a:t> dan detail-oriented.</a:t>
            </a:r>
          </a:p>
        </p:txBody>
      </p:sp>
      <p:sp>
        <p:nvSpPr>
          <p:cNvPr id="1350" name="Rectangle 1349">
            <a:extLst>
              <a:ext uri="{FF2B5EF4-FFF2-40B4-BE49-F238E27FC236}">
                <a16:creationId xmlns:a16="http://schemas.microsoft.com/office/drawing/2014/main" id="{0889BDF8-0DCE-448F-A280-EA2B1FCE84AB}"/>
              </a:ext>
            </a:extLst>
          </p:cNvPr>
          <p:cNvSpPr/>
          <p:nvPr/>
        </p:nvSpPr>
        <p:spPr>
          <a:xfrm>
            <a:off x="3037565" y="4446088"/>
            <a:ext cx="1590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agneto" panose="04030805050802020D02" pitchFamily="82" charset="0"/>
              </a:rPr>
              <a:t>Pendidikan</a:t>
            </a:r>
          </a:p>
        </p:txBody>
      </p:sp>
      <p:sp>
        <p:nvSpPr>
          <p:cNvPr id="1351" name="Rectangle 1350">
            <a:extLst>
              <a:ext uri="{FF2B5EF4-FFF2-40B4-BE49-F238E27FC236}">
                <a16:creationId xmlns:a16="http://schemas.microsoft.com/office/drawing/2014/main" id="{21B39555-18D8-45CC-B93D-CCEECEDA3F2A}"/>
              </a:ext>
            </a:extLst>
          </p:cNvPr>
          <p:cNvSpPr/>
          <p:nvPr/>
        </p:nvSpPr>
        <p:spPr>
          <a:xfrm>
            <a:off x="3284303" y="4917511"/>
            <a:ext cx="3429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latin typeface="+mj-lt"/>
              </a:rPr>
              <a:t>SMK </a:t>
            </a:r>
            <a:r>
              <a:rPr lang="en-US" sz="1400" dirty="0" err="1">
                <a:latin typeface="+mj-lt"/>
              </a:rPr>
              <a:t>Administrasi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err="1">
                <a:latin typeface="+mj-lt"/>
              </a:rPr>
              <a:t>Perkantoran</a:t>
            </a:r>
            <a:r>
              <a:rPr lang="en-US" sz="1400" dirty="0">
                <a:latin typeface="+mj-lt"/>
              </a:rPr>
              <a:t>, 2020</a:t>
            </a:r>
          </a:p>
        </p:txBody>
      </p:sp>
      <p:sp>
        <p:nvSpPr>
          <p:cNvPr id="1352" name="Rectangle 1351">
            <a:extLst>
              <a:ext uri="{FF2B5EF4-FFF2-40B4-BE49-F238E27FC236}">
                <a16:creationId xmlns:a16="http://schemas.microsoft.com/office/drawing/2014/main" id="{5839CF36-E609-40EF-8EA1-7AFFF47D4B0B}"/>
              </a:ext>
            </a:extLst>
          </p:cNvPr>
          <p:cNvSpPr/>
          <p:nvPr/>
        </p:nvSpPr>
        <p:spPr>
          <a:xfrm>
            <a:off x="3284304" y="6611106"/>
            <a:ext cx="2855608" cy="2644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i="1" dirty="0">
                <a:latin typeface="+mj-lt"/>
              </a:rPr>
              <a:t>2021 – 2024 </a:t>
            </a:r>
            <a:r>
              <a:rPr lang="en-US" sz="1400" dirty="0">
                <a:latin typeface="+mj-lt"/>
              </a:rPr>
              <a:t>| </a:t>
            </a:r>
            <a:r>
              <a:rPr lang="en-US" sz="1400" b="1" dirty="0">
                <a:latin typeface="+mj-lt"/>
              </a:rPr>
              <a:t>CV </a:t>
            </a:r>
            <a:r>
              <a:rPr lang="en-US" sz="1400" b="1" dirty="0" err="1">
                <a:latin typeface="+mj-lt"/>
              </a:rPr>
              <a:t>Maju</a:t>
            </a:r>
            <a:r>
              <a:rPr lang="en-US" sz="1400" b="1" dirty="0">
                <a:latin typeface="+mj-lt"/>
              </a:rPr>
              <a:t> </a:t>
            </a:r>
            <a:r>
              <a:rPr lang="en-US" sz="1400" b="1" dirty="0" err="1">
                <a:latin typeface="+mj-lt"/>
              </a:rPr>
              <a:t>Lancar</a:t>
            </a:r>
            <a:br>
              <a:rPr lang="en-US" sz="1400" dirty="0">
                <a:latin typeface="+mj-lt"/>
              </a:rPr>
            </a:br>
            <a:r>
              <a:rPr lang="en-US" sz="1400" b="1" dirty="0">
                <a:latin typeface="+mj-lt"/>
              </a:rPr>
              <a:t>Office Clerk</a:t>
            </a:r>
            <a:endParaRPr lang="en-US" sz="1400" dirty="0"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 err="1">
                <a:latin typeface="+mj-lt"/>
              </a:rPr>
              <a:t>Menyusun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err="1">
                <a:latin typeface="+mj-lt"/>
              </a:rPr>
              <a:t>laporan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err="1">
                <a:latin typeface="+mj-lt"/>
              </a:rPr>
              <a:t>mingguan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err="1">
                <a:latin typeface="+mj-lt"/>
              </a:rPr>
              <a:t>untuk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err="1">
                <a:latin typeface="+mj-lt"/>
              </a:rPr>
              <a:t>manajer</a:t>
            </a:r>
            <a:endParaRPr lang="en-US" sz="1400" dirty="0"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 err="1">
                <a:latin typeface="+mj-lt"/>
              </a:rPr>
              <a:t>Menangani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err="1">
                <a:latin typeface="+mj-lt"/>
              </a:rPr>
              <a:t>lebih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err="1">
                <a:latin typeface="+mj-lt"/>
              </a:rPr>
              <a:t>dari</a:t>
            </a:r>
            <a:r>
              <a:rPr lang="en-US" sz="1400" dirty="0">
                <a:latin typeface="+mj-lt"/>
              </a:rPr>
              <a:t> 150 </a:t>
            </a:r>
            <a:r>
              <a:rPr lang="en-US" sz="1400" dirty="0" err="1">
                <a:latin typeface="+mj-lt"/>
              </a:rPr>
              <a:t>surat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err="1">
                <a:latin typeface="+mj-lt"/>
              </a:rPr>
              <a:t>masuk</a:t>
            </a:r>
            <a:r>
              <a:rPr lang="en-US" sz="1400" dirty="0">
                <a:latin typeface="+mj-lt"/>
              </a:rPr>
              <a:t>/</a:t>
            </a:r>
            <a:r>
              <a:rPr lang="en-US" sz="1400" dirty="0" err="1">
                <a:latin typeface="+mj-lt"/>
              </a:rPr>
              <a:t>keluar</a:t>
            </a:r>
            <a:r>
              <a:rPr lang="en-US" sz="1400" dirty="0">
                <a:latin typeface="+mj-lt"/>
              </a:rPr>
              <a:t> per </a:t>
            </a:r>
            <a:r>
              <a:rPr lang="en-US" sz="1400" dirty="0" err="1">
                <a:latin typeface="+mj-lt"/>
              </a:rPr>
              <a:t>bulan</a:t>
            </a:r>
            <a:endParaRPr lang="en-US" sz="1400" dirty="0"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 err="1">
                <a:latin typeface="+mj-lt"/>
              </a:rPr>
              <a:t>Memberikan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err="1">
                <a:latin typeface="+mj-lt"/>
              </a:rPr>
              <a:t>dukungan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err="1">
                <a:latin typeface="+mj-lt"/>
              </a:rPr>
              <a:t>administrasi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err="1">
                <a:latin typeface="+mj-lt"/>
              </a:rPr>
              <a:t>untuk</a:t>
            </a:r>
            <a:r>
              <a:rPr lang="en-US" sz="1400" dirty="0">
                <a:latin typeface="+mj-lt"/>
              </a:rPr>
              <a:t> 5 divisi</a:t>
            </a:r>
          </a:p>
        </p:txBody>
      </p:sp>
      <p:sp>
        <p:nvSpPr>
          <p:cNvPr id="1353" name="Rectangle 1352">
            <a:extLst>
              <a:ext uri="{FF2B5EF4-FFF2-40B4-BE49-F238E27FC236}">
                <a16:creationId xmlns:a16="http://schemas.microsoft.com/office/drawing/2014/main" id="{FC120E45-0261-44AB-9125-7E2E234699CD}"/>
              </a:ext>
            </a:extLst>
          </p:cNvPr>
          <p:cNvSpPr/>
          <p:nvPr/>
        </p:nvSpPr>
        <p:spPr>
          <a:xfrm>
            <a:off x="3037565" y="6135108"/>
            <a:ext cx="1704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Magneto" panose="04030805050802020D02" pitchFamily="82" charset="0"/>
              </a:rPr>
              <a:t>Pengalaman</a:t>
            </a:r>
            <a:endParaRPr lang="en-US" dirty="0">
              <a:latin typeface="Magneto" panose="04030805050802020D02" pitchFamily="82" charset="0"/>
            </a:endParaRPr>
          </a:p>
        </p:txBody>
      </p:sp>
      <p:sp>
        <p:nvSpPr>
          <p:cNvPr id="1354" name="Rectangle 1353">
            <a:extLst>
              <a:ext uri="{FF2B5EF4-FFF2-40B4-BE49-F238E27FC236}">
                <a16:creationId xmlns:a16="http://schemas.microsoft.com/office/drawing/2014/main" id="{C0D040C9-9B76-444D-B7CA-618E5B6B3F2A}"/>
              </a:ext>
            </a:extLst>
          </p:cNvPr>
          <p:cNvSpPr/>
          <p:nvPr/>
        </p:nvSpPr>
        <p:spPr>
          <a:xfrm>
            <a:off x="382675" y="7194142"/>
            <a:ext cx="1872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Magneto" panose="04030805050802020D02" pitchFamily="82" charset="0"/>
              </a:rPr>
              <a:t>Keterampilan</a:t>
            </a:r>
            <a:endParaRPr lang="en-US" dirty="0">
              <a:latin typeface="Magneto" panose="04030805050802020D02" pitchFamily="82" charset="0"/>
            </a:endParaRPr>
          </a:p>
        </p:txBody>
      </p:sp>
      <p:sp>
        <p:nvSpPr>
          <p:cNvPr id="1355" name="Rectangle 1354">
            <a:extLst>
              <a:ext uri="{FF2B5EF4-FFF2-40B4-BE49-F238E27FC236}">
                <a16:creationId xmlns:a16="http://schemas.microsoft.com/office/drawing/2014/main" id="{2A5F6579-3D46-43DC-8785-2F880255CD3B}"/>
              </a:ext>
            </a:extLst>
          </p:cNvPr>
          <p:cNvSpPr/>
          <p:nvPr/>
        </p:nvSpPr>
        <p:spPr>
          <a:xfrm>
            <a:off x="379412" y="7564936"/>
            <a:ext cx="1393826" cy="167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latin typeface="+mj-lt"/>
              </a:rPr>
              <a:t>Microsoft Office</a:t>
            </a:r>
          </a:p>
          <a:p>
            <a:pPr>
              <a:lnSpc>
                <a:spcPct val="150000"/>
              </a:lnSpc>
            </a:pPr>
            <a:r>
              <a:rPr lang="en-US" sz="1400" dirty="0" err="1">
                <a:latin typeface="+mj-lt"/>
              </a:rPr>
              <a:t>Pengarsipan</a:t>
            </a:r>
            <a:endParaRPr lang="en-US" sz="14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sz="1400" dirty="0" err="1">
                <a:latin typeface="+mj-lt"/>
              </a:rPr>
              <a:t>Penjadwalan</a:t>
            </a:r>
            <a:endParaRPr lang="en-US" sz="14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sz="1400" dirty="0" err="1">
                <a:latin typeface="+mj-lt"/>
              </a:rPr>
              <a:t>Komunikasi</a:t>
            </a:r>
            <a:endParaRPr lang="en-US" sz="14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sz="1400" dirty="0">
                <a:latin typeface="+mj-lt"/>
              </a:rPr>
              <a:t>Data Entry</a:t>
            </a:r>
          </a:p>
        </p:txBody>
      </p:sp>
      <p:grpSp>
        <p:nvGrpSpPr>
          <p:cNvPr id="1361" name="Group 1360">
            <a:extLst>
              <a:ext uri="{FF2B5EF4-FFF2-40B4-BE49-F238E27FC236}">
                <a16:creationId xmlns:a16="http://schemas.microsoft.com/office/drawing/2014/main" id="{249457C9-F631-44BB-9521-7AB76A181873}"/>
              </a:ext>
            </a:extLst>
          </p:cNvPr>
          <p:cNvGrpSpPr/>
          <p:nvPr/>
        </p:nvGrpSpPr>
        <p:grpSpPr>
          <a:xfrm>
            <a:off x="1816894" y="9032755"/>
            <a:ext cx="709612" cy="107950"/>
            <a:chOff x="1816100" y="9234655"/>
            <a:chExt cx="709612" cy="107950"/>
          </a:xfrm>
        </p:grpSpPr>
        <p:sp>
          <p:nvSpPr>
            <p:cNvPr id="1356" name="Freeform 1153">
              <a:extLst>
                <a:ext uri="{FF2B5EF4-FFF2-40B4-BE49-F238E27FC236}">
                  <a16:creationId xmlns:a16="http://schemas.microsoft.com/office/drawing/2014/main" id="{242FC181-4EE5-412B-B6D1-EFCAD0A07E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6100" y="9234655"/>
              <a:ext cx="107950" cy="107950"/>
            </a:xfrm>
            <a:custGeom>
              <a:avLst/>
              <a:gdLst>
                <a:gd name="T0" fmla="*/ 19 w 39"/>
                <a:gd name="T1" fmla="*/ 38 h 38"/>
                <a:gd name="T2" fmla="*/ 19 w 39"/>
                <a:gd name="T3" fmla="*/ 38 h 38"/>
                <a:gd name="T4" fmla="*/ 0 w 39"/>
                <a:gd name="T5" fmla="*/ 19 h 38"/>
                <a:gd name="T6" fmla="*/ 0 w 39"/>
                <a:gd name="T7" fmla="*/ 19 h 38"/>
                <a:gd name="T8" fmla="*/ 19 w 39"/>
                <a:gd name="T9" fmla="*/ 0 h 38"/>
                <a:gd name="T10" fmla="*/ 19 w 39"/>
                <a:gd name="T11" fmla="*/ 0 h 38"/>
                <a:gd name="T12" fmla="*/ 39 w 39"/>
                <a:gd name="T13" fmla="*/ 19 h 38"/>
                <a:gd name="T14" fmla="*/ 39 w 39"/>
                <a:gd name="T15" fmla="*/ 19 h 38"/>
                <a:gd name="T16" fmla="*/ 19 w 39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19" y="38"/>
                    <a:pt x="19" y="38"/>
                    <a:pt x="19" y="38"/>
                  </a:cubicBezTo>
                  <a:cubicBezTo>
                    <a:pt x="9" y="38"/>
                    <a:pt x="0" y="30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9" y="30"/>
                    <a:pt x="30" y="38"/>
                    <a:pt x="19" y="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7" name="Freeform 1154">
              <a:extLst>
                <a:ext uri="{FF2B5EF4-FFF2-40B4-BE49-F238E27FC236}">
                  <a16:creationId xmlns:a16="http://schemas.microsoft.com/office/drawing/2014/main" id="{56ECF04B-F06B-4894-93B9-48FF0F34B1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6912" y="9234655"/>
              <a:ext cx="104775" cy="107950"/>
            </a:xfrm>
            <a:custGeom>
              <a:avLst/>
              <a:gdLst>
                <a:gd name="T0" fmla="*/ 19 w 38"/>
                <a:gd name="T1" fmla="*/ 38 h 38"/>
                <a:gd name="T2" fmla="*/ 19 w 38"/>
                <a:gd name="T3" fmla="*/ 38 h 38"/>
                <a:gd name="T4" fmla="*/ 0 w 38"/>
                <a:gd name="T5" fmla="*/ 19 h 38"/>
                <a:gd name="T6" fmla="*/ 0 w 38"/>
                <a:gd name="T7" fmla="*/ 19 h 38"/>
                <a:gd name="T8" fmla="*/ 19 w 38"/>
                <a:gd name="T9" fmla="*/ 0 h 38"/>
                <a:gd name="T10" fmla="*/ 19 w 38"/>
                <a:gd name="T11" fmla="*/ 0 h 38"/>
                <a:gd name="T12" fmla="*/ 38 w 38"/>
                <a:gd name="T13" fmla="*/ 19 h 38"/>
                <a:gd name="T14" fmla="*/ 38 w 38"/>
                <a:gd name="T15" fmla="*/ 19 h 38"/>
                <a:gd name="T16" fmla="*/ 19 w 38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38">
                  <a:moveTo>
                    <a:pt x="19" y="38"/>
                  </a:moveTo>
                  <a:cubicBezTo>
                    <a:pt x="19" y="38"/>
                    <a:pt x="19" y="38"/>
                    <a:pt x="19" y="38"/>
                  </a:cubicBezTo>
                  <a:cubicBezTo>
                    <a:pt x="9" y="38"/>
                    <a:pt x="0" y="30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0" y="0"/>
                    <a:pt x="38" y="9"/>
                    <a:pt x="38" y="19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30"/>
                    <a:pt x="30" y="38"/>
                    <a:pt x="19" y="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8" name="Freeform 1155">
              <a:extLst>
                <a:ext uri="{FF2B5EF4-FFF2-40B4-BE49-F238E27FC236}">
                  <a16:creationId xmlns:a16="http://schemas.microsoft.com/office/drawing/2014/main" id="{E582DCCB-26F5-4445-A3AF-334E9616C0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9312" y="9234655"/>
              <a:ext cx="103188" cy="107950"/>
            </a:xfrm>
            <a:custGeom>
              <a:avLst/>
              <a:gdLst>
                <a:gd name="T0" fmla="*/ 19 w 38"/>
                <a:gd name="T1" fmla="*/ 38 h 38"/>
                <a:gd name="T2" fmla="*/ 19 w 38"/>
                <a:gd name="T3" fmla="*/ 38 h 38"/>
                <a:gd name="T4" fmla="*/ 0 w 38"/>
                <a:gd name="T5" fmla="*/ 19 h 38"/>
                <a:gd name="T6" fmla="*/ 0 w 38"/>
                <a:gd name="T7" fmla="*/ 19 h 38"/>
                <a:gd name="T8" fmla="*/ 19 w 38"/>
                <a:gd name="T9" fmla="*/ 0 h 38"/>
                <a:gd name="T10" fmla="*/ 19 w 38"/>
                <a:gd name="T11" fmla="*/ 0 h 38"/>
                <a:gd name="T12" fmla="*/ 38 w 38"/>
                <a:gd name="T13" fmla="*/ 19 h 38"/>
                <a:gd name="T14" fmla="*/ 38 w 38"/>
                <a:gd name="T15" fmla="*/ 19 h 38"/>
                <a:gd name="T16" fmla="*/ 19 w 38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38">
                  <a:moveTo>
                    <a:pt x="19" y="38"/>
                  </a:moveTo>
                  <a:cubicBezTo>
                    <a:pt x="19" y="38"/>
                    <a:pt x="19" y="38"/>
                    <a:pt x="19" y="38"/>
                  </a:cubicBezTo>
                  <a:cubicBezTo>
                    <a:pt x="8" y="38"/>
                    <a:pt x="0" y="30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8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9" y="0"/>
                    <a:pt x="38" y="9"/>
                    <a:pt x="38" y="19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30"/>
                    <a:pt x="29" y="38"/>
                    <a:pt x="19" y="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9" name="Freeform 1156">
              <a:extLst>
                <a:ext uri="{FF2B5EF4-FFF2-40B4-BE49-F238E27FC236}">
                  <a16:creationId xmlns:a16="http://schemas.microsoft.com/office/drawing/2014/main" id="{9B4A46EF-57B8-4E3C-848B-CBAD6235E6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6950" y="9234655"/>
              <a:ext cx="106363" cy="107950"/>
            </a:xfrm>
            <a:custGeom>
              <a:avLst/>
              <a:gdLst>
                <a:gd name="T0" fmla="*/ 20 w 39"/>
                <a:gd name="T1" fmla="*/ 38 h 38"/>
                <a:gd name="T2" fmla="*/ 20 w 39"/>
                <a:gd name="T3" fmla="*/ 38 h 38"/>
                <a:gd name="T4" fmla="*/ 0 w 39"/>
                <a:gd name="T5" fmla="*/ 19 h 38"/>
                <a:gd name="T6" fmla="*/ 0 w 39"/>
                <a:gd name="T7" fmla="*/ 19 h 38"/>
                <a:gd name="T8" fmla="*/ 20 w 39"/>
                <a:gd name="T9" fmla="*/ 0 h 38"/>
                <a:gd name="T10" fmla="*/ 20 w 39"/>
                <a:gd name="T11" fmla="*/ 0 h 38"/>
                <a:gd name="T12" fmla="*/ 39 w 39"/>
                <a:gd name="T13" fmla="*/ 19 h 38"/>
                <a:gd name="T14" fmla="*/ 39 w 39"/>
                <a:gd name="T15" fmla="*/ 19 h 38"/>
                <a:gd name="T16" fmla="*/ 20 w 39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38">
                  <a:moveTo>
                    <a:pt x="20" y="38"/>
                  </a:moveTo>
                  <a:cubicBezTo>
                    <a:pt x="20" y="38"/>
                    <a:pt x="20" y="38"/>
                    <a:pt x="20" y="38"/>
                  </a:cubicBezTo>
                  <a:cubicBezTo>
                    <a:pt x="9" y="38"/>
                    <a:pt x="0" y="30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9" y="30"/>
                    <a:pt x="30" y="38"/>
                    <a:pt x="20" y="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0" name="Freeform 1157">
              <a:extLst>
                <a:ext uri="{FF2B5EF4-FFF2-40B4-BE49-F238E27FC236}">
                  <a16:creationId xmlns:a16="http://schemas.microsoft.com/office/drawing/2014/main" id="{BCD9216B-BC62-4FD3-B57B-C61A96197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7762" y="9234655"/>
              <a:ext cx="107950" cy="107950"/>
            </a:xfrm>
            <a:custGeom>
              <a:avLst/>
              <a:gdLst>
                <a:gd name="T0" fmla="*/ 19 w 39"/>
                <a:gd name="T1" fmla="*/ 38 h 38"/>
                <a:gd name="T2" fmla="*/ 19 w 39"/>
                <a:gd name="T3" fmla="*/ 38 h 38"/>
                <a:gd name="T4" fmla="*/ 0 w 39"/>
                <a:gd name="T5" fmla="*/ 19 h 38"/>
                <a:gd name="T6" fmla="*/ 0 w 39"/>
                <a:gd name="T7" fmla="*/ 19 h 38"/>
                <a:gd name="T8" fmla="*/ 19 w 39"/>
                <a:gd name="T9" fmla="*/ 0 h 38"/>
                <a:gd name="T10" fmla="*/ 19 w 39"/>
                <a:gd name="T11" fmla="*/ 0 h 38"/>
                <a:gd name="T12" fmla="*/ 39 w 39"/>
                <a:gd name="T13" fmla="*/ 19 h 38"/>
                <a:gd name="T14" fmla="*/ 39 w 39"/>
                <a:gd name="T15" fmla="*/ 19 h 38"/>
                <a:gd name="T16" fmla="*/ 19 w 39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19" y="38"/>
                    <a:pt x="19" y="38"/>
                    <a:pt x="19" y="38"/>
                  </a:cubicBezTo>
                  <a:cubicBezTo>
                    <a:pt x="9" y="38"/>
                    <a:pt x="0" y="30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9" y="30"/>
                    <a:pt x="30" y="38"/>
                    <a:pt x="19" y="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67" name="Group 1366">
            <a:extLst>
              <a:ext uri="{FF2B5EF4-FFF2-40B4-BE49-F238E27FC236}">
                <a16:creationId xmlns:a16="http://schemas.microsoft.com/office/drawing/2014/main" id="{14D5C6DC-38E5-473A-B5B6-CD60C10216A3}"/>
              </a:ext>
            </a:extLst>
          </p:cNvPr>
          <p:cNvGrpSpPr/>
          <p:nvPr/>
        </p:nvGrpSpPr>
        <p:grpSpPr>
          <a:xfrm>
            <a:off x="1822451" y="7712136"/>
            <a:ext cx="709612" cy="111125"/>
            <a:chOff x="1822451" y="8394302"/>
            <a:chExt cx="709612" cy="111125"/>
          </a:xfrm>
        </p:grpSpPr>
        <p:grpSp>
          <p:nvGrpSpPr>
            <p:cNvPr id="1365" name="Group 1364">
              <a:extLst>
                <a:ext uri="{FF2B5EF4-FFF2-40B4-BE49-F238E27FC236}">
                  <a16:creationId xmlns:a16="http://schemas.microsoft.com/office/drawing/2014/main" id="{67703C0E-57C2-485E-A8EB-7DCFF4A15F7B}"/>
                </a:ext>
              </a:extLst>
            </p:cNvPr>
            <p:cNvGrpSpPr/>
            <p:nvPr/>
          </p:nvGrpSpPr>
          <p:grpSpPr>
            <a:xfrm>
              <a:off x="1822451" y="8394700"/>
              <a:ext cx="709612" cy="107950"/>
              <a:chOff x="1822451" y="8394700"/>
              <a:chExt cx="709612" cy="107950"/>
            </a:xfrm>
          </p:grpSpPr>
          <p:sp>
            <p:nvSpPr>
              <p:cNvPr id="279" name="Freeform 1143">
                <a:extLst>
                  <a:ext uri="{FF2B5EF4-FFF2-40B4-BE49-F238E27FC236}">
                    <a16:creationId xmlns:a16="http://schemas.microsoft.com/office/drawing/2014/main" id="{4E576001-E05F-45C4-93EA-277D0FED0F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2451" y="8394700"/>
                <a:ext cx="107950" cy="107950"/>
              </a:xfrm>
              <a:custGeom>
                <a:avLst/>
                <a:gdLst>
                  <a:gd name="T0" fmla="*/ 19 w 39"/>
                  <a:gd name="T1" fmla="*/ 38 h 38"/>
                  <a:gd name="T2" fmla="*/ 19 w 39"/>
                  <a:gd name="T3" fmla="*/ 38 h 38"/>
                  <a:gd name="T4" fmla="*/ 0 w 39"/>
                  <a:gd name="T5" fmla="*/ 19 h 38"/>
                  <a:gd name="T6" fmla="*/ 0 w 39"/>
                  <a:gd name="T7" fmla="*/ 19 h 38"/>
                  <a:gd name="T8" fmla="*/ 19 w 39"/>
                  <a:gd name="T9" fmla="*/ 0 h 38"/>
                  <a:gd name="T10" fmla="*/ 19 w 39"/>
                  <a:gd name="T11" fmla="*/ 0 h 38"/>
                  <a:gd name="T12" fmla="*/ 39 w 39"/>
                  <a:gd name="T13" fmla="*/ 19 h 38"/>
                  <a:gd name="T14" fmla="*/ 39 w 39"/>
                  <a:gd name="T15" fmla="*/ 19 h 38"/>
                  <a:gd name="T16" fmla="*/ 19 w 39"/>
                  <a:gd name="T17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" h="38">
                    <a:moveTo>
                      <a:pt x="19" y="38"/>
                    </a:moveTo>
                    <a:cubicBezTo>
                      <a:pt x="19" y="38"/>
                      <a:pt x="19" y="38"/>
                      <a:pt x="19" y="38"/>
                    </a:cubicBezTo>
                    <a:cubicBezTo>
                      <a:pt x="9" y="38"/>
                      <a:pt x="0" y="30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9"/>
                      <a:pt x="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30" y="0"/>
                      <a:pt x="39" y="9"/>
                      <a:pt x="39" y="19"/>
                    </a:cubicBezTo>
                    <a:cubicBezTo>
                      <a:pt x="39" y="19"/>
                      <a:pt x="39" y="19"/>
                      <a:pt x="39" y="19"/>
                    </a:cubicBezTo>
                    <a:cubicBezTo>
                      <a:pt x="39" y="30"/>
                      <a:pt x="30" y="38"/>
                      <a:pt x="19" y="3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" name="Freeform 1144">
                <a:extLst>
                  <a:ext uri="{FF2B5EF4-FFF2-40B4-BE49-F238E27FC236}">
                    <a16:creationId xmlns:a16="http://schemas.microsoft.com/office/drawing/2014/main" id="{3BCA1C39-2206-4535-BD18-E5F753AFD6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3263" y="8394700"/>
                <a:ext cx="104775" cy="107950"/>
              </a:xfrm>
              <a:custGeom>
                <a:avLst/>
                <a:gdLst>
                  <a:gd name="T0" fmla="*/ 19 w 38"/>
                  <a:gd name="T1" fmla="*/ 38 h 38"/>
                  <a:gd name="T2" fmla="*/ 19 w 38"/>
                  <a:gd name="T3" fmla="*/ 38 h 38"/>
                  <a:gd name="T4" fmla="*/ 0 w 38"/>
                  <a:gd name="T5" fmla="*/ 19 h 38"/>
                  <a:gd name="T6" fmla="*/ 0 w 38"/>
                  <a:gd name="T7" fmla="*/ 19 h 38"/>
                  <a:gd name="T8" fmla="*/ 19 w 38"/>
                  <a:gd name="T9" fmla="*/ 0 h 38"/>
                  <a:gd name="T10" fmla="*/ 19 w 38"/>
                  <a:gd name="T11" fmla="*/ 0 h 38"/>
                  <a:gd name="T12" fmla="*/ 38 w 38"/>
                  <a:gd name="T13" fmla="*/ 19 h 38"/>
                  <a:gd name="T14" fmla="*/ 38 w 38"/>
                  <a:gd name="T15" fmla="*/ 19 h 38"/>
                  <a:gd name="T16" fmla="*/ 19 w 38"/>
                  <a:gd name="T17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19" y="38"/>
                    </a:moveTo>
                    <a:cubicBezTo>
                      <a:pt x="19" y="38"/>
                      <a:pt x="19" y="38"/>
                      <a:pt x="19" y="38"/>
                    </a:cubicBezTo>
                    <a:cubicBezTo>
                      <a:pt x="9" y="38"/>
                      <a:pt x="0" y="30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9"/>
                      <a:pt x="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30" y="0"/>
                      <a:pt x="38" y="9"/>
                      <a:pt x="38" y="19"/>
                    </a:cubicBezTo>
                    <a:cubicBezTo>
                      <a:pt x="38" y="19"/>
                      <a:pt x="38" y="19"/>
                      <a:pt x="38" y="19"/>
                    </a:cubicBezTo>
                    <a:cubicBezTo>
                      <a:pt x="38" y="30"/>
                      <a:pt x="30" y="38"/>
                      <a:pt x="19" y="3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" name="Freeform 1145">
                <a:extLst>
                  <a:ext uri="{FF2B5EF4-FFF2-40B4-BE49-F238E27FC236}">
                    <a16:creationId xmlns:a16="http://schemas.microsoft.com/office/drawing/2014/main" id="{0F0F9CCC-4D37-4F7C-A3B3-E4C163C1C2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5663" y="8394700"/>
                <a:ext cx="103188" cy="107950"/>
              </a:xfrm>
              <a:custGeom>
                <a:avLst/>
                <a:gdLst>
                  <a:gd name="T0" fmla="*/ 19 w 38"/>
                  <a:gd name="T1" fmla="*/ 38 h 38"/>
                  <a:gd name="T2" fmla="*/ 19 w 38"/>
                  <a:gd name="T3" fmla="*/ 38 h 38"/>
                  <a:gd name="T4" fmla="*/ 0 w 38"/>
                  <a:gd name="T5" fmla="*/ 19 h 38"/>
                  <a:gd name="T6" fmla="*/ 0 w 38"/>
                  <a:gd name="T7" fmla="*/ 19 h 38"/>
                  <a:gd name="T8" fmla="*/ 19 w 38"/>
                  <a:gd name="T9" fmla="*/ 0 h 38"/>
                  <a:gd name="T10" fmla="*/ 19 w 38"/>
                  <a:gd name="T11" fmla="*/ 0 h 38"/>
                  <a:gd name="T12" fmla="*/ 38 w 38"/>
                  <a:gd name="T13" fmla="*/ 19 h 38"/>
                  <a:gd name="T14" fmla="*/ 38 w 38"/>
                  <a:gd name="T15" fmla="*/ 19 h 38"/>
                  <a:gd name="T16" fmla="*/ 19 w 38"/>
                  <a:gd name="T17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19" y="38"/>
                    </a:moveTo>
                    <a:cubicBezTo>
                      <a:pt x="19" y="38"/>
                      <a:pt x="19" y="38"/>
                      <a:pt x="19" y="38"/>
                    </a:cubicBezTo>
                    <a:cubicBezTo>
                      <a:pt x="8" y="38"/>
                      <a:pt x="0" y="30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9"/>
                      <a:pt x="8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9" y="0"/>
                      <a:pt x="38" y="9"/>
                      <a:pt x="38" y="19"/>
                    </a:cubicBezTo>
                    <a:cubicBezTo>
                      <a:pt x="38" y="19"/>
                      <a:pt x="38" y="19"/>
                      <a:pt x="38" y="19"/>
                    </a:cubicBezTo>
                    <a:cubicBezTo>
                      <a:pt x="38" y="30"/>
                      <a:pt x="29" y="38"/>
                      <a:pt x="19" y="3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" name="Freeform 1146">
                <a:extLst>
                  <a:ext uri="{FF2B5EF4-FFF2-40B4-BE49-F238E27FC236}">
                    <a16:creationId xmlns:a16="http://schemas.microsoft.com/office/drawing/2014/main" id="{A26B40D7-0957-40F7-9D9E-9C2A69CB68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3301" y="8394700"/>
                <a:ext cx="106363" cy="107950"/>
              </a:xfrm>
              <a:custGeom>
                <a:avLst/>
                <a:gdLst>
                  <a:gd name="T0" fmla="*/ 20 w 39"/>
                  <a:gd name="T1" fmla="*/ 38 h 38"/>
                  <a:gd name="T2" fmla="*/ 20 w 39"/>
                  <a:gd name="T3" fmla="*/ 38 h 38"/>
                  <a:gd name="T4" fmla="*/ 0 w 39"/>
                  <a:gd name="T5" fmla="*/ 19 h 38"/>
                  <a:gd name="T6" fmla="*/ 0 w 39"/>
                  <a:gd name="T7" fmla="*/ 19 h 38"/>
                  <a:gd name="T8" fmla="*/ 20 w 39"/>
                  <a:gd name="T9" fmla="*/ 0 h 38"/>
                  <a:gd name="T10" fmla="*/ 20 w 39"/>
                  <a:gd name="T11" fmla="*/ 0 h 38"/>
                  <a:gd name="T12" fmla="*/ 39 w 39"/>
                  <a:gd name="T13" fmla="*/ 19 h 38"/>
                  <a:gd name="T14" fmla="*/ 39 w 39"/>
                  <a:gd name="T15" fmla="*/ 19 h 38"/>
                  <a:gd name="T16" fmla="*/ 20 w 39"/>
                  <a:gd name="T17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" h="38">
                    <a:moveTo>
                      <a:pt x="20" y="38"/>
                    </a:moveTo>
                    <a:cubicBezTo>
                      <a:pt x="20" y="38"/>
                      <a:pt x="20" y="38"/>
                      <a:pt x="20" y="38"/>
                    </a:cubicBezTo>
                    <a:cubicBezTo>
                      <a:pt x="9" y="38"/>
                      <a:pt x="0" y="30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30" y="0"/>
                      <a:pt x="39" y="9"/>
                      <a:pt x="39" y="19"/>
                    </a:cubicBezTo>
                    <a:cubicBezTo>
                      <a:pt x="39" y="19"/>
                      <a:pt x="39" y="19"/>
                      <a:pt x="39" y="19"/>
                    </a:cubicBezTo>
                    <a:cubicBezTo>
                      <a:pt x="39" y="30"/>
                      <a:pt x="30" y="38"/>
                      <a:pt x="20" y="38"/>
                    </a:cubicBezTo>
                    <a:close/>
                  </a:path>
                </a:pathLst>
              </a:custGeom>
              <a:solidFill>
                <a:srgbClr val="FFFFFF"/>
              </a:solidFill>
              <a:ln w="7938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3" name="Freeform 1147">
                <a:extLst>
                  <a:ext uri="{FF2B5EF4-FFF2-40B4-BE49-F238E27FC236}">
                    <a16:creationId xmlns:a16="http://schemas.microsoft.com/office/drawing/2014/main" id="{E803F642-4FF9-4F34-B8B7-D745200BAF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4113" y="8394700"/>
                <a:ext cx="107950" cy="107950"/>
              </a:xfrm>
              <a:custGeom>
                <a:avLst/>
                <a:gdLst>
                  <a:gd name="T0" fmla="*/ 19 w 39"/>
                  <a:gd name="T1" fmla="*/ 38 h 38"/>
                  <a:gd name="T2" fmla="*/ 19 w 39"/>
                  <a:gd name="T3" fmla="*/ 38 h 38"/>
                  <a:gd name="T4" fmla="*/ 0 w 39"/>
                  <a:gd name="T5" fmla="*/ 19 h 38"/>
                  <a:gd name="T6" fmla="*/ 0 w 39"/>
                  <a:gd name="T7" fmla="*/ 19 h 38"/>
                  <a:gd name="T8" fmla="*/ 19 w 39"/>
                  <a:gd name="T9" fmla="*/ 0 h 38"/>
                  <a:gd name="T10" fmla="*/ 19 w 39"/>
                  <a:gd name="T11" fmla="*/ 0 h 38"/>
                  <a:gd name="T12" fmla="*/ 39 w 39"/>
                  <a:gd name="T13" fmla="*/ 19 h 38"/>
                  <a:gd name="T14" fmla="*/ 39 w 39"/>
                  <a:gd name="T15" fmla="*/ 19 h 38"/>
                  <a:gd name="T16" fmla="*/ 19 w 39"/>
                  <a:gd name="T17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" h="38">
                    <a:moveTo>
                      <a:pt x="19" y="38"/>
                    </a:moveTo>
                    <a:cubicBezTo>
                      <a:pt x="19" y="38"/>
                      <a:pt x="19" y="38"/>
                      <a:pt x="19" y="38"/>
                    </a:cubicBezTo>
                    <a:cubicBezTo>
                      <a:pt x="9" y="38"/>
                      <a:pt x="0" y="30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9"/>
                      <a:pt x="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30" y="0"/>
                      <a:pt x="39" y="9"/>
                      <a:pt x="39" y="19"/>
                    </a:cubicBezTo>
                    <a:cubicBezTo>
                      <a:pt x="39" y="19"/>
                      <a:pt x="39" y="19"/>
                      <a:pt x="39" y="19"/>
                    </a:cubicBezTo>
                    <a:cubicBezTo>
                      <a:pt x="39" y="30"/>
                      <a:pt x="30" y="38"/>
                      <a:pt x="19" y="38"/>
                    </a:cubicBezTo>
                    <a:close/>
                  </a:path>
                </a:pathLst>
              </a:custGeom>
              <a:noFill/>
              <a:ln w="7938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66" name="Freeform 1151">
              <a:extLst>
                <a:ext uri="{FF2B5EF4-FFF2-40B4-BE49-F238E27FC236}">
                  <a16:creationId xmlns:a16="http://schemas.microsoft.com/office/drawing/2014/main" id="{FCE6BA5D-8C04-490A-8200-12FF662594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301" y="8394302"/>
              <a:ext cx="106363" cy="111125"/>
            </a:xfrm>
            <a:custGeom>
              <a:avLst/>
              <a:gdLst>
                <a:gd name="T0" fmla="*/ 20 w 39"/>
                <a:gd name="T1" fmla="*/ 39 h 39"/>
                <a:gd name="T2" fmla="*/ 20 w 39"/>
                <a:gd name="T3" fmla="*/ 39 h 39"/>
                <a:gd name="T4" fmla="*/ 0 w 39"/>
                <a:gd name="T5" fmla="*/ 19 h 39"/>
                <a:gd name="T6" fmla="*/ 0 w 39"/>
                <a:gd name="T7" fmla="*/ 19 h 39"/>
                <a:gd name="T8" fmla="*/ 20 w 39"/>
                <a:gd name="T9" fmla="*/ 0 h 39"/>
                <a:gd name="T10" fmla="*/ 20 w 39"/>
                <a:gd name="T11" fmla="*/ 0 h 39"/>
                <a:gd name="T12" fmla="*/ 39 w 39"/>
                <a:gd name="T13" fmla="*/ 19 h 39"/>
                <a:gd name="T14" fmla="*/ 39 w 39"/>
                <a:gd name="T15" fmla="*/ 19 h 39"/>
                <a:gd name="T16" fmla="*/ 20 w 39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39">
                  <a:moveTo>
                    <a:pt x="20" y="39"/>
                  </a:moveTo>
                  <a:cubicBezTo>
                    <a:pt x="20" y="39"/>
                    <a:pt x="20" y="39"/>
                    <a:pt x="20" y="39"/>
                  </a:cubicBezTo>
                  <a:cubicBezTo>
                    <a:pt x="9" y="39"/>
                    <a:pt x="0" y="30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68" name="Rectangle 1367">
            <a:extLst>
              <a:ext uri="{FF2B5EF4-FFF2-40B4-BE49-F238E27FC236}">
                <a16:creationId xmlns:a16="http://schemas.microsoft.com/office/drawing/2014/main" id="{1D0870F4-A63B-462E-8ECE-2D4FD9094043}"/>
              </a:ext>
            </a:extLst>
          </p:cNvPr>
          <p:cNvSpPr/>
          <p:nvPr/>
        </p:nvSpPr>
        <p:spPr>
          <a:xfrm>
            <a:off x="493229" y="3014671"/>
            <a:ext cx="1061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Magneto" panose="04030805050802020D02" pitchFamily="82" charset="0"/>
              </a:rPr>
              <a:t>Kontak</a:t>
            </a:r>
            <a:endParaRPr lang="en-US" dirty="0">
              <a:latin typeface="Magneto" panose="04030805050802020D02" pitchFamily="82" charset="0"/>
            </a:endParaRPr>
          </a:p>
        </p:txBody>
      </p:sp>
      <p:sp>
        <p:nvSpPr>
          <p:cNvPr id="1370" name="Rectangle 1369">
            <a:extLst>
              <a:ext uri="{FF2B5EF4-FFF2-40B4-BE49-F238E27FC236}">
                <a16:creationId xmlns:a16="http://schemas.microsoft.com/office/drawing/2014/main" id="{80EB32F8-2994-4EC1-A647-C46CF584EBFA}"/>
              </a:ext>
            </a:extLst>
          </p:cNvPr>
          <p:cNvSpPr/>
          <p:nvPr/>
        </p:nvSpPr>
        <p:spPr>
          <a:xfrm>
            <a:off x="718088" y="3482629"/>
            <a:ext cx="13901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+mj-lt"/>
              </a:rPr>
              <a:t>0812-3456-7890</a:t>
            </a:r>
          </a:p>
        </p:txBody>
      </p:sp>
      <p:sp>
        <p:nvSpPr>
          <p:cNvPr id="1371" name="Rectangle 1370">
            <a:extLst>
              <a:ext uri="{FF2B5EF4-FFF2-40B4-BE49-F238E27FC236}">
                <a16:creationId xmlns:a16="http://schemas.microsoft.com/office/drawing/2014/main" id="{615E4846-E486-49D9-8A03-ECA0B70C643B}"/>
              </a:ext>
            </a:extLst>
          </p:cNvPr>
          <p:cNvSpPr/>
          <p:nvPr/>
        </p:nvSpPr>
        <p:spPr>
          <a:xfrm>
            <a:off x="718088" y="3777604"/>
            <a:ext cx="15695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latin typeface="+mj-lt"/>
              </a:rPr>
              <a:t>anisa.r@gmail.com</a:t>
            </a:r>
            <a:endParaRPr lang="en-US" sz="1400" dirty="0">
              <a:latin typeface="+mj-lt"/>
            </a:endParaRPr>
          </a:p>
        </p:txBody>
      </p:sp>
      <p:sp>
        <p:nvSpPr>
          <p:cNvPr id="1372" name="Rectangle 1371">
            <a:extLst>
              <a:ext uri="{FF2B5EF4-FFF2-40B4-BE49-F238E27FC236}">
                <a16:creationId xmlns:a16="http://schemas.microsoft.com/office/drawing/2014/main" id="{AC48EF68-CE44-4A57-8C48-037911AFB53B}"/>
              </a:ext>
            </a:extLst>
          </p:cNvPr>
          <p:cNvSpPr/>
          <p:nvPr/>
        </p:nvSpPr>
        <p:spPr>
          <a:xfrm>
            <a:off x="4628065" y="9428030"/>
            <a:ext cx="14189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+mj-lt"/>
              </a:rPr>
              <a:t>Anisa </a:t>
            </a:r>
            <a:r>
              <a:rPr lang="en-US" sz="1400" dirty="0" err="1">
                <a:latin typeface="+mj-lt"/>
              </a:rPr>
              <a:t>Rahmawati</a:t>
            </a:r>
            <a:endParaRPr 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30883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87</Words>
  <Application>Microsoft Office PowerPoint</Application>
  <PresentationFormat>A4 Paper (210x297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ITC Officina Sans</vt:lpstr>
      <vt:lpstr>Magneto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Anisa R  Clerical and Office Support</dc:title>
  <dc:creator>Muhamad Rizki Sunarya</dc:creator>
  <cp:keywords>Funij.com</cp:keywords>
  <cp:lastModifiedBy>Muhamad Rizki Sunarya</cp:lastModifiedBy>
  <cp:revision>4</cp:revision>
  <dcterms:created xsi:type="dcterms:W3CDTF">2025-06-04T04:53:38Z</dcterms:created>
  <dcterms:modified xsi:type="dcterms:W3CDTF">2025-06-11T03:18:43Z</dcterms:modified>
</cp:coreProperties>
</file>