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1152" y="1158"/>
      </p:cViewPr>
      <p:guideLst>
        <p:guide orient="horz" pos="324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8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4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9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5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7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3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6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0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7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3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8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D0B76D9F-78E7-4A49-B0EC-C4D42FABB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15471"/>
            <a:ext cx="2676376" cy="963251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6BCC8EBE-CC09-4F63-B68F-0DA850E5E605}"/>
              </a:ext>
            </a:extLst>
          </p:cNvPr>
          <p:cNvGrpSpPr/>
          <p:nvPr/>
        </p:nvGrpSpPr>
        <p:grpSpPr>
          <a:xfrm>
            <a:off x="1114425" y="571500"/>
            <a:ext cx="9172575" cy="8991600"/>
            <a:chOff x="-2768600" y="-2933700"/>
            <a:chExt cx="1906588" cy="196532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170144B-FB45-43BE-938E-474DB7E7F8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743200" y="-2670175"/>
              <a:ext cx="1673225" cy="16764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004242EE-7432-48C3-A238-67A2D9280B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768600" y="-2695575"/>
              <a:ext cx="1724025" cy="1727200"/>
            </a:xfrm>
            <a:custGeom>
              <a:avLst/>
              <a:gdLst>
                <a:gd name="T0" fmla="*/ 1086 w 1086"/>
                <a:gd name="T1" fmla="*/ 1088 h 1088"/>
                <a:gd name="T2" fmla="*/ 0 w 1086"/>
                <a:gd name="T3" fmla="*/ 1088 h 1088"/>
                <a:gd name="T4" fmla="*/ 0 w 1086"/>
                <a:gd name="T5" fmla="*/ 0 h 1088"/>
                <a:gd name="T6" fmla="*/ 1086 w 1086"/>
                <a:gd name="T7" fmla="*/ 0 h 1088"/>
                <a:gd name="T8" fmla="*/ 1086 w 1086"/>
                <a:gd name="T9" fmla="*/ 1088 h 1088"/>
                <a:gd name="T10" fmla="*/ 30 w 1086"/>
                <a:gd name="T11" fmla="*/ 1056 h 1088"/>
                <a:gd name="T12" fmla="*/ 1056 w 1086"/>
                <a:gd name="T13" fmla="*/ 1056 h 1088"/>
                <a:gd name="T14" fmla="*/ 1056 w 1086"/>
                <a:gd name="T15" fmla="*/ 30 h 1088"/>
                <a:gd name="T16" fmla="*/ 30 w 1086"/>
                <a:gd name="T17" fmla="*/ 30 h 1088"/>
                <a:gd name="T18" fmla="*/ 30 w 1086"/>
                <a:gd name="T19" fmla="*/ 1056 h 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6" h="1088">
                  <a:moveTo>
                    <a:pt x="1086" y="1088"/>
                  </a:moveTo>
                  <a:lnTo>
                    <a:pt x="0" y="1088"/>
                  </a:lnTo>
                  <a:lnTo>
                    <a:pt x="0" y="0"/>
                  </a:lnTo>
                  <a:lnTo>
                    <a:pt x="1086" y="0"/>
                  </a:lnTo>
                  <a:lnTo>
                    <a:pt x="1086" y="1088"/>
                  </a:lnTo>
                  <a:close/>
                  <a:moveTo>
                    <a:pt x="30" y="1056"/>
                  </a:moveTo>
                  <a:lnTo>
                    <a:pt x="1056" y="1056"/>
                  </a:lnTo>
                  <a:lnTo>
                    <a:pt x="1056" y="30"/>
                  </a:lnTo>
                  <a:lnTo>
                    <a:pt x="30" y="30"/>
                  </a:lnTo>
                  <a:lnTo>
                    <a:pt x="30" y="10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F74B0E7-0778-4156-98CA-19E6614835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39887" y="-2908300"/>
              <a:ext cx="752475" cy="752475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1AC9276-1F14-42CA-AB7B-CC7A9592F5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660525" y="-2933700"/>
              <a:ext cx="798513" cy="800100"/>
            </a:xfrm>
            <a:custGeom>
              <a:avLst/>
              <a:gdLst>
                <a:gd name="T0" fmla="*/ 94 w 188"/>
                <a:gd name="T1" fmla="*/ 188 h 188"/>
                <a:gd name="T2" fmla="*/ 0 w 188"/>
                <a:gd name="T3" fmla="*/ 94 h 188"/>
                <a:gd name="T4" fmla="*/ 94 w 188"/>
                <a:gd name="T5" fmla="*/ 0 h 188"/>
                <a:gd name="T6" fmla="*/ 188 w 188"/>
                <a:gd name="T7" fmla="*/ 94 h 188"/>
                <a:gd name="T8" fmla="*/ 94 w 188"/>
                <a:gd name="T9" fmla="*/ 188 h 188"/>
                <a:gd name="T10" fmla="*/ 94 w 188"/>
                <a:gd name="T11" fmla="*/ 12 h 188"/>
                <a:gd name="T12" fmla="*/ 11 w 188"/>
                <a:gd name="T13" fmla="*/ 94 h 188"/>
                <a:gd name="T14" fmla="*/ 94 w 188"/>
                <a:gd name="T15" fmla="*/ 177 h 188"/>
                <a:gd name="T16" fmla="*/ 176 w 188"/>
                <a:gd name="T17" fmla="*/ 94 h 188"/>
                <a:gd name="T18" fmla="*/ 94 w 188"/>
                <a:gd name="T19" fmla="*/ 12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8" h="188">
                  <a:moveTo>
                    <a:pt x="94" y="188"/>
                  </a:moveTo>
                  <a:cubicBezTo>
                    <a:pt x="42" y="188"/>
                    <a:pt x="0" y="146"/>
                    <a:pt x="0" y="94"/>
                  </a:cubicBezTo>
                  <a:cubicBezTo>
                    <a:pt x="0" y="43"/>
                    <a:pt x="42" y="0"/>
                    <a:pt x="94" y="0"/>
                  </a:cubicBezTo>
                  <a:cubicBezTo>
                    <a:pt x="145" y="0"/>
                    <a:pt x="188" y="43"/>
                    <a:pt x="188" y="94"/>
                  </a:cubicBezTo>
                  <a:cubicBezTo>
                    <a:pt x="188" y="146"/>
                    <a:pt x="145" y="188"/>
                    <a:pt x="94" y="188"/>
                  </a:cubicBezTo>
                  <a:close/>
                  <a:moveTo>
                    <a:pt x="94" y="12"/>
                  </a:moveTo>
                  <a:cubicBezTo>
                    <a:pt x="48" y="12"/>
                    <a:pt x="11" y="49"/>
                    <a:pt x="11" y="94"/>
                  </a:cubicBezTo>
                  <a:cubicBezTo>
                    <a:pt x="11" y="140"/>
                    <a:pt x="48" y="177"/>
                    <a:pt x="94" y="177"/>
                  </a:cubicBezTo>
                  <a:cubicBezTo>
                    <a:pt x="139" y="177"/>
                    <a:pt x="176" y="140"/>
                    <a:pt x="176" y="94"/>
                  </a:cubicBezTo>
                  <a:cubicBezTo>
                    <a:pt x="176" y="49"/>
                    <a:pt x="139" y="12"/>
                    <a:pt x="9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488A76BC-5D7F-4545-88FC-9CF63B12D244}"/>
                </a:ext>
              </a:extLst>
            </p:cNvPr>
            <p:cNvSpPr>
              <a:spLocks/>
            </p:cNvSpPr>
            <p:nvPr/>
          </p:nvSpPr>
          <p:spPr bwMode="auto">
            <a:xfrm>
              <a:off x="-1503362" y="-2695575"/>
              <a:ext cx="228600" cy="336550"/>
            </a:xfrm>
            <a:custGeom>
              <a:avLst/>
              <a:gdLst>
                <a:gd name="T0" fmla="*/ 25 w 54"/>
                <a:gd name="T1" fmla="*/ 51 h 79"/>
                <a:gd name="T2" fmla="*/ 17 w 54"/>
                <a:gd name="T3" fmla="*/ 75 h 79"/>
                <a:gd name="T4" fmla="*/ 20 w 54"/>
                <a:gd name="T5" fmla="*/ 78 h 79"/>
                <a:gd name="T6" fmla="*/ 53 w 54"/>
                <a:gd name="T7" fmla="*/ 31 h 79"/>
                <a:gd name="T8" fmla="*/ 31 w 54"/>
                <a:gd name="T9" fmla="*/ 2 h 79"/>
                <a:gd name="T10" fmla="*/ 3 w 54"/>
                <a:gd name="T11" fmla="*/ 22 h 79"/>
                <a:gd name="T12" fmla="*/ 25 w 54"/>
                <a:gd name="T13" fmla="*/ 5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79">
                  <a:moveTo>
                    <a:pt x="25" y="51"/>
                  </a:moveTo>
                  <a:cubicBezTo>
                    <a:pt x="23" y="62"/>
                    <a:pt x="19" y="70"/>
                    <a:pt x="17" y="75"/>
                  </a:cubicBezTo>
                  <a:cubicBezTo>
                    <a:pt x="16" y="77"/>
                    <a:pt x="18" y="79"/>
                    <a:pt x="20" y="78"/>
                  </a:cubicBezTo>
                  <a:cubicBezTo>
                    <a:pt x="42" y="65"/>
                    <a:pt x="52" y="46"/>
                    <a:pt x="53" y="31"/>
                  </a:cubicBezTo>
                  <a:cubicBezTo>
                    <a:pt x="54" y="18"/>
                    <a:pt x="45" y="5"/>
                    <a:pt x="31" y="2"/>
                  </a:cubicBezTo>
                  <a:cubicBezTo>
                    <a:pt x="18" y="0"/>
                    <a:pt x="5" y="9"/>
                    <a:pt x="3" y="22"/>
                  </a:cubicBezTo>
                  <a:cubicBezTo>
                    <a:pt x="0" y="36"/>
                    <a:pt x="10" y="50"/>
                    <a:pt x="25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2CF5927-E8CA-4F4A-BE25-FA2EB6217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49362" y="-2695575"/>
              <a:ext cx="230188" cy="336550"/>
            </a:xfrm>
            <a:custGeom>
              <a:avLst/>
              <a:gdLst>
                <a:gd name="T0" fmla="*/ 25 w 54"/>
                <a:gd name="T1" fmla="*/ 51 h 79"/>
                <a:gd name="T2" fmla="*/ 17 w 54"/>
                <a:gd name="T3" fmla="*/ 75 h 79"/>
                <a:gd name="T4" fmla="*/ 20 w 54"/>
                <a:gd name="T5" fmla="*/ 78 h 79"/>
                <a:gd name="T6" fmla="*/ 53 w 54"/>
                <a:gd name="T7" fmla="*/ 31 h 79"/>
                <a:gd name="T8" fmla="*/ 32 w 54"/>
                <a:gd name="T9" fmla="*/ 2 h 79"/>
                <a:gd name="T10" fmla="*/ 3 w 54"/>
                <a:gd name="T11" fmla="*/ 22 h 79"/>
                <a:gd name="T12" fmla="*/ 25 w 54"/>
                <a:gd name="T13" fmla="*/ 5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79">
                  <a:moveTo>
                    <a:pt x="25" y="51"/>
                  </a:moveTo>
                  <a:cubicBezTo>
                    <a:pt x="23" y="62"/>
                    <a:pt x="20" y="70"/>
                    <a:pt x="17" y="75"/>
                  </a:cubicBezTo>
                  <a:cubicBezTo>
                    <a:pt x="16" y="77"/>
                    <a:pt x="18" y="79"/>
                    <a:pt x="20" y="78"/>
                  </a:cubicBezTo>
                  <a:cubicBezTo>
                    <a:pt x="42" y="65"/>
                    <a:pt x="52" y="46"/>
                    <a:pt x="53" y="31"/>
                  </a:cubicBezTo>
                  <a:cubicBezTo>
                    <a:pt x="54" y="18"/>
                    <a:pt x="45" y="5"/>
                    <a:pt x="32" y="2"/>
                  </a:cubicBezTo>
                  <a:cubicBezTo>
                    <a:pt x="18" y="0"/>
                    <a:pt x="5" y="9"/>
                    <a:pt x="3" y="22"/>
                  </a:cubicBezTo>
                  <a:cubicBezTo>
                    <a:pt x="0" y="36"/>
                    <a:pt x="10" y="50"/>
                    <a:pt x="25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1C5820AD-6E1F-44AD-BC9D-FA47D7009B44}"/>
              </a:ext>
            </a:extLst>
          </p:cNvPr>
          <p:cNvSpPr txBox="1">
            <a:spLocks/>
          </p:cNvSpPr>
          <p:nvPr/>
        </p:nvSpPr>
        <p:spPr>
          <a:xfrm>
            <a:off x="1236624" y="4040981"/>
            <a:ext cx="7935952" cy="36605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10287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7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Tidak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Ada </a:t>
            </a:r>
            <a:b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GB" sz="7200" b="1" dirty="0" err="1">
                <a:solidFill>
                  <a:schemeClr val="bg1"/>
                </a:solidFill>
                <a:latin typeface="LEMON MILK Bold" panose="00000800000000000000" pitchFamily="50" charset="0"/>
                <a:cs typeface="Consolas" panose="020B0609020204030204" pitchFamily="49" charset="0"/>
              </a:rPr>
              <a:t>Kesuksesan</a:t>
            </a:r>
            <a:r>
              <a:rPr lang="en-GB" dirty="0">
                <a:solidFill>
                  <a:schemeClr val="bg1"/>
                </a:solidFill>
                <a:latin typeface="LEMON MILK Bold" panose="00000800000000000000" pitchFamily="50" charset="0"/>
                <a:cs typeface="Consolas" panose="020B0609020204030204" pitchFamily="49" charset="0"/>
              </a:rPr>
              <a:t> </a:t>
            </a:r>
            <a:br>
              <a:rPr lang="en-GB" dirty="0">
                <a:solidFill>
                  <a:schemeClr val="bg1"/>
                </a:solidFill>
                <a:latin typeface="LEMON MILK Bold" panose="00000800000000000000" pitchFamily="50" charset="0"/>
                <a:cs typeface="Consolas" panose="020B0609020204030204" pitchFamily="49" charset="0"/>
              </a:rPr>
            </a:b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Tanpa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Pengorbanan</a:t>
            </a:r>
            <a:endParaRPr lang="en-GB" b="1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67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LEMON MILK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Tidak Ada Kesuksesan Tanpa Pengorbanan</dc:title>
  <dc:creator>Muhamad Rizki Sunarya</dc:creator>
  <cp:keywords>Funij.com</cp:keywords>
  <cp:lastModifiedBy>Muhamad Rizki Sunarya</cp:lastModifiedBy>
  <cp:revision>8</cp:revision>
  <dcterms:created xsi:type="dcterms:W3CDTF">2025-03-14T02:27:26Z</dcterms:created>
  <dcterms:modified xsi:type="dcterms:W3CDTF">2025-03-14T07:29:51Z</dcterms:modified>
</cp:coreProperties>
</file>