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1" r:id="rId2"/>
    <p:sldId id="260" r:id="rId3"/>
    <p:sldId id="262" r:id="rId4"/>
  </p:sldIdLst>
  <p:sldSz cx="11430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60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B4AE"/>
    <a:srgbClr val="958365"/>
    <a:srgbClr val="F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87" autoAdjust="0"/>
    <p:restoredTop sz="94660"/>
  </p:normalViewPr>
  <p:slideViewPr>
    <p:cSldViewPr snapToGrid="0" showGuides="1">
      <p:cViewPr>
        <p:scale>
          <a:sx n="75" d="100"/>
          <a:sy n="75" d="100"/>
        </p:scale>
        <p:origin x="1482" y="354"/>
      </p:cViewPr>
      <p:guideLst>
        <p:guide orient="horz" pos="2160"/>
        <p:guide pos="360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nij.c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66118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85813" y="365126"/>
            <a:ext cx="985837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5813" y="1825625"/>
            <a:ext cx="985837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497C201-3637-43B3-B9F2-780D5DFA2445}"/>
              </a:ext>
            </a:extLst>
          </p:cNvPr>
          <p:cNvSpPr txBox="1">
            <a:spLocks/>
          </p:cNvSpPr>
          <p:nvPr userDrawn="1"/>
        </p:nvSpPr>
        <p:spPr>
          <a:xfrm>
            <a:off x="-194335" y="6451600"/>
            <a:ext cx="1705635" cy="39764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Product Sans Black" panose="020B0A03030502040203" pitchFamily="34" charset="0"/>
              </a:rPr>
              <a:t>Funij.com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latin typeface="Product Sans Black" panose="020B0A0303050204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6108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857250" rtl="0" eaLnBrk="1" latinLnBrk="0" hangingPunct="1">
        <a:lnSpc>
          <a:spcPct val="90000"/>
        </a:lnSpc>
        <a:spcBef>
          <a:spcPct val="0"/>
        </a:spcBef>
        <a:buNone/>
        <a:defRPr sz="412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4313" indent="-214313" algn="l" defTabSz="857250" rtl="0" eaLnBrk="1" latinLnBrk="0" hangingPunct="1">
        <a:lnSpc>
          <a:spcPct val="90000"/>
        </a:lnSpc>
        <a:spcBef>
          <a:spcPts val="938"/>
        </a:spcBef>
        <a:buFont typeface="Arial" panose="020B0604020202020204" pitchFamily="34" charset="0"/>
        <a:buChar char="•"/>
        <a:defRPr sz="2625" kern="1200">
          <a:solidFill>
            <a:schemeClr val="tx1"/>
          </a:solidFill>
          <a:latin typeface="+mn-lt"/>
          <a:ea typeface="+mn-ea"/>
          <a:cs typeface="+mn-cs"/>
        </a:defRPr>
      </a:lvl1pPr>
      <a:lvl2pPr marL="642938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2pPr>
      <a:lvl3pPr marL="1071563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1875" kern="1200">
          <a:solidFill>
            <a:schemeClr val="tx1"/>
          </a:solidFill>
          <a:latin typeface="+mn-lt"/>
          <a:ea typeface="+mn-ea"/>
          <a:cs typeface="+mn-cs"/>
        </a:defRPr>
      </a:lvl3pPr>
      <a:lvl4pPr marL="1500188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1688" kern="1200">
          <a:solidFill>
            <a:schemeClr val="tx1"/>
          </a:solidFill>
          <a:latin typeface="+mn-lt"/>
          <a:ea typeface="+mn-ea"/>
          <a:cs typeface="+mn-cs"/>
        </a:defRPr>
      </a:lvl4pPr>
      <a:lvl5pPr marL="1928813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1688" kern="1200">
          <a:solidFill>
            <a:schemeClr val="tx1"/>
          </a:solidFill>
          <a:latin typeface="+mn-lt"/>
          <a:ea typeface="+mn-ea"/>
          <a:cs typeface="+mn-cs"/>
        </a:defRPr>
      </a:lvl5pPr>
      <a:lvl6pPr marL="2357438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1688" kern="1200">
          <a:solidFill>
            <a:schemeClr val="tx1"/>
          </a:solidFill>
          <a:latin typeface="+mn-lt"/>
          <a:ea typeface="+mn-ea"/>
          <a:cs typeface="+mn-cs"/>
        </a:defRPr>
      </a:lvl6pPr>
      <a:lvl7pPr marL="2786063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1688" kern="1200">
          <a:solidFill>
            <a:schemeClr val="tx1"/>
          </a:solidFill>
          <a:latin typeface="+mn-lt"/>
          <a:ea typeface="+mn-ea"/>
          <a:cs typeface="+mn-cs"/>
        </a:defRPr>
      </a:lvl7pPr>
      <a:lvl8pPr marL="3214688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1688" kern="1200">
          <a:solidFill>
            <a:schemeClr val="tx1"/>
          </a:solidFill>
          <a:latin typeface="+mn-lt"/>
          <a:ea typeface="+mn-ea"/>
          <a:cs typeface="+mn-cs"/>
        </a:defRPr>
      </a:lvl8pPr>
      <a:lvl9pPr marL="3643313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16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1pPr>
      <a:lvl2pPr marL="428625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3pPr>
      <a:lvl4pPr marL="1285875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4pPr>
      <a:lvl5pPr marL="171450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5pPr>
      <a:lvl6pPr marL="2143125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6pPr>
      <a:lvl7pPr marL="257175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7pPr>
      <a:lvl8pPr marL="3000375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8pPr>
      <a:lvl9pPr marL="342900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fontbolt.com/font/minecraft-font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extBox 70">
            <a:extLst>
              <a:ext uri="{FF2B5EF4-FFF2-40B4-BE49-F238E27FC236}">
                <a16:creationId xmlns:a16="http://schemas.microsoft.com/office/drawing/2014/main" id="{DD84822A-9FC5-464E-BAAA-F86AA4FA2B1C}"/>
              </a:ext>
            </a:extLst>
          </p:cNvPr>
          <p:cNvSpPr txBox="1">
            <a:spLocks/>
          </p:cNvSpPr>
          <p:nvPr/>
        </p:nvSpPr>
        <p:spPr>
          <a:xfrm>
            <a:off x="7787403" y="3429000"/>
            <a:ext cx="131931" cy="322497"/>
          </a:xfrm>
          <a:custGeom>
            <a:avLst/>
            <a:gdLst/>
            <a:ahLst/>
            <a:cxnLst/>
            <a:rect l="l" t="t" r="r" b="b"/>
            <a:pathLst>
              <a:path w="131931" h="322497">
                <a:moveTo>
                  <a:pt x="0" y="0"/>
                </a:moveTo>
                <a:lnTo>
                  <a:pt x="131931" y="0"/>
                </a:lnTo>
                <a:lnTo>
                  <a:pt x="131931" y="322497"/>
                </a:lnTo>
                <a:lnTo>
                  <a:pt x="0" y="322497"/>
                </a:lnTo>
                <a:lnTo>
                  <a:pt x="0" y="0"/>
                </a:lnTo>
                <a:close/>
              </a:path>
            </a:pathLst>
          </a:custGeom>
          <a:solidFill>
            <a:srgbClr val="B7B4AE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inecrafter Alt" pitchFamily="2" charset="0"/>
              <a:ea typeface="Minecraft" panose="02000603000000000000" pitchFamily="2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E741F0D9-E816-4154-AFB5-3D352F253261}"/>
              </a:ext>
            </a:extLst>
          </p:cNvPr>
          <p:cNvSpPr txBox="1">
            <a:spLocks/>
          </p:cNvSpPr>
          <p:nvPr/>
        </p:nvSpPr>
        <p:spPr>
          <a:xfrm>
            <a:off x="6730791" y="3429000"/>
            <a:ext cx="332271" cy="120530"/>
          </a:xfrm>
          <a:custGeom>
            <a:avLst/>
            <a:gdLst/>
            <a:ahLst/>
            <a:cxnLst/>
            <a:rect l="l" t="t" r="r" b="b"/>
            <a:pathLst>
              <a:path w="332271" h="120530">
                <a:moveTo>
                  <a:pt x="0" y="0"/>
                </a:moveTo>
                <a:lnTo>
                  <a:pt x="136818" y="0"/>
                </a:lnTo>
                <a:lnTo>
                  <a:pt x="136818" y="29318"/>
                </a:lnTo>
                <a:cubicBezTo>
                  <a:pt x="145505" y="31490"/>
                  <a:pt x="153649" y="33119"/>
                  <a:pt x="161249" y="34205"/>
                </a:cubicBezTo>
                <a:cubicBezTo>
                  <a:pt x="167765" y="36376"/>
                  <a:pt x="174823" y="37734"/>
                  <a:pt x="182424" y="38277"/>
                </a:cubicBezTo>
                <a:cubicBezTo>
                  <a:pt x="190024" y="38819"/>
                  <a:pt x="196540" y="39634"/>
                  <a:pt x="201969" y="40720"/>
                </a:cubicBezTo>
                <a:cubicBezTo>
                  <a:pt x="204141" y="40720"/>
                  <a:pt x="209027" y="41263"/>
                  <a:pt x="216628" y="42348"/>
                </a:cubicBezTo>
                <a:cubicBezTo>
                  <a:pt x="224229" y="43434"/>
                  <a:pt x="232644" y="44520"/>
                  <a:pt x="241873" y="45606"/>
                </a:cubicBezTo>
                <a:cubicBezTo>
                  <a:pt x="251104" y="46692"/>
                  <a:pt x="259519" y="47778"/>
                  <a:pt x="267120" y="48864"/>
                </a:cubicBezTo>
                <a:cubicBezTo>
                  <a:pt x="274721" y="49949"/>
                  <a:pt x="279607" y="50492"/>
                  <a:pt x="281779" y="50492"/>
                </a:cubicBezTo>
                <a:cubicBezTo>
                  <a:pt x="286122" y="50492"/>
                  <a:pt x="294809" y="52393"/>
                  <a:pt x="307839" y="56193"/>
                </a:cubicBezTo>
                <a:cubicBezTo>
                  <a:pt x="320869" y="59993"/>
                  <a:pt x="329013" y="62980"/>
                  <a:pt x="332271" y="65151"/>
                </a:cubicBezTo>
                <a:lnTo>
                  <a:pt x="136818" y="65151"/>
                </a:lnTo>
                <a:lnTo>
                  <a:pt x="136818" y="120530"/>
                </a:lnTo>
                <a:lnTo>
                  <a:pt x="0" y="120530"/>
                </a:lnTo>
                <a:lnTo>
                  <a:pt x="0" y="0"/>
                </a:lnTo>
                <a:close/>
              </a:path>
            </a:pathLst>
          </a:custGeom>
          <a:solidFill>
            <a:srgbClr val="B7B4AE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inecrafter Alt" pitchFamily="2" charset="0"/>
              <a:ea typeface="Minecraft" panose="02000603000000000000" pitchFamily="2" charset="0"/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7E978CCC-ACCC-4F73-940B-490560CCAEA6}"/>
              </a:ext>
            </a:extLst>
          </p:cNvPr>
          <p:cNvSpPr/>
          <p:nvPr/>
        </p:nvSpPr>
        <p:spPr>
          <a:xfrm>
            <a:off x="0" y="-111"/>
            <a:ext cx="4233488" cy="1086330"/>
          </a:xfrm>
          <a:prstGeom prst="rect">
            <a:avLst/>
          </a:prstGeom>
          <a:solidFill>
            <a:srgbClr val="9583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3D238599-5609-41F5-9F21-D2DA3CF6EFF5}"/>
              </a:ext>
            </a:extLst>
          </p:cNvPr>
          <p:cNvSpPr txBox="1">
            <a:spLocks/>
          </p:cNvSpPr>
          <p:nvPr/>
        </p:nvSpPr>
        <p:spPr>
          <a:xfrm>
            <a:off x="1982452" y="380035"/>
            <a:ext cx="152705" cy="329185"/>
          </a:xfrm>
          <a:custGeom>
            <a:avLst/>
            <a:gdLst/>
            <a:ahLst/>
            <a:cxnLst/>
            <a:rect l="l" t="t" r="r" b="b"/>
            <a:pathLst>
              <a:path w="152705" h="329185">
                <a:moveTo>
                  <a:pt x="76352" y="0"/>
                </a:moveTo>
                <a:cubicBezTo>
                  <a:pt x="101041" y="0"/>
                  <a:pt x="119939" y="7011"/>
                  <a:pt x="133045" y="21032"/>
                </a:cubicBezTo>
                <a:cubicBezTo>
                  <a:pt x="146151" y="35053"/>
                  <a:pt x="152705" y="54865"/>
                  <a:pt x="152705" y="80468"/>
                </a:cubicBezTo>
                <a:lnTo>
                  <a:pt x="152705" y="248717"/>
                </a:lnTo>
                <a:cubicBezTo>
                  <a:pt x="152705" y="274321"/>
                  <a:pt x="146151" y="294133"/>
                  <a:pt x="133045" y="308153"/>
                </a:cubicBezTo>
                <a:cubicBezTo>
                  <a:pt x="119939" y="322174"/>
                  <a:pt x="101041" y="329185"/>
                  <a:pt x="76352" y="329185"/>
                </a:cubicBezTo>
                <a:cubicBezTo>
                  <a:pt x="51663" y="329185"/>
                  <a:pt x="32766" y="322174"/>
                  <a:pt x="19659" y="308153"/>
                </a:cubicBezTo>
                <a:cubicBezTo>
                  <a:pt x="6553" y="294133"/>
                  <a:pt x="0" y="274321"/>
                  <a:pt x="0" y="248717"/>
                </a:cubicBezTo>
                <a:lnTo>
                  <a:pt x="0" y="80468"/>
                </a:lnTo>
                <a:cubicBezTo>
                  <a:pt x="0" y="54865"/>
                  <a:pt x="6553" y="35053"/>
                  <a:pt x="19659" y="21032"/>
                </a:cubicBezTo>
                <a:cubicBezTo>
                  <a:pt x="32766" y="7011"/>
                  <a:pt x="51663" y="0"/>
                  <a:pt x="76352" y="0"/>
                </a:cubicBezTo>
                <a:close/>
                <a:moveTo>
                  <a:pt x="76352" y="45721"/>
                </a:moveTo>
                <a:cubicBezTo>
                  <a:pt x="58979" y="45721"/>
                  <a:pt x="50292" y="56236"/>
                  <a:pt x="50292" y="77267"/>
                </a:cubicBezTo>
                <a:lnTo>
                  <a:pt x="50292" y="251918"/>
                </a:lnTo>
                <a:cubicBezTo>
                  <a:pt x="50292" y="272949"/>
                  <a:pt x="58979" y="283465"/>
                  <a:pt x="76352" y="283465"/>
                </a:cubicBezTo>
                <a:cubicBezTo>
                  <a:pt x="93726" y="283465"/>
                  <a:pt x="102413" y="272949"/>
                  <a:pt x="102413" y="251918"/>
                </a:cubicBezTo>
                <a:lnTo>
                  <a:pt x="102413" y="77267"/>
                </a:lnTo>
                <a:cubicBezTo>
                  <a:pt x="102413" y="56236"/>
                  <a:pt x="93726" y="45721"/>
                  <a:pt x="76352" y="4572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chemeClr val="bg1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CE05160A-B375-463A-A64A-8182D6C41A7E}"/>
              </a:ext>
            </a:extLst>
          </p:cNvPr>
          <p:cNvSpPr txBox="1">
            <a:spLocks/>
          </p:cNvSpPr>
          <p:nvPr/>
        </p:nvSpPr>
        <p:spPr>
          <a:xfrm>
            <a:off x="2754434" y="380035"/>
            <a:ext cx="148133" cy="329185"/>
          </a:xfrm>
          <a:custGeom>
            <a:avLst/>
            <a:gdLst/>
            <a:ahLst/>
            <a:cxnLst/>
            <a:rect l="l" t="t" r="r" b="b"/>
            <a:pathLst>
              <a:path w="148133" h="329185">
                <a:moveTo>
                  <a:pt x="74066" y="0"/>
                </a:moveTo>
                <a:cubicBezTo>
                  <a:pt x="98145" y="0"/>
                  <a:pt x="116510" y="6859"/>
                  <a:pt x="129159" y="20575"/>
                </a:cubicBezTo>
                <a:cubicBezTo>
                  <a:pt x="141808" y="34291"/>
                  <a:pt x="148133" y="53645"/>
                  <a:pt x="148133" y="78639"/>
                </a:cubicBezTo>
                <a:lnTo>
                  <a:pt x="148133" y="112472"/>
                </a:lnTo>
                <a:lnTo>
                  <a:pt x="100584" y="112472"/>
                </a:lnTo>
                <a:lnTo>
                  <a:pt x="100584" y="75439"/>
                </a:lnTo>
                <a:cubicBezTo>
                  <a:pt x="100584" y="55627"/>
                  <a:pt x="92202" y="45721"/>
                  <a:pt x="75438" y="45721"/>
                </a:cubicBezTo>
                <a:cubicBezTo>
                  <a:pt x="58674" y="45721"/>
                  <a:pt x="50292" y="55627"/>
                  <a:pt x="50292" y="75439"/>
                </a:cubicBezTo>
                <a:lnTo>
                  <a:pt x="50292" y="254204"/>
                </a:lnTo>
                <a:cubicBezTo>
                  <a:pt x="50292" y="273711"/>
                  <a:pt x="58674" y="283465"/>
                  <a:pt x="75438" y="283465"/>
                </a:cubicBezTo>
                <a:cubicBezTo>
                  <a:pt x="92202" y="283465"/>
                  <a:pt x="100584" y="273711"/>
                  <a:pt x="100584" y="254204"/>
                </a:cubicBezTo>
                <a:lnTo>
                  <a:pt x="100584" y="205283"/>
                </a:lnTo>
                <a:lnTo>
                  <a:pt x="148133" y="205283"/>
                </a:lnTo>
                <a:lnTo>
                  <a:pt x="148133" y="250546"/>
                </a:lnTo>
                <a:cubicBezTo>
                  <a:pt x="148133" y="275540"/>
                  <a:pt x="141808" y="294895"/>
                  <a:pt x="129159" y="308611"/>
                </a:cubicBezTo>
                <a:cubicBezTo>
                  <a:pt x="116510" y="322327"/>
                  <a:pt x="98145" y="329185"/>
                  <a:pt x="74066" y="329185"/>
                </a:cubicBezTo>
                <a:cubicBezTo>
                  <a:pt x="49987" y="329185"/>
                  <a:pt x="31623" y="322327"/>
                  <a:pt x="18974" y="308611"/>
                </a:cubicBezTo>
                <a:cubicBezTo>
                  <a:pt x="6325" y="294895"/>
                  <a:pt x="0" y="275540"/>
                  <a:pt x="0" y="250546"/>
                </a:cubicBezTo>
                <a:lnTo>
                  <a:pt x="0" y="78639"/>
                </a:lnTo>
                <a:cubicBezTo>
                  <a:pt x="0" y="53645"/>
                  <a:pt x="6325" y="34291"/>
                  <a:pt x="18974" y="20575"/>
                </a:cubicBezTo>
                <a:cubicBezTo>
                  <a:pt x="31623" y="6859"/>
                  <a:pt x="49987" y="0"/>
                  <a:pt x="7406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chemeClr val="bg1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0F06A38B-38D9-421B-AA0C-08F7B75477D0}"/>
              </a:ext>
            </a:extLst>
          </p:cNvPr>
          <p:cNvSpPr txBox="1">
            <a:spLocks/>
          </p:cNvSpPr>
          <p:nvPr/>
        </p:nvSpPr>
        <p:spPr>
          <a:xfrm>
            <a:off x="3439777" y="380035"/>
            <a:ext cx="149961" cy="329185"/>
          </a:xfrm>
          <a:custGeom>
            <a:avLst/>
            <a:gdLst/>
            <a:ahLst/>
            <a:cxnLst/>
            <a:rect l="l" t="t" r="r" b="b"/>
            <a:pathLst>
              <a:path w="149961" h="329185">
                <a:moveTo>
                  <a:pt x="74981" y="0"/>
                </a:moveTo>
                <a:cubicBezTo>
                  <a:pt x="99365" y="0"/>
                  <a:pt x="117957" y="6935"/>
                  <a:pt x="130759" y="20803"/>
                </a:cubicBezTo>
                <a:cubicBezTo>
                  <a:pt x="143561" y="34672"/>
                  <a:pt x="149961" y="54560"/>
                  <a:pt x="149961" y="80468"/>
                </a:cubicBezTo>
                <a:lnTo>
                  <a:pt x="149961" y="107900"/>
                </a:lnTo>
                <a:lnTo>
                  <a:pt x="102413" y="107900"/>
                </a:lnTo>
                <a:lnTo>
                  <a:pt x="102413" y="77267"/>
                </a:lnTo>
                <a:cubicBezTo>
                  <a:pt x="102413" y="56236"/>
                  <a:pt x="93726" y="45721"/>
                  <a:pt x="76352" y="45721"/>
                </a:cubicBezTo>
                <a:cubicBezTo>
                  <a:pt x="58979" y="45721"/>
                  <a:pt x="50292" y="56236"/>
                  <a:pt x="50292" y="77267"/>
                </a:cubicBezTo>
                <a:lnTo>
                  <a:pt x="50292" y="252375"/>
                </a:lnTo>
                <a:cubicBezTo>
                  <a:pt x="50292" y="273101"/>
                  <a:pt x="58979" y="283465"/>
                  <a:pt x="76352" y="283465"/>
                </a:cubicBezTo>
                <a:cubicBezTo>
                  <a:pt x="93726" y="283465"/>
                  <a:pt x="102413" y="273101"/>
                  <a:pt x="102413" y="252375"/>
                </a:cubicBezTo>
                <a:lnTo>
                  <a:pt x="102413" y="189739"/>
                </a:lnTo>
                <a:lnTo>
                  <a:pt x="77266" y="189739"/>
                </a:lnTo>
                <a:lnTo>
                  <a:pt x="77266" y="144019"/>
                </a:lnTo>
                <a:lnTo>
                  <a:pt x="149961" y="144019"/>
                </a:lnTo>
                <a:lnTo>
                  <a:pt x="149961" y="248717"/>
                </a:lnTo>
                <a:cubicBezTo>
                  <a:pt x="149961" y="274625"/>
                  <a:pt x="143561" y="294514"/>
                  <a:pt x="130759" y="308382"/>
                </a:cubicBezTo>
                <a:cubicBezTo>
                  <a:pt x="117957" y="322250"/>
                  <a:pt x="99365" y="329185"/>
                  <a:pt x="74981" y="329185"/>
                </a:cubicBezTo>
                <a:cubicBezTo>
                  <a:pt x="50597" y="329185"/>
                  <a:pt x="32004" y="322250"/>
                  <a:pt x="19202" y="308382"/>
                </a:cubicBezTo>
                <a:cubicBezTo>
                  <a:pt x="6400" y="294514"/>
                  <a:pt x="0" y="274625"/>
                  <a:pt x="0" y="248717"/>
                </a:cubicBezTo>
                <a:lnTo>
                  <a:pt x="0" y="80468"/>
                </a:lnTo>
                <a:cubicBezTo>
                  <a:pt x="0" y="54560"/>
                  <a:pt x="6400" y="34672"/>
                  <a:pt x="19202" y="20803"/>
                </a:cubicBezTo>
                <a:cubicBezTo>
                  <a:pt x="32004" y="6935"/>
                  <a:pt x="50597" y="0"/>
                  <a:pt x="7498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chemeClr val="bg1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1E50970F-B269-42AB-8F66-EB29783A8F29}"/>
              </a:ext>
            </a:extLst>
          </p:cNvPr>
          <p:cNvSpPr txBox="1">
            <a:spLocks/>
          </p:cNvSpPr>
          <p:nvPr/>
        </p:nvSpPr>
        <p:spPr>
          <a:xfrm>
            <a:off x="1052658" y="384608"/>
            <a:ext cx="50292" cy="320040"/>
          </a:xfrm>
          <a:custGeom>
            <a:avLst/>
            <a:gdLst/>
            <a:ahLst/>
            <a:cxnLst/>
            <a:rect l="l" t="t" r="r" b="b"/>
            <a:pathLst>
              <a:path w="50292" h="320040">
                <a:moveTo>
                  <a:pt x="0" y="0"/>
                </a:moveTo>
                <a:lnTo>
                  <a:pt x="50292" y="0"/>
                </a:lnTo>
                <a:lnTo>
                  <a:pt x="50292" y="320040"/>
                </a:lnTo>
                <a:lnTo>
                  <a:pt x="0" y="32004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chemeClr val="bg1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988DE815-A054-4E41-BD08-6EF3383BF1F4}"/>
              </a:ext>
            </a:extLst>
          </p:cNvPr>
          <p:cNvSpPr txBox="1">
            <a:spLocks/>
          </p:cNvSpPr>
          <p:nvPr/>
        </p:nvSpPr>
        <p:spPr>
          <a:xfrm>
            <a:off x="1214583" y="384608"/>
            <a:ext cx="157734" cy="320040"/>
          </a:xfrm>
          <a:custGeom>
            <a:avLst/>
            <a:gdLst/>
            <a:ahLst/>
            <a:cxnLst/>
            <a:rect l="l" t="t" r="r" b="b"/>
            <a:pathLst>
              <a:path w="157734" h="320040">
                <a:moveTo>
                  <a:pt x="0" y="0"/>
                </a:moveTo>
                <a:lnTo>
                  <a:pt x="63094" y="0"/>
                </a:lnTo>
                <a:lnTo>
                  <a:pt x="112014" y="191566"/>
                </a:lnTo>
                <a:lnTo>
                  <a:pt x="112929" y="191566"/>
                </a:lnTo>
                <a:lnTo>
                  <a:pt x="112929" y="0"/>
                </a:lnTo>
                <a:lnTo>
                  <a:pt x="157734" y="0"/>
                </a:lnTo>
                <a:lnTo>
                  <a:pt x="157734" y="320040"/>
                </a:lnTo>
                <a:lnTo>
                  <a:pt x="106071" y="320040"/>
                </a:lnTo>
                <a:lnTo>
                  <a:pt x="45720" y="86410"/>
                </a:lnTo>
                <a:lnTo>
                  <a:pt x="44806" y="86410"/>
                </a:lnTo>
                <a:lnTo>
                  <a:pt x="44806" y="320040"/>
                </a:lnTo>
                <a:lnTo>
                  <a:pt x="0" y="32004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chemeClr val="bg1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7CEDD620-9DB2-4EB4-9F89-C1E1FBE5785E}"/>
              </a:ext>
            </a:extLst>
          </p:cNvPr>
          <p:cNvSpPr txBox="1">
            <a:spLocks/>
          </p:cNvSpPr>
          <p:nvPr/>
        </p:nvSpPr>
        <p:spPr>
          <a:xfrm>
            <a:off x="1477550" y="384608"/>
            <a:ext cx="155448" cy="320040"/>
          </a:xfrm>
          <a:custGeom>
            <a:avLst/>
            <a:gdLst/>
            <a:ahLst/>
            <a:cxnLst/>
            <a:rect l="l" t="t" r="r" b="b"/>
            <a:pathLst>
              <a:path w="155448" h="320040">
                <a:moveTo>
                  <a:pt x="0" y="0"/>
                </a:moveTo>
                <a:lnTo>
                  <a:pt x="155448" y="0"/>
                </a:lnTo>
                <a:lnTo>
                  <a:pt x="155448" y="45720"/>
                </a:lnTo>
                <a:lnTo>
                  <a:pt x="102870" y="45720"/>
                </a:lnTo>
                <a:lnTo>
                  <a:pt x="102870" y="320040"/>
                </a:lnTo>
                <a:lnTo>
                  <a:pt x="52578" y="320040"/>
                </a:lnTo>
                <a:lnTo>
                  <a:pt x="52578" y="45720"/>
                </a:lnTo>
                <a:lnTo>
                  <a:pt x="0" y="4572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chemeClr val="bg1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4A9C45A4-5C5D-42E8-8D41-E1E452A13D5A}"/>
              </a:ext>
            </a:extLst>
          </p:cNvPr>
          <p:cNvSpPr txBox="1">
            <a:spLocks/>
          </p:cNvSpPr>
          <p:nvPr/>
        </p:nvSpPr>
        <p:spPr>
          <a:xfrm>
            <a:off x="1728934" y="384608"/>
            <a:ext cx="154991" cy="320040"/>
          </a:xfrm>
          <a:custGeom>
            <a:avLst/>
            <a:gdLst/>
            <a:ahLst/>
            <a:cxnLst/>
            <a:rect l="l" t="t" r="r" b="b"/>
            <a:pathLst>
              <a:path w="154991" h="320040">
                <a:moveTo>
                  <a:pt x="0" y="0"/>
                </a:moveTo>
                <a:lnTo>
                  <a:pt x="74524" y="0"/>
                </a:lnTo>
                <a:cubicBezTo>
                  <a:pt x="100432" y="0"/>
                  <a:pt x="119329" y="6019"/>
                  <a:pt x="131217" y="18059"/>
                </a:cubicBezTo>
                <a:cubicBezTo>
                  <a:pt x="143104" y="30099"/>
                  <a:pt x="149047" y="48615"/>
                  <a:pt x="149047" y="73609"/>
                </a:cubicBezTo>
                <a:lnTo>
                  <a:pt x="149047" y="93268"/>
                </a:lnTo>
                <a:cubicBezTo>
                  <a:pt x="149047" y="126492"/>
                  <a:pt x="138075" y="147523"/>
                  <a:pt x="116129" y="156362"/>
                </a:cubicBezTo>
                <a:lnTo>
                  <a:pt x="116129" y="157276"/>
                </a:lnTo>
                <a:cubicBezTo>
                  <a:pt x="128321" y="160934"/>
                  <a:pt x="136932" y="168402"/>
                  <a:pt x="141961" y="179679"/>
                </a:cubicBezTo>
                <a:cubicBezTo>
                  <a:pt x="146990" y="190957"/>
                  <a:pt x="149505" y="206044"/>
                  <a:pt x="149505" y="224942"/>
                </a:cubicBezTo>
                <a:lnTo>
                  <a:pt x="149505" y="281178"/>
                </a:lnTo>
                <a:cubicBezTo>
                  <a:pt x="149505" y="290322"/>
                  <a:pt x="149810" y="297713"/>
                  <a:pt x="150419" y="303352"/>
                </a:cubicBezTo>
                <a:cubicBezTo>
                  <a:pt x="151029" y="308991"/>
                  <a:pt x="152553" y="314553"/>
                  <a:pt x="154991" y="320040"/>
                </a:cubicBezTo>
                <a:lnTo>
                  <a:pt x="103785" y="320040"/>
                </a:lnTo>
                <a:cubicBezTo>
                  <a:pt x="101956" y="314858"/>
                  <a:pt x="100737" y="309981"/>
                  <a:pt x="100127" y="305409"/>
                </a:cubicBezTo>
                <a:cubicBezTo>
                  <a:pt x="99518" y="300837"/>
                  <a:pt x="99213" y="292608"/>
                  <a:pt x="99213" y="280720"/>
                </a:cubicBezTo>
                <a:lnTo>
                  <a:pt x="99213" y="222199"/>
                </a:lnTo>
                <a:cubicBezTo>
                  <a:pt x="99213" y="207568"/>
                  <a:pt x="96850" y="197358"/>
                  <a:pt x="92126" y="191566"/>
                </a:cubicBezTo>
                <a:cubicBezTo>
                  <a:pt x="87402" y="185775"/>
                  <a:pt x="79248" y="182880"/>
                  <a:pt x="67666" y="182880"/>
                </a:cubicBezTo>
                <a:lnTo>
                  <a:pt x="50292" y="182880"/>
                </a:lnTo>
                <a:lnTo>
                  <a:pt x="50292" y="320040"/>
                </a:lnTo>
                <a:lnTo>
                  <a:pt x="0" y="320040"/>
                </a:lnTo>
                <a:lnTo>
                  <a:pt x="0" y="0"/>
                </a:lnTo>
                <a:close/>
                <a:moveTo>
                  <a:pt x="50292" y="45720"/>
                </a:moveTo>
                <a:lnTo>
                  <a:pt x="50292" y="137160"/>
                </a:lnTo>
                <a:lnTo>
                  <a:pt x="68580" y="137160"/>
                </a:lnTo>
                <a:cubicBezTo>
                  <a:pt x="78639" y="137160"/>
                  <a:pt x="86183" y="134569"/>
                  <a:pt x="91212" y="129387"/>
                </a:cubicBezTo>
                <a:cubicBezTo>
                  <a:pt x="96241" y="124206"/>
                  <a:pt x="98755" y="115519"/>
                  <a:pt x="98755" y="103327"/>
                </a:cubicBezTo>
                <a:lnTo>
                  <a:pt x="98755" y="78638"/>
                </a:lnTo>
                <a:cubicBezTo>
                  <a:pt x="98755" y="67056"/>
                  <a:pt x="96698" y="58674"/>
                  <a:pt x="92583" y="53492"/>
                </a:cubicBezTo>
                <a:cubicBezTo>
                  <a:pt x="88469" y="48310"/>
                  <a:pt x="81991" y="45720"/>
                  <a:pt x="73152" y="45720"/>
                </a:cubicBezTo>
                <a:lnTo>
                  <a:pt x="50292" y="457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chemeClr val="bg1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7E6D402A-C80E-427B-9BE3-148B63DE15B0}"/>
              </a:ext>
            </a:extLst>
          </p:cNvPr>
          <p:cNvSpPr txBox="1">
            <a:spLocks/>
          </p:cNvSpPr>
          <p:nvPr/>
        </p:nvSpPr>
        <p:spPr>
          <a:xfrm>
            <a:off x="2243284" y="384608"/>
            <a:ext cx="151791" cy="320040"/>
          </a:xfrm>
          <a:custGeom>
            <a:avLst/>
            <a:gdLst/>
            <a:ahLst/>
            <a:cxnLst/>
            <a:rect l="l" t="t" r="r" b="b"/>
            <a:pathLst>
              <a:path w="151791" h="320040">
                <a:moveTo>
                  <a:pt x="0" y="0"/>
                </a:moveTo>
                <a:lnTo>
                  <a:pt x="76810" y="0"/>
                </a:lnTo>
                <a:cubicBezTo>
                  <a:pt x="101803" y="0"/>
                  <a:pt x="120549" y="6705"/>
                  <a:pt x="133046" y="20116"/>
                </a:cubicBezTo>
                <a:cubicBezTo>
                  <a:pt x="145542" y="33527"/>
                  <a:pt x="151791" y="53187"/>
                  <a:pt x="151791" y="79095"/>
                </a:cubicBezTo>
                <a:lnTo>
                  <a:pt x="151791" y="240944"/>
                </a:lnTo>
                <a:cubicBezTo>
                  <a:pt x="151791" y="266852"/>
                  <a:pt x="145542" y="286512"/>
                  <a:pt x="133046" y="299923"/>
                </a:cubicBezTo>
                <a:cubicBezTo>
                  <a:pt x="120549" y="313334"/>
                  <a:pt x="101803" y="320040"/>
                  <a:pt x="76810" y="320040"/>
                </a:cubicBezTo>
                <a:lnTo>
                  <a:pt x="0" y="320040"/>
                </a:lnTo>
                <a:lnTo>
                  <a:pt x="0" y="0"/>
                </a:lnTo>
                <a:close/>
                <a:moveTo>
                  <a:pt x="50292" y="45720"/>
                </a:moveTo>
                <a:lnTo>
                  <a:pt x="50292" y="274320"/>
                </a:lnTo>
                <a:lnTo>
                  <a:pt x="75896" y="274320"/>
                </a:lnTo>
                <a:cubicBezTo>
                  <a:pt x="84125" y="274320"/>
                  <a:pt x="90450" y="271881"/>
                  <a:pt x="94869" y="267004"/>
                </a:cubicBezTo>
                <a:cubicBezTo>
                  <a:pt x="99289" y="262128"/>
                  <a:pt x="101499" y="254203"/>
                  <a:pt x="101499" y="243230"/>
                </a:cubicBezTo>
                <a:lnTo>
                  <a:pt x="101499" y="76809"/>
                </a:lnTo>
                <a:cubicBezTo>
                  <a:pt x="101499" y="65836"/>
                  <a:pt x="99289" y="57912"/>
                  <a:pt x="94869" y="53035"/>
                </a:cubicBezTo>
                <a:cubicBezTo>
                  <a:pt x="90450" y="48158"/>
                  <a:pt x="84125" y="45720"/>
                  <a:pt x="75896" y="45720"/>
                </a:cubicBezTo>
                <a:lnTo>
                  <a:pt x="50292" y="457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chemeClr val="bg1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7A7E5EAB-1AC6-4A66-A63D-FB77B40DD522}"/>
              </a:ext>
            </a:extLst>
          </p:cNvPr>
          <p:cNvSpPr txBox="1">
            <a:spLocks/>
          </p:cNvSpPr>
          <p:nvPr/>
        </p:nvSpPr>
        <p:spPr>
          <a:xfrm>
            <a:off x="2498631" y="384608"/>
            <a:ext cx="149961" cy="324612"/>
          </a:xfrm>
          <a:custGeom>
            <a:avLst/>
            <a:gdLst/>
            <a:ahLst/>
            <a:cxnLst/>
            <a:rect l="l" t="t" r="r" b="b"/>
            <a:pathLst>
              <a:path w="149961" h="324612">
                <a:moveTo>
                  <a:pt x="0" y="0"/>
                </a:moveTo>
                <a:lnTo>
                  <a:pt x="50292" y="0"/>
                </a:lnTo>
                <a:lnTo>
                  <a:pt x="50292" y="247802"/>
                </a:lnTo>
                <a:cubicBezTo>
                  <a:pt x="50292" y="258775"/>
                  <a:pt x="52501" y="266700"/>
                  <a:pt x="56921" y="271576"/>
                </a:cubicBezTo>
                <a:cubicBezTo>
                  <a:pt x="61341" y="276453"/>
                  <a:pt x="67665" y="278892"/>
                  <a:pt x="75895" y="278892"/>
                </a:cubicBezTo>
                <a:cubicBezTo>
                  <a:pt x="84124" y="278892"/>
                  <a:pt x="90449" y="276453"/>
                  <a:pt x="94869" y="271576"/>
                </a:cubicBezTo>
                <a:cubicBezTo>
                  <a:pt x="99288" y="266700"/>
                  <a:pt x="101498" y="258775"/>
                  <a:pt x="101498" y="247802"/>
                </a:cubicBezTo>
                <a:lnTo>
                  <a:pt x="101498" y="0"/>
                </a:lnTo>
                <a:lnTo>
                  <a:pt x="149961" y="0"/>
                </a:lnTo>
                <a:lnTo>
                  <a:pt x="149961" y="244144"/>
                </a:lnTo>
                <a:cubicBezTo>
                  <a:pt x="149961" y="270052"/>
                  <a:pt x="143560" y="289941"/>
                  <a:pt x="130759" y="303809"/>
                </a:cubicBezTo>
                <a:cubicBezTo>
                  <a:pt x="117957" y="317677"/>
                  <a:pt x="99364" y="324612"/>
                  <a:pt x="74980" y="324612"/>
                </a:cubicBezTo>
                <a:cubicBezTo>
                  <a:pt x="50596" y="324612"/>
                  <a:pt x="32004" y="317677"/>
                  <a:pt x="19202" y="303809"/>
                </a:cubicBezTo>
                <a:cubicBezTo>
                  <a:pt x="6400" y="289941"/>
                  <a:pt x="0" y="270052"/>
                  <a:pt x="0" y="244144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chemeClr val="bg1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A193ED1E-16C8-4ECC-BFFE-5FB6FA288428}"/>
              </a:ext>
            </a:extLst>
          </p:cNvPr>
          <p:cNvSpPr txBox="1">
            <a:spLocks/>
          </p:cNvSpPr>
          <p:nvPr/>
        </p:nvSpPr>
        <p:spPr>
          <a:xfrm>
            <a:off x="3005283" y="384608"/>
            <a:ext cx="50292" cy="320040"/>
          </a:xfrm>
          <a:custGeom>
            <a:avLst/>
            <a:gdLst/>
            <a:ahLst/>
            <a:cxnLst/>
            <a:rect l="l" t="t" r="r" b="b"/>
            <a:pathLst>
              <a:path w="50292" h="320040">
                <a:moveTo>
                  <a:pt x="0" y="0"/>
                </a:moveTo>
                <a:lnTo>
                  <a:pt x="50292" y="0"/>
                </a:lnTo>
                <a:lnTo>
                  <a:pt x="50292" y="320040"/>
                </a:lnTo>
                <a:lnTo>
                  <a:pt x="0" y="32004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chemeClr val="bg1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EBEAB796-A6FA-4A19-9C56-CC40360178E0}"/>
              </a:ext>
            </a:extLst>
          </p:cNvPr>
          <p:cNvSpPr txBox="1">
            <a:spLocks/>
          </p:cNvSpPr>
          <p:nvPr/>
        </p:nvSpPr>
        <p:spPr>
          <a:xfrm>
            <a:off x="3167208" y="384608"/>
            <a:ext cx="157734" cy="320040"/>
          </a:xfrm>
          <a:custGeom>
            <a:avLst/>
            <a:gdLst/>
            <a:ahLst/>
            <a:cxnLst/>
            <a:rect l="l" t="t" r="r" b="b"/>
            <a:pathLst>
              <a:path w="157734" h="320040">
                <a:moveTo>
                  <a:pt x="0" y="0"/>
                </a:moveTo>
                <a:lnTo>
                  <a:pt x="63094" y="0"/>
                </a:lnTo>
                <a:lnTo>
                  <a:pt x="112014" y="191566"/>
                </a:lnTo>
                <a:lnTo>
                  <a:pt x="112929" y="191566"/>
                </a:lnTo>
                <a:lnTo>
                  <a:pt x="112929" y="0"/>
                </a:lnTo>
                <a:lnTo>
                  <a:pt x="157734" y="0"/>
                </a:lnTo>
                <a:lnTo>
                  <a:pt x="157734" y="320040"/>
                </a:lnTo>
                <a:lnTo>
                  <a:pt x="106071" y="320040"/>
                </a:lnTo>
                <a:lnTo>
                  <a:pt x="45720" y="86410"/>
                </a:lnTo>
                <a:lnTo>
                  <a:pt x="44806" y="86410"/>
                </a:lnTo>
                <a:lnTo>
                  <a:pt x="44806" y="320040"/>
                </a:lnTo>
                <a:lnTo>
                  <a:pt x="0" y="32004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chemeClr val="bg1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58D810D7-940C-469B-96A1-34C207B82C44}"/>
              </a:ext>
            </a:extLst>
          </p:cNvPr>
          <p:cNvSpPr txBox="1">
            <a:spLocks/>
          </p:cNvSpPr>
          <p:nvPr/>
        </p:nvSpPr>
        <p:spPr>
          <a:xfrm>
            <a:off x="954641" y="3058243"/>
            <a:ext cx="1185748" cy="1276959"/>
          </a:xfrm>
          <a:custGeom>
            <a:avLst/>
            <a:gdLst/>
            <a:ahLst/>
            <a:cxnLst/>
            <a:rect l="l" t="t" r="r" b="b"/>
            <a:pathLst>
              <a:path w="1185748" h="1276959">
                <a:moveTo>
                  <a:pt x="0" y="0"/>
                </a:moveTo>
                <a:lnTo>
                  <a:pt x="407194" y="0"/>
                </a:lnTo>
                <a:lnTo>
                  <a:pt x="407194" y="156362"/>
                </a:lnTo>
                <a:lnTo>
                  <a:pt x="568442" y="156362"/>
                </a:lnTo>
                <a:lnTo>
                  <a:pt x="568442" y="301323"/>
                </a:lnTo>
                <a:lnTo>
                  <a:pt x="628707" y="301323"/>
                </a:lnTo>
                <a:lnTo>
                  <a:pt x="628707" y="156362"/>
                </a:lnTo>
                <a:lnTo>
                  <a:pt x="789956" y="156362"/>
                </a:lnTo>
                <a:lnTo>
                  <a:pt x="789956" y="0"/>
                </a:lnTo>
                <a:lnTo>
                  <a:pt x="1185748" y="0"/>
                </a:lnTo>
                <a:lnTo>
                  <a:pt x="1185748" y="416966"/>
                </a:lnTo>
                <a:lnTo>
                  <a:pt x="925144" y="416966"/>
                </a:lnTo>
                <a:lnTo>
                  <a:pt x="944689" y="431625"/>
                </a:lnTo>
                <a:cubicBezTo>
                  <a:pt x="951204" y="431625"/>
                  <a:pt x="962063" y="432168"/>
                  <a:pt x="977265" y="433254"/>
                </a:cubicBezTo>
                <a:cubicBezTo>
                  <a:pt x="992467" y="434340"/>
                  <a:pt x="1008483" y="435425"/>
                  <a:pt x="1025314" y="436511"/>
                </a:cubicBezTo>
                <a:cubicBezTo>
                  <a:pt x="1042144" y="437597"/>
                  <a:pt x="1058161" y="438683"/>
                  <a:pt x="1073363" y="439769"/>
                </a:cubicBezTo>
                <a:cubicBezTo>
                  <a:pt x="1088565" y="440855"/>
                  <a:pt x="1099423" y="441941"/>
                  <a:pt x="1105938" y="443026"/>
                </a:cubicBezTo>
                <a:cubicBezTo>
                  <a:pt x="1112453" y="443026"/>
                  <a:pt x="1120054" y="443569"/>
                  <a:pt x="1128741" y="444655"/>
                </a:cubicBezTo>
                <a:cubicBezTo>
                  <a:pt x="1137428" y="445741"/>
                  <a:pt x="1146115" y="446827"/>
                  <a:pt x="1154802" y="447913"/>
                </a:cubicBezTo>
                <a:cubicBezTo>
                  <a:pt x="1163488" y="448999"/>
                  <a:pt x="1170818" y="450084"/>
                  <a:pt x="1176790" y="451170"/>
                </a:cubicBezTo>
                <a:cubicBezTo>
                  <a:pt x="1182762" y="452256"/>
                  <a:pt x="1185748" y="452799"/>
                  <a:pt x="1185748" y="452799"/>
                </a:cubicBezTo>
                <a:lnTo>
                  <a:pt x="1185748" y="1276959"/>
                </a:lnTo>
                <a:lnTo>
                  <a:pt x="1050560" y="1276959"/>
                </a:lnTo>
                <a:lnTo>
                  <a:pt x="1050560" y="1226467"/>
                </a:lnTo>
                <a:lnTo>
                  <a:pt x="1026128" y="1226467"/>
                </a:lnTo>
                <a:lnTo>
                  <a:pt x="1004954" y="1276959"/>
                </a:lnTo>
                <a:lnTo>
                  <a:pt x="789956" y="1276959"/>
                </a:lnTo>
                <a:lnTo>
                  <a:pt x="789956" y="734577"/>
                </a:lnTo>
                <a:lnTo>
                  <a:pt x="718290" y="734577"/>
                </a:lnTo>
                <a:lnTo>
                  <a:pt x="718290" y="874652"/>
                </a:lnTo>
                <a:lnTo>
                  <a:pt x="467458" y="874652"/>
                </a:lnTo>
                <a:lnTo>
                  <a:pt x="467458" y="734577"/>
                </a:lnTo>
                <a:lnTo>
                  <a:pt x="407194" y="734577"/>
                </a:lnTo>
                <a:lnTo>
                  <a:pt x="407194" y="1004954"/>
                </a:lnTo>
                <a:cubicBezTo>
                  <a:pt x="407194" y="1007126"/>
                  <a:pt x="402579" y="1010655"/>
                  <a:pt x="393349" y="1015541"/>
                </a:cubicBezTo>
                <a:cubicBezTo>
                  <a:pt x="384119" y="1020427"/>
                  <a:pt x="376790" y="1023956"/>
                  <a:pt x="371361" y="1026128"/>
                </a:cubicBezTo>
                <a:lnTo>
                  <a:pt x="358330" y="1026128"/>
                </a:lnTo>
                <a:lnTo>
                  <a:pt x="342043" y="1026128"/>
                </a:lnTo>
                <a:cubicBezTo>
                  <a:pt x="334442" y="1023956"/>
                  <a:pt x="323040" y="1021784"/>
                  <a:pt x="307838" y="1019613"/>
                </a:cubicBezTo>
                <a:cubicBezTo>
                  <a:pt x="292637" y="1017441"/>
                  <a:pt x="283950" y="1016355"/>
                  <a:pt x="281778" y="1016355"/>
                </a:cubicBezTo>
                <a:cubicBezTo>
                  <a:pt x="279606" y="1015269"/>
                  <a:pt x="276077" y="1012012"/>
                  <a:pt x="271191" y="1006583"/>
                </a:cubicBezTo>
                <a:cubicBezTo>
                  <a:pt x="266305" y="1001153"/>
                  <a:pt x="262776" y="997353"/>
                  <a:pt x="260604" y="995181"/>
                </a:cubicBezTo>
                <a:cubicBezTo>
                  <a:pt x="258432" y="991924"/>
                  <a:pt x="255446" y="986494"/>
                  <a:pt x="251646" y="978893"/>
                </a:cubicBezTo>
                <a:cubicBezTo>
                  <a:pt x="247845" y="971292"/>
                  <a:pt x="244045" y="963420"/>
                  <a:pt x="240244" y="955276"/>
                </a:cubicBezTo>
                <a:cubicBezTo>
                  <a:pt x="236444" y="947132"/>
                  <a:pt x="232643" y="939260"/>
                  <a:pt x="228843" y="931659"/>
                </a:cubicBezTo>
                <a:cubicBezTo>
                  <a:pt x="225042" y="924058"/>
                  <a:pt x="222599" y="918629"/>
                  <a:pt x="221513" y="915371"/>
                </a:cubicBezTo>
                <a:cubicBezTo>
                  <a:pt x="219342" y="916457"/>
                  <a:pt x="217170" y="919443"/>
                  <a:pt x="214998" y="924329"/>
                </a:cubicBezTo>
                <a:cubicBezTo>
                  <a:pt x="212826" y="929216"/>
                  <a:pt x="211741" y="932745"/>
                  <a:pt x="211741" y="934916"/>
                </a:cubicBezTo>
                <a:cubicBezTo>
                  <a:pt x="211741" y="936002"/>
                  <a:pt x="212826" y="941703"/>
                  <a:pt x="214998" y="952019"/>
                </a:cubicBezTo>
                <a:cubicBezTo>
                  <a:pt x="217170" y="962334"/>
                  <a:pt x="219342" y="970207"/>
                  <a:pt x="221513" y="975636"/>
                </a:cubicBezTo>
                <a:cubicBezTo>
                  <a:pt x="221513" y="977808"/>
                  <a:pt x="222871" y="982694"/>
                  <a:pt x="225585" y="990295"/>
                </a:cubicBezTo>
                <a:cubicBezTo>
                  <a:pt x="228300" y="997896"/>
                  <a:pt x="230200" y="1002782"/>
                  <a:pt x="231286" y="1004954"/>
                </a:cubicBezTo>
                <a:cubicBezTo>
                  <a:pt x="232372" y="1007126"/>
                  <a:pt x="234272" y="1010655"/>
                  <a:pt x="236987" y="1015541"/>
                </a:cubicBezTo>
                <a:cubicBezTo>
                  <a:pt x="239701" y="1020427"/>
                  <a:pt x="241059" y="1023956"/>
                  <a:pt x="241059" y="1026128"/>
                </a:cubicBezTo>
                <a:lnTo>
                  <a:pt x="260604" y="1045673"/>
                </a:lnTo>
                <a:cubicBezTo>
                  <a:pt x="260604" y="1045673"/>
                  <a:pt x="263047" y="1045945"/>
                  <a:pt x="267933" y="1046487"/>
                </a:cubicBezTo>
                <a:cubicBezTo>
                  <a:pt x="272820" y="1047030"/>
                  <a:pt x="278520" y="1047845"/>
                  <a:pt x="285036" y="1048931"/>
                </a:cubicBezTo>
                <a:cubicBezTo>
                  <a:pt x="291551" y="1050016"/>
                  <a:pt x="298337" y="1051102"/>
                  <a:pt x="305395" y="1052188"/>
                </a:cubicBezTo>
                <a:cubicBezTo>
                  <a:pt x="312453" y="1053274"/>
                  <a:pt x="318154" y="1054360"/>
                  <a:pt x="322497" y="1055446"/>
                </a:cubicBezTo>
                <a:cubicBezTo>
                  <a:pt x="323583" y="1055446"/>
                  <a:pt x="327655" y="1055989"/>
                  <a:pt x="334713" y="1057075"/>
                </a:cubicBezTo>
                <a:cubicBezTo>
                  <a:pt x="341771" y="1058160"/>
                  <a:pt x="349101" y="1059246"/>
                  <a:pt x="356702" y="1060332"/>
                </a:cubicBezTo>
                <a:cubicBezTo>
                  <a:pt x="364303" y="1061418"/>
                  <a:pt x="371632" y="1062504"/>
                  <a:pt x="378690" y="1063590"/>
                </a:cubicBezTo>
                <a:cubicBezTo>
                  <a:pt x="385748" y="1064675"/>
                  <a:pt x="390363" y="1065218"/>
                  <a:pt x="392535" y="1065218"/>
                </a:cubicBezTo>
                <a:cubicBezTo>
                  <a:pt x="394706" y="1066304"/>
                  <a:pt x="396878" y="1067933"/>
                  <a:pt x="399050" y="1070105"/>
                </a:cubicBezTo>
                <a:cubicBezTo>
                  <a:pt x="401221" y="1072276"/>
                  <a:pt x="402307" y="1074448"/>
                  <a:pt x="402307" y="1076620"/>
                </a:cubicBezTo>
                <a:cubicBezTo>
                  <a:pt x="402307" y="1077706"/>
                  <a:pt x="402579" y="1081778"/>
                  <a:pt x="403122" y="1088836"/>
                </a:cubicBezTo>
                <a:cubicBezTo>
                  <a:pt x="403665" y="1095894"/>
                  <a:pt x="403936" y="1101051"/>
                  <a:pt x="403936" y="1104309"/>
                </a:cubicBezTo>
                <a:cubicBezTo>
                  <a:pt x="403936" y="1106481"/>
                  <a:pt x="403665" y="1108652"/>
                  <a:pt x="403122" y="1110824"/>
                </a:cubicBezTo>
                <a:cubicBezTo>
                  <a:pt x="402579" y="1112996"/>
                  <a:pt x="402307" y="1115168"/>
                  <a:pt x="402307" y="1117339"/>
                </a:cubicBezTo>
                <a:lnTo>
                  <a:pt x="402307" y="1125483"/>
                </a:lnTo>
                <a:cubicBezTo>
                  <a:pt x="401221" y="1127655"/>
                  <a:pt x="395521" y="1129826"/>
                  <a:pt x="385205" y="1131998"/>
                </a:cubicBezTo>
                <a:cubicBezTo>
                  <a:pt x="374890" y="1134170"/>
                  <a:pt x="367017" y="1135799"/>
                  <a:pt x="361588" y="1136885"/>
                </a:cubicBezTo>
                <a:lnTo>
                  <a:pt x="335528" y="1136885"/>
                </a:lnTo>
                <a:lnTo>
                  <a:pt x="311096" y="1136885"/>
                </a:lnTo>
                <a:cubicBezTo>
                  <a:pt x="308924" y="1135799"/>
                  <a:pt x="302952" y="1132541"/>
                  <a:pt x="293179" y="1127112"/>
                </a:cubicBezTo>
                <a:cubicBezTo>
                  <a:pt x="283407" y="1121683"/>
                  <a:pt x="276349" y="1117882"/>
                  <a:pt x="272005" y="1115710"/>
                </a:cubicBezTo>
                <a:cubicBezTo>
                  <a:pt x="270919" y="1114625"/>
                  <a:pt x="267933" y="1112181"/>
                  <a:pt x="263047" y="1108381"/>
                </a:cubicBezTo>
                <a:cubicBezTo>
                  <a:pt x="258161" y="1104580"/>
                  <a:pt x="252731" y="1100509"/>
                  <a:pt x="246759" y="1096165"/>
                </a:cubicBezTo>
                <a:cubicBezTo>
                  <a:pt x="240787" y="1091822"/>
                  <a:pt x="235358" y="1087750"/>
                  <a:pt x="230472" y="1083949"/>
                </a:cubicBezTo>
                <a:cubicBezTo>
                  <a:pt x="225585" y="1080149"/>
                  <a:pt x="222599" y="1077706"/>
                  <a:pt x="221513" y="1076620"/>
                </a:cubicBezTo>
                <a:cubicBezTo>
                  <a:pt x="220427" y="1075534"/>
                  <a:pt x="219342" y="1075534"/>
                  <a:pt x="218256" y="1076620"/>
                </a:cubicBezTo>
                <a:cubicBezTo>
                  <a:pt x="217170" y="1077706"/>
                  <a:pt x="215541" y="1078249"/>
                  <a:pt x="213369" y="1078249"/>
                </a:cubicBezTo>
                <a:cubicBezTo>
                  <a:pt x="213369" y="1080420"/>
                  <a:pt x="212826" y="1083406"/>
                  <a:pt x="211741" y="1087207"/>
                </a:cubicBezTo>
                <a:cubicBezTo>
                  <a:pt x="210655" y="1091007"/>
                  <a:pt x="210655" y="1093993"/>
                  <a:pt x="211741" y="1096165"/>
                </a:cubicBezTo>
                <a:cubicBezTo>
                  <a:pt x="212826" y="1099423"/>
                  <a:pt x="215813" y="1106209"/>
                  <a:pt x="220699" y="1116525"/>
                </a:cubicBezTo>
                <a:cubicBezTo>
                  <a:pt x="225585" y="1126840"/>
                  <a:pt x="229114" y="1133627"/>
                  <a:pt x="231286" y="1136885"/>
                </a:cubicBezTo>
                <a:cubicBezTo>
                  <a:pt x="233458" y="1139056"/>
                  <a:pt x="236715" y="1142585"/>
                  <a:pt x="241059" y="1147472"/>
                </a:cubicBezTo>
                <a:cubicBezTo>
                  <a:pt x="245402" y="1152358"/>
                  <a:pt x="248660" y="1155344"/>
                  <a:pt x="250831" y="1156430"/>
                </a:cubicBezTo>
                <a:cubicBezTo>
                  <a:pt x="251917" y="1156430"/>
                  <a:pt x="261418" y="1157516"/>
                  <a:pt x="279335" y="1159687"/>
                </a:cubicBezTo>
                <a:cubicBezTo>
                  <a:pt x="297251" y="1161859"/>
                  <a:pt x="311639" y="1164031"/>
                  <a:pt x="322497" y="1166203"/>
                </a:cubicBezTo>
                <a:cubicBezTo>
                  <a:pt x="325755" y="1166203"/>
                  <a:pt x="331184" y="1166745"/>
                  <a:pt x="338785" y="1167831"/>
                </a:cubicBezTo>
                <a:cubicBezTo>
                  <a:pt x="346386" y="1168917"/>
                  <a:pt x="354259" y="1170003"/>
                  <a:pt x="362402" y="1171089"/>
                </a:cubicBezTo>
                <a:cubicBezTo>
                  <a:pt x="370546" y="1172175"/>
                  <a:pt x="378419" y="1173261"/>
                  <a:pt x="386020" y="1174346"/>
                </a:cubicBezTo>
                <a:cubicBezTo>
                  <a:pt x="393620" y="1175432"/>
                  <a:pt x="399050" y="1175975"/>
                  <a:pt x="402307" y="1175975"/>
                </a:cubicBezTo>
                <a:lnTo>
                  <a:pt x="402307" y="1276959"/>
                </a:lnTo>
                <a:lnTo>
                  <a:pt x="0" y="1276959"/>
                </a:lnTo>
                <a:lnTo>
                  <a:pt x="0" y="322497"/>
                </a:lnTo>
                <a:cubicBezTo>
                  <a:pt x="0" y="321411"/>
                  <a:pt x="2715" y="319782"/>
                  <a:pt x="8144" y="317611"/>
                </a:cubicBezTo>
                <a:cubicBezTo>
                  <a:pt x="13573" y="315439"/>
                  <a:pt x="17373" y="313267"/>
                  <a:pt x="19545" y="311096"/>
                </a:cubicBezTo>
                <a:cubicBezTo>
                  <a:pt x="22803" y="310010"/>
                  <a:pt x="29318" y="307567"/>
                  <a:pt x="39091" y="303766"/>
                </a:cubicBezTo>
                <a:cubicBezTo>
                  <a:pt x="48863" y="299966"/>
                  <a:pt x="59450" y="295894"/>
                  <a:pt x="70852" y="291550"/>
                </a:cubicBezTo>
                <a:cubicBezTo>
                  <a:pt x="82253" y="287207"/>
                  <a:pt x="92840" y="283135"/>
                  <a:pt x="102613" y="279334"/>
                </a:cubicBezTo>
                <a:cubicBezTo>
                  <a:pt x="112385" y="275534"/>
                  <a:pt x="118358" y="273091"/>
                  <a:pt x="120529" y="272005"/>
                </a:cubicBezTo>
                <a:cubicBezTo>
                  <a:pt x="122701" y="269833"/>
                  <a:pt x="126230" y="267119"/>
                  <a:pt x="131116" y="263861"/>
                </a:cubicBezTo>
                <a:cubicBezTo>
                  <a:pt x="136003" y="260604"/>
                  <a:pt x="138989" y="257889"/>
                  <a:pt x="140074" y="255717"/>
                </a:cubicBezTo>
                <a:lnTo>
                  <a:pt x="0" y="255717"/>
                </a:lnTo>
                <a:lnTo>
                  <a:pt x="0" y="0"/>
                </a:lnTo>
                <a:close/>
              </a:path>
            </a:pathLst>
          </a:custGeom>
          <a:solidFill>
            <a:srgbClr val="958365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inecrafter Alt" pitchFamily="2" charset="0"/>
              <a:ea typeface="Minecraft" panose="02000603000000000000" pitchFamily="2" charset="0"/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B32AE86F-0907-4336-8B91-7305159E128A}"/>
              </a:ext>
            </a:extLst>
          </p:cNvPr>
          <p:cNvSpPr txBox="1">
            <a:spLocks/>
          </p:cNvSpPr>
          <p:nvPr/>
        </p:nvSpPr>
        <p:spPr>
          <a:xfrm>
            <a:off x="2269091" y="3058243"/>
            <a:ext cx="402308" cy="1276959"/>
          </a:xfrm>
          <a:custGeom>
            <a:avLst/>
            <a:gdLst/>
            <a:ahLst/>
            <a:cxnLst/>
            <a:rect l="l" t="t" r="r" b="b"/>
            <a:pathLst>
              <a:path w="402308" h="1276959">
                <a:moveTo>
                  <a:pt x="0" y="0"/>
                </a:moveTo>
                <a:lnTo>
                  <a:pt x="402308" y="0"/>
                </a:lnTo>
                <a:lnTo>
                  <a:pt x="402308" y="272005"/>
                </a:lnTo>
                <a:cubicBezTo>
                  <a:pt x="402308" y="273091"/>
                  <a:pt x="399593" y="274720"/>
                  <a:pt x="394164" y="276891"/>
                </a:cubicBezTo>
                <a:cubicBezTo>
                  <a:pt x="388734" y="279063"/>
                  <a:pt x="384934" y="280692"/>
                  <a:pt x="382762" y="281778"/>
                </a:cubicBezTo>
                <a:cubicBezTo>
                  <a:pt x="380590" y="281778"/>
                  <a:pt x="375433" y="282321"/>
                  <a:pt x="367289" y="283406"/>
                </a:cubicBezTo>
                <a:cubicBezTo>
                  <a:pt x="359145" y="284492"/>
                  <a:pt x="350729" y="285578"/>
                  <a:pt x="342043" y="286664"/>
                </a:cubicBezTo>
                <a:cubicBezTo>
                  <a:pt x="333356" y="287750"/>
                  <a:pt x="324941" y="288836"/>
                  <a:pt x="316797" y="289922"/>
                </a:cubicBezTo>
                <a:cubicBezTo>
                  <a:pt x="308653" y="291007"/>
                  <a:pt x="303495" y="291550"/>
                  <a:pt x="301323" y="291550"/>
                </a:cubicBezTo>
                <a:cubicBezTo>
                  <a:pt x="299152" y="292636"/>
                  <a:pt x="293180" y="295622"/>
                  <a:pt x="283407" y="300508"/>
                </a:cubicBezTo>
                <a:cubicBezTo>
                  <a:pt x="273634" y="305395"/>
                  <a:pt x="266033" y="308924"/>
                  <a:pt x="260604" y="311096"/>
                </a:cubicBezTo>
                <a:cubicBezTo>
                  <a:pt x="259518" y="312182"/>
                  <a:pt x="257889" y="313810"/>
                  <a:pt x="255718" y="315982"/>
                </a:cubicBezTo>
                <a:cubicBezTo>
                  <a:pt x="253546" y="318154"/>
                  <a:pt x="251917" y="320325"/>
                  <a:pt x="250831" y="322497"/>
                </a:cubicBezTo>
                <a:lnTo>
                  <a:pt x="250831" y="327383"/>
                </a:lnTo>
                <a:lnTo>
                  <a:pt x="250831" y="332270"/>
                </a:lnTo>
                <a:cubicBezTo>
                  <a:pt x="255175" y="332270"/>
                  <a:pt x="263047" y="332541"/>
                  <a:pt x="274449" y="333084"/>
                </a:cubicBezTo>
                <a:cubicBezTo>
                  <a:pt x="285850" y="333627"/>
                  <a:pt x="298066" y="334441"/>
                  <a:pt x="311096" y="335527"/>
                </a:cubicBezTo>
                <a:cubicBezTo>
                  <a:pt x="324126" y="336613"/>
                  <a:pt x="336342" y="337699"/>
                  <a:pt x="347744" y="338785"/>
                </a:cubicBezTo>
                <a:cubicBezTo>
                  <a:pt x="359145" y="339871"/>
                  <a:pt x="367017" y="340956"/>
                  <a:pt x="371361" y="342042"/>
                </a:cubicBezTo>
                <a:cubicBezTo>
                  <a:pt x="373532" y="342042"/>
                  <a:pt x="377062" y="343128"/>
                  <a:pt x="381948" y="345300"/>
                </a:cubicBezTo>
                <a:cubicBezTo>
                  <a:pt x="386834" y="347472"/>
                  <a:pt x="390363" y="349643"/>
                  <a:pt x="392535" y="351815"/>
                </a:cubicBezTo>
                <a:cubicBezTo>
                  <a:pt x="393621" y="352901"/>
                  <a:pt x="394706" y="353715"/>
                  <a:pt x="395792" y="354258"/>
                </a:cubicBezTo>
                <a:cubicBezTo>
                  <a:pt x="396878" y="354801"/>
                  <a:pt x="397964" y="355615"/>
                  <a:pt x="399050" y="356701"/>
                </a:cubicBezTo>
                <a:cubicBezTo>
                  <a:pt x="400136" y="357787"/>
                  <a:pt x="401222" y="359416"/>
                  <a:pt x="402308" y="361588"/>
                </a:cubicBezTo>
                <a:lnTo>
                  <a:pt x="402308" y="1276959"/>
                </a:lnTo>
                <a:lnTo>
                  <a:pt x="291551" y="1276959"/>
                </a:lnTo>
                <a:cubicBezTo>
                  <a:pt x="290465" y="1276959"/>
                  <a:pt x="287479" y="1275873"/>
                  <a:pt x="282592" y="1273702"/>
                </a:cubicBezTo>
                <a:cubicBezTo>
                  <a:pt x="277706" y="1271530"/>
                  <a:pt x="274177" y="1269358"/>
                  <a:pt x="272005" y="1267187"/>
                </a:cubicBezTo>
                <a:cubicBezTo>
                  <a:pt x="270920" y="1266101"/>
                  <a:pt x="269291" y="1264472"/>
                  <a:pt x="267119" y="1262300"/>
                </a:cubicBezTo>
                <a:cubicBezTo>
                  <a:pt x="264947" y="1260129"/>
                  <a:pt x="262776" y="1258500"/>
                  <a:pt x="260604" y="1257414"/>
                </a:cubicBezTo>
                <a:cubicBezTo>
                  <a:pt x="259518" y="1256328"/>
                  <a:pt x="256532" y="1252528"/>
                  <a:pt x="251646" y="1246013"/>
                </a:cubicBezTo>
                <a:cubicBezTo>
                  <a:pt x="246759" y="1239497"/>
                  <a:pt x="241602" y="1232982"/>
                  <a:pt x="236172" y="1226467"/>
                </a:cubicBezTo>
                <a:cubicBezTo>
                  <a:pt x="230743" y="1219952"/>
                  <a:pt x="225585" y="1213708"/>
                  <a:pt x="220699" y="1207736"/>
                </a:cubicBezTo>
                <a:cubicBezTo>
                  <a:pt x="215813" y="1201764"/>
                  <a:pt x="212827" y="1198235"/>
                  <a:pt x="211741" y="1197149"/>
                </a:cubicBezTo>
                <a:cubicBezTo>
                  <a:pt x="209569" y="1194978"/>
                  <a:pt x="207397" y="1192534"/>
                  <a:pt x="205226" y="1189820"/>
                </a:cubicBezTo>
                <a:cubicBezTo>
                  <a:pt x="203054" y="1187105"/>
                  <a:pt x="201425" y="1185748"/>
                  <a:pt x="200339" y="1185748"/>
                </a:cubicBezTo>
                <a:lnTo>
                  <a:pt x="193824" y="1189005"/>
                </a:lnTo>
                <a:cubicBezTo>
                  <a:pt x="193824" y="1191177"/>
                  <a:pt x="193281" y="1194163"/>
                  <a:pt x="192195" y="1197964"/>
                </a:cubicBezTo>
                <a:cubicBezTo>
                  <a:pt x="191110" y="1201764"/>
                  <a:pt x="190567" y="1204750"/>
                  <a:pt x="190567" y="1206922"/>
                </a:cubicBezTo>
                <a:cubicBezTo>
                  <a:pt x="191653" y="1211265"/>
                  <a:pt x="193281" y="1218323"/>
                  <a:pt x="195453" y="1228096"/>
                </a:cubicBezTo>
                <a:cubicBezTo>
                  <a:pt x="197625" y="1237869"/>
                  <a:pt x="199254" y="1243841"/>
                  <a:pt x="200339" y="1246013"/>
                </a:cubicBezTo>
                <a:lnTo>
                  <a:pt x="211741" y="1257414"/>
                </a:lnTo>
                <a:lnTo>
                  <a:pt x="211741" y="1262300"/>
                </a:lnTo>
                <a:lnTo>
                  <a:pt x="211741" y="1267187"/>
                </a:lnTo>
                <a:cubicBezTo>
                  <a:pt x="209569" y="1269358"/>
                  <a:pt x="206040" y="1271530"/>
                  <a:pt x="201154" y="1273702"/>
                </a:cubicBezTo>
                <a:cubicBezTo>
                  <a:pt x="196267" y="1275873"/>
                  <a:pt x="192738" y="1276959"/>
                  <a:pt x="190567" y="1276959"/>
                </a:cubicBezTo>
                <a:lnTo>
                  <a:pt x="0" y="1276959"/>
                </a:lnTo>
                <a:lnTo>
                  <a:pt x="0" y="0"/>
                </a:lnTo>
                <a:close/>
              </a:path>
            </a:pathLst>
          </a:custGeom>
          <a:solidFill>
            <a:srgbClr val="958365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inecrafter Alt" pitchFamily="2" charset="0"/>
              <a:ea typeface="Minecraft" panose="02000603000000000000" pitchFamily="2" charset="0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E98230DD-2E98-4214-BF37-7F760F4DEC3B}"/>
              </a:ext>
            </a:extLst>
          </p:cNvPr>
          <p:cNvSpPr txBox="1">
            <a:spLocks/>
          </p:cNvSpPr>
          <p:nvPr/>
        </p:nvSpPr>
        <p:spPr>
          <a:xfrm>
            <a:off x="2802491" y="3058243"/>
            <a:ext cx="1185748" cy="1276959"/>
          </a:xfrm>
          <a:custGeom>
            <a:avLst/>
            <a:gdLst/>
            <a:ahLst/>
            <a:cxnLst/>
            <a:rect l="l" t="t" r="r" b="b"/>
            <a:pathLst>
              <a:path w="1185748" h="1276959">
                <a:moveTo>
                  <a:pt x="0" y="0"/>
                </a:moveTo>
                <a:lnTo>
                  <a:pt x="416966" y="0"/>
                </a:lnTo>
                <a:lnTo>
                  <a:pt x="416966" y="156362"/>
                </a:lnTo>
                <a:lnTo>
                  <a:pt x="568442" y="156362"/>
                </a:lnTo>
                <a:lnTo>
                  <a:pt x="568442" y="306209"/>
                </a:lnTo>
                <a:lnTo>
                  <a:pt x="729691" y="306209"/>
                </a:lnTo>
                <a:lnTo>
                  <a:pt x="729691" y="462572"/>
                </a:lnTo>
                <a:lnTo>
                  <a:pt x="789956" y="462572"/>
                </a:lnTo>
                <a:lnTo>
                  <a:pt x="789956" y="250831"/>
                </a:lnTo>
                <a:cubicBezTo>
                  <a:pt x="794299" y="251917"/>
                  <a:pt x="802986" y="253003"/>
                  <a:pt x="816016" y="254088"/>
                </a:cubicBezTo>
                <a:cubicBezTo>
                  <a:pt x="829047" y="255174"/>
                  <a:pt x="842891" y="256260"/>
                  <a:pt x="857550" y="257346"/>
                </a:cubicBezTo>
                <a:cubicBezTo>
                  <a:pt x="872209" y="258432"/>
                  <a:pt x="885782" y="259518"/>
                  <a:pt x="898270" y="260604"/>
                </a:cubicBezTo>
                <a:cubicBezTo>
                  <a:pt x="910757" y="261689"/>
                  <a:pt x="919715" y="262232"/>
                  <a:pt x="925144" y="262232"/>
                </a:cubicBezTo>
                <a:cubicBezTo>
                  <a:pt x="929487" y="262232"/>
                  <a:pt x="936546" y="261961"/>
                  <a:pt x="946318" y="261418"/>
                </a:cubicBezTo>
                <a:cubicBezTo>
                  <a:pt x="956091" y="260875"/>
                  <a:pt x="966406" y="260604"/>
                  <a:pt x="977265" y="260604"/>
                </a:cubicBezTo>
                <a:cubicBezTo>
                  <a:pt x="988123" y="260604"/>
                  <a:pt x="998711" y="260332"/>
                  <a:pt x="1009026" y="259789"/>
                </a:cubicBezTo>
                <a:cubicBezTo>
                  <a:pt x="1019342" y="259246"/>
                  <a:pt x="1026671" y="258975"/>
                  <a:pt x="1031015" y="258975"/>
                </a:cubicBezTo>
                <a:cubicBezTo>
                  <a:pt x="1031015" y="257889"/>
                  <a:pt x="1032100" y="256803"/>
                  <a:pt x="1034272" y="255717"/>
                </a:cubicBezTo>
                <a:cubicBezTo>
                  <a:pt x="1036444" y="254631"/>
                  <a:pt x="1036987" y="253003"/>
                  <a:pt x="1035901" y="250831"/>
                </a:cubicBezTo>
                <a:cubicBezTo>
                  <a:pt x="1034815" y="250831"/>
                  <a:pt x="1030471" y="249474"/>
                  <a:pt x="1022870" y="246759"/>
                </a:cubicBezTo>
                <a:cubicBezTo>
                  <a:pt x="1015270" y="244044"/>
                  <a:pt x="1009297" y="242144"/>
                  <a:pt x="1004954" y="241058"/>
                </a:cubicBezTo>
                <a:cubicBezTo>
                  <a:pt x="1000611" y="239972"/>
                  <a:pt x="994638" y="238072"/>
                  <a:pt x="987038" y="235358"/>
                </a:cubicBezTo>
                <a:cubicBezTo>
                  <a:pt x="979437" y="232643"/>
                  <a:pt x="971836" y="230471"/>
                  <a:pt x="964235" y="228842"/>
                </a:cubicBezTo>
                <a:cubicBezTo>
                  <a:pt x="956634" y="227214"/>
                  <a:pt x="949847" y="225585"/>
                  <a:pt x="943875" y="223956"/>
                </a:cubicBezTo>
                <a:cubicBezTo>
                  <a:pt x="937903" y="222327"/>
                  <a:pt x="934917" y="221513"/>
                  <a:pt x="934917" y="221513"/>
                </a:cubicBezTo>
                <a:cubicBezTo>
                  <a:pt x="932745" y="221513"/>
                  <a:pt x="926773" y="220970"/>
                  <a:pt x="917001" y="219884"/>
                </a:cubicBezTo>
                <a:cubicBezTo>
                  <a:pt x="907228" y="218798"/>
                  <a:pt x="896640" y="217713"/>
                  <a:pt x="885239" y="216627"/>
                </a:cubicBezTo>
                <a:cubicBezTo>
                  <a:pt x="873838" y="215541"/>
                  <a:pt x="863251" y="214455"/>
                  <a:pt x="853478" y="213369"/>
                </a:cubicBezTo>
                <a:cubicBezTo>
                  <a:pt x="843705" y="212283"/>
                  <a:pt x="837191" y="211740"/>
                  <a:pt x="833933" y="211740"/>
                </a:cubicBezTo>
                <a:cubicBezTo>
                  <a:pt x="831761" y="210654"/>
                  <a:pt x="826875" y="209026"/>
                  <a:pt x="819274" y="206854"/>
                </a:cubicBezTo>
                <a:cubicBezTo>
                  <a:pt x="811673" y="204682"/>
                  <a:pt x="806786" y="203054"/>
                  <a:pt x="804615" y="201968"/>
                </a:cubicBezTo>
                <a:cubicBezTo>
                  <a:pt x="802443" y="199796"/>
                  <a:pt x="800272" y="197896"/>
                  <a:pt x="798100" y="196267"/>
                </a:cubicBezTo>
                <a:cubicBezTo>
                  <a:pt x="795928" y="194638"/>
                  <a:pt x="794842" y="192738"/>
                  <a:pt x="794842" y="190566"/>
                </a:cubicBezTo>
                <a:lnTo>
                  <a:pt x="794842" y="0"/>
                </a:lnTo>
                <a:lnTo>
                  <a:pt x="1185748" y="0"/>
                </a:lnTo>
                <a:lnTo>
                  <a:pt x="1185748" y="1276959"/>
                </a:lnTo>
                <a:lnTo>
                  <a:pt x="954462" y="1276959"/>
                </a:lnTo>
                <a:cubicBezTo>
                  <a:pt x="953376" y="1276959"/>
                  <a:pt x="950390" y="1274245"/>
                  <a:pt x="945504" y="1268815"/>
                </a:cubicBezTo>
                <a:cubicBezTo>
                  <a:pt x="940617" y="1263386"/>
                  <a:pt x="937088" y="1259586"/>
                  <a:pt x="934917" y="1257414"/>
                </a:cubicBezTo>
                <a:cubicBezTo>
                  <a:pt x="933831" y="1255242"/>
                  <a:pt x="932202" y="1251713"/>
                  <a:pt x="930031" y="1246827"/>
                </a:cubicBezTo>
                <a:cubicBezTo>
                  <a:pt x="927859" y="1241941"/>
                  <a:pt x="926230" y="1238412"/>
                  <a:pt x="925144" y="1236240"/>
                </a:cubicBezTo>
                <a:cubicBezTo>
                  <a:pt x="924058" y="1234068"/>
                  <a:pt x="922158" y="1227825"/>
                  <a:pt x="919444" y="1217509"/>
                </a:cubicBezTo>
                <a:cubicBezTo>
                  <a:pt x="916729" y="1207193"/>
                  <a:pt x="915372" y="1200407"/>
                  <a:pt x="915372" y="1197149"/>
                </a:cubicBezTo>
                <a:cubicBezTo>
                  <a:pt x="915372" y="1194978"/>
                  <a:pt x="914829" y="1190363"/>
                  <a:pt x="913743" y="1183305"/>
                </a:cubicBezTo>
                <a:cubicBezTo>
                  <a:pt x="912657" y="1176247"/>
                  <a:pt x="911571" y="1168917"/>
                  <a:pt x="910485" y="1161316"/>
                </a:cubicBezTo>
                <a:cubicBezTo>
                  <a:pt x="909400" y="1153715"/>
                  <a:pt x="908313" y="1146386"/>
                  <a:pt x="907228" y="1139328"/>
                </a:cubicBezTo>
                <a:cubicBezTo>
                  <a:pt x="906142" y="1132270"/>
                  <a:pt x="905599" y="1127655"/>
                  <a:pt x="905599" y="1125483"/>
                </a:cubicBezTo>
                <a:cubicBezTo>
                  <a:pt x="903427" y="1117882"/>
                  <a:pt x="901255" y="1107838"/>
                  <a:pt x="899084" y="1095351"/>
                </a:cubicBezTo>
                <a:cubicBezTo>
                  <a:pt x="896912" y="1082863"/>
                  <a:pt x="895283" y="1076620"/>
                  <a:pt x="894198" y="1076620"/>
                </a:cubicBezTo>
                <a:lnTo>
                  <a:pt x="884425" y="1076620"/>
                </a:lnTo>
                <a:cubicBezTo>
                  <a:pt x="884425" y="1082049"/>
                  <a:pt x="883882" y="1092365"/>
                  <a:pt x="882796" y="1107567"/>
                </a:cubicBezTo>
                <a:cubicBezTo>
                  <a:pt x="881710" y="1122768"/>
                  <a:pt x="880625" y="1138785"/>
                  <a:pt x="879538" y="1155615"/>
                </a:cubicBezTo>
                <a:cubicBezTo>
                  <a:pt x="878453" y="1172446"/>
                  <a:pt x="877367" y="1188462"/>
                  <a:pt x="876281" y="1203664"/>
                </a:cubicBezTo>
                <a:cubicBezTo>
                  <a:pt x="875195" y="1218866"/>
                  <a:pt x="874652" y="1229725"/>
                  <a:pt x="874652" y="1236240"/>
                </a:cubicBezTo>
                <a:cubicBezTo>
                  <a:pt x="873566" y="1242755"/>
                  <a:pt x="871937" y="1251170"/>
                  <a:pt x="869766" y="1261486"/>
                </a:cubicBezTo>
                <a:cubicBezTo>
                  <a:pt x="867594" y="1271801"/>
                  <a:pt x="865966" y="1276959"/>
                  <a:pt x="864879" y="1276959"/>
                </a:cubicBezTo>
                <a:lnTo>
                  <a:pt x="789956" y="1276959"/>
                </a:lnTo>
                <a:lnTo>
                  <a:pt x="789956" y="1120597"/>
                </a:lnTo>
                <a:lnTo>
                  <a:pt x="628707" y="1120597"/>
                </a:lnTo>
                <a:lnTo>
                  <a:pt x="628707" y="970750"/>
                </a:lnTo>
                <a:lnTo>
                  <a:pt x="467458" y="970750"/>
                </a:lnTo>
                <a:lnTo>
                  <a:pt x="467458" y="814387"/>
                </a:lnTo>
                <a:lnTo>
                  <a:pt x="407194" y="814387"/>
                </a:lnTo>
                <a:lnTo>
                  <a:pt x="407194" y="1276959"/>
                </a:lnTo>
                <a:lnTo>
                  <a:pt x="0" y="1276959"/>
                </a:lnTo>
                <a:lnTo>
                  <a:pt x="0" y="1125483"/>
                </a:lnTo>
                <a:cubicBezTo>
                  <a:pt x="0" y="1124397"/>
                  <a:pt x="2715" y="1121411"/>
                  <a:pt x="8144" y="1116525"/>
                </a:cubicBezTo>
                <a:cubicBezTo>
                  <a:pt x="13573" y="1111638"/>
                  <a:pt x="17374" y="1108109"/>
                  <a:pt x="19545" y="1105938"/>
                </a:cubicBezTo>
                <a:cubicBezTo>
                  <a:pt x="23889" y="1103766"/>
                  <a:pt x="32304" y="1101594"/>
                  <a:pt x="44791" y="1099423"/>
                </a:cubicBezTo>
                <a:cubicBezTo>
                  <a:pt x="57279" y="1097251"/>
                  <a:pt x="65694" y="1096165"/>
                  <a:pt x="70037" y="1096165"/>
                </a:cubicBezTo>
                <a:cubicBezTo>
                  <a:pt x="70037" y="1096165"/>
                  <a:pt x="70580" y="1095079"/>
                  <a:pt x="71666" y="1092908"/>
                </a:cubicBezTo>
                <a:lnTo>
                  <a:pt x="71666" y="1091279"/>
                </a:lnTo>
                <a:cubicBezTo>
                  <a:pt x="71666" y="1088021"/>
                  <a:pt x="71123" y="1086392"/>
                  <a:pt x="70037" y="1086392"/>
                </a:cubicBezTo>
                <a:cubicBezTo>
                  <a:pt x="70037" y="1085307"/>
                  <a:pt x="66237" y="1083678"/>
                  <a:pt x="58636" y="1081506"/>
                </a:cubicBezTo>
                <a:cubicBezTo>
                  <a:pt x="51035" y="1079334"/>
                  <a:pt x="45063" y="1077706"/>
                  <a:pt x="40719" y="1076620"/>
                </a:cubicBezTo>
                <a:cubicBezTo>
                  <a:pt x="37462" y="1074448"/>
                  <a:pt x="30675" y="1072276"/>
                  <a:pt x="20360" y="1070105"/>
                </a:cubicBezTo>
                <a:cubicBezTo>
                  <a:pt x="10044" y="1067933"/>
                  <a:pt x="3258" y="1066304"/>
                  <a:pt x="0" y="1065218"/>
                </a:cubicBezTo>
                <a:lnTo>
                  <a:pt x="0" y="0"/>
                </a:lnTo>
                <a:close/>
              </a:path>
            </a:pathLst>
          </a:custGeom>
          <a:solidFill>
            <a:srgbClr val="958365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inecrafter Alt" pitchFamily="2" charset="0"/>
              <a:ea typeface="Minecraft" panose="02000603000000000000" pitchFamily="2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B4333AE4-9DC8-41E4-A563-622FE766A0AB}"/>
              </a:ext>
            </a:extLst>
          </p:cNvPr>
          <p:cNvSpPr txBox="1">
            <a:spLocks/>
          </p:cNvSpPr>
          <p:nvPr/>
        </p:nvSpPr>
        <p:spPr>
          <a:xfrm>
            <a:off x="4116941" y="3058243"/>
            <a:ext cx="965864" cy="1276959"/>
          </a:xfrm>
          <a:custGeom>
            <a:avLst/>
            <a:gdLst/>
            <a:ahLst/>
            <a:cxnLst/>
            <a:rect l="l" t="t" r="r" b="b"/>
            <a:pathLst>
              <a:path w="965864" h="1276959">
                <a:moveTo>
                  <a:pt x="0" y="0"/>
                </a:moveTo>
                <a:lnTo>
                  <a:pt x="965864" y="0"/>
                </a:lnTo>
                <a:lnTo>
                  <a:pt x="965864" y="337156"/>
                </a:lnTo>
                <a:lnTo>
                  <a:pt x="421853" y="337156"/>
                </a:lnTo>
                <a:lnTo>
                  <a:pt x="421853" y="467458"/>
                </a:lnTo>
                <a:lnTo>
                  <a:pt x="674313" y="467458"/>
                </a:lnTo>
                <a:cubicBezTo>
                  <a:pt x="676485" y="467458"/>
                  <a:pt x="681371" y="472073"/>
                  <a:pt x="688972" y="481303"/>
                </a:cubicBezTo>
                <a:cubicBezTo>
                  <a:pt x="696572" y="490532"/>
                  <a:pt x="701459" y="497862"/>
                  <a:pt x="703631" y="503291"/>
                </a:cubicBezTo>
                <a:cubicBezTo>
                  <a:pt x="704717" y="506549"/>
                  <a:pt x="706345" y="511706"/>
                  <a:pt x="708517" y="518764"/>
                </a:cubicBezTo>
                <a:cubicBezTo>
                  <a:pt x="710689" y="525822"/>
                  <a:pt x="712860" y="533695"/>
                  <a:pt x="715032" y="542382"/>
                </a:cubicBezTo>
                <a:cubicBezTo>
                  <a:pt x="717204" y="551068"/>
                  <a:pt x="719105" y="559212"/>
                  <a:pt x="720733" y="566813"/>
                </a:cubicBezTo>
                <a:cubicBezTo>
                  <a:pt x="722362" y="574414"/>
                  <a:pt x="723176" y="579843"/>
                  <a:pt x="723176" y="583101"/>
                </a:cubicBezTo>
                <a:cubicBezTo>
                  <a:pt x="724262" y="579843"/>
                  <a:pt x="726162" y="574414"/>
                  <a:pt x="728877" y="566813"/>
                </a:cubicBezTo>
                <a:cubicBezTo>
                  <a:pt x="731591" y="559212"/>
                  <a:pt x="734577" y="551068"/>
                  <a:pt x="737835" y="542382"/>
                </a:cubicBezTo>
                <a:cubicBezTo>
                  <a:pt x="741093" y="533695"/>
                  <a:pt x="744079" y="525551"/>
                  <a:pt x="746793" y="517950"/>
                </a:cubicBezTo>
                <a:cubicBezTo>
                  <a:pt x="749508" y="510349"/>
                  <a:pt x="751951" y="505463"/>
                  <a:pt x="754123" y="503291"/>
                </a:cubicBezTo>
                <a:cubicBezTo>
                  <a:pt x="756294" y="497862"/>
                  <a:pt x="761181" y="491347"/>
                  <a:pt x="768782" y="483746"/>
                </a:cubicBezTo>
                <a:cubicBezTo>
                  <a:pt x="776383" y="476145"/>
                  <a:pt x="781269" y="472344"/>
                  <a:pt x="783441" y="472344"/>
                </a:cubicBezTo>
                <a:lnTo>
                  <a:pt x="965864" y="472344"/>
                </a:lnTo>
                <a:lnTo>
                  <a:pt x="965864" y="809501"/>
                </a:lnTo>
                <a:lnTo>
                  <a:pt x="421853" y="809501"/>
                </a:lnTo>
                <a:lnTo>
                  <a:pt x="421853" y="939803"/>
                </a:lnTo>
                <a:lnTo>
                  <a:pt x="965864" y="939803"/>
                </a:lnTo>
                <a:lnTo>
                  <a:pt x="965864" y="1276959"/>
                </a:lnTo>
                <a:lnTo>
                  <a:pt x="794842" y="1276959"/>
                </a:lnTo>
                <a:cubicBezTo>
                  <a:pt x="793756" y="1276959"/>
                  <a:pt x="792127" y="1275873"/>
                  <a:pt x="789956" y="1273702"/>
                </a:cubicBezTo>
                <a:cubicBezTo>
                  <a:pt x="787785" y="1271530"/>
                  <a:pt x="785613" y="1269358"/>
                  <a:pt x="783441" y="1267187"/>
                </a:cubicBezTo>
                <a:cubicBezTo>
                  <a:pt x="782355" y="1265015"/>
                  <a:pt x="780726" y="1261486"/>
                  <a:pt x="778555" y="1256600"/>
                </a:cubicBezTo>
                <a:cubicBezTo>
                  <a:pt x="776383" y="1251713"/>
                  <a:pt x="774754" y="1248184"/>
                  <a:pt x="773668" y="1246013"/>
                </a:cubicBezTo>
                <a:cubicBezTo>
                  <a:pt x="773668" y="1244927"/>
                  <a:pt x="772311" y="1236783"/>
                  <a:pt x="769596" y="1221581"/>
                </a:cubicBezTo>
                <a:cubicBezTo>
                  <a:pt x="766882" y="1206379"/>
                  <a:pt x="764981" y="1194435"/>
                  <a:pt x="763895" y="1185748"/>
                </a:cubicBezTo>
                <a:cubicBezTo>
                  <a:pt x="763895" y="1183576"/>
                  <a:pt x="763352" y="1179233"/>
                  <a:pt x="762267" y="1172718"/>
                </a:cubicBezTo>
                <a:cubicBezTo>
                  <a:pt x="761181" y="1166203"/>
                  <a:pt x="760095" y="1159144"/>
                  <a:pt x="759009" y="1151544"/>
                </a:cubicBezTo>
                <a:cubicBezTo>
                  <a:pt x="757923" y="1143943"/>
                  <a:pt x="756837" y="1136885"/>
                  <a:pt x="755752" y="1130369"/>
                </a:cubicBezTo>
                <a:cubicBezTo>
                  <a:pt x="754666" y="1123854"/>
                  <a:pt x="754123" y="1118968"/>
                  <a:pt x="754123" y="1115710"/>
                </a:cubicBezTo>
                <a:cubicBezTo>
                  <a:pt x="753037" y="1116796"/>
                  <a:pt x="751137" y="1118425"/>
                  <a:pt x="748423" y="1120597"/>
                </a:cubicBezTo>
                <a:cubicBezTo>
                  <a:pt x="745708" y="1122768"/>
                  <a:pt x="744350" y="1124397"/>
                  <a:pt x="744350" y="1125483"/>
                </a:cubicBezTo>
                <a:cubicBezTo>
                  <a:pt x="743264" y="1127655"/>
                  <a:pt x="741364" y="1134170"/>
                  <a:pt x="738650" y="1145028"/>
                </a:cubicBezTo>
                <a:cubicBezTo>
                  <a:pt x="735935" y="1155887"/>
                  <a:pt x="734577" y="1162945"/>
                  <a:pt x="734577" y="1166203"/>
                </a:cubicBezTo>
                <a:cubicBezTo>
                  <a:pt x="733492" y="1170546"/>
                  <a:pt x="732405" y="1177875"/>
                  <a:pt x="731320" y="1188191"/>
                </a:cubicBezTo>
                <a:cubicBezTo>
                  <a:pt x="730234" y="1198507"/>
                  <a:pt x="729148" y="1209637"/>
                  <a:pt x="728062" y="1221581"/>
                </a:cubicBezTo>
                <a:cubicBezTo>
                  <a:pt x="726976" y="1233525"/>
                  <a:pt x="725891" y="1244655"/>
                  <a:pt x="724805" y="1254971"/>
                </a:cubicBezTo>
                <a:cubicBezTo>
                  <a:pt x="723719" y="1265286"/>
                  <a:pt x="723176" y="1272616"/>
                  <a:pt x="723176" y="1276959"/>
                </a:cubicBezTo>
                <a:lnTo>
                  <a:pt x="332270" y="1276959"/>
                </a:lnTo>
                <a:cubicBezTo>
                  <a:pt x="331184" y="1276959"/>
                  <a:pt x="326841" y="1274245"/>
                  <a:pt x="319240" y="1268815"/>
                </a:cubicBezTo>
                <a:cubicBezTo>
                  <a:pt x="311639" y="1263386"/>
                  <a:pt x="305667" y="1259586"/>
                  <a:pt x="301324" y="1257414"/>
                </a:cubicBezTo>
                <a:cubicBezTo>
                  <a:pt x="301324" y="1256328"/>
                  <a:pt x="299966" y="1254699"/>
                  <a:pt x="297252" y="1252528"/>
                </a:cubicBezTo>
                <a:cubicBezTo>
                  <a:pt x="294537" y="1250356"/>
                  <a:pt x="292637" y="1248184"/>
                  <a:pt x="291551" y="1246013"/>
                </a:cubicBezTo>
                <a:cubicBezTo>
                  <a:pt x="288293" y="1241669"/>
                  <a:pt x="282864" y="1234611"/>
                  <a:pt x="275263" y="1224838"/>
                </a:cubicBezTo>
                <a:cubicBezTo>
                  <a:pt x="267662" y="1215066"/>
                  <a:pt x="262775" y="1209094"/>
                  <a:pt x="260604" y="1206922"/>
                </a:cubicBezTo>
                <a:cubicBezTo>
                  <a:pt x="258432" y="1203664"/>
                  <a:pt x="255989" y="1198778"/>
                  <a:pt x="253275" y="1192263"/>
                </a:cubicBezTo>
                <a:cubicBezTo>
                  <a:pt x="250560" y="1185748"/>
                  <a:pt x="247574" y="1179233"/>
                  <a:pt x="244317" y="1172718"/>
                </a:cubicBezTo>
                <a:cubicBezTo>
                  <a:pt x="241059" y="1166203"/>
                  <a:pt x="238073" y="1160502"/>
                  <a:pt x="235358" y="1155615"/>
                </a:cubicBezTo>
                <a:cubicBezTo>
                  <a:pt x="232643" y="1150729"/>
                  <a:pt x="231286" y="1147743"/>
                  <a:pt x="231286" y="1146657"/>
                </a:cubicBezTo>
                <a:cubicBezTo>
                  <a:pt x="230200" y="1141228"/>
                  <a:pt x="229114" y="1131727"/>
                  <a:pt x="228029" y="1118154"/>
                </a:cubicBezTo>
                <a:cubicBezTo>
                  <a:pt x="226942" y="1104580"/>
                  <a:pt x="225857" y="1090464"/>
                  <a:pt x="224771" y="1075805"/>
                </a:cubicBezTo>
                <a:cubicBezTo>
                  <a:pt x="223685" y="1061146"/>
                  <a:pt x="222870" y="1047030"/>
                  <a:pt x="222328" y="1033457"/>
                </a:cubicBezTo>
                <a:cubicBezTo>
                  <a:pt x="221785" y="1019884"/>
                  <a:pt x="221513" y="1010383"/>
                  <a:pt x="221513" y="1004954"/>
                </a:cubicBezTo>
                <a:cubicBezTo>
                  <a:pt x="220428" y="1009297"/>
                  <a:pt x="218799" y="1017170"/>
                  <a:pt x="216627" y="1028571"/>
                </a:cubicBezTo>
                <a:cubicBezTo>
                  <a:pt x="214455" y="1039972"/>
                  <a:pt x="212284" y="1052188"/>
                  <a:pt x="210112" y="1065218"/>
                </a:cubicBezTo>
                <a:cubicBezTo>
                  <a:pt x="207941" y="1078249"/>
                  <a:pt x="206040" y="1090464"/>
                  <a:pt x="204411" y="1101866"/>
                </a:cubicBezTo>
                <a:cubicBezTo>
                  <a:pt x="202782" y="1113267"/>
                  <a:pt x="201425" y="1121140"/>
                  <a:pt x="200340" y="1125483"/>
                </a:cubicBezTo>
                <a:lnTo>
                  <a:pt x="200340" y="1246013"/>
                </a:lnTo>
                <a:lnTo>
                  <a:pt x="171022" y="1276959"/>
                </a:lnTo>
                <a:lnTo>
                  <a:pt x="0" y="1276959"/>
                </a:lnTo>
                <a:lnTo>
                  <a:pt x="0" y="995181"/>
                </a:lnTo>
                <a:cubicBezTo>
                  <a:pt x="3258" y="995181"/>
                  <a:pt x="8687" y="994638"/>
                  <a:pt x="16288" y="993552"/>
                </a:cubicBezTo>
                <a:cubicBezTo>
                  <a:pt x="23889" y="992467"/>
                  <a:pt x="31761" y="991381"/>
                  <a:pt x="39905" y="990295"/>
                </a:cubicBezTo>
                <a:cubicBezTo>
                  <a:pt x="48049" y="989209"/>
                  <a:pt x="55921" y="988123"/>
                  <a:pt x="63522" y="987037"/>
                </a:cubicBezTo>
                <a:cubicBezTo>
                  <a:pt x="71123" y="985951"/>
                  <a:pt x="76552" y="985409"/>
                  <a:pt x="79810" y="985409"/>
                </a:cubicBezTo>
                <a:cubicBezTo>
                  <a:pt x="84153" y="984323"/>
                  <a:pt x="93926" y="982694"/>
                  <a:pt x="109128" y="980522"/>
                </a:cubicBezTo>
                <a:cubicBezTo>
                  <a:pt x="124330" y="978351"/>
                  <a:pt x="134645" y="976722"/>
                  <a:pt x="140075" y="975636"/>
                </a:cubicBezTo>
                <a:cubicBezTo>
                  <a:pt x="144418" y="974550"/>
                  <a:pt x="153105" y="972921"/>
                  <a:pt x="166135" y="970750"/>
                </a:cubicBezTo>
                <a:cubicBezTo>
                  <a:pt x="179165" y="968578"/>
                  <a:pt x="187309" y="966949"/>
                  <a:pt x="190567" y="965863"/>
                </a:cubicBezTo>
                <a:lnTo>
                  <a:pt x="0" y="943060"/>
                </a:lnTo>
                <a:lnTo>
                  <a:pt x="0" y="402307"/>
                </a:lnTo>
                <a:cubicBezTo>
                  <a:pt x="0" y="401221"/>
                  <a:pt x="1086" y="399321"/>
                  <a:pt x="3258" y="396606"/>
                </a:cubicBezTo>
                <a:cubicBezTo>
                  <a:pt x="5429" y="393892"/>
                  <a:pt x="7601" y="392534"/>
                  <a:pt x="9772" y="392534"/>
                </a:cubicBezTo>
                <a:cubicBezTo>
                  <a:pt x="11944" y="391448"/>
                  <a:pt x="17917" y="389820"/>
                  <a:pt x="27689" y="387648"/>
                </a:cubicBezTo>
                <a:cubicBezTo>
                  <a:pt x="37462" y="385476"/>
                  <a:pt x="45063" y="383848"/>
                  <a:pt x="50492" y="382762"/>
                </a:cubicBezTo>
                <a:cubicBezTo>
                  <a:pt x="54836" y="380590"/>
                  <a:pt x="64608" y="378418"/>
                  <a:pt x="79810" y="376247"/>
                </a:cubicBezTo>
                <a:cubicBezTo>
                  <a:pt x="95012" y="374075"/>
                  <a:pt x="105327" y="372446"/>
                  <a:pt x="110757" y="371360"/>
                </a:cubicBezTo>
                <a:cubicBezTo>
                  <a:pt x="112928" y="371360"/>
                  <a:pt x="118357" y="371089"/>
                  <a:pt x="127045" y="370546"/>
                </a:cubicBezTo>
                <a:cubicBezTo>
                  <a:pt x="135731" y="370003"/>
                  <a:pt x="145232" y="369189"/>
                  <a:pt x="155548" y="368103"/>
                </a:cubicBezTo>
                <a:cubicBezTo>
                  <a:pt x="165863" y="367017"/>
                  <a:pt x="175365" y="365931"/>
                  <a:pt x="184052" y="364845"/>
                </a:cubicBezTo>
                <a:cubicBezTo>
                  <a:pt x="192738" y="363759"/>
                  <a:pt x="198168" y="362673"/>
                  <a:pt x="200340" y="361588"/>
                </a:cubicBezTo>
                <a:cubicBezTo>
                  <a:pt x="202511" y="361588"/>
                  <a:pt x="206312" y="360230"/>
                  <a:pt x="211741" y="357516"/>
                </a:cubicBezTo>
                <a:cubicBezTo>
                  <a:pt x="217170" y="354801"/>
                  <a:pt x="220428" y="352901"/>
                  <a:pt x="221513" y="351815"/>
                </a:cubicBezTo>
                <a:cubicBezTo>
                  <a:pt x="224771" y="350729"/>
                  <a:pt x="232915" y="349100"/>
                  <a:pt x="245945" y="346929"/>
                </a:cubicBezTo>
                <a:cubicBezTo>
                  <a:pt x="258976" y="344757"/>
                  <a:pt x="267662" y="343128"/>
                  <a:pt x="272006" y="342042"/>
                </a:cubicBezTo>
                <a:lnTo>
                  <a:pt x="272006" y="332270"/>
                </a:lnTo>
                <a:cubicBezTo>
                  <a:pt x="272006" y="332270"/>
                  <a:pt x="269834" y="331727"/>
                  <a:pt x="265490" y="330641"/>
                </a:cubicBezTo>
                <a:cubicBezTo>
                  <a:pt x="261147" y="329555"/>
                  <a:pt x="255718" y="328469"/>
                  <a:pt x="249203" y="327383"/>
                </a:cubicBezTo>
                <a:cubicBezTo>
                  <a:pt x="242687" y="326297"/>
                  <a:pt x="235901" y="325212"/>
                  <a:pt x="228843" y="324126"/>
                </a:cubicBezTo>
                <a:cubicBezTo>
                  <a:pt x="221785" y="323040"/>
                  <a:pt x="216085" y="322497"/>
                  <a:pt x="211741" y="322497"/>
                </a:cubicBezTo>
                <a:cubicBezTo>
                  <a:pt x="205226" y="322497"/>
                  <a:pt x="193824" y="322226"/>
                  <a:pt x="177536" y="321683"/>
                </a:cubicBezTo>
                <a:cubicBezTo>
                  <a:pt x="161249" y="321140"/>
                  <a:pt x="144147" y="320868"/>
                  <a:pt x="126230" y="320868"/>
                </a:cubicBezTo>
                <a:cubicBezTo>
                  <a:pt x="108314" y="320868"/>
                  <a:pt x="91212" y="321140"/>
                  <a:pt x="74924" y="321683"/>
                </a:cubicBezTo>
                <a:cubicBezTo>
                  <a:pt x="58636" y="322226"/>
                  <a:pt x="47235" y="322497"/>
                  <a:pt x="40719" y="322497"/>
                </a:cubicBezTo>
                <a:cubicBezTo>
                  <a:pt x="38547" y="321411"/>
                  <a:pt x="35019" y="319782"/>
                  <a:pt x="30133" y="317611"/>
                </a:cubicBezTo>
                <a:cubicBezTo>
                  <a:pt x="25246" y="315439"/>
                  <a:pt x="21717" y="313267"/>
                  <a:pt x="19545" y="311096"/>
                </a:cubicBezTo>
                <a:cubicBezTo>
                  <a:pt x="18459" y="311096"/>
                  <a:pt x="16830" y="309738"/>
                  <a:pt x="14659" y="307024"/>
                </a:cubicBezTo>
                <a:cubicBezTo>
                  <a:pt x="12487" y="304309"/>
                  <a:pt x="10859" y="302409"/>
                  <a:pt x="9772" y="301323"/>
                </a:cubicBezTo>
                <a:cubicBezTo>
                  <a:pt x="7601" y="299151"/>
                  <a:pt x="5429" y="295622"/>
                  <a:pt x="3258" y="290736"/>
                </a:cubicBezTo>
                <a:cubicBezTo>
                  <a:pt x="1086" y="285850"/>
                  <a:pt x="0" y="282864"/>
                  <a:pt x="0" y="281778"/>
                </a:cubicBezTo>
                <a:lnTo>
                  <a:pt x="0" y="0"/>
                </a:lnTo>
                <a:close/>
              </a:path>
            </a:pathLst>
          </a:custGeom>
          <a:solidFill>
            <a:srgbClr val="958365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inecrafter Alt" pitchFamily="2" charset="0"/>
              <a:ea typeface="Minecraft" panose="02000603000000000000" pitchFamily="2" charset="0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F2219D56-98B7-4A53-BD23-1ED782DC87E7}"/>
              </a:ext>
            </a:extLst>
          </p:cNvPr>
          <p:cNvSpPr txBox="1">
            <a:spLocks/>
          </p:cNvSpPr>
          <p:nvPr/>
        </p:nvSpPr>
        <p:spPr>
          <a:xfrm>
            <a:off x="5202791" y="3058243"/>
            <a:ext cx="1035901" cy="1276959"/>
          </a:xfrm>
          <a:custGeom>
            <a:avLst/>
            <a:gdLst/>
            <a:ahLst/>
            <a:cxnLst/>
            <a:rect l="l" t="t" r="r" b="b"/>
            <a:pathLst>
              <a:path w="1035901" h="1276959">
                <a:moveTo>
                  <a:pt x="156363" y="0"/>
                </a:moveTo>
                <a:lnTo>
                  <a:pt x="1035901" y="0"/>
                </a:lnTo>
                <a:lnTo>
                  <a:pt x="1035901" y="337156"/>
                </a:lnTo>
                <a:lnTo>
                  <a:pt x="407194" y="337156"/>
                </a:lnTo>
                <a:lnTo>
                  <a:pt x="407194" y="452799"/>
                </a:lnTo>
                <a:cubicBezTo>
                  <a:pt x="402851" y="450627"/>
                  <a:pt x="393892" y="445470"/>
                  <a:pt x="380319" y="437326"/>
                </a:cubicBezTo>
                <a:cubicBezTo>
                  <a:pt x="366746" y="429182"/>
                  <a:pt x="357245" y="424024"/>
                  <a:pt x="351815" y="421852"/>
                </a:cubicBezTo>
                <a:lnTo>
                  <a:pt x="342043" y="421852"/>
                </a:lnTo>
                <a:lnTo>
                  <a:pt x="332271" y="421852"/>
                </a:lnTo>
                <a:cubicBezTo>
                  <a:pt x="330099" y="421852"/>
                  <a:pt x="326026" y="422395"/>
                  <a:pt x="320055" y="423481"/>
                </a:cubicBezTo>
                <a:cubicBezTo>
                  <a:pt x="314082" y="424567"/>
                  <a:pt x="307839" y="425653"/>
                  <a:pt x="301324" y="426739"/>
                </a:cubicBezTo>
                <a:cubicBezTo>
                  <a:pt x="294808" y="427825"/>
                  <a:pt x="288565" y="428910"/>
                  <a:pt x="282593" y="429996"/>
                </a:cubicBezTo>
                <a:cubicBezTo>
                  <a:pt x="276621" y="431082"/>
                  <a:pt x="273091" y="431625"/>
                  <a:pt x="272006" y="431625"/>
                </a:cubicBezTo>
                <a:cubicBezTo>
                  <a:pt x="268748" y="432711"/>
                  <a:pt x="263591" y="433797"/>
                  <a:pt x="256533" y="434883"/>
                </a:cubicBezTo>
                <a:cubicBezTo>
                  <a:pt x="249474" y="435968"/>
                  <a:pt x="242145" y="437054"/>
                  <a:pt x="234544" y="438140"/>
                </a:cubicBezTo>
                <a:cubicBezTo>
                  <a:pt x="226943" y="439226"/>
                  <a:pt x="219885" y="440312"/>
                  <a:pt x="213370" y="441398"/>
                </a:cubicBezTo>
                <a:cubicBezTo>
                  <a:pt x="206854" y="442484"/>
                  <a:pt x="202511" y="443026"/>
                  <a:pt x="200340" y="443026"/>
                </a:cubicBezTo>
                <a:lnTo>
                  <a:pt x="195453" y="443026"/>
                </a:lnTo>
                <a:lnTo>
                  <a:pt x="190567" y="443026"/>
                </a:lnTo>
                <a:cubicBezTo>
                  <a:pt x="187310" y="443026"/>
                  <a:pt x="181337" y="442484"/>
                  <a:pt x="172650" y="441398"/>
                </a:cubicBezTo>
                <a:cubicBezTo>
                  <a:pt x="163963" y="440312"/>
                  <a:pt x="155005" y="439226"/>
                  <a:pt x="145776" y="438140"/>
                </a:cubicBezTo>
                <a:cubicBezTo>
                  <a:pt x="136546" y="437054"/>
                  <a:pt x="127588" y="435968"/>
                  <a:pt x="118901" y="434883"/>
                </a:cubicBezTo>
                <a:cubicBezTo>
                  <a:pt x="110214" y="433797"/>
                  <a:pt x="104242" y="432711"/>
                  <a:pt x="100984" y="431625"/>
                </a:cubicBezTo>
                <a:lnTo>
                  <a:pt x="91212" y="443026"/>
                </a:lnTo>
                <a:cubicBezTo>
                  <a:pt x="91212" y="444112"/>
                  <a:pt x="92297" y="445741"/>
                  <a:pt x="94469" y="447913"/>
                </a:cubicBezTo>
                <a:cubicBezTo>
                  <a:pt x="96641" y="450084"/>
                  <a:pt x="98812" y="451713"/>
                  <a:pt x="100984" y="452799"/>
                </a:cubicBezTo>
                <a:cubicBezTo>
                  <a:pt x="103156" y="452799"/>
                  <a:pt x="109128" y="454156"/>
                  <a:pt x="118901" y="456871"/>
                </a:cubicBezTo>
                <a:cubicBezTo>
                  <a:pt x="128673" y="459586"/>
                  <a:pt x="135731" y="461486"/>
                  <a:pt x="140075" y="462572"/>
                </a:cubicBezTo>
                <a:cubicBezTo>
                  <a:pt x="143333" y="462572"/>
                  <a:pt x="147947" y="463115"/>
                  <a:pt x="153919" y="464200"/>
                </a:cubicBezTo>
                <a:cubicBezTo>
                  <a:pt x="159892" y="465286"/>
                  <a:pt x="166135" y="466372"/>
                  <a:pt x="172650" y="467458"/>
                </a:cubicBezTo>
                <a:cubicBezTo>
                  <a:pt x="179166" y="468544"/>
                  <a:pt x="185138" y="469630"/>
                  <a:pt x="190567" y="470716"/>
                </a:cubicBezTo>
                <a:cubicBezTo>
                  <a:pt x="195996" y="471801"/>
                  <a:pt x="199253" y="472344"/>
                  <a:pt x="200340" y="472344"/>
                </a:cubicBezTo>
                <a:cubicBezTo>
                  <a:pt x="205769" y="472344"/>
                  <a:pt x="215813" y="472887"/>
                  <a:pt x="230472" y="473973"/>
                </a:cubicBezTo>
                <a:cubicBezTo>
                  <a:pt x="245131" y="475059"/>
                  <a:pt x="260333" y="476145"/>
                  <a:pt x="276078" y="477231"/>
                </a:cubicBezTo>
                <a:cubicBezTo>
                  <a:pt x="291823" y="478316"/>
                  <a:pt x="307024" y="479402"/>
                  <a:pt x="321683" y="480488"/>
                </a:cubicBezTo>
                <a:cubicBezTo>
                  <a:pt x="336342" y="481574"/>
                  <a:pt x="346386" y="482117"/>
                  <a:pt x="351815" y="482117"/>
                </a:cubicBezTo>
                <a:lnTo>
                  <a:pt x="407194" y="532609"/>
                </a:lnTo>
                <a:lnTo>
                  <a:pt x="407194" y="939803"/>
                </a:lnTo>
                <a:lnTo>
                  <a:pt x="1035901" y="939803"/>
                </a:lnTo>
                <a:lnTo>
                  <a:pt x="1035901" y="1276959"/>
                </a:lnTo>
                <a:lnTo>
                  <a:pt x="773668" y="1276959"/>
                </a:lnTo>
                <a:cubicBezTo>
                  <a:pt x="772582" y="1276959"/>
                  <a:pt x="769596" y="1275873"/>
                  <a:pt x="764710" y="1273702"/>
                </a:cubicBezTo>
                <a:cubicBezTo>
                  <a:pt x="759824" y="1271530"/>
                  <a:pt x="756295" y="1269358"/>
                  <a:pt x="754123" y="1267187"/>
                </a:cubicBezTo>
                <a:cubicBezTo>
                  <a:pt x="751951" y="1265015"/>
                  <a:pt x="748423" y="1261486"/>
                  <a:pt x="743536" y="1256600"/>
                </a:cubicBezTo>
                <a:cubicBezTo>
                  <a:pt x="738650" y="1251713"/>
                  <a:pt x="735663" y="1248184"/>
                  <a:pt x="734577" y="1246013"/>
                </a:cubicBezTo>
                <a:cubicBezTo>
                  <a:pt x="734577" y="1242755"/>
                  <a:pt x="734034" y="1237597"/>
                  <a:pt x="732949" y="1230539"/>
                </a:cubicBezTo>
                <a:cubicBezTo>
                  <a:pt x="731863" y="1223481"/>
                  <a:pt x="730777" y="1215609"/>
                  <a:pt x="729691" y="1206922"/>
                </a:cubicBezTo>
                <a:cubicBezTo>
                  <a:pt x="728605" y="1198235"/>
                  <a:pt x="727519" y="1190091"/>
                  <a:pt x="726434" y="1182490"/>
                </a:cubicBezTo>
                <a:cubicBezTo>
                  <a:pt x="725348" y="1174889"/>
                  <a:pt x="724262" y="1169460"/>
                  <a:pt x="723176" y="1166203"/>
                </a:cubicBezTo>
                <a:cubicBezTo>
                  <a:pt x="723176" y="1164031"/>
                  <a:pt x="722090" y="1160230"/>
                  <a:pt x="719918" y="1154801"/>
                </a:cubicBezTo>
                <a:cubicBezTo>
                  <a:pt x="717747" y="1149372"/>
                  <a:pt x="715575" y="1146657"/>
                  <a:pt x="713404" y="1146657"/>
                </a:cubicBezTo>
                <a:cubicBezTo>
                  <a:pt x="713404" y="1145571"/>
                  <a:pt x="712046" y="1144757"/>
                  <a:pt x="709332" y="1144214"/>
                </a:cubicBezTo>
                <a:cubicBezTo>
                  <a:pt x="706617" y="1143671"/>
                  <a:pt x="704174" y="1143400"/>
                  <a:pt x="702002" y="1143400"/>
                </a:cubicBezTo>
                <a:cubicBezTo>
                  <a:pt x="700916" y="1143400"/>
                  <a:pt x="699287" y="1143671"/>
                  <a:pt x="697116" y="1144214"/>
                </a:cubicBezTo>
                <a:cubicBezTo>
                  <a:pt x="694944" y="1144757"/>
                  <a:pt x="693858" y="1145571"/>
                  <a:pt x="693858" y="1146657"/>
                </a:cubicBezTo>
                <a:lnTo>
                  <a:pt x="662911" y="1276959"/>
                </a:lnTo>
                <a:lnTo>
                  <a:pt x="156363" y="1276959"/>
                </a:lnTo>
                <a:lnTo>
                  <a:pt x="156363" y="1120597"/>
                </a:lnTo>
                <a:lnTo>
                  <a:pt x="0" y="1120597"/>
                </a:lnTo>
                <a:lnTo>
                  <a:pt x="0" y="734577"/>
                </a:lnTo>
                <a:cubicBezTo>
                  <a:pt x="0" y="732405"/>
                  <a:pt x="1086" y="728876"/>
                  <a:pt x="3258" y="723990"/>
                </a:cubicBezTo>
                <a:cubicBezTo>
                  <a:pt x="5430" y="719104"/>
                  <a:pt x="7601" y="715575"/>
                  <a:pt x="9773" y="713403"/>
                </a:cubicBezTo>
                <a:cubicBezTo>
                  <a:pt x="9773" y="712317"/>
                  <a:pt x="11402" y="710146"/>
                  <a:pt x="14659" y="706888"/>
                </a:cubicBezTo>
                <a:cubicBezTo>
                  <a:pt x="15745" y="705802"/>
                  <a:pt x="17374" y="704716"/>
                  <a:pt x="19546" y="703630"/>
                </a:cubicBezTo>
                <a:cubicBezTo>
                  <a:pt x="23889" y="702545"/>
                  <a:pt x="32304" y="700916"/>
                  <a:pt x="44791" y="698744"/>
                </a:cubicBezTo>
                <a:cubicBezTo>
                  <a:pt x="57278" y="696572"/>
                  <a:pt x="65694" y="694944"/>
                  <a:pt x="70038" y="693858"/>
                </a:cubicBezTo>
                <a:lnTo>
                  <a:pt x="70038" y="684085"/>
                </a:lnTo>
                <a:lnTo>
                  <a:pt x="0" y="662911"/>
                </a:lnTo>
                <a:lnTo>
                  <a:pt x="0" y="156362"/>
                </a:lnTo>
                <a:lnTo>
                  <a:pt x="156363" y="156362"/>
                </a:lnTo>
                <a:lnTo>
                  <a:pt x="156363" y="0"/>
                </a:lnTo>
                <a:close/>
              </a:path>
            </a:pathLst>
          </a:custGeom>
          <a:solidFill>
            <a:srgbClr val="958365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inecrafter Alt" pitchFamily="2" charset="0"/>
              <a:ea typeface="Minecraft" panose="02000603000000000000" pitchFamily="2" charset="0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A4D36ECE-6A67-4926-B64A-764412F8EB1C}"/>
              </a:ext>
            </a:extLst>
          </p:cNvPr>
          <p:cNvSpPr txBox="1">
            <a:spLocks/>
          </p:cNvSpPr>
          <p:nvPr/>
        </p:nvSpPr>
        <p:spPr>
          <a:xfrm>
            <a:off x="6345791" y="3058243"/>
            <a:ext cx="975636" cy="1276959"/>
          </a:xfrm>
          <a:custGeom>
            <a:avLst/>
            <a:gdLst/>
            <a:ahLst/>
            <a:cxnLst/>
            <a:rect l="l" t="t" r="r" b="b"/>
            <a:pathLst>
              <a:path w="975636" h="1276959">
                <a:moveTo>
                  <a:pt x="0" y="0"/>
                </a:moveTo>
                <a:lnTo>
                  <a:pt x="975636" y="0"/>
                </a:lnTo>
                <a:lnTo>
                  <a:pt x="975636" y="729691"/>
                </a:lnTo>
                <a:lnTo>
                  <a:pt x="864879" y="729691"/>
                </a:lnTo>
                <a:lnTo>
                  <a:pt x="864879" y="789955"/>
                </a:lnTo>
                <a:lnTo>
                  <a:pt x="975636" y="789955"/>
                </a:lnTo>
                <a:lnTo>
                  <a:pt x="975636" y="1276959"/>
                </a:lnTo>
                <a:lnTo>
                  <a:pt x="558670" y="1276959"/>
                </a:lnTo>
                <a:lnTo>
                  <a:pt x="558670" y="814387"/>
                </a:lnTo>
                <a:lnTo>
                  <a:pt x="416966" y="814387"/>
                </a:lnTo>
                <a:lnTo>
                  <a:pt x="416966" y="1276959"/>
                </a:lnTo>
                <a:lnTo>
                  <a:pt x="258975" y="1276959"/>
                </a:lnTo>
                <a:cubicBezTo>
                  <a:pt x="258975" y="1274788"/>
                  <a:pt x="259247" y="1269901"/>
                  <a:pt x="259790" y="1262300"/>
                </a:cubicBezTo>
                <a:cubicBezTo>
                  <a:pt x="260333" y="1254699"/>
                  <a:pt x="260603" y="1249270"/>
                  <a:pt x="260603" y="1246013"/>
                </a:cubicBezTo>
                <a:cubicBezTo>
                  <a:pt x="261689" y="1244927"/>
                  <a:pt x="263861" y="1240312"/>
                  <a:pt x="267119" y="1232168"/>
                </a:cubicBezTo>
                <a:cubicBezTo>
                  <a:pt x="270376" y="1224024"/>
                  <a:pt x="272005" y="1218866"/>
                  <a:pt x="272005" y="1216695"/>
                </a:cubicBezTo>
                <a:lnTo>
                  <a:pt x="272005" y="1159687"/>
                </a:lnTo>
                <a:lnTo>
                  <a:pt x="272005" y="1096165"/>
                </a:lnTo>
                <a:cubicBezTo>
                  <a:pt x="272005" y="1091822"/>
                  <a:pt x="271462" y="1083135"/>
                  <a:pt x="270376" y="1070105"/>
                </a:cubicBezTo>
                <a:cubicBezTo>
                  <a:pt x="269291" y="1057075"/>
                  <a:pt x="268205" y="1043773"/>
                  <a:pt x="267119" y="1030200"/>
                </a:cubicBezTo>
                <a:cubicBezTo>
                  <a:pt x="266033" y="1016627"/>
                  <a:pt x="264947" y="1003597"/>
                  <a:pt x="263861" y="991109"/>
                </a:cubicBezTo>
                <a:cubicBezTo>
                  <a:pt x="262775" y="978622"/>
                  <a:pt x="261689" y="970207"/>
                  <a:pt x="260603" y="965863"/>
                </a:cubicBezTo>
                <a:cubicBezTo>
                  <a:pt x="260603" y="963692"/>
                  <a:pt x="259518" y="957176"/>
                  <a:pt x="257346" y="946318"/>
                </a:cubicBezTo>
                <a:cubicBezTo>
                  <a:pt x="255175" y="935459"/>
                  <a:pt x="253003" y="928401"/>
                  <a:pt x="250831" y="925144"/>
                </a:cubicBezTo>
                <a:cubicBezTo>
                  <a:pt x="250831" y="922972"/>
                  <a:pt x="249474" y="919443"/>
                  <a:pt x="246759" y="914557"/>
                </a:cubicBezTo>
                <a:cubicBezTo>
                  <a:pt x="244045" y="909670"/>
                  <a:pt x="242145" y="906684"/>
                  <a:pt x="241059" y="905599"/>
                </a:cubicBezTo>
                <a:lnTo>
                  <a:pt x="241059" y="1166203"/>
                </a:lnTo>
                <a:cubicBezTo>
                  <a:pt x="241059" y="1168374"/>
                  <a:pt x="239973" y="1174346"/>
                  <a:pt x="237801" y="1184119"/>
                </a:cubicBezTo>
                <a:cubicBezTo>
                  <a:pt x="235629" y="1193892"/>
                  <a:pt x="233458" y="1201493"/>
                  <a:pt x="231286" y="1206922"/>
                </a:cubicBezTo>
                <a:cubicBezTo>
                  <a:pt x="230200" y="1209094"/>
                  <a:pt x="228572" y="1212623"/>
                  <a:pt x="226400" y="1217509"/>
                </a:cubicBezTo>
                <a:cubicBezTo>
                  <a:pt x="224228" y="1222395"/>
                  <a:pt x="222599" y="1225381"/>
                  <a:pt x="221513" y="1226467"/>
                </a:cubicBezTo>
                <a:cubicBezTo>
                  <a:pt x="218255" y="1229725"/>
                  <a:pt x="213913" y="1234340"/>
                  <a:pt x="208483" y="1240312"/>
                </a:cubicBezTo>
                <a:cubicBezTo>
                  <a:pt x="203054" y="1246284"/>
                  <a:pt x="197625" y="1251985"/>
                  <a:pt x="192195" y="1257414"/>
                </a:cubicBezTo>
                <a:cubicBezTo>
                  <a:pt x="186766" y="1262843"/>
                  <a:pt x="181880" y="1267458"/>
                  <a:pt x="177536" y="1271259"/>
                </a:cubicBezTo>
                <a:cubicBezTo>
                  <a:pt x="173193" y="1275059"/>
                  <a:pt x="171021" y="1276959"/>
                  <a:pt x="171021" y="1276959"/>
                </a:cubicBezTo>
                <a:lnTo>
                  <a:pt x="0" y="1276959"/>
                </a:lnTo>
                <a:lnTo>
                  <a:pt x="0" y="915371"/>
                </a:lnTo>
                <a:cubicBezTo>
                  <a:pt x="0" y="914285"/>
                  <a:pt x="3801" y="912657"/>
                  <a:pt x="11401" y="910485"/>
                </a:cubicBezTo>
                <a:cubicBezTo>
                  <a:pt x="19003" y="908313"/>
                  <a:pt x="25517" y="906684"/>
                  <a:pt x="30947" y="905599"/>
                </a:cubicBezTo>
                <a:cubicBezTo>
                  <a:pt x="32033" y="905599"/>
                  <a:pt x="35561" y="905056"/>
                  <a:pt x="41534" y="903970"/>
                </a:cubicBezTo>
                <a:cubicBezTo>
                  <a:pt x="47506" y="902884"/>
                  <a:pt x="53749" y="901527"/>
                  <a:pt x="60265" y="899898"/>
                </a:cubicBezTo>
                <a:cubicBezTo>
                  <a:pt x="66779" y="898269"/>
                  <a:pt x="73024" y="896912"/>
                  <a:pt x="78995" y="895826"/>
                </a:cubicBezTo>
                <a:cubicBezTo>
                  <a:pt x="84968" y="894740"/>
                  <a:pt x="89040" y="894197"/>
                  <a:pt x="91211" y="894197"/>
                </a:cubicBezTo>
                <a:cubicBezTo>
                  <a:pt x="94469" y="894197"/>
                  <a:pt x="99898" y="893111"/>
                  <a:pt x="107499" y="890940"/>
                </a:cubicBezTo>
                <a:cubicBezTo>
                  <a:pt x="115100" y="888768"/>
                  <a:pt x="122972" y="886596"/>
                  <a:pt x="131116" y="884424"/>
                </a:cubicBezTo>
                <a:cubicBezTo>
                  <a:pt x="139260" y="882253"/>
                  <a:pt x="147133" y="880352"/>
                  <a:pt x="154733" y="878724"/>
                </a:cubicBezTo>
                <a:cubicBezTo>
                  <a:pt x="162334" y="877095"/>
                  <a:pt x="167764" y="875738"/>
                  <a:pt x="171021" y="874652"/>
                </a:cubicBezTo>
                <a:cubicBezTo>
                  <a:pt x="168850" y="873566"/>
                  <a:pt x="163963" y="871937"/>
                  <a:pt x="156362" y="869765"/>
                </a:cubicBezTo>
                <a:cubicBezTo>
                  <a:pt x="148761" y="867594"/>
                  <a:pt x="143332" y="865965"/>
                  <a:pt x="140074" y="864879"/>
                </a:cubicBezTo>
                <a:cubicBezTo>
                  <a:pt x="137903" y="864879"/>
                  <a:pt x="132474" y="863793"/>
                  <a:pt x="123787" y="861622"/>
                </a:cubicBezTo>
                <a:cubicBezTo>
                  <a:pt x="115100" y="859450"/>
                  <a:pt x="105599" y="857278"/>
                  <a:pt x="95283" y="855106"/>
                </a:cubicBezTo>
                <a:cubicBezTo>
                  <a:pt x="84968" y="852935"/>
                  <a:pt x="75467" y="851035"/>
                  <a:pt x="66779" y="849406"/>
                </a:cubicBezTo>
                <a:cubicBezTo>
                  <a:pt x="58093" y="847777"/>
                  <a:pt x="52664" y="846420"/>
                  <a:pt x="50492" y="845334"/>
                </a:cubicBezTo>
                <a:lnTo>
                  <a:pt x="9772" y="804614"/>
                </a:lnTo>
                <a:cubicBezTo>
                  <a:pt x="7601" y="802443"/>
                  <a:pt x="5430" y="798914"/>
                  <a:pt x="3258" y="794027"/>
                </a:cubicBezTo>
                <a:cubicBezTo>
                  <a:pt x="1086" y="789141"/>
                  <a:pt x="0" y="786155"/>
                  <a:pt x="0" y="785069"/>
                </a:cubicBezTo>
                <a:lnTo>
                  <a:pt x="0" y="0"/>
                </a:lnTo>
                <a:close/>
                <a:moveTo>
                  <a:pt x="421852" y="342042"/>
                </a:moveTo>
                <a:lnTo>
                  <a:pt x="421852" y="462572"/>
                </a:lnTo>
                <a:lnTo>
                  <a:pt x="558670" y="462572"/>
                </a:lnTo>
                <a:lnTo>
                  <a:pt x="558670" y="407193"/>
                </a:lnTo>
                <a:lnTo>
                  <a:pt x="754123" y="407193"/>
                </a:lnTo>
                <a:cubicBezTo>
                  <a:pt x="750865" y="405022"/>
                  <a:pt x="742721" y="402035"/>
                  <a:pt x="729691" y="398235"/>
                </a:cubicBezTo>
                <a:cubicBezTo>
                  <a:pt x="716661" y="394435"/>
                  <a:pt x="707974" y="392534"/>
                  <a:pt x="703631" y="392534"/>
                </a:cubicBezTo>
                <a:cubicBezTo>
                  <a:pt x="701459" y="392534"/>
                  <a:pt x="696573" y="391991"/>
                  <a:pt x="688972" y="390906"/>
                </a:cubicBezTo>
                <a:cubicBezTo>
                  <a:pt x="681371" y="389820"/>
                  <a:pt x="672956" y="388734"/>
                  <a:pt x="663725" y="387648"/>
                </a:cubicBezTo>
                <a:cubicBezTo>
                  <a:pt x="654496" y="386562"/>
                  <a:pt x="646081" y="385476"/>
                  <a:pt x="638480" y="384390"/>
                </a:cubicBezTo>
                <a:cubicBezTo>
                  <a:pt x="630879" y="383305"/>
                  <a:pt x="625993" y="382762"/>
                  <a:pt x="623821" y="382762"/>
                </a:cubicBezTo>
                <a:cubicBezTo>
                  <a:pt x="618392" y="381676"/>
                  <a:pt x="611876" y="380861"/>
                  <a:pt x="604276" y="380319"/>
                </a:cubicBezTo>
                <a:cubicBezTo>
                  <a:pt x="596675" y="379776"/>
                  <a:pt x="589617" y="378418"/>
                  <a:pt x="583101" y="376247"/>
                </a:cubicBezTo>
                <a:cubicBezTo>
                  <a:pt x="575501" y="375161"/>
                  <a:pt x="567357" y="373532"/>
                  <a:pt x="558670" y="371360"/>
                </a:cubicBezTo>
                <a:lnTo>
                  <a:pt x="558670" y="342042"/>
                </a:lnTo>
                <a:lnTo>
                  <a:pt x="421852" y="342042"/>
                </a:lnTo>
                <a:close/>
              </a:path>
            </a:pathLst>
          </a:custGeom>
          <a:solidFill>
            <a:srgbClr val="958365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inecrafter Alt" pitchFamily="2" charset="0"/>
              <a:ea typeface="Minecraft" panose="02000603000000000000" pitchFamily="2" charset="0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17038FB1-807E-45D4-A895-DFDCAF948621}"/>
              </a:ext>
            </a:extLst>
          </p:cNvPr>
          <p:cNvSpPr txBox="1">
            <a:spLocks/>
          </p:cNvSpPr>
          <p:nvPr/>
        </p:nvSpPr>
        <p:spPr>
          <a:xfrm>
            <a:off x="7450691" y="3058243"/>
            <a:ext cx="975637" cy="1280217"/>
          </a:xfrm>
          <a:custGeom>
            <a:avLst/>
            <a:gdLst/>
            <a:ahLst/>
            <a:cxnLst/>
            <a:rect l="l" t="t" r="r" b="b"/>
            <a:pathLst>
              <a:path w="975637" h="1280217">
                <a:moveTo>
                  <a:pt x="0" y="0"/>
                </a:moveTo>
                <a:lnTo>
                  <a:pt x="693858" y="0"/>
                </a:lnTo>
                <a:cubicBezTo>
                  <a:pt x="696029" y="3257"/>
                  <a:pt x="700645" y="7329"/>
                  <a:pt x="707703" y="12215"/>
                </a:cubicBezTo>
                <a:cubicBezTo>
                  <a:pt x="714761" y="17102"/>
                  <a:pt x="719918" y="19545"/>
                  <a:pt x="723176" y="19545"/>
                </a:cubicBezTo>
                <a:cubicBezTo>
                  <a:pt x="727519" y="19545"/>
                  <a:pt x="734849" y="17102"/>
                  <a:pt x="745165" y="12215"/>
                </a:cubicBezTo>
                <a:cubicBezTo>
                  <a:pt x="755480" y="7329"/>
                  <a:pt x="761723" y="3257"/>
                  <a:pt x="763895" y="0"/>
                </a:cubicBezTo>
                <a:lnTo>
                  <a:pt x="975637" y="0"/>
                </a:lnTo>
                <a:lnTo>
                  <a:pt x="975637" y="1000068"/>
                </a:lnTo>
                <a:cubicBezTo>
                  <a:pt x="973465" y="1000068"/>
                  <a:pt x="968307" y="999525"/>
                  <a:pt x="960163" y="998439"/>
                </a:cubicBezTo>
                <a:cubicBezTo>
                  <a:pt x="952019" y="997353"/>
                  <a:pt x="946861" y="996267"/>
                  <a:pt x="944689" y="995181"/>
                </a:cubicBezTo>
                <a:cubicBezTo>
                  <a:pt x="942517" y="995181"/>
                  <a:pt x="936002" y="991924"/>
                  <a:pt x="925144" y="985409"/>
                </a:cubicBezTo>
                <a:cubicBezTo>
                  <a:pt x="914285" y="978893"/>
                  <a:pt x="907770" y="975636"/>
                  <a:pt x="905599" y="975636"/>
                </a:cubicBezTo>
                <a:cubicBezTo>
                  <a:pt x="902342" y="975636"/>
                  <a:pt x="895826" y="975093"/>
                  <a:pt x="886054" y="974007"/>
                </a:cubicBezTo>
                <a:cubicBezTo>
                  <a:pt x="876281" y="972921"/>
                  <a:pt x="865694" y="971835"/>
                  <a:pt x="854293" y="970750"/>
                </a:cubicBezTo>
                <a:cubicBezTo>
                  <a:pt x="842891" y="969664"/>
                  <a:pt x="831490" y="968578"/>
                  <a:pt x="820089" y="967492"/>
                </a:cubicBezTo>
                <a:cubicBezTo>
                  <a:pt x="808687" y="966406"/>
                  <a:pt x="800271" y="965863"/>
                  <a:pt x="794842" y="965863"/>
                </a:cubicBezTo>
                <a:cubicBezTo>
                  <a:pt x="793756" y="965863"/>
                  <a:pt x="790227" y="965863"/>
                  <a:pt x="784255" y="965863"/>
                </a:cubicBezTo>
                <a:cubicBezTo>
                  <a:pt x="778282" y="965863"/>
                  <a:pt x="771768" y="965592"/>
                  <a:pt x="764710" y="965049"/>
                </a:cubicBezTo>
                <a:cubicBezTo>
                  <a:pt x="757652" y="964506"/>
                  <a:pt x="750593" y="964234"/>
                  <a:pt x="743536" y="964234"/>
                </a:cubicBezTo>
                <a:cubicBezTo>
                  <a:pt x="736477" y="964234"/>
                  <a:pt x="730777" y="964234"/>
                  <a:pt x="726434" y="964234"/>
                </a:cubicBezTo>
                <a:cubicBezTo>
                  <a:pt x="722090" y="964234"/>
                  <a:pt x="716389" y="964234"/>
                  <a:pt x="709332" y="964234"/>
                </a:cubicBezTo>
                <a:cubicBezTo>
                  <a:pt x="702274" y="964234"/>
                  <a:pt x="695487" y="964506"/>
                  <a:pt x="688972" y="965049"/>
                </a:cubicBezTo>
                <a:cubicBezTo>
                  <a:pt x="682457" y="965592"/>
                  <a:pt x="676756" y="965863"/>
                  <a:pt x="671870" y="965863"/>
                </a:cubicBezTo>
                <a:cubicBezTo>
                  <a:pt x="666983" y="965863"/>
                  <a:pt x="663997" y="965863"/>
                  <a:pt x="662911" y="965863"/>
                </a:cubicBezTo>
                <a:cubicBezTo>
                  <a:pt x="661825" y="965863"/>
                  <a:pt x="657482" y="966949"/>
                  <a:pt x="649881" y="969121"/>
                </a:cubicBezTo>
                <a:cubicBezTo>
                  <a:pt x="642280" y="971292"/>
                  <a:pt x="636851" y="973464"/>
                  <a:pt x="633594" y="975636"/>
                </a:cubicBezTo>
                <a:cubicBezTo>
                  <a:pt x="630336" y="977808"/>
                  <a:pt x="623278" y="981065"/>
                  <a:pt x="612420" y="985409"/>
                </a:cubicBezTo>
                <a:cubicBezTo>
                  <a:pt x="601561" y="989752"/>
                  <a:pt x="595045" y="993009"/>
                  <a:pt x="592874" y="995181"/>
                </a:cubicBezTo>
                <a:lnTo>
                  <a:pt x="583102" y="1004954"/>
                </a:lnTo>
                <a:cubicBezTo>
                  <a:pt x="582015" y="1007126"/>
                  <a:pt x="581473" y="1008754"/>
                  <a:pt x="581473" y="1009840"/>
                </a:cubicBezTo>
                <a:lnTo>
                  <a:pt x="581473" y="1016355"/>
                </a:lnTo>
                <a:cubicBezTo>
                  <a:pt x="581473" y="1017441"/>
                  <a:pt x="581744" y="1019070"/>
                  <a:pt x="582287" y="1021241"/>
                </a:cubicBezTo>
                <a:cubicBezTo>
                  <a:pt x="582830" y="1023413"/>
                  <a:pt x="583102" y="1025042"/>
                  <a:pt x="583102" y="1026128"/>
                </a:cubicBezTo>
                <a:cubicBezTo>
                  <a:pt x="584187" y="1023956"/>
                  <a:pt x="585816" y="1021784"/>
                  <a:pt x="587988" y="1019613"/>
                </a:cubicBezTo>
                <a:cubicBezTo>
                  <a:pt x="590159" y="1017441"/>
                  <a:pt x="591788" y="1016355"/>
                  <a:pt x="592874" y="1016355"/>
                </a:cubicBezTo>
                <a:cubicBezTo>
                  <a:pt x="595045" y="1014184"/>
                  <a:pt x="598575" y="1012012"/>
                  <a:pt x="603461" y="1009840"/>
                </a:cubicBezTo>
                <a:cubicBezTo>
                  <a:pt x="608347" y="1007668"/>
                  <a:pt x="611876" y="1006040"/>
                  <a:pt x="614048" y="1004954"/>
                </a:cubicBezTo>
                <a:cubicBezTo>
                  <a:pt x="617306" y="1002782"/>
                  <a:pt x="624092" y="1000610"/>
                  <a:pt x="634408" y="998439"/>
                </a:cubicBezTo>
                <a:cubicBezTo>
                  <a:pt x="644723" y="996267"/>
                  <a:pt x="650967" y="995181"/>
                  <a:pt x="653139" y="995181"/>
                </a:cubicBezTo>
                <a:lnTo>
                  <a:pt x="713404" y="995181"/>
                </a:lnTo>
                <a:lnTo>
                  <a:pt x="773668" y="995181"/>
                </a:lnTo>
                <a:cubicBezTo>
                  <a:pt x="774754" y="995181"/>
                  <a:pt x="778011" y="995453"/>
                  <a:pt x="783441" y="995996"/>
                </a:cubicBezTo>
                <a:cubicBezTo>
                  <a:pt x="788869" y="996538"/>
                  <a:pt x="794842" y="997353"/>
                  <a:pt x="801358" y="998439"/>
                </a:cubicBezTo>
                <a:cubicBezTo>
                  <a:pt x="807872" y="999525"/>
                  <a:pt x="814116" y="1000610"/>
                  <a:pt x="820089" y="1001696"/>
                </a:cubicBezTo>
                <a:cubicBezTo>
                  <a:pt x="826060" y="1002782"/>
                  <a:pt x="830676" y="1003868"/>
                  <a:pt x="833933" y="1004954"/>
                </a:cubicBezTo>
                <a:cubicBezTo>
                  <a:pt x="836104" y="1006040"/>
                  <a:pt x="841262" y="1007668"/>
                  <a:pt x="849406" y="1009840"/>
                </a:cubicBezTo>
                <a:cubicBezTo>
                  <a:pt x="857550" y="1012012"/>
                  <a:pt x="862707" y="1014184"/>
                  <a:pt x="864879" y="1016355"/>
                </a:cubicBezTo>
                <a:cubicBezTo>
                  <a:pt x="867051" y="1017441"/>
                  <a:pt x="872209" y="1020699"/>
                  <a:pt x="880353" y="1026128"/>
                </a:cubicBezTo>
                <a:cubicBezTo>
                  <a:pt x="888497" y="1031557"/>
                  <a:pt x="893111" y="1034815"/>
                  <a:pt x="894197" y="1035900"/>
                </a:cubicBezTo>
                <a:cubicBezTo>
                  <a:pt x="896369" y="1036986"/>
                  <a:pt x="903156" y="1038615"/>
                  <a:pt x="914557" y="1040787"/>
                </a:cubicBezTo>
                <a:cubicBezTo>
                  <a:pt x="925959" y="1042958"/>
                  <a:pt x="932745" y="1044587"/>
                  <a:pt x="934917" y="1045673"/>
                </a:cubicBezTo>
                <a:cubicBezTo>
                  <a:pt x="937088" y="1047845"/>
                  <a:pt x="940617" y="1049745"/>
                  <a:pt x="945504" y="1051374"/>
                </a:cubicBezTo>
                <a:cubicBezTo>
                  <a:pt x="950390" y="1053003"/>
                  <a:pt x="955005" y="1054903"/>
                  <a:pt x="959349" y="1057075"/>
                </a:cubicBezTo>
                <a:cubicBezTo>
                  <a:pt x="963691" y="1060332"/>
                  <a:pt x="969121" y="1063047"/>
                  <a:pt x="975637" y="1065218"/>
                </a:cubicBezTo>
                <a:lnTo>
                  <a:pt x="975637" y="1276959"/>
                </a:lnTo>
                <a:lnTo>
                  <a:pt x="558670" y="1276959"/>
                </a:lnTo>
                <a:lnTo>
                  <a:pt x="558670" y="934916"/>
                </a:lnTo>
                <a:lnTo>
                  <a:pt x="416967" y="934916"/>
                </a:lnTo>
                <a:lnTo>
                  <a:pt x="416967" y="1280217"/>
                </a:lnTo>
                <a:cubicBezTo>
                  <a:pt x="412623" y="1280217"/>
                  <a:pt x="405565" y="1280217"/>
                  <a:pt x="395792" y="1280217"/>
                </a:cubicBezTo>
                <a:cubicBezTo>
                  <a:pt x="386020" y="1280217"/>
                  <a:pt x="375433" y="1279945"/>
                  <a:pt x="364031" y="1279402"/>
                </a:cubicBezTo>
                <a:cubicBezTo>
                  <a:pt x="352630" y="1278859"/>
                  <a:pt x="342043" y="1278317"/>
                  <a:pt x="332270" y="1277774"/>
                </a:cubicBezTo>
                <a:cubicBezTo>
                  <a:pt x="322497" y="1277231"/>
                  <a:pt x="315439" y="1276959"/>
                  <a:pt x="311096" y="1276959"/>
                </a:cubicBezTo>
                <a:cubicBezTo>
                  <a:pt x="305666" y="1275873"/>
                  <a:pt x="295351" y="1274245"/>
                  <a:pt x="280149" y="1272073"/>
                </a:cubicBezTo>
                <a:cubicBezTo>
                  <a:pt x="264947" y="1269901"/>
                  <a:pt x="255175" y="1268272"/>
                  <a:pt x="250831" y="1267187"/>
                </a:cubicBezTo>
                <a:cubicBezTo>
                  <a:pt x="248659" y="1266101"/>
                  <a:pt x="242144" y="1262300"/>
                  <a:pt x="231286" y="1255785"/>
                </a:cubicBezTo>
                <a:cubicBezTo>
                  <a:pt x="220427" y="1249270"/>
                  <a:pt x="213912" y="1246013"/>
                  <a:pt x="211741" y="1246013"/>
                </a:cubicBezTo>
                <a:cubicBezTo>
                  <a:pt x="206311" y="1247098"/>
                  <a:pt x="198711" y="1251442"/>
                  <a:pt x="188938" y="1259043"/>
                </a:cubicBezTo>
                <a:cubicBezTo>
                  <a:pt x="179165" y="1266644"/>
                  <a:pt x="173193" y="1272616"/>
                  <a:pt x="171022" y="1276959"/>
                </a:cubicBezTo>
                <a:lnTo>
                  <a:pt x="0" y="1276959"/>
                </a:lnTo>
                <a:lnTo>
                  <a:pt x="0" y="0"/>
                </a:lnTo>
                <a:close/>
                <a:moveTo>
                  <a:pt x="421853" y="301323"/>
                </a:moveTo>
                <a:lnTo>
                  <a:pt x="421853" y="623820"/>
                </a:lnTo>
                <a:lnTo>
                  <a:pt x="553784" y="623820"/>
                </a:lnTo>
                <a:lnTo>
                  <a:pt x="553784" y="301323"/>
                </a:lnTo>
                <a:lnTo>
                  <a:pt x="421853" y="301323"/>
                </a:lnTo>
                <a:close/>
              </a:path>
            </a:pathLst>
          </a:custGeom>
          <a:solidFill>
            <a:srgbClr val="958365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inecrafter Alt" pitchFamily="2" charset="0"/>
              <a:ea typeface="Minecraft" panose="02000603000000000000" pitchFamily="2" charset="0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F0C78B30-FAF7-4688-AA04-988E3D538C94}"/>
              </a:ext>
            </a:extLst>
          </p:cNvPr>
          <p:cNvSpPr txBox="1">
            <a:spLocks/>
          </p:cNvSpPr>
          <p:nvPr/>
        </p:nvSpPr>
        <p:spPr>
          <a:xfrm>
            <a:off x="8555590" y="3058243"/>
            <a:ext cx="965864" cy="1276959"/>
          </a:xfrm>
          <a:custGeom>
            <a:avLst/>
            <a:gdLst/>
            <a:ahLst/>
            <a:cxnLst/>
            <a:rect l="l" t="t" r="r" b="b"/>
            <a:pathLst>
              <a:path w="965864" h="1276959">
                <a:moveTo>
                  <a:pt x="0" y="0"/>
                </a:moveTo>
                <a:lnTo>
                  <a:pt x="965864" y="0"/>
                </a:lnTo>
                <a:lnTo>
                  <a:pt x="965864" y="332270"/>
                </a:lnTo>
                <a:lnTo>
                  <a:pt x="713404" y="332270"/>
                </a:lnTo>
                <a:lnTo>
                  <a:pt x="713404" y="250831"/>
                </a:lnTo>
                <a:cubicBezTo>
                  <a:pt x="712319" y="250831"/>
                  <a:pt x="710690" y="249474"/>
                  <a:pt x="708518" y="246759"/>
                </a:cubicBezTo>
                <a:cubicBezTo>
                  <a:pt x="706346" y="244044"/>
                  <a:pt x="704718" y="242144"/>
                  <a:pt x="703631" y="241058"/>
                </a:cubicBezTo>
                <a:cubicBezTo>
                  <a:pt x="702546" y="239972"/>
                  <a:pt x="700917" y="236715"/>
                  <a:pt x="698745" y="231286"/>
                </a:cubicBezTo>
                <a:cubicBezTo>
                  <a:pt x="696574" y="225856"/>
                  <a:pt x="694945" y="222599"/>
                  <a:pt x="693859" y="221513"/>
                </a:cubicBezTo>
                <a:cubicBezTo>
                  <a:pt x="692773" y="220427"/>
                  <a:pt x="689515" y="218798"/>
                  <a:pt x="684086" y="216627"/>
                </a:cubicBezTo>
                <a:cubicBezTo>
                  <a:pt x="678657" y="214455"/>
                  <a:pt x="675400" y="212826"/>
                  <a:pt x="674313" y="211740"/>
                </a:cubicBezTo>
                <a:cubicBezTo>
                  <a:pt x="672142" y="209569"/>
                  <a:pt x="669970" y="206040"/>
                  <a:pt x="667798" y="201153"/>
                </a:cubicBezTo>
                <a:cubicBezTo>
                  <a:pt x="665627" y="196267"/>
                  <a:pt x="663998" y="192738"/>
                  <a:pt x="662912" y="190566"/>
                </a:cubicBezTo>
                <a:lnTo>
                  <a:pt x="653139" y="180794"/>
                </a:lnTo>
                <a:cubicBezTo>
                  <a:pt x="652054" y="178622"/>
                  <a:pt x="648796" y="173464"/>
                  <a:pt x="643366" y="165320"/>
                </a:cubicBezTo>
                <a:cubicBezTo>
                  <a:pt x="637938" y="157176"/>
                  <a:pt x="634680" y="152561"/>
                  <a:pt x="633594" y="151476"/>
                </a:cubicBezTo>
                <a:cubicBezTo>
                  <a:pt x="631423" y="148218"/>
                  <a:pt x="628436" y="144418"/>
                  <a:pt x="624636" y="140074"/>
                </a:cubicBezTo>
                <a:cubicBezTo>
                  <a:pt x="620836" y="135731"/>
                  <a:pt x="617306" y="131387"/>
                  <a:pt x="614048" y="127044"/>
                </a:cubicBezTo>
                <a:cubicBezTo>
                  <a:pt x="609706" y="122701"/>
                  <a:pt x="605905" y="117271"/>
                  <a:pt x="602647" y="110756"/>
                </a:cubicBezTo>
                <a:lnTo>
                  <a:pt x="592875" y="110756"/>
                </a:lnTo>
                <a:cubicBezTo>
                  <a:pt x="593961" y="114014"/>
                  <a:pt x="595590" y="120800"/>
                  <a:pt x="597761" y="131116"/>
                </a:cubicBezTo>
                <a:cubicBezTo>
                  <a:pt x="599933" y="141432"/>
                  <a:pt x="601561" y="148218"/>
                  <a:pt x="602647" y="151476"/>
                </a:cubicBezTo>
                <a:cubicBezTo>
                  <a:pt x="603733" y="151476"/>
                  <a:pt x="605634" y="152833"/>
                  <a:pt x="608348" y="155548"/>
                </a:cubicBezTo>
                <a:cubicBezTo>
                  <a:pt x="611063" y="158262"/>
                  <a:pt x="612963" y="160162"/>
                  <a:pt x="614048" y="161248"/>
                </a:cubicBezTo>
                <a:cubicBezTo>
                  <a:pt x="614048" y="162334"/>
                  <a:pt x="615406" y="165592"/>
                  <a:pt x="618121" y="171021"/>
                </a:cubicBezTo>
                <a:cubicBezTo>
                  <a:pt x="620836" y="176450"/>
                  <a:pt x="622736" y="179708"/>
                  <a:pt x="623821" y="180794"/>
                </a:cubicBezTo>
                <a:cubicBezTo>
                  <a:pt x="623821" y="182965"/>
                  <a:pt x="625450" y="184594"/>
                  <a:pt x="628707" y="185680"/>
                </a:cubicBezTo>
                <a:lnTo>
                  <a:pt x="633594" y="190566"/>
                </a:lnTo>
                <a:cubicBezTo>
                  <a:pt x="634680" y="192738"/>
                  <a:pt x="634680" y="197896"/>
                  <a:pt x="633594" y="206040"/>
                </a:cubicBezTo>
                <a:cubicBezTo>
                  <a:pt x="632508" y="214183"/>
                  <a:pt x="632508" y="219341"/>
                  <a:pt x="633594" y="221513"/>
                </a:cubicBezTo>
                <a:cubicBezTo>
                  <a:pt x="634680" y="223685"/>
                  <a:pt x="639567" y="228842"/>
                  <a:pt x="648253" y="236986"/>
                </a:cubicBezTo>
                <a:cubicBezTo>
                  <a:pt x="656940" y="245130"/>
                  <a:pt x="661826" y="249745"/>
                  <a:pt x="662912" y="250831"/>
                </a:cubicBezTo>
                <a:cubicBezTo>
                  <a:pt x="665084" y="253003"/>
                  <a:pt x="667527" y="256532"/>
                  <a:pt x="670241" y="261418"/>
                </a:cubicBezTo>
                <a:cubicBezTo>
                  <a:pt x="672956" y="266304"/>
                  <a:pt x="674313" y="269833"/>
                  <a:pt x="674313" y="272005"/>
                </a:cubicBezTo>
                <a:lnTo>
                  <a:pt x="674313" y="301323"/>
                </a:lnTo>
                <a:lnTo>
                  <a:pt x="674313" y="322497"/>
                </a:lnTo>
                <a:lnTo>
                  <a:pt x="653139" y="337156"/>
                </a:lnTo>
                <a:lnTo>
                  <a:pt x="421853" y="337156"/>
                </a:lnTo>
                <a:lnTo>
                  <a:pt x="421853" y="467458"/>
                </a:lnTo>
                <a:lnTo>
                  <a:pt x="965864" y="467458"/>
                </a:lnTo>
                <a:lnTo>
                  <a:pt x="965864" y="804614"/>
                </a:lnTo>
                <a:lnTo>
                  <a:pt x="661283" y="804614"/>
                </a:lnTo>
                <a:cubicBezTo>
                  <a:pt x="661283" y="802443"/>
                  <a:pt x="661555" y="798914"/>
                  <a:pt x="662098" y="794027"/>
                </a:cubicBezTo>
                <a:cubicBezTo>
                  <a:pt x="662641" y="789141"/>
                  <a:pt x="662912" y="786155"/>
                  <a:pt x="662912" y="785069"/>
                </a:cubicBezTo>
                <a:cubicBezTo>
                  <a:pt x="663998" y="781812"/>
                  <a:pt x="665898" y="774753"/>
                  <a:pt x="668612" y="763895"/>
                </a:cubicBezTo>
                <a:cubicBezTo>
                  <a:pt x="671328" y="753037"/>
                  <a:pt x="674585" y="741364"/>
                  <a:pt x="678385" y="728876"/>
                </a:cubicBezTo>
                <a:cubicBezTo>
                  <a:pt x="682186" y="716389"/>
                  <a:pt x="685443" y="704716"/>
                  <a:pt x="688158" y="693858"/>
                </a:cubicBezTo>
                <a:cubicBezTo>
                  <a:pt x="690873" y="682999"/>
                  <a:pt x="692773" y="676484"/>
                  <a:pt x="693859" y="674312"/>
                </a:cubicBezTo>
                <a:cubicBezTo>
                  <a:pt x="693859" y="673227"/>
                  <a:pt x="694131" y="671598"/>
                  <a:pt x="694673" y="669426"/>
                </a:cubicBezTo>
                <a:cubicBezTo>
                  <a:pt x="695216" y="667254"/>
                  <a:pt x="695488" y="665083"/>
                  <a:pt x="695488" y="662911"/>
                </a:cubicBezTo>
                <a:cubicBezTo>
                  <a:pt x="695488" y="661825"/>
                  <a:pt x="695216" y="660196"/>
                  <a:pt x="694673" y="658025"/>
                </a:cubicBezTo>
                <a:cubicBezTo>
                  <a:pt x="694131" y="655853"/>
                  <a:pt x="693859" y="654224"/>
                  <a:pt x="693859" y="653138"/>
                </a:cubicBezTo>
                <a:cubicBezTo>
                  <a:pt x="690601" y="655310"/>
                  <a:pt x="685173" y="660196"/>
                  <a:pt x="677571" y="667797"/>
                </a:cubicBezTo>
                <a:cubicBezTo>
                  <a:pt x="669970" y="675398"/>
                  <a:pt x="665084" y="680828"/>
                  <a:pt x="662912" y="684085"/>
                </a:cubicBezTo>
                <a:cubicBezTo>
                  <a:pt x="660741" y="688429"/>
                  <a:pt x="656669" y="696572"/>
                  <a:pt x="650696" y="708517"/>
                </a:cubicBezTo>
                <a:cubicBezTo>
                  <a:pt x="644724" y="720461"/>
                  <a:pt x="638480" y="732948"/>
                  <a:pt x="631965" y="745979"/>
                </a:cubicBezTo>
                <a:cubicBezTo>
                  <a:pt x="625450" y="759009"/>
                  <a:pt x="619478" y="771767"/>
                  <a:pt x="614048" y="784255"/>
                </a:cubicBezTo>
                <a:cubicBezTo>
                  <a:pt x="608620" y="796742"/>
                  <a:pt x="604819" y="805157"/>
                  <a:pt x="602647" y="809501"/>
                </a:cubicBezTo>
                <a:lnTo>
                  <a:pt x="416967" y="809501"/>
                </a:lnTo>
                <a:lnTo>
                  <a:pt x="416967" y="1276959"/>
                </a:lnTo>
                <a:lnTo>
                  <a:pt x="0" y="1276959"/>
                </a:lnTo>
                <a:lnTo>
                  <a:pt x="0" y="0"/>
                </a:lnTo>
                <a:close/>
              </a:path>
            </a:pathLst>
          </a:custGeom>
          <a:solidFill>
            <a:srgbClr val="958365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inecrafter Alt" pitchFamily="2" charset="0"/>
              <a:ea typeface="Minecraft" panose="02000603000000000000" pitchFamily="2" charset="0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3AA61D48-D72C-436D-A857-8B3A78CBFB20}"/>
              </a:ext>
            </a:extLst>
          </p:cNvPr>
          <p:cNvSpPr txBox="1">
            <a:spLocks/>
          </p:cNvSpPr>
          <p:nvPr/>
        </p:nvSpPr>
        <p:spPr>
          <a:xfrm>
            <a:off x="9622143" y="3058243"/>
            <a:ext cx="975636" cy="1276959"/>
          </a:xfrm>
          <a:custGeom>
            <a:avLst/>
            <a:gdLst/>
            <a:ahLst/>
            <a:cxnLst/>
            <a:rect l="l" t="t" r="r" b="b"/>
            <a:pathLst>
              <a:path w="975636" h="1276959">
                <a:moveTo>
                  <a:pt x="0" y="0"/>
                </a:moveTo>
                <a:lnTo>
                  <a:pt x="975636" y="0"/>
                </a:lnTo>
                <a:lnTo>
                  <a:pt x="975636" y="332270"/>
                </a:lnTo>
                <a:lnTo>
                  <a:pt x="874652" y="332270"/>
                </a:lnTo>
                <a:cubicBezTo>
                  <a:pt x="873567" y="332270"/>
                  <a:pt x="871666" y="328469"/>
                  <a:pt x="868951" y="320868"/>
                </a:cubicBezTo>
                <a:cubicBezTo>
                  <a:pt x="866237" y="313267"/>
                  <a:pt x="864879" y="306752"/>
                  <a:pt x="864879" y="301323"/>
                </a:cubicBezTo>
                <a:cubicBezTo>
                  <a:pt x="864879" y="300237"/>
                  <a:pt x="864879" y="297251"/>
                  <a:pt x="864879" y="292365"/>
                </a:cubicBezTo>
                <a:cubicBezTo>
                  <a:pt x="864879" y="287478"/>
                  <a:pt x="864879" y="282049"/>
                  <a:pt x="864879" y="276077"/>
                </a:cubicBezTo>
                <a:cubicBezTo>
                  <a:pt x="864879" y="270105"/>
                  <a:pt x="864879" y="264676"/>
                  <a:pt x="864879" y="259789"/>
                </a:cubicBezTo>
                <a:cubicBezTo>
                  <a:pt x="864879" y="254903"/>
                  <a:pt x="864879" y="251917"/>
                  <a:pt x="864879" y="250831"/>
                </a:cubicBezTo>
                <a:lnTo>
                  <a:pt x="859993" y="245945"/>
                </a:lnTo>
                <a:cubicBezTo>
                  <a:pt x="856735" y="244859"/>
                  <a:pt x="855106" y="243230"/>
                  <a:pt x="855106" y="241058"/>
                </a:cubicBezTo>
                <a:cubicBezTo>
                  <a:pt x="854021" y="239972"/>
                  <a:pt x="852392" y="236715"/>
                  <a:pt x="850220" y="231286"/>
                </a:cubicBezTo>
                <a:cubicBezTo>
                  <a:pt x="848049" y="225856"/>
                  <a:pt x="846420" y="222599"/>
                  <a:pt x="845334" y="221513"/>
                </a:cubicBezTo>
                <a:cubicBezTo>
                  <a:pt x="843162" y="220427"/>
                  <a:pt x="839362" y="218798"/>
                  <a:pt x="833932" y="216627"/>
                </a:cubicBezTo>
                <a:cubicBezTo>
                  <a:pt x="828503" y="214455"/>
                  <a:pt x="825245" y="212826"/>
                  <a:pt x="824159" y="211740"/>
                </a:cubicBezTo>
                <a:cubicBezTo>
                  <a:pt x="823074" y="209569"/>
                  <a:pt x="821446" y="206040"/>
                  <a:pt x="819274" y="201153"/>
                </a:cubicBezTo>
                <a:cubicBezTo>
                  <a:pt x="817102" y="196267"/>
                  <a:pt x="815473" y="192738"/>
                  <a:pt x="814388" y="190566"/>
                </a:cubicBezTo>
                <a:cubicBezTo>
                  <a:pt x="813302" y="190566"/>
                  <a:pt x="811401" y="189209"/>
                  <a:pt x="808687" y="186494"/>
                </a:cubicBezTo>
                <a:cubicBezTo>
                  <a:pt x="805972" y="183780"/>
                  <a:pt x="804615" y="181879"/>
                  <a:pt x="804615" y="180794"/>
                </a:cubicBezTo>
                <a:cubicBezTo>
                  <a:pt x="803529" y="178622"/>
                  <a:pt x="800271" y="173464"/>
                  <a:pt x="794842" y="165320"/>
                </a:cubicBezTo>
                <a:cubicBezTo>
                  <a:pt x="789413" y="157176"/>
                  <a:pt x="785613" y="152561"/>
                  <a:pt x="783441" y="151476"/>
                </a:cubicBezTo>
                <a:cubicBezTo>
                  <a:pt x="781269" y="148218"/>
                  <a:pt x="778554" y="144418"/>
                  <a:pt x="775297" y="140074"/>
                </a:cubicBezTo>
                <a:cubicBezTo>
                  <a:pt x="772039" y="135731"/>
                  <a:pt x="768782" y="131387"/>
                  <a:pt x="765524" y="127044"/>
                </a:cubicBezTo>
                <a:cubicBezTo>
                  <a:pt x="761181" y="122701"/>
                  <a:pt x="757380" y="117271"/>
                  <a:pt x="754123" y="110756"/>
                </a:cubicBezTo>
                <a:lnTo>
                  <a:pt x="744350" y="110756"/>
                </a:lnTo>
                <a:cubicBezTo>
                  <a:pt x="744350" y="114014"/>
                  <a:pt x="745708" y="120800"/>
                  <a:pt x="748422" y="131116"/>
                </a:cubicBezTo>
                <a:cubicBezTo>
                  <a:pt x="751136" y="141432"/>
                  <a:pt x="753037" y="148218"/>
                  <a:pt x="754123" y="151476"/>
                </a:cubicBezTo>
                <a:cubicBezTo>
                  <a:pt x="755208" y="151476"/>
                  <a:pt x="757109" y="152833"/>
                  <a:pt x="759824" y="155548"/>
                </a:cubicBezTo>
                <a:cubicBezTo>
                  <a:pt x="762538" y="158262"/>
                  <a:pt x="763896" y="160162"/>
                  <a:pt x="763896" y="161248"/>
                </a:cubicBezTo>
                <a:cubicBezTo>
                  <a:pt x="764981" y="162334"/>
                  <a:pt x="766882" y="165592"/>
                  <a:pt x="769596" y="171021"/>
                </a:cubicBezTo>
                <a:cubicBezTo>
                  <a:pt x="772310" y="176450"/>
                  <a:pt x="773668" y="179708"/>
                  <a:pt x="773668" y="180794"/>
                </a:cubicBezTo>
                <a:lnTo>
                  <a:pt x="783441" y="190566"/>
                </a:lnTo>
                <a:cubicBezTo>
                  <a:pt x="784526" y="192738"/>
                  <a:pt x="784798" y="197896"/>
                  <a:pt x="784255" y="206040"/>
                </a:cubicBezTo>
                <a:cubicBezTo>
                  <a:pt x="783712" y="214183"/>
                  <a:pt x="783441" y="219341"/>
                  <a:pt x="783441" y="221513"/>
                </a:cubicBezTo>
                <a:cubicBezTo>
                  <a:pt x="785613" y="223685"/>
                  <a:pt x="790769" y="228842"/>
                  <a:pt x="798914" y="236986"/>
                </a:cubicBezTo>
                <a:cubicBezTo>
                  <a:pt x="807058" y="245130"/>
                  <a:pt x="812215" y="249745"/>
                  <a:pt x="814388" y="250831"/>
                </a:cubicBezTo>
                <a:cubicBezTo>
                  <a:pt x="816560" y="253003"/>
                  <a:pt x="818731" y="256532"/>
                  <a:pt x="820903" y="261418"/>
                </a:cubicBezTo>
                <a:cubicBezTo>
                  <a:pt x="823074" y="266304"/>
                  <a:pt x="824159" y="269833"/>
                  <a:pt x="824159" y="272005"/>
                </a:cubicBezTo>
                <a:cubicBezTo>
                  <a:pt x="825245" y="277434"/>
                  <a:pt x="826331" y="288293"/>
                  <a:pt x="827417" y="304581"/>
                </a:cubicBezTo>
                <a:cubicBezTo>
                  <a:pt x="828503" y="320868"/>
                  <a:pt x="829046" y="331727"/>
                  <a:pt x="829046" y="337156"/>
                </a:cubicBezTo>
                <a:lnTo>
                  <a:pt x="698744" y="337156"/>
                </a:lnTo>
                <a:lnTo>
                  <a:pt x="698744" y="1276959"/>
                </a:lnTo>
                <a:lnTo>
                  <a:pt x="614048" y="1276959"/>
                </a:lnTo>
                <a:cubicBezTo>
                  <a:pt x="612963" y="1271530"/>
                  <a:pt x="611334" y="1261486"/>
                  <a:pt x="609162" y="1246827"/>
                </a:cubicBezTo>
                <a:cubicBezTo>
                  <a:pt x="606990" y="1232168"/>
                  <a:pt x="604819" y="1222124"/>
                  <a:pt x="602647" y="1216695"/>
                </a:cubicBezTo>
                <a:cubicBezTo>
                  <a:pt x="602647" y="1214523"/>
                  <a:pt x="601289" y="1208279"/>
                  <a:pt x="598575" y="1197964"/>
                </a:cubicBezTo>
                <a:cubicBezTo>
                  <a:pt x="595860" y="1187648"/>
                  <a:pt x="593960" y="1180319"/>
                  <a:pt x="592874" y="1175975"/>
                </a:cubicBezTo>
                <a:cubicBezTo>
                  <a:pt x="591789" y="1171632"/>
                  <a:pt x="590160" y="1165660"/>
                  <a:pt x="587988" y="1158059"/>
                </a:cubicBezTo>
                <a:cubicBezTo>
                  <a:pt x="585816" y="1150458"/>
                  <a:pt x="584187" y="1146657"/>
                  <a:pt x="583101" y="1146657"/>
                </a:cubicBezTo>
                <a:lnTo>
                  <a:pt x="579844" y="1145028"/>
                </a:lnTo>
                <a:cubicBezTo>
                  <a:pt x="578759" y="1145028"/>
                  <a:pt x="577944" y="1145300"/>
                  <a:pt x="577401" y="1145843"/>
                </a:cubicBezTo>
                <a:cubicBezTo>
                  <a:pt x="576858" y="1146386"/>
                  <a:pt x="576043" y="1146657"/>
                  <a:pt x="574958" y="1146657"/>
                </a:cubicBezTo>
                <a:lnTo>
                  <a:pt x="573329" y="1146657"/>
                </a:lnTo>
                <a:cubicBezTo>
                  <a:pt x="572243" y="1146657"/>
                  <a:pt x="570342" y="1148015"/>
                  <a:pt x="567628" y="1150729"/>
                </a:cubicBezTo>
                <a:cubicBezTo>
                  <a:pt x="564913" y="1153444"/>
                  <a:pt x="563556" y="1155344"/>
                  <a:pt x="563556" y="1156430"/>
                </a:cubicBezTo>
                <a:cubicBezTo>
                  <a:pt x="563556" y="1159687"/>
                  <a:pt x="563013" y="1165117"/>
                  <a:pt x="561928" y="1172718"/>
                </a:cubicBezTo>
                <a:cubicBezTo>
                  <a:pt x="560842" y="1180319"/>
                  <a:pt x="559756" y="1188191"/>
                  <a:pt x="558670" y="1196335"/>
                </a:cubicBezTo>
                <a:cubicBezTo>
                  <a:pt x="557584" y="1204479"/>
                  <a:pt x="556498" y="1212351"/>
                  <a:pt x="555412" y="1219952"/>
                </a:cubicBezTo>
                <a:cubicBezTo>
                  <a:pt x="554327" y="1227553"/>
                  <a:pt x="553783" y="1232982"/>
                  <a:pt x="553783" y="1236240"/>
                </a:cubicBezTo>
                <a:cubicBezTo>
                  <a:pt x="553783" y="1238412"/>
                  <a:pt x="552426" y="1241941"/>
                  <a:pt x="549712" y="1246827"/>
                </a:cubicBezTo>
                <a:cubicBezTo>
                  <a:pt x="546997" y="1251713"/>
                  <a:pt x="544554" y="1255242"/>
                  <a:pt x="542382" y="1257414"/>
                </a:cubicBezTo>
                <a:cubicBezTo>
                  <a:pt x="542382" y="1258500"/>
                  <a:pt x="541024" y="1260129"/>
                  <a:pt x="538310" y="1262300"/>
                </a:cubicBezTo>
                <a:cubicBezTo>
                  <a:pt x="535596" y="1264472"/>
                  <a:pt x="533695" y="1266101"/>
                  <a:pt x="532610" y="1267187"/>
                </a:cubicBezTo>
                <a:cubicBezTo>
                  <a:pt x="530438" y="1269358"/>
                  <a:pt x="526909" y="1271530"/>
                  <a:pt x="522023" y="1273702"/>
                </a:cubicBezTo>
                <a:cubicBezTo>
                  <a:pt x="517136" y="1275873"/>
                  <a:pt x="514150" y="1276959"/>
                  <a:pt x="513064" y="1276959"/>
                </a:cubicBezTo>
                <a:lnTo>
                  <a:pt x="281778" y="1276959"/>
                </a:lnTo>
                <a:lnTo>
                  <a:pt x="281778" y="573328"/>
                </a:lnTo>
                <a:cubicBezTo>
                  <a:pt x="281778" y="571157"/>
                  <a:pt x="284221" y="567628"/>
                  <a:pt x="289108" y="562741"/>
                </a:cubicBezTo>
                <a:cubicBezTo>
                  <a:pt x="293994" y="557855"/>
                  <a:pt x="298066" y="554869"/>
                  <a:pt x="301323" y="553783"/>
                </a:cubicBezTo>
                <a:cubicBezTo>
                  <a:pt x="305667" y="551611"/>
                  <a:pt x="314082" y="549168"/>
                  <a:pt x="326569" y="546454"/>
                </a:cubicBezTo>
                <a:cubicBezTo>
                  <a:pt x="339056" y="543739"/>
                  <a:pt x="347472" y="542382"/>
                  <a:pt x="351815" y="542382"/>
                </a:cubicBezTo>
                <a:cubicBezTo>
                  <a:pt x="352901" y="542382"/>
                  <a:pt x="353444" y="540753"/>
                  <a:pt x="353444" y="537495"/>
                </a:cubicBezTo>
                <a:lnTo>
                  <a:pt x="353444" y="535867"/>
                </a:lnTo>
                <a:cubicBezTo>
                  <a:pt x="353444" y="534781"/>
                  <a:pt x="352901" y="533695"/>
                  <a:pt x="351815" y="532609"/>
                </a:cubicBezTo>
                <a:cubicBezTo>
                  <a:pt x="350730" y="532609"/>
                  <a:pt x="346386" y="531252"/>
                  <a:pt x="338785" y="528537"/>
                </a:cubicBezTo>
                <a:cubicBezTo>
                  <a:pt x="331185" y="525822"/>
                  <a:pt x="325755" y="523922"/>
                  <a:pt x="322497" y="522836"/>
                </a:cubicBezTo>
                <a:cubicBezTo>
                  <a:pt x="318154" y="521751"/>
                  <a:pt x="310281" y="519850"/>
                  <a:pt x="298880" y="517136"/>
                </a:cubicBezTo>
                <a:cubicBezTo>
                  <a:pt x="287479" y="514421"/>
                  <a:pt x="280149" y="513064"/>
                  <a:pt x="276892" y="513064"/>
                </a:cubicBezTo>
                <a:lnTo>
                  <a:pt x="276892" y="337156"/>
                </a:lnTo>
                <a:lnTo>
                  <a:pt x="0" y="337156"/>
                </a:lnTo>
                <a:lnTo>
                  <a:pt x="0" y="0"/>
                </a:lnTo>
                <a:close/>
              </a:path>
            </a:pathLst>
          </a:custGeom>
          <a:solidFill>
            <a:srgbClr val="958365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inecrafter Alt" pitchFamily="2" charset="0"/>
              <a:ea typeface="Minecraft" panose="02000603000000000000" pitchFamily="2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B2E171D4-CA3D-49DC-B2A9-551597C5CA6C}"/>
              </a:ext>
            </a:extLst>
          </p:cNvPr>
          <p:cNvSpPr txBox="1">
            <a:spLocks/>
          </p:cNvSpPr>
          <p:nvPr/>
        </p:nvSpPr>
        <p:spPr>
          <a:xfrm>
            <a:off x="1334114" y="2423574"/>
            <a:ext cx="152705" cy="329184"/>
          </a:xfrm>
          <a:custGeom>
            <a:avLst/>
            <a:gdLst/>
            <a:ahLst/>
            <a:cxnLst/>
            <a:rect l="l" t="t" r="r" b="b"/>
            <a:pathLst>
              <a:path w="152705" h="329184">
                <a:moveTo>
                  <a:pt x="76353" y="0"/>
                </a:moveTo>
                <a:cubicBezTo>
                  <a:pt x="101041" y="0"/>
                  <a:pt x="119939" y="7010"/>
                  <a:pt x="133045" y="21031"/>
                </a:cubicBezTo>
                <a:cubicBezTo>
                  <a:pt x="146152" y="35052"/>
                  <a:pt x="152705" y="54864"/>
                  <a:pt x="152705" y="80467"/>
                </a:cubicBezTo>
                <a:lnTo>
                  <a:pt x="152705" y="248717"/>
                </a:lnTo>
                <a:cubicBezTo>
                  <a:pt x="152705" y="274320"/>
                  <a:pt x="146152" y="294132"/>
                  <a:pt x="133045" y="308152"/>
                </a:cubicBezTo>
                <a:cubicBezTo>
                  <a:pt x="119939" y="322173"/>
                  <a:pt x="101041" y="329184"/>
                  <a:pt x="76353" y="329184"/>
                </a:cubicBezTo>
                <a:cubicBezTo>
                  <a:pt x="51664" y="329184"/>
                  <a:pt x="32766" y="322173"/>
                  <a:pt x="19660" y="308152"/>
                </a:cubicBezTo>
                <a:cubicBezTo>
                  <a:pt x="6553" y="294132"/>
                  <a:pt x="0" y="274320"/>
                  <a:pt x="0" y="248717"/>
                </a:cubicBezTo>
                <a:lnTo>
                  <a:pt x="0" y="80467"/>
                </a:lnTo>
                <a:cubicBezTo>
                  <a:pt x="0" y="54864"/>
                  <a:pt x="6553" y="35052"/>
                  <a:pt x="19660" y="21031"/>
                </a:cubicBezTo>
                <a:cubicBezTo>
                  <a:pt x="32766" y="7010"/>
                  <a:pt x="51664" y="0"/>
                  <a:pt x="76353" y="0"/>
                </a:cubicBezTo>
                <a:close/>
                <a:moveTo>
                  <a:pt x="76353" y="45720"/>
                </a:moveTo>
                <a:cubicBezTo>
                  <a:pt x="58979" y="45720"/>
                  <a:pt x="50292" y="56235"/>
                  <a:pt x="50292" y="77267"/>
                </a:cubicBezTo>
                <a:lnTo>
                  <a:pt x="50292" y="251917"/>
                </a:lnTo>
                <a:cubicBezTo>
                  <a:pt x="50292" y="272948"/>
                  <a:pt x="58979" y="283464"/>
                  <a:pt x="76353" y="283464"/>
                </a:cubicBezTo>
                <a:cubicBezTo>
                  <a:pt x="93726" y="283464"/>
                  <a:pt x="102413" y="272948"/>
                  <a:pt x="102413" y="251917"/>
                </a:cubicBezTo>
                <a:lnTo>
                  <a:pt x="102413" y="77267"/>
                </a:lnTo>
                <a:cubicBezTo>
                  <a:pt x="102413" y="56235"/>
                  <a:pt x="93726" y="45720"/>
                  <a:pt x="76353" y="45720"/>
                </a:cubicBezTo>
                <a:close/>
              </a:path>
            </a:pathLst>
          </a:custGeom>
          <a:solidFill>
            <a:srgbClr val="958365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rgbClr val="958365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2DB735EE-B66D-480B-BF54-FBF2C46896F2}"/>
              </a:ext>
            </a:extLst>
          </p:cNvPr>
          <p:cNvSpPr txBox="1">
            <a:spLocks/>
          </p:cNvSpPr>
          <p:nvPr/>
        </p:nvSpPr>
        <p:spPr>
          <a:xfrm>
            <a:off x="1099647" y="2428146"/>
            <a:ext cx="133045" cy="320040"/>
          </a:xfrm>
          <a:custGeom>
            <a:avLst/>
            <a:gdLst/>
            <a:ahLst/>
            <a:cxnLst/>
            <a:rect l="l" t="t" r="r" b="b"/>
            <a:pathLst>
              <a:path w="133045" h="320040">
                <a:moveTo>
                  <a:pt x="0" y="0"/>
                </a:moveTo>
                <a:lnTo>
                  <a:pt x="133045" y="0"/>
                </a:lnTo>
                <a:lnTo>
                  <a:pt x="133045" y="45720"/>
                </a:lnTo>
                <a:lnTo>
                  <a:pt x="50292" y="45720"/>
                </a:lnTo>
                <a:lnTo>
                  <a:pt x="50292" y="134874"/>
                </a:lnTo>
                <a:lnTo>
                  <a:pt x="115214" y="134874"/>
                </a:lnTo>
                <a:lnTo>
                  <a:pt x="115214" y="180594"/>
                </a:lnTo>
                <a:lnTo>
                  <a:pt x="50292" y="180594"/>
                </a:lnTo>
                <a:lnTo>
                  <a:pt x="50292" y="320040"/>
                </a:lnTo>
                <a:lnTo>
                  <a:pt x="0" y="320040"/>
                </a:lnTo>
                <a:lnTo>
                  <a:pt x="0" y="0"/>
                </a:lnTo>
                <a:close/>
              </a:path>
            </a:pathLst>
          </a:custGeom>
          <a:solidFill>
            <a:srgbClr val="958365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rgbClr val="958365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64E44B71-3FA0-4F48-89CC-CBAA43DDE061}"/>
              </a:ext>
            </a:extLst>
          </p:cNvPr>
          <p:cNvSpPr txBox="1">
            <a:spLocks/>
          </p:cNvSpPr>
          <p:nvPr/>
        </p:nvSpPr>
        <p:spPr>
          <a:xfrm>
            <a:off x="1594946" y="2428146"/>
            <a:ext cx="157734" cy="320040"/>
          </a:xfrm>
          <a:custGeom>
            <a:avLst/>
            <a:gdLst/>
            <a:ahLst/>
            <a:cxnLst/>
            <a:rect l="l" t="t" r="r" b="b"/>
            <a:pathLst>
              <a:path w="157734" h="320040">
                <a:moveTo>
                  <a:pt x="0" y="0"/>
                </a:moveTo>
                <a:lnTo>
                  <a:pt x="63093" y="0"/>
                </a:lnTo>
                <a:lnTo>
                  <a:pt x="112014" y="191567"/>
                </a:lnTo>
                <a:lnTo>
                  <a:pt x="112928" y="191567"/>
                </a:lnTo>
                <a:lnTo>
                  <a:pt x="112928" y="0"/>
                </a:lnTo>
                <a:lnTo>
                  <a:pt x="157734" y="0"/>
                </a:lnTo>
                <a:lnTo>
                  <a:pt x="157734" y="320040"/>
                </a:lnTo>
                <a:lnTo>
                  <a:pt x="106070" y="320040"/>
                </a:lnTo>
                <a:lnTo>
                  <a:pt x="45720" y="86411"/>
                </a:lnTo>
                <a:lnTo>
                  <a:pt x="44805" y="86411"/>
                </a:lnTo>
                <a:lnTo>
                  <a:pt x="44805" y="320040"/>
                </a:lnTo>
                <a:lnTo>
                  <a:pt x="0" y="320040"/>
                </a:lnTo>
                <a:lnTo>
                  <a:pt x="0" y="0"/>
                </a:lnTo>
                <a:close/>
              </a:path>
            </a:pathLst>
          </a:custGeom>
          <a:solidFill>
            <a:srgbClr val="958365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rgbClr val="958365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74F221AF-26D9-4220-8898-A75221208CF3}"/>
              </a:ext>
            </a:extLst>
          </p:cNvPr>
          <p:cNvSpPr txBox="1">
            <a:spLocks/>
          </p:cNvSpPr>
          <p:nvPr/>
        </p:nvSpPr>
        <p:spPr>
          <a:xfrm>
            <a:off x="1857912" y="2428146"/>
            <a:ext cx="155448" cy="320040"/>
          </a:xfrm>
          <a:custGeom>
            <a:avLst/>
            <a:gdLst/>
            <a:ahLst/>
            <a:cxnLst/>
            <a:rect l="l" t="t" r="r" b="b"/>
            <a:pathLst>
              <a:path w="155448" h="320040">
                <a:moveTo>
                  <a:pt x="0" y="0"/>
                </a:moveTo>
                <a:lnTo>
                  <a:pt x="155448" y="0"/>
                </a:lnTo>
                <a:lnTo>
                  <a:pt x="155448" y="45720"/>
                </a:lnTo>
                <a:lnTo>
                  <a:pt x="102870" y="45720"/>
                </a:lnTo>
                <a:lnTo>
                  <a:pt x="102870" y="320040"/>
                </a:lnTo>
                <a:lnTo>
                  <a:pt x="52578" y="320040"/>
                </a:lnTo>
                <a:lnTo>
                  <a:pt x="52578" y="45720"/>
                </a:lnTo>
                <a:lnTo>
                  <a:pt x="0" y="45720"/>
                </a:lnTo>
                <a:lnTo>
                  <a:pt x="0" y="0"/>
                </a:lnTo>
                <a:close/>
              </a:path>
            </a:pathLst>
          </a:custGeom>
          <a:solidFill>
            <a:srgbClr val="958365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rgbClr val="958365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19C8CA34-DB0B-4B14-AC81-8D8D82FFAA14}"/>
              </a:ext>
            </a:extLst>
          </p:cNvPr>
          <p:cNvSpPr txBox="1">
            <a:spLocks/>
          </p:cNvSpPr>
          <p:nvPr/>
        </p:nvSpPr>
        <p:spPr>
          <a:xfrm>
            <a:off x="9378305" y="4838751"/>
            <a:ext cx="149962" cy="329184"/>
          </a:xfrm>
          <a:custGeom>
            <a:avLst/>
            <a:gdLst/>
            <a:ahLst/>
            <a:cxnLst/>
            <a:rect l="l" t="t" r="r" b="b"/>
            <a:pathLst>
              <a:path w="149962" h="329184">
                <a:moveTo>
                  <a:pt x="75896" y="0"/>
                </a:moveTo>
                <a:cubicBezTo>
                  <a:pt x="99975" y="0"/>
                  <a:pt x="118187" y="6934"/>
                  <a:pt x="130531" y="20802"/>
                </a:cubicBezTo>
                <a:cubicBezTo>
                  <a:pt x="142875" y="34671"/>
                  <a:pt x="149048" y="54559"/>
                  <a:pt x="149048" y="80467"/>
                </a:cubicBezTo>
                <a:lnTo>
                  <a:pt x="149048" y="93726"/>
                </a:lnTo>
                <a:lnTo>
                  <a:pt x="101499" y="93726"/>
                </a:lnTo>
                <a:lnTo>
                  <a:pt x="101499" y="77267"/>
                </a:lnTo>
                <a:cubicBezTo>
                  <a:pt x="101499" y="66294"/>
                  <a:pt x="99365" y="58293"/>
                  <a:pt x="95098" y="53264"/>
                </a:cubicBezTo>
                <a:cubicBezTo>
                  <a:pt x="90831" y="48234"/>
                  <a:pt x="84582" y="45720"/>
                  <a:pt x="76353" y="45720"/>
                </a:cubicBezTo>
                <a:cubicBezTo>
                  <a:pt x="59589" y="45720"/>
                  <a:pt x="51207" y="55931"/>
                  <a:pt x="51207" y="76352"/>
                </a:cubicBezTo>
                <a:cubicBezTo>
                  <a:pt x="51207" y="87935"/>
                  <a:pt x="54331" y="98755"/>
                  <a:pt x="60579" y="108813"/>
                </a:cubicBezTo>
                <a:cubicBezTo>
                  <a:pt x="66828" y="118872"/>
                  <a:pt x="78182" y="131064"/>
                  <a:pt x="94641" y="145389"/>
                </a:cubicBezTo>
                <a:cubicBezTo>
                  <a:pt x="115672" y="163677"/>
                  <a:pt x="130150" y="180289"/>
                  <a:pt x="138075" y="195224"/>
                </a:cubicBezTo>
                <a:cubicBezTo>
                  <a:pt x="145999" y="210159"/>
                  <a:pt x="149962" y="227685"/>
                  <a:pt x="149962" y="247802"/>
                </a:cubicBezTo>
                <a:cubicBezTo>
                  <a:pt x="149962" y="274015"/>
                  <a:pt x="143485" y="294132"/>
                  <a:pt x="130531" y="308153"/>
                </a:cubicBezTo>
                <a:cubicBezTo>
                  <a:pt x="117577" y="322173"/>
                  <a:pt x="98756" y="329184"/>
                  <a:pt x="74067" y="329184"/>
                </a:cubicBezTo>
                <a:cubicBezTo>
                  <a:pt x="49683" y="329184"/>
                  <a:pt x="31242" y="322250"/>
                  <a:pt x="18746" y="308381"/>
                </a:cubicBezTo>
                <a:cubicBezTo>
                  <a:pt x="6249" y="294513"/>
                  <a:pt x="0" y="274625"/>
                  <a:pt x="0" y="248717"/>
                </a:cubicBezTo>
                <a:lnTo>
                  <a:pt x="0" y="230429"/>
                </a:lnTo>
                <a:lnTo>
                  <a:pt x="47549" y="230429"/>
                </a:lnTo>
                <a:lnTo>
                  <a:pt x="47549" y="252374"/>
                </a:lnTo>
                <a:cubicBezTo>
                  <a:pt x="47549" y="273101"/>
                  <a:pt x="56236" y="283464"/>
                  <a:pt x="73610" y="283464"/>
                </a:cubicBezTo>
                <a:cubicBezTo>
                  <a:pt x="82144" y="283464"/>
                  <a:pt x="88621" y="280949"/>
                  <a:pt x="93041" y="275920"/>
                </a:cubicBezTo>
                <a:cubicBezTo>
                  <a:pt x="97460" y="270891"/>
                  <a:pt x="99670" y="262737"/>
                  <a:pt x="99670" y="251460"/>
                </a:cubicBezTo>
                <a:cubicBezTo>
                  <a:pt x="99670" y="238049"/>
                  <a:pt x="96622" y="226238"/>
                  <a:pt x="90526" y="216027"/>
                </a:cubicBezTo>
                <a:cubicBezTo>
                  <a:pt x="84430" y="205816"/>
                  <a:pt x="73152" y="193548"/>
                  <a:pt x="56693" y="179222"/>
                </a:cubicBezTo>
                <a:cubicBezTo>
                  <a:pt x="35967" y="160934"/>
                  <a:pt x="21489" y="144399"/>
                  <a:pt x="13259" y="129616"/>
                </a:cubicBezTo>
                <a:cubicBezTo>
                  <a:pt x="5030" y="114833"/>
                  <a:pt x="915" y="98145"/>
                  <a:pt x="915" y="79553"/>
                </a:cubicBezTo>
                <a:cubicBezTo>
                  <a:pt x="915" y="54254"/>
                  <a:pt x="7316" y="34671"/>
                  <a:pt x="20117" y="20802"/>
                </a:cubicBezTo>
                <a:cubicBezTo>
                  <a:pt x="32919" y="6934"/>
                  <a:pt x="51512" y="0"/>
                  <a:pt x="75896" y="0"/>
                </a:cubicBezTo>
                <a:close/>
              </a:path>
            </a:pathLst>
          </a:custGeom>
          <a:solidFill>
            <a:srgbClr val="958365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rgbClr val="958365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162EB295-F3E2-4945-B8C2-5B851BE4D2AE}"/>
              </a:ext>
            </a:extLst>
          </p:cNvPr>
          <p:cNvSpPr txBox="1">
            <a:spLocks/>
          </p:cNvSpPr>
          <p:nvPr/>
        </p:nvSpPr>
        <p:spPr>
          <a:xfrm>
            <a:off x="10069593" y="4838751"/>
            <a:ext cx="148133" cy="329184"/>
          </a:xfrm>
          <a:custGeom>
            <a:avLst/>
            <a:gdLst/>
            <a:ahLst/>
            <a:cxnLst/>
            <a:rect l="l" t="t" r="r" b="b"/>
            <a:pathLst>
              <a:path w="148133" h="329184">
                <a:moveTo>
                  <a:pt x="74066" y="0"/>
                </a:moveTo>
                <a:cubicBezTo>
                  <a:pt x="98145" y="0"/>
                  <a:pt x="116510" y="6858"/>
                  <a:pt x="129159" y="20574"/>
                </a:cubicBezTo>
                <a:cubicBezTo>
                  <a:pt x="141808" y="34290"/>
                  <a:pt x="148133" y="53645"/>
                  <a:pt x="148133" y="78638"/>
                </a:cubicBezTo>
                <a:lnTo>
                  <a:pt x="148133" y="112471"/>
                </a:lnTo>
                <a:lnTo>
                  <a:pt x="100584" y="112471"/>
                </a:lnTo>
                <a:lnTo>
                  <a:pt x="100584" y="75438"/>
                </a:lnTo>
                <a:cubicBezTo>
                  <a:pt x="100584" y="55626"/>
                  <a:pt x="92202" y="45720"/>
                  <a:pt x="75438" y="45720"/>
                </a:cubicBezTo>
                <a:cubicBezTo>
                  <a:pt x="58674" y="45720"/>
                  <a:pt x="50292" y="55626"/>
                  <a:pt x="50292" y="75438"/>
                </a:cubicBezTo>
                <a:lnTo>
                  <a:pt x="50292" y="254203"/>
                </a:lnTo>
                <a:cubicBezTo>
                  <a:pt x="50292" y="273710"/>
                  <a:pt x="58674" y="283464"/>
                  <a:pt x="75438" y="283464"/>
                </a:cubicBezTo>
                <a:cubicBezTo>
                  <a:pt x="92202" y="283464"/>
                  <a:pt x="100584" y="273710"/>
                  <a:pt x="100584" y="254203"/>
                </a:cubicBezTo>
                <a:lnTo>
                  <a:pt x="100584" y="205283"/>
                </a:lnTo>
                <a:lnTo>
                  <a:pt x="148133" y="205283"/>
                </a:lnTo>
                <a:lnTo>
                  <a:pt x="148133" y="250545"/>
                </a:lnTo>
                <a:cubicBezTo>
                  <a:pt x="148133" y="275539"/>
                  <a:pt x="141808" y="294894"/>
                  <a:pt x="129159" y="308610"/>
                </a:cubicBezTo>
                <a:cubicBezTo>
                  <a:pt x="116510" y="322326"/>
                  <a:pt x="98145" y="329184"/>
                  <a:pt x="74066" y="329184"/>
                </a:cubicBezTo>
                <a:cubicBezTo>
                  <a:pt x="49987" y="329184"/>
                  <a:pt x="31623" y="322326"/>
                  <a:pt x="18974" y="308610"/>
                </a:cubicBezTo>
                <a:cubicBezTo>
                  <a:pt x="6324" y="294894"/>
                  <a:pt x="0" y="275539"/>
                  <a:pt x="0" y="250545"/>
                </a:cubicBezTo>
                <a:lnTo>
                  <a:pt x="0" y="78638"/>
                </a:lnTo>
                <a:cubicBezTo>
                  <a:pt x="0" y="53645"/>
                  <a:pt x="6324" y="34290"/>
                  <a:pt x="18974" y="20574"/>
                </a:cubicBezTo>
                <a:cubicBezTo>
                  <a:pt x="31623" y="6858"/>
                  <a:pt x="49987" y="0"/>
                  <a:pt x="74066" y="0"/>
                </a:cubicBezTo>
                <a:close/>
              </a:path>
            </a:pathLst>
          </a:custGeom>
          <a:solidFill>
            <a:srgbClr val="958365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rgbClr val="958365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A4B2E2FD-DD61-47D3-8CEE-5C8DFB2A7949}"/>
              </a:ext>
            </a:extLst>
          </p:cNvPr>
          <p:cNvSpPr txBox="1">
            <a:spLocks/>
          </p:cNvSpPr>
          <p:nvPr/>
        </p:nvSpPr>
        <p:spPr>
          <a:xfrm>
            <a:off x="9634642" y="4843323"/>
            <a:ext cx="50292" cy="320040"/>
          </a:xfrm>
          <a:custGeom>
            <a:avLst/>
            <a:gdLst/>
            <a:ahLst/>
            <a:cxnLst/>
            <a:rect l="l" t="t" r="r" b="b"/>
            <a:pathLst>
              <a:path w="50292" h="320040">
                <a:moveTo>
                  <a:pt x="0" y="0"/>
                </a:moveTo>
                <a:lnTo>
                  <a:pt x="50292" y="0"/>
                </a:lnTo>
                <a:lnTo>
                  <a:pt x="50292" y="320040"/>
                </a:lnTo>
                <a:lnTo>
                  <a:pt x="0" y="320040"/>
                </a:lnTo>
                <a:lnTo>
                  <a:pt x="0" y="0"/>
                </a:lnTo>
                <a:close/>
              </a:path>
            </a:pathLst>
          </a:custGeom>
          <a:solidFill>
            <a:srgbClr val="958365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rgbClr val="958365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20EC36E1-A6D2-4376-B7C1-52F5F0D867D2}"/>
              </a:ext>
            </a:extLst>
          </p:cNvPr>
          <p:cNvSpPr txBox="1">
            <a:spLocks/>
          </p:cNvSpPr>
          <p:nvPr/>
        </p:nvSpPr>
        <p:spPr>
          <a:xfrm>
            <a:off x="9796567" y="4843323"/>
            <a:ext cx="157734" cy="320040"/>
          </a:xfrm>
          <a:custGeom>
            <a:avLst/>
            <a:gdLst/>
            <a:ahLst/>
            <a:cxnLst/>
            <a:rect l="l" t="t" r="r" b="b"/>
            <a:pathLst>
              <a:path w="157734" h="320040">
                <a:moveTo>
                  <a:pt x="0" y="0"/>
                </a:moveTo>
                <a:lnTo>
                  <a:pt x="63094" y="0"/>
                </a:lnTo>
                <a:lnTo>
                  <a:pt x="112014" y="191567"/>
                </a:lnTo>
                <a:lnTo>
                  <a:pt x="112929" y="191567"/>
                </a:lnTo>
                <a:lnTo>
                  <a:pt x="112929" y="0"/>
                </a:lnTo>
                <a:lnTo>
                  <a:pt x="157734" y="0"/>
                </a:lnTo>
                <a:lnTo>
                  <a:pt x="157734" y="320040"/>
                </a:lnTo>
                <a:lnTo>
                  <a:pt x="106071" y="320040"/>
                </a:lnTo>
                <a:lnTo>
                  <a:pt x="45720" y="86411"/>
                </a:lnTo>
                <a:lnTo>
                  <a:pt x="44806" y="86411"/>
                </a:lnTo>
                <a:lnTo>
                  <a:pt x="44806" y="320040"/>
                </a:lnTo>
                <a:lnTo>
                  <a:pt x="0" y="320040"/>
                </a:lnTo>
                <a:lnTo>
                  <a:pt x="0" y="0"/>
                </a:lnTo>
                <a:close/>
              </a:path>
            </a:pathLst>
          </a:custGeom>
          <a:solidFill>
            <a:srgbClr val="958365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rgbClr val="958365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D60108FB-6935-484B-920B-271D1E206486}"/>
              </a:ext>
            </a:extLst>
          </p:cNvPr>
          <p:cNvSpPr txBox="1">
            <a:spLocks/>
          </p:cNvSpPr>
          <p:nvPr/>
        </p:nvSpPr>
        <p:spPr>
          <a:xfrm>
            <a:off x="10320442" y="4843323"/>
            <a:ext cx="137160" cy="320040"/>
          </a:xfrm>
          <a:custGeom>
            <a:avLst/>
            <a:gdLst/>
            <a:ahLst/>
            <a:cxnLst/>
            <a:rect l="l" t="t" r="r" b="b"/>
            <a:pathLst>
              <a:path w="137160" h="320040">
                <a:moveTo>
                  <a:pt x="0" y="0"/>
                </a:moveTo>
                <a:lnTo>
                  <a:pt x="137160" y="0"/>
                </a:lnTo>
                <a:lnTo>
                  <a:pt x="137160" y="45720"/>
                </a:lnTo>
                <a:lnTo>
                  <a:pt x="50292" y="45720"/>
                </a:lnTo>
                <a:lnTo>
                  <a:pt x="50292" y="130302"/>
                </a:lnTo>
                <a:lnTo>
                  <a:pt x="119329" y="130302"/>
                </a:lnTo>
                <a:lnTo>
                  <a:pt x="119329" y="176022"/>
                </a:lnTo>
                <a:lnTo>
                  <a:pt x="50292" y="176022"/>
                </a:lnTo>
                <a:lnTo>
                  <a:pt x="50292" y="274320"/>
                </a:lnTo>
                <a:lnTo>
                  <a:pt x="137160" y="274320"/>
                </a:lnTo>
                <a:lnTo>
                  <a:pt x="137160" y="320040"/>
                </a:lnTo>
                <a:lnTo>
                  <a:pt x="0" y="320040"/>
                </a:lnTo>
                <a:lnTo>
                  <a:pt x="0" y="0"/>
                </a:lnTo>
                <a:close/>
              </a:path>
            </a:pathLst>
          </a:custGeom>
          <a:solidFill>
            <a:srgbClr val="958365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rgbClr val="958365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146ECB0F-BF24-4EB2-8132-210C8A574183}"/>
              </a:ext>
            </a:extLst>
          </p:cNvPr>
          <p:cNvSpPr txBox="1">
            <a:spLocks/>
          </p:cNvSpPr>
          <p:nvPr/>
        </p:nvSpPr>
        <p:spPr>
          <a:xfrm>
            <a:off x="9462278" y="5334051"/>
            <a:ext cx="149962" cy="324612"/>
          </a:xfrm>
          <a:custGeom>
            <a:avLst/>
            <a:gdLst/>
            <a:ahLst/>
            <a:cxnLst/>
            <a:rect l="l" t="t" r="r" b="b"/>
            <a:pathLst>
              <a:path w="149962" h="324612">
                <a:moveTo>
                  <a:pt x="74980" y="0"/>
                </a:moveTo>
                <a:cubicBezTo>
                  <a:pt x="99365" y="0"/>
                  <a:pt x="117958" y="6934"/>
                  <a:pt x="130759" y="20802"/>
                </a:cubicBezTo>
                <a:cubicBezTo>
                  <a:pt x="143560" y="34671"/>
                  <a:pt x="149962" y="54559"/>
                  <a:pt x="149962" y="80467"/>
                </a:cubicBezTo>
                <a:cubicBezTo>
                  <a:pt x="149962" y="99974"/>
                  <a:pt x="145313" y="119024"/>
                  <a:pt x="136017" y="137617"/>
                </a:cubicBezTo>
                <a:cubicBezTo>
                  <a:pt x="126720" y="156210"/>
                  <a:pt x="110642" y="177546"/>
                  <a:pt x="87782" y="201625"/>
                </a:cubicBezTo>
                <a:cubicBezTo>
                  <a:pt x="72847" y="217475"/>
                  <a:pt x="62789" y="230352"/>
                  <a:pt x="57607" y="240258"/>
                </a:cubicBezTo>
                <a:cubicBezTo>
                  <a:pt x="52425" y="250164"/>
                  <a:pt x="49835" y="260756"/>
                  <a:pt x="49835" y="272034"/>
                </a:cubicBezTo>
                <a:lnTo>
                  <a:pt x="49835" y="278892"/>
                </a:lnTo>
                <a:lnTo>
                  <a:pt x="145389" y="278892"/>
                </a:lnTo>
                <a:lnTo>
                  <a:pt x="145389" y="324612"/>
                </a:lnTo>
                <a:lnTo>
                  <a:pt x="0" y="324612"/>
                </a:lnTo>
                <a:lnTo>
                  <a:pt x="0" y="289865"/>
                </a:lnTo>
                <a:cubicBezTo>
                  <a:pt x="0" y="267004"/>
                  <a:pt x="3658" y="247421"/>
                  <a:pt x="10972" y="231114"/>
                </a:cubicBezTo>
                <a:cubicBezTo>
                  <a:pt x="18288" y="214808"/>
                  <a:pt x="31394" y="196748"/>
                  <a:pt x="50292" y="176936"/>
                </a:cubicBezTo>
                <a:cubicBezTo>
                  <a:pt x="68885" y="157124"/>
                  <a:pt x="81762" y="140208"/>
                  <a:pt x="88925" y="126187"/>
                </a:cubicBezTo>
                <a:cubicBezTo>
                  <a:pt x="96088" y="112166"/>
                  <a:pt x="99670" y="97536"/>
                  <a:pt x="99670" y="82296"/>
                </a:cubicBezTo>
                <a:cubicBezTo>
                  <a:pt x="99670" y="68580"/>
                  <a:pt x="97460" y="59055"/>
                  <a:pt x="93040" y="53721"/>
                </a:cubicBezTo>
                <a:cubicBezTo>
                  <a:pt x="88620" y="48387"/>
                  <a:pt x="82143" y="45720"/>
                  <a:pt x="73609" y="45720"/>
                </a:cubicBezTo>
                <a:cubicBezTo>
                  <a:pt x="56236" y="45720"/>
                  <a:pt x="47549" y="56235"/>
                  <a:pt x="47549" y="77267"/>
                </a:cubicBezTo>
                <a:lnTo>
                  <a:pt x="47549" y="111556"/>
                </a:lnTo>
                <a:lnTo>
                  <a:pt x="0" y="111556"/>
                </a:lnTo>
                <a:lnTo>
                  <a:pt x="0" y="80467"/>
                </a:lnTo>
                <a:cubicBezTo>
                  <a:pt x="0" y="54559"/>
                  <a:pt x="6401" y="34671"/>
                  <a:pt x="19202" y="20802"/>
                </a:cubicBezTo>
                <a:cubicBezTo>
                  <a:pt x="32004" y="6934"/>
                  <a:pt x="50597" y="0"/>
                  <a:pt x="74980" y="0"/>
                </a:cubicBezTo>
                <a:close/>
              </a:path>
            </a:pathLst>
          </a:custGeom>
          <a:solidFill>
            <a:srgbClr val="958365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rgbClr val="958365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90F50136-4377-43CA-919D-9438B7B352CC}"/>
              </a:ext>
            </a:extLst>
          </p:cNvPr>
          <p:cNvSpPr txBox="1">
            <a:spLocks/>
          </p:cNvSpPr>
          <p:nvPr/>
        </p:nvSpPr>
        <p:spPr>
          <a:xfrm>
            <a:off x="9716710" y="5334051"/>
            <a:ext cx="152704" cy="329184"/>
          </a:xfrm>
          <a:custGeom>
            <a:avLst/>
            <a:gdLst/>
            <a:ahLst/>
            <a:cxnLst/>
            <a:rect l="l" t="t" r="r" b="b"/>
            <a:pathLst>
              <a:path w="152704" h="329184">
                <a:moveTo>
                  <a:pt x="76352" y="0"/>
                </a:moveTo>
                <a:cubicBezTo>
                  <a:pt x="101041" y="0"/>
                  <a:pt x="119938" y="7010"/>
                  <a:pt x="133045" y="21031"/>
                </a:cubicBezTo>
                <a:cubicBezTo>
                  <a:pt x="146151" y="35052"/>
                  <a:pt x="152704" y="54864"/>
                  <a:pt x="152704" y="80467"/>
                </a:cubicBezTo>
                <a:lnTo>
                  <a:pt x="152704" y="248717"/>
                </a:lnTo>
                <a:cubicBezTo>
                  <a:pt x="152704" y="274320"/>
                  <a:pt x="146151" y="294132"/>
                  <a:pt x="133045" y="308152"/>
                </a:cubicBezTo>
                <a:cubicBezTo>
                  <a:pt x="119938" y="322173"/>
                  <a:pt x="101041" y="329184"/>
                  <a:pt x="76352" y="329184"/>
                </a:cubicBezTo>
                <a:cubicBezTo>
                  <a:pt x="51663" y="329184"/>
                  <a:pt x="32766" y="322173"/>
                  <a:pt x="19659" y="308152"/>
                </a:cubicBezTo>
                <a:cubicBezTo>
                  <a:pt x="6553" y="294132"/>
                  <a:pt x="0" y="274320"/>
                  <a:pt x="0" y="248717"/>
                </a:cubicBezTo>
                <a:lnTo>
                  <a:pt x="0" y="80467"/>
                </a:lnTo>
                <a:cubicBezTo>
                  <a:pt x="0" y="54864"/>
                  <a:pt x="6553" y="35052"/>
                  <a:pt x="19659" y="21031"/>
                </a:cubicBezTo>
                <a:cubicBezTo>
                  <a:pt x="32766" y="7010"/>
                  <a:pt x="51663" y="0"/>
                  <a:pt x="76352" y="0"/>
                </a:cubicBezTo>
                <a:close/>
                <a:moveTo>
                  <a:pt x="76352" y="45720"/>
                </a:moveTo>
                <a:cubicBezTo>
                  <a:pt x="58978" y="45720"/>
                  <a:pt x="50292" y="56235"/>
                  <a:pt x="50292" y="77267"/>
                </a:cubicBezTo>
                <a:lnTo>
                  <a:pt x="50292" y="251917"/>
                </a:lnTo>
                <a:cubicBezTo>
                  <a:pt x="50292" y="272948"/>
                  <a:pt x="58978" y="283464"/>
                  <a:pt x="76352" y="283464"/>
                </a:cubicBezTo>
                <a:cubicBezTo>
                  <a:pt x="93726" y="283464"/>
                  <a:pt x="102412" y="272948"/>
                  <a:pt x="102412" y="251917"/>
                </a:cubicBezTo>
                <a:lnTo>
                  <a:pt x="102412" y="77267"/>
                </a:lnTo>
                <a:cubicBezTo>
                  <a:pt x="102412" y="56235"/>
                  <a:pt x="93726" y="45720"/>
                  <a:pt x="76352" y="45720"/>
                </a:cubicBezTo>
                <a:close/>
              </a:path>
            </a:pathLst>
          </a:custGeom>
          <a:solidFill>
            <a:srgbClr val="958365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rgbClr val="958365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628EFC93-DEB8-4957-B8FE-13D7EC910B2F}"/>
              </a:ext>
            </a:extLst>
          </p:cNvPr>
          <p:cNvSpPr txBox="1">
            <a:spLocks/>
          </p:cNvSpPr>
          <p:nvPr/>
        </p:nvSpPr>
        <p:spPr>
          <a:xfrm>
            <a:off x="9976629" y="5334051"/>
            <a:ext cx="149961" cy="324612"/>
          </a:xfrm>
          <a:custGeom>
            <a:avLst/>
            <a:gdLst/>
            <a:ahLst/>
            <a:cxnLst/>
            <a:rect l="l" t="t" r="r" b="b"/>
            <a:pathLst>
              <a:path w="149961" h="324612">
                <a:moveTo>
                  <a:pt x="74980" y="0"/>
                </a:moveTo>
                <a:cubicBezTo>
                  <a:pt x="99364" y="0"/>
                  <a:pt x="117957" y="6934"/>
                  <a:pt x="130759" y="20802"/>
                </a:cubicBezTo>
                <a:cubicBezTo>
                  <a:pt x="143560" y="34671"/>
                  <a:pt x="149961" y="54559"/>
                  <a:pt x="149961" y="80467"/>
                </a:cubicBezTo>
                <a:cubicBezTo>
                  <a:pt x="149961" y="99974"/>
                  <a:pt x="145313" y="119024"/>
                  <a:pt x="136017" y="137617"/>
                </a:cubicBezTo>
                <a:cubicBezTo>
                  <a:pt x="126720" y="156210"/>
                  <a:pt x="110642" y="177546"/>
                  <a:pt x="87782" y="201625"/>
                </a:cubicBezTo>
                <a:cubicBezTo>
                  <a:pt x="72847" y="217475"/>
                  <a:pt x="62789" y="230352"/>
                  <a:pt x="57607" y="240258"/>
                </a:cubicBezTo>
                <a:cubicBezTo>
                  <a:pt x="52425" y="250164"/>
                  <a:pt x="49835" y="260756"/>
                  <a:pt x="49835" y="272034"/>
                </a:cubicBezTo>
                <a:lnTo>
                  <a:pt x="49835" y="278892"/>
                </a:lnTo>
                <a:lnTo>
                  <a:pt x="145389" y="278892"/>
                </a:lnTo>
                <a:lnTo>
                  <a:pt x="145389" y="324612"/>
                </a:lnTo>
                <a:lnTo>
                  <a:pt x="0" y="324612"/>
                </a:lnTo>
                <a:lnTo>
                  <a:pt x="0" y="289865"/>
                </a:lnTo>
                <a:cubicBezTo>
                  <a:pt x="0" y="267004"/>
                  <a:pt x="3658" y="247421"/>
                  <a:pt x="10972" y="231114"/>
                </a:cubicBezTo>
                <a:cubicBezTo>
                  <a:pt x="18288" y="214808"/>
                  <a:pt x="31394" y="196748"/>
                  <a:pt x="50292" y="176936"/>
                </a:cubicBezTo>
                <a:cubicBezTo>
                  <a:pt x="68885" y="157124"/>
                  <a:pt x="81762" y="140208"/>
                  <a:pt x="88925" y="126187"/>
                </a:cubicBezTo>
                <a:cubicBezTo>
                  <a:pt x="96088" y="112166"/>
                  <a:pt x="99669" y="97536"/>
                  <a:pt x="99669" y="82296"/>
                </a:cubicBezTo>
                <a:cubicBezTo>
                  <a:pt x="99669" y="68580"/>
                  <a:pt x="97460" y="59055"/>
                  <a:pt x="93040" y="53721"/>
                </a:cubicBezTo>
                <a:cubicBezTo>
                  <a:pt x="88620" y="48387"/>
                  <a:pt x="82143" y="45720"/>
                  <a:pt x="73609" y="45720"/>
                </a:cubicBezTo>
                <a:cubicBezTo>
                  <a:pt x="56235" y="45720"/>
                  <a:pt x="47548" y="56235"/>
                  <a:pt x="47548" y="77267"/>
                </a:cubicBezTo>
                <a:lnTo>
                  <a:pt x="47548" y="111556"/>
                </a:lnTo>
                <a:lnTo>
                  <a:pt x="0" y="111556"/>
                </a:lnTo>
                <a:lnTo>
                  <a:pt x="0" y="80467"/>
                </a:lnTo>
                <a:cubicBezTo>
                  <a:pt x="0" y="54559"/>
                  <a:pt x="6401" y="34671"/>
                  <a:pt x="19202" y="20802"/>
                </a:cubicBezTo>
                <a:cubicBezTo>
                  <a:pt x="32004" y="6934"/>
                  <a:pt x="50597" y="0"/>
                  <a:pt x="74980" y="0"/>
                </a:cubicBezTo>
                <a:close/>
              </a:path>
            </a:pathLst>
          </a:custGeom>
          <a:solidFill>
            <a:srgbClr val="958365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rgbClr val="958365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020683FD-F514-4E09-A23F-788279010DD9}"/>
              </a:ext>
            </a:extLst>
          </p:cNvPr>
          <p:cNvSpPr txBox="1">
            <a:spLocks/>
          </p:cNvSpPr>
          <p:nvPr/>
        </p:nvSpPr>
        <p:spPr>
          <a:xfrm>
            <a:off x="10233347" y="5338623"/>
            <a:ext cx="149961" cy="324612"/>
          </a:xfrm>
          <a:custGeom>
            <a:avLst/>
            <a:gdLst/>
            <a:ahLst/>
            <a:cxnLst/>
            <a:rect l="l" t="t" r="r" b="b"/>
            <a:pathLst>
              <a:path w="149961" h="324612">
                <a:moveTo>
                  <a:pt x="9144" y="0"/>
                </a:moveTo>
                <a:lnTo>
                  <a:pt x="141732" y="0"/>
                </a:lnTo>
                <a:lnTo>
                  <a:pt x="141732" y="45720"/>
                </a:lnTo>
                <a:lnTo>
                  <a:pt x="53949" y="45720"/>
                </a:lnTo>
                <a:lnTo>
                  <a:pt x="49834" y="122072"/>
                </a:lnTo>
                <a:lnTo>
                  <a:pt x="50749" y="122072"/>
                </a:lnTo>
                <a:cubicBezTo>
                  <a:pt x="60198" y="106527"/>
                  <a:pt x="74676" y="98755"/>
                  <a:pt x="94183" y="98755"/>
                </a:cubicBezTo>
                <a:cubicBezTo>
                  <a:pt x="112471" y="98755"/>
                  <a:pt x="126339" y="105003"/>
                  <a:pt x="135788" y="117500"/>
                </a:cubicBezTo>
                <a:cubicBezTo>
                  <a:pt x="145237" y="129997"/>
                  <a:pt x="149961" y="148132"/>
                  <a:pt x="149961" y="171907"/>
                </a:cubicBezTo>
                <a:lnTo>
                  <a:pt x="149961" y="244145"/>
                </a:lnTo>
                <a:cubicBezTo>
                  <a:pt x="149961" y="270053"/>
                  <a:pt x="143560" y="289941"/>
                  <a:pt x="130759" y="303809"/>
                </a:cubicBezTo>
                <a:cubicBezTo>
                  <a:pt x="117957" y="317678"/>
                  <a:pt x="99364" y="324612"/>
                  <a:pt x="74980" y="324612"/>
                </a:cubicBezTo>
                <a:cubicBezTo>
                  <a:pt x="50596" y="324612"/>
                  <a:pt x="32004" y="317678"/>
                  <a:pt x="19202" y="303809"/>
                </a:cubicBezTo>
                <a:cubicBezTo>
                  <a:pt x="6400" y="289941"/>
                  <a:pt x="0" y="270053"/>
                  <a:pt x="0" y="244145"/>
                </a:cubicBezTo>
                <a:lnTo>
                  <a:pt x="0" y="218999"/>
                </a:lnTo>
                <a:lnTo>
                  <a:pt x="47548" y="218999"/>
                </a:lnTo>
                <a:lnTo>
                  <a:pt x="47548" y="247802"/>
                </a:lnTo>
                <a:cubicBezTo>
                  <a:pt x="47548" y="268528"/>
                  <a:pt x="56235" y="278892"/>
                  <a:pt x="73609" y="278892"/>
                </a:cubicBezTo>
                <a:cubicBezTo>
                  <a:pt x="90982" y="278892"/>
                  <a:pt x="99669" y="268528"/>
                  <a:pt x="99669" y="247802"/>
                </a:cubicBezTo>
                <a:lnTo>
                  <a:pt x="99669" y="176022"/>
                </a:lnTo>
                <a:cubicBezTo>
                  <a:pt x="99669" y="154991"/>
                  <a:pt x="90982" y="144475"/>
                  <a:pt x="73609" y="144475"/>
                </a:cubicBezTo>
                <a:cubicBezTo>
                  <a:pt x="56235" y="144475"/>
                  <a:pt x="47548" y="154991"/>
                  <a:pt x="47548" y="176022"/>
                </a:cubicBezTo>
                <a:lnTo>
                  <a:pt x="47548" y="178765"/>
                </a:lnTo>
                <a:lnTo>
                  <a:pt x="0" y="178765"/>
                </a:lnTo>
                <a:lnTo>
                  <a:pt x="9144" y="0"/>
                </a:lnTo>
                <a:close/>
              </a:path>
            </a:pathLst>
          </a:custGeom>
          <a:solidFill>
            <a:srgbClr val="958365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rgbClr val="958365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6600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Freeform: Shape 240">
            <a:extLst>
              <a:ext uri="{FF2B5EF4-FFF2-40B4-BE49-F238E27FC236}">
                <a16:creationId xmlns:a16="http://schemas.microsoft.com/office/drawing/2014/main" id="{CD6D51DB-FD1B-4B9E-BCE6-D36202D4B43E}"/>
              </a:ext>
            </a:extLst>
          </p:cNvPr>
          <p:cNvSpPr/>
          <p:nvPr/>
        </p:nvSpPr>
        <p:spPr>
          <a:xfrm>
            <a:off x="1610513" y="2434060"/>
            <a:ext cx="74067" cy="181051"/>
          </a:xfrm>
          <a:custGeom>
            <a:avLst/>
            <a:gdLst/>
            <a:ahLst/>
            <a:cxnLst/>
            <a:rect l="l" t="t" r="r" b="b"/>
            <a:pathLst>
              <a:path w="74067" h="181051">
                <a:moveTo>
                  <a:pt x="0" y="0"/>
                </a:moveTo>
                <a:lnTo>
                  <a:pt x="74067" y="0"/>
                </a:lnTo>
                <a:lnTo>
                  <a:pt x="74067" y="181051"/>
                </a:lnTo>
                <a:lnTo>
                  <a:pt x="0" y="181051"/>
                </a:lnTo>
                <a:lnTo>
                  <a:pt x="0" y="0"/>
                </a:lnTo>
                <a:close/>
              </a:path>
            </a:pathLst>
          </a:custGeom>
          <a:solidFill>
            <a:srgbClr val="B7B4AE"/>
          </a:solidFill>
          <a:ln>
            <a:solidFill>
              <a:srgbClr val="9583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" name="Freeform: Shape 238">
            <a:extLst>
              <a:ext uri="{FF2B5EF4-FFF2-40B4-BE49-F238E27FC236}">
                <a16:creationId xmlns:a16="http://schemas.microsoft.com/office/drawing/2014/main" id="{CAFFE184-B424-4205-8869-6A895024DA52}"/>
              </a:ext>
            </a:extLst>
          </p:cNvPr>
          <p:cNvSpPr/>
          <p:nvPr/>
        </p:nvSpPr>
        <p:spPr>
          <a:xfrm>
            <a:off x="3496462" y="2456920"/>
            <a:ext cx="277978" cy="332841"/>
          </a:xfrm>
          <a:custGeom>
            <a:avLst/>
            <a:gdLst/>
            <a:ahLst/>
            <a:cxnLst/>
            <a:rect l="l" t="t" r="r" b="b"/>
            <a:pathLst>
              <a:path w="277978" h="332841">
                <a:moveTo>
                  <a:pt x="0" y="0"/>
                </a:moveTo>
                <a:lnTo>
                  <a:pt x="98755" y="0"/>
                </a:lnTo>
                <a:lnTo>
                  <a:pt x="98755" y="59436"/>
                </a:lnTo>
                <a:cubicBezTo>
                  <a:pt x="99974" y="59436"/>
                  <a:pt x="101499" y="59893"/>
                  <a:pt x="103328" y="60807"/>
                </a:cubicBezTo>
                <a:cubicBezTo>
                  <a:pt x="105156" y="61722"/>
                  <a:pt x="106680" y="62179"/>
                  <a:pt x="107900" y="62179"/>
                </a:cubicBezTo>
                <a:cubicBezTo>
                  <a:pt x="108509" y="62179"/>
                  <a:pt x="109881" y="61264"/>
                  <a:pt x="112014" y="59436"/>
                </a:cubicBezTo>
                <a:cubicBezTo>
                  <a:pt x="114148" y="57607"/>
                  <a:pt x="116434" y="55778"/>
                  <a:pt x="118872" y="53949"/>
                </a:cubicBezTo>
                <a:cubicBezTo>
                  <a:pt x="121311" y="52120"/>
                  <a:pt x="123597" y="50292"/>
                  <a:pt x="125730" y="48463"/>
                </a:cubicBezTo>
                <a:cubicBezTo>
                  <a:pt x="127864" y="46634"/>
                  <a:pt x="129235" y="45415"/>
                  <a:pt x="129845" y="44805"/>
                </a:cubicBezTo>
                <a:lnTo>
                  <a:pt x="137160" y="44805"/>
                </a:lnTo>
                <a:lnTo>
                  <a:pt x="147219" y="44805"/>
                </a:lnTo>
                <a:cubicBezTo>
                  <a:pt x="147828" y="44805"/>
                  <a:pt x="149809" y="45110"/>
                  <a:pt x="153162" y="45720"/>
                </a:cubicBezTo>
                <a:cubicBezTo>
                  <a:pt x="156515" y="46329"/>
                  <a:pt x="160020" y="46939"/>
                  <a:pt x="163678" y="47548"/>
                </a:cubicBezTo>
                <a:cubicBezTo>
                  <a:pt x="167335" y="48158"/>
                  <a:pt x="170840" y="48768"/>
                  <a:pt x="174194" y="49377"/>
                </a:cubicBezTo>
                <a:cubicBezTo>
                  <a:pt x="177547" y="49987"/>
                  <a:pt x="179833" y="50292"/>
                  <a:pt x="181052" y="50292"/>
                </a:cubicBezTo>
                <a:cubicBezTo>
                  <a:pt x="184709" y="50292"/>
                  <a:pt x="191110" y="50444"/>
                  <a:pt x="200254" y="50749"/>
                </a:cubicBezTo>
                <a:cubicBezTo>
                  <a:pt x="209398" y="51054"/>
                  <a:pt x="219152" y="51358"/>
                  <a:pt x="229515" y="51663"/>
                </a:cubicBezTo>
                <a:cubicBezTo>
                  <a:pt x="239878" y="51968"/>
                  <a:pt x="249632" y="52273"/>
                  <a:pt x="258775" y="52578"/>
                </a:cubicBezTo>
                <a:cubicBezTo>
                  <a:pt x="267920" y="52882"/>
                  <a:pt x="274320" y="53035"/>
                  <a:pt x="277978" y="53035"/>
                </a:cubicBezTo>
                <a:cubicBezTo>
                  <a:pt x="277978" y="53644"/>
                  <a:pt x="277825" y="54102"/>
                  <a:pt x="277521" y="54406"/>
                </a:cubicBezTo>
                <a:cubicBezTo>
                  <a:pt x="277216" y="54711"/>
                  <a:pt x="277064" y="55473"/>
                  <a:pt x="277064" y="56692"/>
                </a:cubicBezTo>
                <a:lnTo>
                  <a:pt x="271577" y="62179"/>
                </a:lnTo>
                <a:cubicBezTo>
                  <a:pt x="270358" y="62788"/>
                  <a:pt x="267462" y="63703"/>
                  <a:pt x="262890" y="64922"/>
                </a:cubicBezTo>
                <a:cubicBezTo>
                  <a:pt x="258318" y="66141"/>
                  <a:pt x="255423" y="67056"/>
                  <a:pt x="254203" y="67665"/>
                </a:cubicBezTo>
                <a:cubicBezTo>
                  <a:pt x="251156" y="68275"/>
                  <a:pt x="245364" y="69342"/>
                  <a:pt x="236830" y="70866"/>
                </a:cubicBezTo>
                <a:cubicBezTo>
                  <a:pt x="228296" y="72390"/>
                  <a:pt x="222809" y="73152"/>
                  <a:pt x="220371" y="73152"/>
                </a:cubicBezTo>
                <a:cubicBezTo>
                  <a:pt x="217323" y="73152"/>
                  <a:pt x="211836" y="73456"/>
                  <a:pt x="203911" y="74066"/>
                </a:cubicBezTo>
                <a:cubicBezTo>
                  <a:pt x="195987" y="74676"/>
                  <a:pt x="187452" y="75285"/>
                  <a:pt x="178308" y="75895"/>
                </a:cubicBezTo>
                <a:cubicBezTo>
                  <a:pt x="169164" y="76504"/>
                  <a:pt x="160630" y="77114"/>
                  <a:pt x="152705" y="77724"/>
                </a:cubicBezTo>
                <a:cubicBezTo>
                  <a:pt x="144780" y="78333"/>
                  <a:pt x="138989" y="78638"/>
                  <a:pt x="135332" y="78638"/>
                </a:cubicBezTo>
                <a:cubicBezTo>
                  <a:pt x="134722" y="79248"/>
                  <a:pt x="133046" y="80162"/>
                  <a:pt x="130302" y="81381"/>
                </a:cubicBezTo>
                <a:cubicBezTo>
                  <a:pt x="127559" y="82600"/>
                  <a:pt x="125578" y="83820"/>
                  <a:pt x="124359" y="85039"/>
                </a:cubicBezTo>
                <a:cubicBezTo>
                  <a:pt x="123140" y="85648"/>
                  <a:pt x="120397" y="88087"/>
                  <a:pt x="116129" y="92354"/>
                </a:cubicBezTo>
                <a:cubicBezTo>
                  <a:pt x="111862" y="96621"/>
                  <a:pt x="109119" y="99669"/>
                  <a:pt x="107900" y="101498"/>
                </a:cubicBezTo>
                <a:cubicBezTo>
                  <a:pt x="106680" y="102717"/>
                  <a:pt x="105614" y="103784"/>
                  <a:pt x="104699" y="104698"/>
                </a:cubicBezTo>
                <a:cubicBezTo>
                  <a:pt x="103785" y="105613"/>
                  <a:pt x="102718" y="106680"/>
                  <a:pt x="101499" y="107899"/>
                </a:cubicBezTo>
                <a:cubicBezTo>
                  <a:pt x="100280" y="109728"/>
                  <a:pt x="99365" y="111252"/>
                  <a:pt x="98755" y="112471"/>
                </a:cubicBezTo>
                <a:lnTo>
                  <a:pt x="98755" y="332841"/>
                </a:lnTo>
                <a:lnTo>
                  <a:pt x="0" y="332841"/>
                </a:lnTo>
                <a:lnTo>
                  <a:pt x="0" y="0"/>
                </a:lnTo>
                <a:close/>
              </a:path>
            </a:pathLst>
          </a:custGeom>
          <a:solidFill>
            <a:srgbClr val="B7B4AE"/>
          </a:solidFill>
          <a:ln>
            <a:solidFill>
              <a:srgbClr val="9583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Freeform: Shape 236">
            <a:extLst>
              <a:ext uri="{FF2B5EF4-FFF2-40B4-BE49-F238E27FC236}">
                <a16:creationId xmlns:a16="http://schemas.microsoft.com/office/drawing/2014/main" id="{B9019FBB-0D10-46D8-85E6-C9FF89836382}"/>
              </a:ext>
            </a:extLst>
          </p:cNvPr>
          <p:cNvSpPr/>
          <p:nvPr/>
        </p:nvSpPr>
        <p:spPr>
          <a:xfrm>
            <a:off x="2648737" y="3424659"/>
            <a:ext cx="186538" cy="169164"/>
          </a:xfrm>
          <a:custGeom>
            <a:avLst/>
            <a:gdLst/>
            <a:ahLst/>
            <a:cxnLst/>
            <a:rect l="l" t="t" r="r" b="b"/>
            <a:pathLst>
              <a:path w="186538" h="169164">
                <a:moveTo>
                  <a:pt x="0" y="0"/>
                </a:moveTo>
                <a:lnTo>
                  <a:pt x="76810" y="0"/>
                </a:lnTo>
                <a:lnTo>
                  <a:pt x="76810" y="39319"/>
                </a:lnTo>
                <a:cubicBezTo>
                  <a:pt x="81687" y="40538"/>
                  <a:pt x="86258" y="41452"/>
                  <a:pt x="90526" y="42062"/>
                </a:cubicBezTo>
                <a:cubicBezTo>
                  <a:pt x="94183" y="43281"/>
                  <a:pt x="98146" y="44043"/>
                  <a:pt x="102413" y="44348"/>
                </a:cubicBezTo>
                <a:cubicBezTo>
                  <a:pt x="106680" y="44653"/>
                  <a:pt x="110338" y="45110"/>
                  <a:pt x="113386" y="45720"/>
                </a:cubicBezTo>
                <a:cubicBezTo>
                  <a:pt x="114605" y="45720"/>
                  <a:pt x="117348" y="46024"/>
                  <a:pt x="121615" y="46634"/>
                </a:cubicBezTo>
                <a:cubicBezTo>
                  <a:pt x="125883" y="47244"/>
                  <a:pt x="130607" y="47853"/>
                  <a:pt x="135789" y="48463"/>
                </a:cubicBezTo>
                <a:cubicBezTo>
                  <a:pt x="140970" y="49072"/>
                  <a:pt x="145695" y="49682"/>
                  <a:pt x="149962" y="50292"/>
                </a:cubicBezTo>
                <a:cubicBezTo>
                  <a:pt x="154229" y="50901"/>
                  <a:pt x="156972" y="51206"/>
                  <a:pt x="158192" y="51206"/>
                </a:cubicBezTo>
                <a:cubicBezTo>
                  <a:pt x="160630" y="51206"/>
                  <a:pt x="165507" y="52273"/>
                  <a:pt x="172822" y="54406"/>
                </a:cubicBezTo>
                <a:cubicBezTo>
                  <a:pt x="180137" y="56540"/>
                  <a:pt x="184709" y="58216"/>
                  <a:pt x="186538" y="59436"/>
                </a:cubicBezTo>
                <a:lnTo>
                  <a:pt x="76810" y="59436"/>
                </a:lnTo>
                <a:lnTo>
                  <a:pt x="76810" y="169164"/>
                </a:lnTo>
                <a:lnTo>
                  <a:pt x="0" y="169164"/>
                </a:lnTo>
                <a:lnTo>
                  <a:pt x="0" y="0"/>
                </a:lnTo>
                <a:close/>
              </a:path>
            </a:pathLst>
          </a:custGeom>
          <a:solidFill>
            <a:srgbClr val="B7B4AE"/>
          </a:solidFill>
          <a:ln>
            <a:solidFill>
              <a:srgbClr val="9583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" name="Freeform: Shape 235">
            <a:extLst>
              <a:ext uri="{FF2B5EF4-FFF2-40B4-BE49-F238E27FC236}">
                <a16:creationId xmlns:a16="http://schemas.microsoft.com/office/drawing/2014/main" id="{BD28063D-E036-4D39-B912-D2624988AB0F}"/>
              </a:ext>
            </a:extLst>
          </p:cNvPr>
          <p:cNvSpPr/>
          <p:nvPr/>
        </p:nvSpPr>
        <p:spPr>
          <a:xfrm>
            <a:off x="1904339" y="3447519"/>
            <a:ext cx="391364" cy="338328"/>
          </a:xfrm>
          <a:custGeom>
            <a:avLst/>
            <a:gdLst/>
            <a:ahLst/>
            <a:cxnLst/>
            <a:rect l="l" t="t" r="r" b="b"/>
            <a:pathLst>
              <a:path w="391364" h="338328">
                <a:moveTo>
                  <a:pt x="0" y="0"/>
                </a:moveTo>
                <a:lnTo>
                  <a:pt x="211227" y="0"/>
                </a:lnTo>
                <a:lnTo>
                  <a:pt x="211227" y="248716"/>
                </a:lnTo>
                <a:lnTo>
                  <a:pt x="248717" y="282549"/>
                </a:lnTo>
                <a:cubicBezTo>
                  <a:pt x="252375" y="282549"/>
                  <a:pt x="258928" y="282854"/>
                  <a:pt x="268377" y="283464"/>
                </a:cubicBezTo>
                <a:cubicBezTo>
                  <a:pt x="277826" y="284073"/>
                  <a:pt x="288036" y="284683"/>
                  <a:pt x="299009" y="285292"/>
                </a:cubicBezTo>
                <a:cubicBezTo>
                  <a:pt x="309982" y="285902"/>
                  <a:pt x="320345" y="286512"/>
                  <a:pt x="330099" y="287121"/>
                </a:cubicBezTo>
                <a:cubicBezTo>
                  <a:pt x="339852" y="287731"/>
                  <a:pt x="346558" y="288036"/>
                  <a:pt x="350216" y="288036"/>
                </a:cubicBezTo>
                <a:cubicBezTo>
                  <a:pt x="350825" y="288036"/>
                  <a:pt x="352349" y="288340"/>
                  <a:pt x="354788" y="288950"/>
                </a:cubicBezTo>
                <a:cubicBezTo>
                  <a:pt x="357226" y="289560"/>
                  <a:pt x="359969" y="290169"/>
                  <a:pt x="363017" y="290779"/>
                </a:cubicBezTo>
                <a:cubicBezTo>
                  <a:pt x="366065" y="291388"/>
                  <a:pt x="368961" y="291998"/>
                  <a:pt x="371704" y="292608"/>
                </a:cubicBezTo>
                <a:cubicBezTo>
                  <a:pt x="374447" y="293217"/>
                  <a:pt x="376428" y="293522"/>
                  <a:pt x="377648" y="293522"/>
                </a:cubicBezTo>
                <a:cubicBezTo>
                  <a:pt x="378867" y="294132"/>
                  <a:pt x="381000" y="295046"/>
                  <a:pt x="384048" y="296265"/>
                </a:cubicBezTo>
                <a:cubicBezTo>
                  <a:pt x="387096" y="297484"/>
                  <a:pt x="388925" y="298399"/>
                  <a:pt x="389535" y="299008"/>
                </a:cubicBezTo>
                <a:cubicBezTo>
                  <a:pt x="390754" y="300228"/>
                  <a:pt x="391364" y="301447"/>
                  <a:pt x="391364" y="302666"/>
                </a:cubicBezTo>
                <a:cubicBezTo>
                  <a:pt x="387706" y="302666"/>
                  <a:pt x="381610" y="302818"/>
                  <a:pt x="373076" y="303123"/>
                </a:cubicBezTo>
                <a:cubicBezTo>
                  <a:pt x="364541" y="303428"/>
                  <a:pt x="355245" y="303580"/>
                  <a:pt x="345186" y="303580"/>
                </a:cubicBezTo>
                <a:cubicBezTo>
                  <a:pt x="335128" y="303580"/>
                  <a:pt x="325832" y="303733"/>
                  <a:pt x="317297" y="304038"/>
                </a:cubicBezTo>
                <a:cubicBezTo>
                  <a:pt x="308763" y="304342"/>
                  <a:pt x="302667" y="304495"/>
                  <a:pt x="299009" y="304495"/>
                </a:cubicBezTo>
                <a:cubicBezTo>
                  <a:pt x="297790" y="304495"/>
                  <a:pt x="295656" y="304800"/>
                  <a:pt x="292609" y="305409"/>
                </a:cubicBezTo>
                <a:cubicBezTo>
                  <a:pt x="289561" y="306019"/>
                  <a:pt x="286055" y="306628"/>
                  <a:pt x="282093" y="307238"/>
                </a:cubicBezTo>
                <a:cubicBezTo>
                  <a:pt x="278130" y="307848"/>
                  <a:pt x="274473" y="308457"/>
                  <a:pt x="271120" y="309067"/>
                </a:cubicBezTo>
                <a:cubicBezTo>
                  <a:pt x="267767" y="309676"/>
                  <a:pt x="265786" y="309981"/>
                  <a:pt x="265176" y="309981"/>
                </a:cubicBezTo>
                <a:cubicBezTo>
                  <a:pt x="264567" y="309981"/>
                  <a:pt x="262738" y="310134"/>
                  <a:pt x="259690" y="310438"/>
                </a:cubicBezTo>
                <a:cubicBezTo>
                  <a:pt x="256642" y="310743"/>
                  <a:pt x="254204" y="310896"/>
                  <a:pt x="252375" y="310896"/>
                </a:cubicBezTo>
                <a:cubicBezTo>
                  <a:pt x="251156" y="310896"/>
                  <a:pt x="249327" y="310743"/>
                  <a:pt x="246888" y="310438"/>
                </a:cubicBezTo>
                <a:cubicBezTo>
                  <a:pt x="244450" y="310134"/>
                  <a:pt x="242926" y="309981"/>
                  <a:pt x="242317" y="309981"/>
                </a:cubicBezTo>
                <a:cubicBezTo>
                  <a:pt x="241097" y="309981"/>
                  <a:pt x="237440" y="308305"/>
                  <a:pt x="231344" y="304952"/>
                </a:cubicBezTo>
                <a:cubicBezTo>
                  <a:pt x="225248" y="301599"/>
                  <a:pt x="221590" y="299618"/>
                  <a:pt x="220371" y="299008"/>
                </a:cubicBezTo>
                <a:cubicBezTo>
                  <a:pt x="217932" y="299008"/>
                  <a:pt x="216104" y="299313"/>
                  <a:pt x="214885" y="299923"/>
                </a:cubicBezTo>
                <a:cubicBezTo>
                  <a:pt x="213665" y="300532"/>
                  <a:pt x="212446" y="300837"/>
                  <a:pt x="211227" y="300837"/>
                </a:cubicBezTo>
                <a:lnTo>
                  <a:pt x="211227" y="338328"/>
                </a:lnTo>
                <a:lnTo>
                  <a:pt x="0" y="338328"/>
                </a:lnTo>
                <a:lnTo>
                  <a:pt x="0" y="0"/>
                </a:lnTo>
                <a:close/>
              </a:path>
            </a:pathLst>
          </a:custGeom>
          <a:solidFill>
            <a:srgbClr val="B7B4AE"/>
          </a:solidFill>
          <a:ln>
            <a:solidFill>
              <a:srgbClr val="9583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" name="Freeform: Shape 234">
            <a:extLst>
              <a:ext uri="{FF2B5EF4-FFF2-40B4-BE49-F238E27FC236}">
                <a16:creationId xmlns:a16="http://schemas.microsoft.com/office/drawing/2014/main" id="{FA82EB45-F369-492A-A3DB-149ACF29E9B0}"/>
              </a:ext>
            </a:extLst>
          </p:cNvPr>
          <p:cNvSpPr/>
          <p:nvPr/>
        </p:nvSpPr>
        <p:spPr>
          <a:xfrm>
            <a:off x="3252852" y="3447520"/>
            <a:ext cx="341071" cy="332841"/>
          </a:xfrm>
          <a:custGeom>
            <a:avLst/>
            <a:gdLst/>
            <a:ahLst/>
            <a:cxnLst/>
            <a:rect l="l" t="t" r="r" b="b"/>
            <a:pathLst>
              <a:path w="341071" h="332841">
                <a:moveTo>
                  <a:pt x="0" y="0"/>
                </a:moveTo>
                <a:lnTo>
                  <a:pt x="160934" y="0"/>
                </a:lnTo>
                <a:lnTo>
                  <a:pt x="160934" y="220370"/>
                </a:lnTo>
                <a:lnTo>
                  <a:pt x="197510" y="254203"/>
                </a:lnTo>
                <a:cubicBezTo>
                  <a:pt x="201168" y="254203"/>
                  <a:pt x="207873" y="254508"/>
                  <a:pt x="217627" y="255117"/>
                </a:cubicBezTo>
                <a:cubicBezTo>
                  <a:pt x="227381" y="255727"/>
                  <a:pt x="237744" y="256336"/>
                  <a:pt x="248716" y="256946"/>
                </a:cubicBezTo>
                <a:cubicBezTo>
                  <a:pt x="259689" y="257556"/>
                  <a:pt x="269900" y="258165"/>
                  <a:pt x="279349" y="258775"/>
                </a:cubicBezTo>
                <a:cubicBezTo>
                  <a:pt x="288798" y="259384"/>
                  <a:pt x="295351" y="259689"/>
                  <a:pt x="299009" y="259689"/>
                </a:cubicBezTo>
                <a:cubicBezTo>
                  <a:pt x="300837" y="260299"/>
                  <a:pt x="305410" y="261213"/>
                  <a:pt x="312725" y="262432"/>
                </a:cubicBezTo>
                <a:cubicBezTo>
                  <a:pt x="320040" y="263652"/>
                  <a:pt x="324917" y="264566"/>
                  <a:pt x="327355" y="265176"/>
                </a:cubicBezTo>
                <a:cubicBezTo>
                  <a:pt x="328574" y="265785"/>
                  <a:pt x="330556" y="266700"/>
                  <a:pt x="333299" y="267919"/>
                </a:cubicBezTo>
                <a:cubicBezTo>
                  <a:pt x="336042" y="269138"/>
                  <a:pt x="337718" y="270052"/>
                  <a:pt x="338328" y="270662"/>
                </a:cubicBezTo>
                <a:cubicBezTo>
                  <a:pt x="338938" y="271272"/>
                  <a:pt x="339242" y="271729"/>
                  <a:pt x="339242" y="272034"/>
                </a:cubicBezTo>
                <a:cubicBezTo>
                  <a:pt x="339242" y="272338"/>
                  <a:pt x="339547" y="272796"/>
                  <a:pt x="340157" y="273405"/>
                </a:cubicBezTo>
                <a:cubicBezTo>
                  <a:pt x="340157" y="274015"/>
                  <a:pt x="340461" y="274320"/>
                  <a:pt x="341071" y="274320"/>
                </a:cubicBezTo>
                <a:cubicBezTo>
                  <a:pt x="337413" y="274320"/>
                  <a:pt x="331317" y="274472"/>
                  <a:pt x="322783" y="274777"/>
                </a:cubicBezTo>
                <a:cubicBezTo>
                  <a:pt x="314249" y="275082"/>
                  <a:pt x="304952" y="275386"/>
                  <a:pt x="294894" y="275691"/>
                </a:cubicBezTo>
                <a:cubicBezTo>
                  <a:pt x="284835" y="275996"/>
                  <a:pt x="275539" y="276301"/>
                  <a:pt x="267004" y="276606"/>
                </a:cubicBezTo>
                <a:cubicBezTo>
                  <a:pt x="258471" y="276910"/>
                  <a:pt x="252374" y="277063"/>
                  <a:pt x="248716" y="277063"/>
                </a:cubicBezTo>
                <a:cubicBezTo>
                  <a:pt x="247498" y="277063"/>
                  <a:pt x="245211" y="277368"/>
                  <a:pt x="241859" y="277977"/>
                </a:cubicBezTo>
                <a:cubicBezTo>
                  <a:pt x="238506" y="278587"/>
                  <a:pt x="235001" y="279196"/>
                  <a:pt x="231343" y="279806"/>
                </a:cubicBezTo>
                <a:cubicBezTo>
                  <a:pt x="227685" y="280416"/>
                  <a:pt x="224180" y="281025"/>
                  <a:pt x="220828" y="281635"/>
                </a:cubicBezTo>
                <a:cubicBezTo>
                  <a:pt x="217475" y="282244"/>
                  <a:pt x="215493" y="282549"/>
                  <a:pt x="214884" y="282549"/>
                </a:cubicBezTo>
                <a:lnTo>
                  <a:pt x="202082" y="282549"/>
                </a:lnTo>
                <a:lnTo>
                  <a:pt x="192024" y="282549"/>
                </a:lnTo>
                <a:cubicBezTo>
                  <a:pt x="190805" y="281940"/>
                  <a:pt x="186995" y="280111"/>
                  <a:pt x="180594" y="277063"/>
                </a:cubicBezTo>
                <a:cubicBezTo>
                  <a:pt x="174193" y="274015"/>
                  <a:pt x="170383" y="271881"/>
                  <a:pt x="169164" y="270662"/>
                </a:cubicBezTo>
                <a:cubicBezTo>
                  <a:pt x="168554" y="270662"/>
                  <a:pt x="167183" y="270967"/>
                  <a:pt x="165049" y="271576"/>
                </a:cubicBezTo>
                <a:cubicBezTo>
                  <a:pt x="162916" y="272186"/>
                  <a:pt x="161544" y="272491"/>
                  <a:pt x="160934" y="272491"/>
                </a:cubicBezTo>
                <a:lnTo>
                  <a:pt x="160934" y="332841"/>
                </a:lnTo>
                <a:lnTo>
                  <a:pt x="0" y="332841"/>
                </a:lnTo>
                <a:lnTo>
                  <a:pt x="0" y="0"/>
                </a:lnTo>
                <a:close/>
              </a:path>
            </a:pathLst>
          </a:custGeom>
          <a:solidFill>
            <a:srgbClr val="B7B4AE"/>
          </a:solidFill>
          <a:ln>
            <a:solidFill>
              <a:srgbClr val="9583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Freeform: Shape 233">
            <a:extLst>
              <a:ext uri="{FF2B5EF4-FFF2-40B4-BE49-F238E27FC236}">
                <a16:creationId xmlns:a16="http://schemas.microsoft.com/office/drawing/2014/main" id="{1A4D8771-A886-4A75-82DE-43F8F12A8AAF}"/>
              </a:ext>
            </a:extLst>
          </p:cNvPr>
          <p:cNvSpPr/>
          <p:nvPr/>
        </p:nvSpPr>
        <p:spPr>
          <a:xfrm>
            <a:off x="4001287" y="3447520"/>
            <a:ext cx="186538" cy="67665"/>
          </a:xfrm>
          <a:custGeom>
            <a:avLst/>
            <a:gdLst/>
            <a:ahLst/>
            <a:cxnLst/>
            <a:rect l="l" t="t" r="r" b="b"/>
            <a:pathLst>
              <a:path w="186538" h="67665">
                <a:moveTo>
                  <a:pt x="0" y="0"/>
                </a:moveTo>
                <a:lnTo>
                  <a:pt x="76810" y="0"/>
                </a:lnTo>
                <a:lnTo>
                  <a:pt x="76810" y="16459"/>
                </a:lnTo>
                <a:cubicBezTo>
                  <a:pt x="81687" y="17678"/>
                  <a:pt x="86259" y="18592"/>
                  <a:pt x="90526" y="19202"/>
                </a:cubicBezTo>
                <a:cubicBezTo>
                  <a:pt x="94183" y="20421"/>
                  <a:pt x="98146" y="21183"/>
                  <a:pt x="102413" y="21488"/>
                </a:cubicBezTo>
                <a:cubicBezTo>
                  <a:pt x="106680" y="21793"/>
                  <a:pt x="110338" y="22250"/>
                  <a:pt x="113386" y="22860"/>
                </a:cubicBezTo>
                <a:cubicBezTo>
                  <a:pt x="114605" y="22860"/>
                  <a:pt x="117348" y="23164"/>
                  <a:pt x="121615" y="23774"/>
                </a:cubicBezTo>
                <a:cubicBezTo>
                  <a:pt x="125883" y="24384"/>
                  <a:pt x="130607" y="24993"/>
                  <a:pt x="135789" y="25603"/>
                </a:cubicBezTo>
                <a:cubicBezTo>
                  <a:pt x="140970" y="26212"/>
                  <a:pt x="145695" y="26822"/>
                  <a:pt x="149962" y="27432"/>
                </a:cubicBezTo>
                <a:cubicBezTo>
                  <a:pt x="154229" y="28041"/>
                  <a:pt x="156972" y="28346"/>
                  <a:pt x="158191" y="28346"/>
                </a:cubicBezTo>
                <a:cubicBezTo>
                  <a:pt x="160630" y="28346"/>
                  <a:pt x="165507" y="29413"/>
                  <a:pt x="172822" y="31546"/>
                </a:cubicBezTo>
                <a:cubicBezTo>
                  <a:pt x="180137" y="33680"/>
                  <a:pt x="184709" y="35356"/>
                  <a:pt x="186538" y="36576"/>
                </a:cubicBezTo>
                <a:lnTo>
                  <a:pt x="76810" y="36576"/>
                </a:lnTo>
                <a:lnTo>
                  <a:pt x="76810" y="67665"/>
                </a:lnTo>
                <a:lnTo>
                  <a:pt x="0" y="67665"/>
                </a:lnTo>
                <a:lnTo>
                  <a:pt x="0" y="0"/>
                </a:lnTo>
                <a:close/>
              </a:path>
            </a:pathLst>
          </a:custGeom>
          <a:solidFill>
            <a:srgbClr val="B7B4AE"/>
          </a:solidFill>
          <a:ln>
            <a:solidFill>
              <a:srgbClr val="9583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3" name="Freeform: Shape 302">
            <a:extLst>
              <a:ext uri="{FF2B5EF4-FFF2-40B4-BE49-F238E27FC236}">
                <a16:creationId xmlns:a16="http://schemas.microsoft.com/office/drawing/2014/main" id="{EB0BFBF8-9F84-4186-B374-C692DBFF84C9}"/>
              </a:ext>
            </a:extLst>
          </p:cNvPr>
          <p:cNvSpPr/>
          <p:nvPr/>
        </p:nvSpPr>
        <p:spPr>
          <a:xfrm>
            <a:off x="1411784" y="2217270"/>
            <a:ext cx="547725" cy="718718"/>
          </a:xfrm>
          <a:custGeom>
            <a:avLst/>
            <a:gdLst/>
            <a:ahLst/>
            <a:cxnLst/>
            <a:rect l="l" t="t" r="r" b="b"/>
            <a:pathLst>
              <a:path w="547725" h="718718">
                <a:moveTo>
                  <a:pt x="0" y="0"/>
                </a:moveTo>
                <a:lnTo>
                  <a:pt x="389534" y="0"/>
                </a:lnTo>
                <a:cubicBezTo>
                  <a:pt x="390753" y="1828"/>
                  <a:pt x="393344" y="4114"/>
                  <a:pt x="397306" y="6858"/>
                </a:cubicBezTo>
                <a:cubicBezTo>
                  <a:pt x="401269" y="9601"/>
                  <a:pt x="404164" y="10972"/>
                  <a:pt x="405993" y="10972"/>
                </a:cubicBezTo>
                <a:cubicBezTo>
                  <a:pt x="408432" y="10972"/>
                  <a:pt x="412546" y="9601"/>
                  <a:pt x="418338" y="6858"/>
                </a:cubicBezTo>
                <a:cubicBezTo>
                  <a:pt x="424129" y="4114"/>
                  <a:pt x="427634" y="1828"/>
                  <a:pt x="428853" y="0"/>
                </a:cubicBezTo>
                <a:lnTo>
                  <a:pt x="547725" y="0"/>
                </a:lnTo>
                <a:lnTo>
                  <a:pt x="547725" y="561441"/>
                </a:lnTo>
                <a:cubicBezTo>
                  <a:pt x="546506" y="561441"/>
                  <a:pt x="543610" y="561136"/>
                  <a:pt x="539038" y="560527"/>
                </a:cubicBezTo>
                <a:cubicBezTo>
                  <a:pt x="534466" y="559917"/>
                  <a:pt x="531571" y="559308"/>
                  <a:pt x="530352" y="558698"/>
                </a:cubicBezTo>
                <a:cubicBezTo>
                  <a:pt x="529132" y="558698"/>
                  <a:pt x="525475" y="556869"/>
                  <a:pt x="519379" y="553212"/>
                </a:cubicBezTo>
                <a:cubicBezTo>
                  <a:pt x="513283" y="549554"/>
                  <a:pt x="509625" y="547725"/>
                  <a:pt x="508406" y="547725"/>
                </a:cubicBezTo>
                <a:cubicBezTo>
                  <a:pt x="506577" y="547725"/>
                  <a:pt x="502920" y="547420"/>
                  <a:pt x="497433" y="546811"/>
                </a:cubicBezTo>
                <a:cubicBezTo>
                  <a:pt x="491947" y="546201"/>
                  <a:pt x="486003" y="545592"/>
                  <a:pt x="479602" y="544982"/>
                </a:cubicBezTo>
                <a:cubicBezTo>
                  <a:pt x="473202" y="544372"/>
                  <a:pt x="466801" y="543763"/>
                  <a:pt x="460400" y="543153"/>
                </a:cubicBezTo>
                <a:cubicBezTo>
                  <a:pt x="453999" y="542544"/>
                  <a:pt x="449275" y="542239"/>
                  <a:pt x="446227" y="542239"/>
                </a:cubicBezTo>
                <a:cubicBezTo>
                  <a:pt x="445617" y="542239"/>
                  <a:pt x="443636" y="542239"/>
                  <a:pt x="440283" y="542239"/>
                </a:cubicBezTo>
                <a:cubicBezTo>
                  <a:pt x="436930" y="542239"/>
                  <a:pt x="433273" y="542086"/>
                  <a:pt x="429310" y="541782"/>
                </a:cubicBezTo>
                <a:cubicBezTo>
                  <a:pt x="425348" y="541477"/>
                  <a:pt x="421386" y="541324"/>
                  <a:pt x="417423" y="541324"/>
                </a:cubicBezTo>
                <a:cubicBezTo>
                  <a:pt x="413461" y="541324"/>
                  <a:pt x="410260" y="541324"/>
                  <a:pt x="407822" y="541324"/>
                </a:cubicBezTo>
                <a:cubicBezTo>
                  <a:pt x="405384" y="541324"/>
                  <a:pt x="402183" y="541324"/>
                  <a:pt x="398221" y="541324"/>
                </a:cubicBezTo>
                <a:cubicBezTo>
                  <a:pt x="394258" y="541324"/>
                  <a:pt x="390448" y="541477"/>
                  <a:pt x="386791" y="541782"/>
                </a:cubicBezTo>
                <a:cubicBezTo>
                  <a:pt x="383133" y="542086"/>
                  <a:pt x="379933" y="542239"/>
                  <a:pt x="377190" y="542239"/>
                </a:cubicBezTo>
                <a:cubicBezTo>
                  <a:pt x="374446" y="542239"/>
                  <a:pt x="372770" y="542239"/>
                  <a:pt x="372160" y="542239"/>
                </a:cubicBezTo>
                <a:cubicBezTo>
                  <a:pt x="371551" y="542239"/>
                  <a:pt x="369112" y="542848"/>
                  <a:pt x="364845" y="544068"/>
                </a:cubicBezTo>
                <a:cubicBezTo>
                  <a:pt x="360578" y="545287"/>
                  <a:pt x="357530" y="546506"/>
                  <a:pt x="355701" y="547725"/>
                </a:cubicBezTo>
                <a:cubicBezTo>
                  <a:pt x="353872" y="548944"/>
                  <a:pt x="349910" y="550773"/>
                  <a:pt x="343814" y="553212"/>
                </a:cubicBezTo>
                <a:cubicBezTo>
                  <a:pt x="337718" y="555650"/>
                  <a:pt x="334060" y="557479"/>
                  <a:pt x="332841" y="558698"/>
                </a:cubicBezTo>
                <a:lnTo>
                  <a:pt x="327355" y="564184"/>
                </a:lnTo>
                <a:cubicBezTo>
                  <a:pt x="326745" y="565404"/>
                  <a:pt x="326440" y="566318"/>
                  <a:pt x="326440" y="566928"/>
                </a:cubicBezTo>
                <a:lnTo>
                  <a:pt x="326440" y="570585"/>
                </a:lnTo>
                <a:cubicBezTo>
                  <a:pt x="326440" y="571195"/>
                  <a:pt x="326593" y="572109"/>
                  <a:pt x="326898" y="573328"/>
                </a:cubicBezTo>
                <a:cubicBezTo>
                  <a:pt x="327202" y="574548"/>
                  <a:pt x="327355" y="575462"/>
                  <a:pt x="327355" y="576072"/>
                </a:cubicBezTo>
                <a:cubicBezTo>
                  <a:pt x="327964" y="574852"/>
                  <a:pt x="328879" y="573633"/>
                  <a:pt x="330098" y="572414"/>
                </a:cubicBezTo>
                <a:cubicBezTo>
                  <a:pt x="331317" y="571195"/>
                  <a:pt x="332232" y="570585"/>
                  <a:pt x="332841" y="570585"/>
                </a:cubicBezTo>
                <a:cubicBezTo>
                  <a:pt x="334060" y="569366"/>
                  <a:pt x="336042" y="568147"/>
                  <a:pt x="338785" y="566928"/>
                </a:cubicBezTo>
                <a:cubicBezTo>
                  <a:pt x="341528" y="565708"/>
                  <a:pt x="343509" y="564794"/>
                  <a:pt x="344728" y="564184"/>
                </a:cubicBezTo>
                <a:cubicBezTo>
                  <a:pt x="346557" y="562965"/>
                  <a:pt x="350367" y="561746"/>
                  <a:pt x="356158" y="560527"/>
                </a:cubicBezTo>
                <a:cubicBezTo>
                  <a:pt x="361950" y="559308"/>
                  <a:pt x="365455" y="558698"/>
                  <a:pt x="366674" y="558698"/>
                </a:cubicBezTo>
                <a:lnTo>
                  <a:pt x="400507" y="558698"/>
                </a:lnTo>
                <a:lnTo>
                  <a:pt x="434340" y="558698"/>
                </a:lnTo>
                <a:cubicBezTo>
                  <a:pt x="434949" y="558698"/>
                  <a:pt x="436778" y="558850"/>
                  <a:pt x="439826" y="559155"/>
                </a:cubicBezTo>
                <a:cubicBezTo>
                  <a:pt x="442874" y="559460"/>
                  <a:pt x="446227" y="559917"/>
                  <a:pt x="449884" y="560527"/>
                </a:cubicBezTo>
                <a:cubicBezTo>
                  <a:pt x="453542" y="561136"/>
                  <a:pt x="457047" y="561746"/>
                  <a:pt x="460400" y="562356"/>
                </a:cubicBezTo>
                <a:cubicBezTo>
                  <a:pt x="463753" y="562965"/>
                  <a:pt x="466344" y="563575"/>
                  <a:pt x="468172" y="564184"/>
                </a:cubicBezTo>
                <a:cubicBezTo>
                  <a:pt x="469392" y="564794"/>
                  <a:pt x="472287" y="565708"/>
                  <a:pt x="476859" y="566928"/>
                </a:cubicBezTo>
                <a:cubicBezTo>
                  <a:pt x="481431" y="568147"/>
                  <a:pt x="484327" y="569366"/>
                  <a:pt x="485546" y="570585"/>
                </a:cubicBezTo>
                <a:cubicBezTo>
                  <a:pt x="486765" y="571195"/>
                  <a:pt x="489661" y="573024"/>
                  <a:pt x="494233" y="576072"/>
                </a:cubicBezTo>
                <a:cubicBezTo>
                  <a:pt x="498805" y="579120"/>
                  <a:pt x="501396" y="580948"/>
                  <a:pt x="502005" y="581558"/>
                </a:cubicBezTo>
                <a:cubicBezTo>
                  <a:pt x="503224" y="582168"/>
                  <a:pt x="507034" y="583082"/>
                  <a:pt x="513435" y="584301"/>
                </a:cubicBezTo>
                <a:cubicBezTo>
                  <a:pt x="519836" y="585520"/>
                  <a:pt x="523646" y="586435"/>
                  <a:pt x="524865" y="587044"/>
                </a:cubicBezTo>
                <a:cubicBezTo>
                  <a:pt x="526085" y="588264"/>
                  <a:pt x="528066" y="589330"/>
                  <a:pt x="530809" y="590245"/>
                </a:cubicBezTo>
                <a:cubicBezTo>
                  <a:pt x="533552" y="591159"/>
                  <a:pt x="536143" y="592226"/>
                  <a:pt x="538581" y="593445"/>
                </a:cubicBezTo>
                <a:cubicBezTo>
                  <a:pt x="541020" y="595274"/>
                  <a:pt x="544068" y="596798"/>
                  <a:pt x="547725" y="598017"/>
                </a:cubicBezTo>
                <a:lnTo>
                  <a:pt x="547725" y="716889"/>
                </a:lnTo>
                <a:lnTo>
                  <a:pt x="313639" y="716889"/>
                </a:lnTo>
                <a:lnTo>
                  <a:pt x="313639" y="524865"/>
                </a:lnTo>
                <a:lnTo>
                  <a:pt x="234086" y="524865"/>
                </a:lnTo>
                <a:lnTo>
                  <a:pt x="234086" y="718718"/>
                </a:lnTo>
                <a:cubicBezTo>
                  <a:pt x="231648" y="718718"/>
                  <a:pt x="227685" y="718718"/>
                  <a:pt x="222199" y="718718"/>
                </a:cubicBezTo>
                <a:cubicBezTo>
                  <a:pt x="216712" y="718718"/>
                  <a:pt x="210769" y="718566"/>
                  <a:pt x="204368" y="718261"/>
                </a:cubicBezTo>
                <a:cubicBezTo>
                  <a:pt x="197967" y="717956"/>
                  <a:pt x="192024" y="717651"/>
                  <a:pt x="186537" y="717346"/>
                </a:cubicBezTo>
                <a:cubicBezTo>
                  <a:pt x="181051" y="717042"/>
                  <a:pt x="177088" y="716889"/>
                  <a:pt x="174650" y="716889"/>
                </a:cubicBezTo>
                <a:cubicBezTo>
                  <a:pt x="171602" y="716280"/>
                  <a:pt x="165811" y="715365"/>
                  <a:pt x="157276" y="714146"/>
                </a:cubicBezTo>
                <a:cubicBezTo>
                  <a:pt x="148742" y="712927"/>
                  <a:pt x="143256" y="712012"/>
                  <a:pt x="140817" y="711403"/>
                </a:cubicBezTo>
                <a:cubicBezTo>
                  <a:pt x="139598" y="710793"/>
                  <a:pt x="135940" y="708660"/>
                  <a:pt x="129844" y="705002"/>
                </a:cubicBezTo>
                <a:cubicBezTo>
                  <a:pt x="123748" y="701344"/>
                  <a:pt x="120091" y="699516"/>
                  <a:pt x="118872" y="699516"/>
                </a:cubicBezTo>
                <a:cubicBezTo>
                  <a:pt x="115824" y="700125"/>
                  <a:pt x="111556" y="702564"/>
                  <a:pt x="106070" y="706831"/>
                </a:cubicBezTo>
                <a:cubicBezTo>
                  <a:pt x="100584" y="711098"/>
                  <a:pt x="97231" y="714451"/>
                  <a:pt x="96012" y="716889"/>
                </a:cubicBezTo>
                <a:lnTo>
                  <a:pt x="0" y="716889"/>
                </a:lnTo>
                <a:lnTo>
                  <a:pt x="0" y="0"/>
                </a:lnTo>
                <a:close/>
                <a:moveTo>
                  <a:pt x="236829" y="169164"/>
                </a:moveTo>
                <a:lnTo>
                  <a:pt x="236829" y="350215"/>
                </a:lnTo>
                <a:lnTo>
                  <a:pt x="310896" y="350215"/>
                </a:lnTo>
                <a:lnTo>
                  <a:pt x="310896" y="169164"/>
                </a:lnTo>
                <a:lnTo>
                  <a:pt x="236829" y="169164"/>
                </a:lnTo>
                <a:close/>
              </a:path>
            </a:pathLst>
          </a:custGeom>
          <a:solidFill>
            <a:srgbClr val="958365"/>
          </a:solidFill>
          <a:ln>
            <a:solidFill>
              <a:srgbClr val="9583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2" name="Freeform: Shape 301">
            <a:extLst>
              <a:ext uri="{FF2B5EF4-FFF2-40B4-BE49-F238E27FC236}">
                <a16:creationId xmlns:a16="http://schemas.microsoft.com/office/drawing/2014/main" id="{DC87FEDA-E2EC-4B14-BE53-6ED1B012A6EE}"/>
              </a:ext>
            </a:extLst>
          </p:cNvPr>
          <p:cNvSpPr/>
          <p:nvPr/>
        </p:nvSpPr>
        <p:spPr>
          <a:xfrm>
            <a:off x="2030909" y="2217271"/>
            <a:ext cx="547725" cy="716889"/>
          </a:xfrm>
          <a:custGeom>
            <a:avLst/>
            <a:gdLst/>
            <a:ahLst/>
            <a:cxnLst/>
            <a:rect l="l" t="t" r="r" b="b"/>
            <a:pathLst>
              <a:path w="547725" h="716889">
                <a:moveTo>
                  <a:pt x="0" y="0"/>
                </a:moveTo>
                <a:lnTo>
                  <a:pt x="547725" y="0"/>
                </a:lnTo>
                <a:lnTo>
                  <a:pt x="547725" y="341985"/>
                </a:lnTo>
                <a:lnTo>
                  <a:pt x="485546" y="341985"/>
                </a:lnTo>
                <a:lnTo>
                  <a:pt x="485546" y="375818"/>
                </a:lnTo>
                <a:lnTo>
                  <a:pt x="547725" y="375818"/>
                </a:lnTo>
                <a:lnTo>
                  <a:pt x="547725" y="716889"/>
                </a:lnTo>
                <a:lnTo>
                  <a:pt x="145389" y="716889"/>
                </a:lnTo>
                <a:cubicBezTo>
                  <a:pt x="145389" y="715670"/>
                  <a:pt x="145542" y="712927"/>
                  <a:pt x="145846" y="708660"/>
                </a:cubicBezTo>
                <a:cubicBezTo>
                  <a:pt x="146151" y="704392"/>
                  <a:pt x="146304" y="701344"/>
                  <a:pt x="146304" y="699516"/>
                </a:cubicBezTo>
                <a:cubicBezTo>
                  <a:pt x="146913" y="698906"/>
                  <a:pt x="148132" y="696315"/>
                  <a:pt x="149961" y="691743"/>
                </a:cubicBezTo>
                <a:cubicBezTo>
                  <a:pt x="151790" y="687171"/>
                  <a:pt x="152705" y="684276"/>
                  <a:pt x="152705" y="683056"/>
                </a:cubicBezTo>
                <a:lnTo>
                  <a:pt x="152705" y="651052"/>
                </a:lnTo>
                <a:lnTo>
                  <a:pt x="152705" y="615391"/>
                </a:lnTo>
                <a:cubicBezTo>
                  <a:pt x="152705" y="612952"/>
                  <a:pt x="152400" y="608076"/>
                  <a:pt x="151790" y="600760"/>
                </a:cubicBezTo>
                <a:cubicBezTo>
                  <a:pt x="151180" y="593445"/>
                  <a:pt x="150571" y="585978"/>
                  <a:pt x="149961" y="578358"/>
                </a:cubicBezTo>
                <a:cubicBezTo>
                  <a:pt x="149352" y="570738"/>
                  <a:pt x="148742" y="563422"/>
                  <a:pt x="148132" y="556412"/>
                </a:cubicBezTo>
                <a:cubicBezTo>
                  <a:pt x="147523" y="549402"/>
                  <a:pt x="146913" y="544677"/>
                  <a:pt x="146304" y="542239"/>
                </a:cubicBezTo>
                <a:cubicBezTo>
                  <a:pt x="146304" y="541020"/>
                  <a:pt x="145694" y="537362"/>
                  <a:pt x="144475" y="531266"/>
                </a:cubicBezTo>
                <a:cubicBezTo>
                  <a:pt x="143256" y="525170"/>
                  <a:pt x="142036" y="521208"/>
                  <a:pt x="140817" y="519379"/>
                </a:cubicBezTo>
                <a:cubicBezTo>
                  <a:pt x="140817" y="518160"/>
                  <a:pt x="140055" y="516178"/>
                  <a:pt x="138531" y="513435"/>
                </a:cubicBezTo>
                <a:cubicBezTo>
                  <a:pt x="137007" y="510692"/>
                  <a:pt x="135940" y="509016"/>
                  <a:pt x="135331" y="508406"/>
                </a:cubicBezTo>
                <a:lnTo>
                  <a:pt x="135331" y="654710"/>
                </a:lnTo>
                <a:cubicBezTo>
                  <a:pt x="135331" y="655929"/>
                  <a:pt x="134721" y="659282"/>
                  <a:pt x="133502" y="664768"/>
                </a:cubicBezTo>
                <a:cubicBezTo>
                  <a:pt x="132283" y="670255"/>
                  <a:pt x="131064" y="674522"/>
                  <a:pt x="129844" y="677570"/>
                </a:cubicBezTo>
                <a:cubicBezTo>
                  <a:pt x="129235" y="678789"/>
                  <a:pt x="128321" y="680770"/>
                  <a:pt x="127101" y="683514"/>
                </a:cubicBezTo>
                <a:cubicBezTo>
                  <a:pt x="125882" y="686257"/>
                  <a:pt x="124968" y="687933"/>
                  <a:pt x="124358" y="688543"/>
                </a:cubicBezTo>
                <a:cubicBezTo>
                  <a:pt x="122529" y="690372"/>
                  <a:pt x="120091" y="692962"/>
                  <a:pt x="117043" y="696315"/>
                </a:cubicBezTo>
                <a:cubicBezTo>
                  <a:pt x="113995" y="699668"/>
                  <a:pt x="110947" y="702868"/>
                  <a:pt x="107899" y="705916"/>
                </a:cubicBezTo>
                <a:cubicBezTo>
                  <a:pt x="104851" y="708964"/>
                  <a:pt x="102108" y="711555"/>
                  <a:pt x="99669" y="713689"/>
                </a:cubicBezTo>
                <a:cubicBezTo>
                  <a:pt x="97231" y="715822"/>
                  <a:pt x="96012" y="716889"/>
                  <a:pt x="96012" y="716889"/>
                </a:cubicBezTo>
                <a:lnTo>
                  <a:pt x="0" y="716889"/>
                </a:lnTo>
                <a:lnTo>
                  <a:pt x="0" y="513892"/>
                </a:lnTo>
                <a:cubicBezTo>
                  <a:pt x="0" y="513283"/>
                  <a:pt x="2133" y="512368"/>
                  <a:pt x="6400" y="511149"/>
                </a:cubicBezTo>
                <a:cubicBezTo>
                  <a:pt x="10667" y="509930"/>
                  <a:pt x="14325" y="509016"/>
                  <a:pt x="17373" y="508406"/>
                </a:cubicBezTo>
                <a:cubicBezTo>
                  <a:pt x="17983" y="508406"/>
                  <a:pt x="19964" y="508101"/>
                  <a:pt x="23317" y="507492"/>
                </a:cubicBezTo>
                <a:cubicBezTo>
                  <a:pt x="26670" y="506882"/>
                  <a:pt x="30175" y="506120"/>
                  <a:pt x="33832" y="505206"/>
                </a:cubicBezTo>
                <a:cubicBezTo>
                  <a:pt x="37490" y="504291"/>
                  <a:pt x="40995" y="503529"/>
                  <a:pt x="44348" y="502920"/>
                </a:cubicBezTo>
                <a:cubicBezTo>
                  <a:pt x="47701" y="502310"/>
                  <a:pt x="49987" y="502005"/>
                  <a:pt x="51206" y="502005"/>
                </a:cubicBezTo>
                <a:cubicBezTo>
                  <a:pt x="53035" y="502005"/>
                  <a:pt x="56083" y="501396"/>
                  <a:pt x="60350" y="500176"/>
                </a:cubicBezTo>
                <a:cubicBezTo>
                  <a:pt x="64617" y="498957"/>
                  <a:pt x="69037" y="497738"/>
                  <a:pt x="73609" y="496519"/>
                </a:cubicBezTo>
                <a:cubicBezTo>
                  <a:pt x="78181" y="495300"/>
                  <a:pt x="82600" y="494233"/>
                  <a:pt x="86868" y="493318"/>
                </a:cubicBezTo>
                <a:cubicBezTo>
                  <a:pt x="91135" y="492404"/>
                  <a:pt x="94183" y="491642"/>
                  <a:pt x="96012" y="491032"/>
                </a:cubicBezTo>
                <a:cubicBezTo>
                  <a:pt x="94792" y="490423"/>
                  <a:pt x="92049" y="489508"/>
                  <a:pt x="87782" y="488289"/>
                </a:cubicBezTo>
                <a:cubicBezTo>
                  <a:pt x="83515" y="487070"/>
                  <a:pt x="80467" y="486156"/>
                  <a:pt x="78638" y="485546"/>
                </a:cubicBezTo>
                <a:cubicBezTo>
                  <a:pt x="77419" y="485546"/>
                  <a:pt x="74371" y="484936"/>
                  <a:pt x="69494" y="483717"/>
                </a:cubicBezTo>
                <a:cubicBezTo>
                  <a:pt x="64617" y="482498"/>
                  <a:pt x="59283" y="481279"/>
                  <a:pt x="53492" y="480060"/>
                </a:cubicBezTo>
                <a:cubicBezTo>
                  <a:pt x="47701" y="478840"/>
                  <a:pt x="42367" y="477774"/>
                  <a:pt x="37490" y="476859"/>
                </a:cubicBezTo>
                <a:cubicBezTo>
                  <a:pt x="32613" y="475945"/>
                  <a:pt x="29565" y="475183"/>
                  <a:pt x="28346" y="474573"/>
                </a:cubicBezTo>
                <a:lnTo>
                  <a:pt x="5486" y="451713"/>
                </a:lnTo>
                <a:cubicBezTo>
                  <a:pt x="4267" y="450494"/>
                  <a:pt x="3048" y="448513"/>
                  <a:pt x="1828" y="445770"/>
                </a:cubicBezTo>
                <a:cubicBezTo>
                  <a:pt x="609" y="443026"/>
                  <a:pt x="0" y="441350"/>
                  <a:pt x="0" y="440740"/>
                </a:cubicBezTo>
                <a:lnTo>
                  <a:pt x="0" y="0"/>
                </a:lnTo>
                <a:close/>
                <a:moveTo>
                  <a:pt x="236829" y="192024"/>
                </a:moveTo>
                <a:lnTo>
                  <a:pt x="236829" y="259689"/>
                </a:lnTo>
                <a:lnTo>
                  <a:pt x="313639" y="259689"/>
                </a:lnTo>
                <a:lnTo>
                  <a:pt x="313639" y="228600"/>
                </a:lnTo>
                <a:lnTo>
                  <a:pt x="423367" y="228600"/>
                </a:lnTo>
                <a:cubicBezTo>
                  <a:pt x="421538" y="227380"/>
                  <a:pt x="416966" y="225704"/>
                  <a:pt x="409651" y="223570"/>
                </a:cubicBezTo>
                <a:cubicBezTo>
                  <a:pt x="402336" y="221437"/>
                  <a:pt x="397459" y="220370"/>
                  <a:pt x="395020" y="220370"/>
                </a:cubicBezTo>
                <a:cubicBezTo>
                  <a:pt x="393801" y="220370"/>
                  <a:pt x="391058" y="220065"/>
                  <a:pt x="386791" y="219456"/>
                </a:cubicBezTo>
                <a:cubicBezTo>
                  <a:pt x="382524" y="218846"/>
                  <a:pt x="377799" y="218236"/>
                  <a:pt x="372618" y="217627"/>
                </a:cubicBezTo>
                <a:cubicBezTo>
                  <a:pt x="367436" y="217017"/>
                  <a:pt x="362712" y="216408"/>
                  <a:pt x="358445" y="215798"/>
                </a:cubicBezTo>
                <a:cubicBezTo>
                  <a:pt x="354177" y="215188"/>
                  <a:pt x="351434" y="214884"/>
                  <a:pt x="350215" y="214884"/>
                </a:cubicBezTo>
                <a:cubicBezTo>
                  <a:pt x="347167" y="214274"/>
                  <a:pt x="343509" y="213817"/>
                  <a:pt x="339242" y="213512"/>
                </a:cubicBezTo>
                <a:cubicBezTo>
                  <a:pt x="334975" y="213207"/>
                  <a:pt x="331012" y="212445"/>
                  <a:pt x="327355" y="211226"/>
                </a:cubicBezTo>
                <a:cubicBezTo>
                  <a:pt x="323088" y="210616"/>
                  <a:pt x="318516" y="209702"/>
                  <a:pt x="313639" y="208483"/>
                </a:cubicBezTo>
                <a:lnTo>
                  <a:pt x="313639" y="192024"/>
                </a:lnTo>
                <a:lnTo>
                  <a:pt x="236829" y="192024"/>
                </a:lnTo>
                <a:close/>
                <a:moveTo>
                  <a:pt x="236829" y="457200"/>
                </a:moveTo>
                <a:lnTo>
                  <a:pt x="236829" y="524865"/>
                </a:lnTo>
                <a:lnTo>
                  <a:pt x="310896" y="524865"/>
                </a:lnTo>
                <a:lnTo>
                  <a:pt x="310896" y="457200"/>
                </a:lnTo>
                <a:lnTo>
                  <a:pt x="236829" y="457200"/>
                </a:lnTo>
                <a:close/>
              </a:path>
            </a:pathLst>
          </a:custGeom>
          <a:solidFill>
            <a:srgbClr val="958365"/>
          </a:solidFill>
          <a:ln>
            <a:solidFill>
              <a:srgbClr val="9583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1" name="Freeform: Shape 300">
            <a:extLst>
              <a:ext uri="{FF2B5EF4-FFF2-40B4-BE49-F238E27FC236}">
                <a16:creationId xmlns:a16="http://schemas.microsoft.com/office/drawing/2014/main" id="{CB953C15-3B70-45F4-AD66-264EF989C02D}"/>
              </a:ext>
            </a:extLst>
          </p:cNvPr>
          <p:cNvSpPr/>
          <p:nvPr/>
        </p:nvSpPr>
        <p:spPr>
          <a:xfrm>
            <a:off x="2650033" y="2217271"/>
            <a:ext cx="581558" cy="716889"/>
          </a:xfrm>
          <a:custGeom>
            <a:avLst/>
            <a:gdLst/>
            <a:ahLst/>
            <a:cxnLst/>
            <a:rect l="l" t="t" r="r" b="b"/>
            <a:pathLst>
              <a:path w="581558" h="716889">
                <a:moveTo>
                  <a:pt x="87782" y="0"/>
                </a:moveTo>
                <a:lnTo>
                  <a:pt x="581558" y="0"/>
                </a:lnTo>
                <a:lnTo>
                  <a:pt x="581558" y="189280"/>
                </a:lnTo>
                <a:lnTo>
                  <a:pt x="228600" y="189280"/>
                </a:lnTo>
                <a:lnTo>
                  <a:pt x="228600" y="254203"/>
                </a:lnTo>
                <a:cubicBezTo>
                  <a:pt x="226161" y="252984"/>
                  <a:pt x="221132" y="250088"/>
                  <a:pt x="213512" y="245516"/>
                </a:cubicBezTo>
                <a:cubicBezTo>
                  <a:pt x="205892" y="240944"/>
                  <a:pt x="200558" y="238048"/>
                  <a:pt x="197510" y="236829"/>
                </a:cubicBezTo>
                <a:lnTo>
                  <a:pt x="192024" y="236829"/>
                </a:lnTo>
                <a:lnTo>
                  <a:pt x="186537" y="236829"/>
                </a:lnTo>
                <a:cubicBezTo>
                  <a:pt x="185318" y="236829"/>
                  <a:pt x="183032" y="237134"/>
                  <a:pt x="179679" y="237744"/>
                </a:cubicBezTo>
                <a:cubicBezTo>
                  <a:pt x="176326" y="238353"/>
                  <a:pt x="172821" y="238963"/>
                  <a:pt x="169164" y="239572"/>
                </a:cubicBezTo>
                <a:cubicBezTo>
                  <a:pt x="165506" y="240182"/>
                  <a:pt x="162001" y="240792"/>
                  <a:pt x="158648" y="241401"/>
                </a:cubicBezTo>
                <a:cubicBezTo>
                  <a:pt x="155295" y="242011"/>
                  <a:pt x="153314" y="242316"/>
                  <a:pt x="152705" y="242316"/>
                </a:cubicBezTo>
                <a:cubicBezTo>
                  <a:pt x="150876" y="242925"/>
                  <a:pt x="147980" y="243535"/>
                  <a:pt x="144018" y="244144"/>
                </a:cubicBezTo>
                <a:cubicBezTo>
                  <a:pt x="140055" y="244754"/>
                  <a:pt x="135940" y="245364"/>
                  <a:pt x="131673" y="245973"/>
                </a:cubicBezTo>
                <a:cubicBezTo>
                  <a:pt x="127406" y="246583"/>
                  <a:pt x="123444" y="247192"/>
                  <a:pt x="119786" y="247802"/>
                </a:cubicBezTo>
                <a:cubicBezTo>
                  <a:pt x="116129" y="248412"/>
                  <a:pt x="113690" y="248716"/>
                  <a:pt x="112471" y="248716"/>
                </a:cubicBezTo>
                <a:lnTo>
                  <a:pt x="109728" y="248716"/>
                </a:lnTo>
                <a:lnTo>
                  <a:pt x="106984" y="248716"/>
                </a:lnTo>
                <a:cubicBezTo>
                  <a:pt x="105156" y="248716"/>
                  <a:pt x="101803" y="248412"/>
                  <a:pt x="96926" y="247802"/>
                </a:cubicBezTo>
                <a:cubicBezTo>
                  <a:pt x="92049" y="247192"/>
                  <a:pt x="87020" y="246583"/>
                  <a:pt x="81838" y="245973"/>
                </a:cubicBezTo>
                <a:cubicBezTo>
                  <a:pt x="76657" y="245364"/>
                  <a:pt x="71628" y="244754"/>
                  <a:pt x="66751" y="244144"/>
                </a:cubicBezTo>
                <a:cubicBezTo>
                  <a:pt x="61874" y="243535"/>
                  <a:pt x="58521" y="242925"/>
                  <a:pt x="56693" y="242316"/>
                </a:cubicBezTo>
                <a:lnTo>
                  <a:pt x="51206" y="248716"/>
                </a:lnTo>
                <a:cubicBezTo>
                  <a:pt x="51206" y="249326"/>
                  <a:pt x="51816" y="250240"/>
                  <a:pt x="53035" y="251460"/>
                </a:cubicBezTo>
                <a:cubicBezTo>
                  <a:pt x="54254" y="252679"/>
                  <a:pt x="55473" y="253593"/>
                  <a:pt x="56693" y="254203"/>
                </a:cubicBezTo>
                <a:cubicBezTo>
                  <a:pt x="57912" y="254203"/>
                  <a:pt x="61264" y="254965"/>
                  <a:pt x="66751" y="256489"/>
                </a:cubicBezTo>
                <a:cubicBezTo>
                  <a:pt x="72237" y="258013"/>
                  <a:pt x="76200" y="259080"/>
                  <a:pt x="78638" y="259689"/>
                </a:cubicBezTo>
                <a:cubicBezTo>
                  <a:pt x="80467" y="259689"/>
                  <a:pt x="83058" y="259994"/>
                  <a:pt x="86410" y="260604"/>
                </a:cubicBezTo>
                <a:cubicBezTo>
                  <a:pt x="89763" y="261213"/>
                  <a:pt x="93268" y="261823"/>
                  <a:pt x="96926" y="262432"/>
                </a:cubicBezTo>
                <a:cubicBezTo>
                  <a:pt x="100583" y="263042"/>
                  <a:pt x="103937" y="263652"/>
                  <a:pt x="106984" y="264261"/>
                </a:cubicBezTo>
                <a:cubicBezTo>
                  <a:pt x="110033" y="264871"/>
                  <a:pt x="111861" y="265176"/>
                  <a:pt x="112471" y="265176"/>
                </a:cubicBezTo>
                <a:cubicBezTo>
                  <a:pt x="115519" y="265176"/>
                  <a:pt x="121158" y="265480"/>
                  <a:pt x="129387" y="266090"/>
                </a:cubicBezTo>
                <a:cubicBezTo>
                  <a:pt x="137617" y="266700"/>
                  <a:pt x="146151" y="267309"/>
                  <a:pt x="154990" y="267919"/>
                </a:cubicBezTo>
                <a:cubicBezTo>
                  <a:pt x="163830" y="268528"/>
                  <a:pt x="172364" y="269138"/>
                  <a:pt x="180594" y="269748"/>
                </a:cubicBezTo>
                <a:cubicBezTo>
                  <a:pt x="188823" y="270357"/>
                  <a:pt x="194462" y="270662"/>
                  <a:pt x="197510" y="270662"/>
                </a:cubicBezTo>
                <a:lnTo>
                  <a:pt x="228600" y="299008"/>
                </a:lnTo>
                <a:lnTo>
                  <a:pt x="228600" y="527608"/>
                </a:lnTo>
                <a:lnTo>
                  <a:pt x="581558" y="527608"/>
                </a:lnTo>
                <a:lnTo>
                  <a:pt x="581558" y="716889"/>
                </a:lnTo>
                <a:lnTo>
                  <a:pt x="434340" y="716889"/>
                </a:lnTo>
                <a:cubicBezTo>
                  <a:pt x="433730" y="716889"/>
                  <a:pt x="432054" y="716280"/>
                  <a:pt x="429310" y="715060"/>
                </a:cubicBezTo>
                <a:cubicBezTo>
                  <a:pt x="426567" y="713841"/>
                  <a:pt x="424586" y="712622"/>
                  <a:pt x="423367" y="711403"/>
                </a:cubicBezTo>
                <a:cubicBezTo>
                  <a:pt x="422148" y="710184"/>
                  <a:pt x="420167" y="708202"/>
                  <a:pt x="417423" y="705459"/>
                </a:cubicBezTo>
                <a:cubicBezTo>
                  <a:pt x="414680" y="702716"/>
                  <a:pt x="413004" y="700735"/>
                  <a:pt x="412394" y="699516"/>
                </a:cubicBezTo>
                <a:cubicBezTo>
                  <a:pt x="412394" y="697687"/>
                  <a:pt x="412089" y="694791"/>
                  <a:pt x="411480" y="690829"/>
                </a:cubicBezTo>
                <a:cubicBezTo>
                  <a:pt x="410870" y="686866"/>
                  <a:pt x="410260" y="682447"/>
                  <a:pt x="409651" y="677570"/>
                </a:cubicBezTo>
                <a:cubicBezTo>
                  <a:pt x="409041" y="672693"/>
                  <a:pt x="408432" y="668121"/>
                  <a:pt x="407822" y="663854"/>
                </a:cubicBezTo>
                <a:cubicBezTo>
                  <a:pt x="407212" y="659587"/>
                  <a:pt x="406603" y="656539"/>
                  <a:pt x="405993" y="654710"/>
                </a:cubicBezTo>
                <a:cubicBezTo>
                  <a:pt x="405993" y="653491"/>
                  <a:pt x="405384" y="651357"/>
                  <a:pt x="404164" y="648309"/>
                </a:cubicBezTo>
                <a:cubicBezTo>
                  <a:pt x="402945" y="645261"/>
                  <a:pt x="401726" y="643737"/>
                  <a:pt x="400507" y="643737"/>
                </a:cubicBezTo>
                <a:cubicBezTo>
                  <a:pt x="400507" y="643128"/>
                  <a:pt x="399745" y="642670"/>
                  <a:pt x="398221" y="642366"/>
                </a:cubicBezTo>
                <a:cubicBezTo>
                  <a:pt x="396697" y="642061"/>
                  <a:pt x="395325" y="641908"/>
                  <a:pt x="394106" y="641908"/>
                </a:cubicBezTo>
                <a:cubicBezTo>
                  <a:pt x="393496" y="641908"/>
                  <a:pt x="392582" y="642061"/>
                  <a:pt x="391363" y="642366"/>
                </a:cubicBezTo>
                <a:cubicBezTo>
                  <a:pt x="390144" y="642670"/>
                  <a:pt x="389534" y="643128"/>
                  <a:pt x="389534" y="643737"/>
                </a:cubicBezTo>
                <a:lnTo>
                  <a:pt x="372160" y="716889"/>
                </a:lnTo>
                <a:lnTo>
                  <a:pt x="87782" y="716889"/>
                </a:lnTo>
                <a:lnTo>
                  <a:pt x="87782" y="629107"/>
                </a:lnTo>
                <a:lnTo>
                  <a:pt x="0" y="629107"/>
                </a:lnTo>
                <a:lnTo>
                  <a:pt x="0" y="412394"/>
                </a:lnTo>
                <a:cubicBezTo>
                  <a:pt x="0" y="411175"/>
                  <a:pt x="609" y="409194"/>
                  <a:pt x="1828" y="406450"/>
                </a:cubicBezTo>
                <a:cubicBezTo>
                  <a:pt x="3048" y="403707"/>
                  <a:pt x="4267" y="401726"/>
                  <a:pt x="5486" y="400507"/>
                </a:cubicBezTo>
                <a:cubicBezTo>
                  <a:pt x="5486" y="399897"/>
                  <a:pt x="6401" y="398678"/>
                  <a:pt x="8229" y="396849"/>
                </a:cubicBezTo>
                <a:cubicBezTo>
                  <a:pt x="8839" y="396240"/>
                  <a:pt x="9753" y="395630"/>
                  <a:pt x="10972" y="395020"/>
                </a:cubicBezTo>
                <a:cubicBezTo>
                  <a:pt x="13411" y="394411"/>
                  <a:pt x="18135" y="393496"/>
                  <a:pt x="25146" y="392277"/>
                </a:cubicBezTo>
                <a:cubicBezTo>
                  <a:pt x="32156" y="391058"/>
                  <a:pt x="36880" y="390144"/>
                  <a:pt x="39319" y="389534"/>
                </a:cubicBezTo>
                <a:lnTo>
                  <a:pt x="39319" y="384048"/>
                </a:lnTo>
                <a:lnTo>
                  <a:pt x="0" y="372160"/>
                </a:lnTo>
                <a:lnTo>
                  <a:pt x="0" y="87782"/>
                </a:lnTo>
                <a:lnTo>
                  <a:pt x="87782" y="87782"/>
                </a:lnTo>
                <a:lnTo>
                  <a:pt x="87782" y="0"/>
                </a:lnTo>
                <a:close/>
              </a:path>
            </a:pathLst>
          </a:custGeom>
          <a:solidFill>
            <a:srgbClr val="958365"/>
          </a:solidFill>
          <a:ln>
            <a:solidFill>
              <a:srgbClr val="9583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0" name="Freeform: Shape 299">
            <a:extLst>
              <a:ext uri="{FF2B5EF4-FFF2-40B4-BE49-F238E27FC236}">
                <a16:creationId xmlns:a16="http://schemas.microsoft.com/office/drawing/2014/main" id="{CFD24DD9-B857-4077-88A0-5ABD77C89C1E}"/>
              </a:ext>
            </a:extLst>
          </p:cNvPr>
          <p:cNvSpPr/>
          <p:nvPr/>
        </p:nvSpPr>
        <p:spPr>
          <a:xfrm>
            <a:off x="3297734" y="2217271"/>
            <a:ext cx="569671" cy="716889"/>
          </a:xfrm>
          <a:custGeom>
            <a:avLst/>
            <a:gdLst/>
            <a:ahLst/>
            <a:cxnLst/>
            <a:rect l="l" t="t" r="r" b="b"/>
            <a:pathLst>
              <a:path w="569671" h="716889">
                <a:moveTo>
                  <a:pt x="0" y="0"/>
                </a:moveTo>
                <a:lnTo>
                  <a:pt x="504749" y="0"/>
                </a:lnTo>
                <a:lnTo>
                  <a:pt x="504749" y="64922"/>
                </a:lnTo>
                <a:lnTo>
                  <a:pt x="569671" y="64922"/>
                </a:lnTo>
                <a:lnTo>
                  <a:pt x="569671" y="372160"/>
                </a:lnTo>
                <a:cubicBezTo>
                  <a:pt x="567842" y="372770"/>
                  <a:pt x="563270" y="373684"/>
                  <a:pt x="555955" y="374904"/>
                </a:cubicBezTo>
                <a:cubicBezTo>
                  <a:pt x="548640" y="376123"/>
                  <a:pt x="544068" y="377342"/>
                  <a:pt x="542239" y="378561"/>
                </a:cubicBezTo>
                <a:cubicBezTo>
                  <a:pt x="539801" y="379171"/>
                  <a:pt x="536448" y="380085"/>
                  <a:pt x="532180" y="381304"/>
                </a:cubicBezTo>
                <a:cubicBezTo>
                  <a:pt x="527914" y="382524"/>
                  <a:pt x="525475" y="383438"/>
                  <a:pt x="524865" y="384048"/>
                </a:cubicBezTo>
                <a:lnTo>
                  <a:pt x="523951" y="385876"/>
                </a:lnTo>
                <a:lnTo>
                  <a:pt x="523951" y="388620"/>
                </a:lnTo>
                <a:cubicBezTo>
                  <a:pt x="523951" y="389229"/>
                  <a:pt x="524255" y="389534"/>
                  <a:pt x="524865" y="389534"/>
                </a:cubicBezTo>
                <a:cubicBezTo>
                  <a:pt x="525475" y="390753"/>
                  <a:pt x="526389" y="391972"/>
                  <a:pt x="527609" y="393192"/>
                </a:cubicBezTo>
                <a:cubicBezTo>
                  <a:pt x="528828" y="394411"/>
                  <a:pt x="529742" y="395020"/>
                  <a:pt x="530351" y="395020"/>
                </a:cubicBezTo>
                <a:cubicBezTo>
                  <a:pt x="531571" y="395630"/>
                  <a:pt x="535381" y="395630"/>
                  <a:pt x="541782" y="395020"/>
                </a:cubicBezTo>
                <a:cubicBezTo>
                  <a:pt x="548183" y="394411"/>
                  <a:pt x="551993" y="394411"/>
                  <a:pt x="553212" y="395020"/>
                </a:cubicBezTo>
                <a:cubicBezTo>
                  <a:pt x="555650" y="396240"/>
                  <a:pt x="559003" y="399135"/>
                  <a:pt x="563270" y="403707"/>
                </a:cubicBezTo>
                <a:cubicBezTo>
                  <a:pt x="567538" y="408279"/>
                  <a:pt x="569671" y="411175"/>
                  <a:pt x="569671" y="412394"/>
                </a:cubicBezTo>
                <a:lnTo>
                  <a:pt x="569671" y="651967"/>
                </a:lnTo>
                <a:lnTo>
                  <a:pt x="504749" y="651967"/>
                </a:lnTo>
                <a:lnTo>
                  <a:pt x="504749" y="716889"/>
                </a:lnTo>
                <a:lnTo>
                  <a:pt x="192024" y="716889"/>
                </a:lnTo>
                <a:cubicBezTo>
                  <a:pt x="191414" y="713841"/>
                  <a:pt x="190499" y="708202"/>
                  <a:pt x="189280" y="699973"/>
                </a:cubicBezTo>
                <a:cubicBezTo>
                  <a:pt x="188061" y="691743"/>
                  <a:pt x="187147" y="686104"/>
                  <a:pt x="186537" y="683056"/>
                </a:cubicBezTo>
                <a:cubicBezTo>
                  <a:pt x="185928" y="681837"/>
                  <a:pt x="185013" y="678332"/>
                  <a:pt x="183794" y="672541"/>
                </a:cubicBezTo>
                <a:cubicBezTo>
                  <a:pt x="182575" y="666750"/>
                  <a:pt x="181661" y="662635"/>
                  <a:pt x="181051" y="660196"/>
                </a:cubicBezTo>
                <a:cubicBezTo>
                  <a:pt x="179832" y="657758"/>
                  <a:pt x="178612" y="654405"/>
                  <a:pt x="177393" y="650138"/>
                </a:cubicBezTo>
                <a:cubicBezTo>
                  <a:pt x="176174" y="645871"/>
                  <a:pt x="175260" y="643737"/>
                  <a:pt x="174650" y="643737"/>
                </a:cubicBezTo>
                <a:cubicBezTo>
                  <a:pt x="174650" y="643737"/>
                  <a:pt x="174040" y="643432"/>
                  <a:pt x="172821" y="642823"/>
                </a:cubicBezTo>
                <a:cubicBezTo>
                  <a:pt x="172211" y="642823"/>
                  <a:pt x="171907" y="642975"/>
                  <a:pt x="171907" y="643280"/>
                </a:cubicBezTo>
                <a:cubicBezTo>
                  <a:pt x="171907" y="643585"/>
                  <a:pt x="171602" y="643737"/>
                  <a:pt x="170992" y="643737"/>
                </a:cubicBezTo>
                <a:lnTo>
                  <a:pt x="169164" y="643737"/>
                </a:lnTo>
                <a:cubicBezTo>
                  <a:pt x="168554" y="643737"/>
                  <a:pt x="167640" y="644499"/>
                  <a:pt x="166421" y="646023"/>
                </a:cubicBezTo>
                <a:cubicBezTo>
                  <a:pt x="165201" y="647547"/>
                  <a:pt x="164287" y="648614"/>
                  <a:pt x="163677" y="649224"/>
                </a:cubicBezTo>
                <a:cubicBezTo>
                  <a:pt x="163677" y="651052"/>
                  <a:pt x="163373" y="654100"/>
                  <a:pt x="162763" y="658368"/>
                </a:cubicBezTo>
                <a:cubicBezTo>
                  <a:pt x="162153" y="662635"/>
                  <a:pt x="161544" y="667054"/>
                  <a:pt x="160934" y="671626"/>
                </a:cubicBezTo>
                <a:cubicBezTo>
                  <a:pt x="160324" y="676198"/>
                  <a:pt x="159715" y="680618"/>
                  <a:pt x="159105" y="684885"/>
                </a:cubicBezTo>
                <a:cubicBezTo>
                  <a:pt x="158496" y="689152"/>
                  <a:pt x="158191" y="692200"/>
                  <a:pt x="158191" y="694029"/>
                </a:cubicBezTo>
                <a:cubicBezTo>
                  <a:pt x="158191" y="695248"/>
                  <a:pt x="157581" y="697230"/>
                  <a:pt x="156362" y="699973"/>
                </a:cubicBezTo>
                <a:cubicBezTo>
                  <a:pt x="155143" y="702716"/>
                  <a:pt x="153923" y="704697"/>
                  <a:pt x="152705" y="705916"/>
                </a:cubicBezTo>
                <a:cubicBezTo>
                  <a:pt x="152095" y="706526"/>
                  <a:pt x="151180" y="707440"/>
                  <a:pt x="149961" y="708660"/>
                </a:cubicBezTo>
                <a:cubicBezTo>
                  <a:pt x="148742" y="709879"/>
                  <a:pt x="147523" y="710793"/>
                  <a:pt x="146304" y="711403"/>
                </a:cubicBezTo>
                <a:cubicBezTo>
                  <a:pt x="145084" y="712622"/>
                  <a:pt x="143103" y="713841"/>
                  <a:pt x="140360" y="715060"/>
                </a:cubicBezTo>
                <a:cubicBezTo>
                  <a:pt x="137617" y="716280"/>
                  <a:pt x="135940" y="716889"/>
                  <a:pt x="135331" y="716889"/>
                </a:cubicBezTo>
                <a:lnTo>
                  <a:pt x="0" y="716889"/>
                </a:lnTo>
                <a:lnTo>
                  <a:pt x="0" y="0"/>
                </a:lnTo>
                <a:close/>
                <a:moveTo>
                  <a:pt x="236829" y="192024"/>
                </a:moveTo>
                <a:lnTo>
                  <a:pt x="236829" y="524865"/>
                </a:lnTo>
                <a:lnTo>
                  <a:pt x="335584" y="524865"/>
                </a:lnTo>
                <a:lnTo>
                  <a:pt x="335584" y="304495"/>
                </a:lnTo>
                <a:cubicBezTo>
                  <a:pt x="336194" y="303276"/>
                  <a:pt x="337109" y="301752"/>
                  <a:pt x="338328" y="299923"/>
                </a:cubicBezTo>
                <a:cubicBezTo>
                  <a:pt x="339547" y="298704"/>
                  <a:pt x="340614" y="297637"/>
                  <a:pt x="341528" y="296722"/>
                </a:cubicBezTo>
                <a:cubicBezTo>
                  <a:pt x="342443" y="295808"/>
                  <a:pt x="343509" y="294741"/>
                  <a:pt x="344729" y="293522"/>
                </a:cubicBezTo>
                <a:cubicBezTo>
                  <a:pt x="345948" y="291693"/>
                  <a:pt x="348691" y="288645"/>
                  <a:pt x="352958" y="284378"/>
                </a:cubicBezTo>
                <a:cubicBezTo>
                  <a:pt x="357226" y="280111"/>
                  <a:pt x="359969" y="277672"/>
                  <a:pt x="361188" y="277063"/>
                </a:cubicBezTo>
                <a:cubicBezTo>
                  <a:pt x="362407" y="275844"/>
                  <a:pt x="364388" y="274624"/>
                  <a:pt x="367131" y="273405"/>
                </a:cubicBezTo>
                <a:cubicBezTo>
                  <a:pt x="369875" y="272186"/>
                  <a:pt x="371551" y="271272"/>
                  <a:pt x="372161" y="270662"/>
                </a:cubicBezTo>
                <a:cubicBezTo>
                  <a:pt x="375818" y="270662"/>
                  <a:pt x="381609" y="270357"/>
                  <a:pt x="389534" y="269748"/>
                </a:cubicBezTo>
                <a:cubicBezTo>
                  <a:pt x="397459" y="269138"/>
                  <a:pt x="405993" y="268528"/>
                  <a:pt x="415137" y="267919"/>
                </a:cubicBezTo>
                <a:cubicBezTo>
                  <a:pt x="424281" y="267309"/>
                  <a:pt x="432816" y="266700"/>
                  <a:pt x="440740" y="266090"/>
                </a:cubicBezTo>
                <a:cubicBezTo>
                  <a:pt x="448665" y="265480"/>
                  <a:pt x="454152" y="265176"/>
                  <a:pt x="457200" y="265176"/>
                </a:cubicBezTo>
                <a:cubicBezTo>
                  <a:pt x="459638" y="265176"/>
                  <a:pt x="465125" y="264414"/>
                  <a:pt x="473659" y="262890"/>
                </a:cubicBezTo>
                <a:cubicBezTo>
                  <a:pt x="482193" y="261366"/>
                  <a:pt x="487985" y="260299"/>
                  <a:pt x="491032" y="259689"/>
                </a:cubicBezTo>
                <a:cubicBezTo>
                  <a:pt x="492252" y="259080"/>
                  <a:pt x="495147" y="258165"/>
                  <a:pt x="499719" y="256946"/>
                </a:cubicBezTo>
                <a:cubicBezTo>
                  <a:pt x="504291" y="255727"/>
                  <a:pt x="507187" y="254812"/>
                  <a:pt x="508406" y="254203"/>
                </a:cubicBezTo>
                <a:lnTo>
                  <a:pt x="513893" y="248716"/>
                </a:lnTo>
                <a:cubicBezTo>
                  <a:pt x="513893" y="247497"/>
                  <a:pt x="514045" y="246735"/>
                  <a:pt x="514350" y="246430"/>
                </a:cubicBezTo>
                <a:cubicBezTo>
                  <a:pt x="514654" y="246126"/>
                  <a:pt x="514807" y="245668"/>
                  <a:pt x="514807" y="245059"/>
                </a:cubicBezTo>
                <a:cubicBezTo>
                  <a:pt x="511149" y="245059"/>
                  <a:pt x="504749" y="244906"/>
                  <a:pt x="495604" y="244602"/>
                </a:cubicBezTo>
                <a:cubicBezTo>
                  <a:pt x="486461" y="244297"/>
                  <a:pt x="476707" y="243992"/>
                  <a:pt x="466344" y="243687"/>
                </a:cubicBezTo>
                <a:cubicBezTo>
                  <a:pt x="455981" y="243382"/>
                  <a:pt x="446227" y="243078"/>
                  <a:pt x="437083" y="242773"/>
                </a:cubicBezTo>
                <a:cubicBezTo>
                  <a:pt x="427939" y="242468"/>
                  <a:pt x="421538" y="242316"/>
                  <a:pt x="417881" y="242316"/>
                </a:cubicBezTo>
                <a:cubicBezTo>
                  <a:pt x="416662" y="242316"/>
                  <a:pt x="414376" y="242011"/>
                  <a:pt x="411023" y="241401"/>
                </a:cubicBezTo>
                <a:cubicBezTo>
                  <a:pt x="407669" y="240792"/>
                  <a:pt x="404164" y="240182"/>
                  <a:pt x="400507" y="239572"/>
                </a:cubicBezTo>
                <a:cubicBezTo>
                  <a:pt x="396849" y="238963"/>
                  <a:pt x="393344" y="238353"/>
                  <a:pt x="389991" y="237744"/>
                </a:cubicBezTo>
                <a:cubicBezTo>
                  <a:pt x="386638" y="237134"/>
                  <a:pt x="384657" y="236829"/>
                  <a:pt x="384048" y="236829"/>
                </a:cubicBezTo>
                <a:lnTo>
                  <a:pt x="373989" y="236829"/>
                </a:lnTo>
                <a:lnTo>
                  <a:pt x="366674" y="236829"/>
                </a:lnTo>
                <a:cubicBezTo>
                  <a:pt x="366064" y="237439"/>
                  <a:pt x="364693" y="238658"/>
                  <a:pt x="362559" y="240487"/>
                </a:cubicBezTo>
                <a:cubicBezTo>
                  <a:pt x="360426" y="242316"/>
                  <a:pt x="358140" y="244144"/>
                  <a:pt x="355701" y="245973"/>
                </a:cubicBezTo>
                <a:cubicBezTo>
                  <a:pt x="353263" y="247802"/>
                  <a:pt x="350977" y="249631"/>
                  <a:pt x="348843" y="251460"/>
                </a:cubicBezTo>
                <a:cubicBezTo>
                  <a:pt x="346710" y="253288"/>
                  <a:pt x="345338" y="254203"/>
                  <a:pt x="344729" y="254203"/>
                </a:cubicBezTo>
                <a:cubicBezTo>
                  <a:pt x="343509" y="254203"/>
                  <a:pt x="341985" y="253746"/>
                  <a:pt x="340157" y="252831"/>
                </a:cubicBezTo>
                <a:cubicBezTo>
                  <a:pt x="338328" y="251917"/>
                  <a:pt x="336803" y="251460"/>
                  <a:pt x="335584" y="251460"/>
                </a:cubicBezTo>
                <a:lnTo>
                  <a:pt x="335584" y="192024"/>
                </a:lnTo>
                <a:lnTo>
                  <a:pt x="236829" y="192024"/>
                </a:lnTo>
                <a:close/>
              </a:path>
            </a:pathLst>
          </a:custGeom>
          <a:solidFill>
            <a:srgbClr val="958365"/>
          </a:solidFill>
          <a:ln>
            <a:solidFill>
              <a:srgbClr val="9583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9" name="Freeform: Shape 298">
            <a:extLst>
              <a:ext uri="{FF2B5EF4-FFF2-40B4-BE49-F238E27FC236}">
                <a16:creationId xmlns:a16="http://schemas.microsoft.com/office/drawing/2014/main" id="{D9C4B562-6733-4AAB-8B98-8CEF2E1CF2B7}"/>
              </a:ext>
            </a:extLst>
          </p:cNvPr>
          <p:cNvSpPr/>
          <p:nvPr/>
        </p:nvSpPr>
        <p:spPr>
          <a:xfrm>
            <a:off x="3945434" y="2217271"/>
            <a:ext cx="542239" cy="716889"/>
          </a:xfrm>
          <a:custGeom>
            <a:avLst/>
            <a:gdLst/>
            <a:ahLst/>
            <a:cxnLst/>
            <a:rect l="l" t="t" r="r" b="b"/>
            <a:pathLst>
              <a:path w="542239" h="716889">
                <a:moveTo>
                  <a:pt x="0" y="0"/>
                </a:moveTo>
                <a:lnTo>
                  <a:pt x="542239" y="0"/>
                </a:lnTo>
                <a:lnTo>
                  <a:pt x="542239" y="189280"/>
                </a:lnTo>
                <a:lnTo>
                  <a:pt x="236829" y="189280"/>
                </a:lnTo>
                <a:lnTo>
                  <a:pt x="236829" y="262432"/>
                </a:lnTo>
                <a:lnTo>
                  <a:pt x="378561" y="262432"/>
                </a:lnTo>
                <a:cubicBezTo>
                  <a:pt x="379780" y="262432"/>
                  <a:pt x="382524" y="265023"/>
                  <a:pt x="386791" y="270205"/>
                </a:cubicBezTo>
                <a:cubicBezTo>
                  <a:pt x="391058" y="275386"/>
                  <a:pt x="393801" y="279501"/>
                  <a:pt x="395020" y="282549"/>
                </a:cubicBezTo>
                <a:cubicBezTo>
                  <a:pt x="395630" y="284378"/>
                  <a:pt x="396544" y="287274"/>
                  <a:pt x="397764" y="291236"/>
                </a:cubicBezTo>
                <a:cubicBezTo>
                  <a:pt x="398983" y="295198"/>
                  <a:pt x="400202" y="299618"/>
                  <a:pt x="401421" y="304495"/>
                </a:cubicBezTo>
                <a:cubicBezTo>
                  <a:pt x="402640" y="309372"/>
                  <a:pt x="403707" y="313944"/>
                  <a:pt x="404622" y="318211"/>
                </a:cubicBezTo>
                <a:cubicBezTo>
                  <a:pt x="405536" y="322478"/>
                  <a:pt x="405993" y="325526"/>
                  <a:pt x="405993" y="327355"/>
                </a:cubicBezTo>
                <a:cubicBezTo>
                  <a:pt x="406603" y="325526"/>
                  <a:pt x="407670" y="322478"/>
                  <a:pt x="409194" y="318211"/>
                </a:cubicBezTo>
                <a:cubicBezTo>
                  <a:pt x="410718" y="313944"/>
                  <a:pt x="412394" y="309372"/>
                  <a:pt x="414223" y="304495"/>
                </a:cubicBezTo>
                <a:cubicBezTo>
                  <a:pt x="416052" y="299618"/>
                  <a:pt x="417728" y="295046"/>
                  <a:pt x="419252" y="290779"/>
                </a:cubicBezTo>
                <a:cubicBezTo>
                  <a:pt x="420776" y="286512"/>
                  <a:pt x="422148" y="283768"/>
                  <a:pt x="423367" y="282549"/>
                </a:cubicBezTo>
                <a:cubicBezTo>
                  <a:pt x="424586" y="279501"/>
                  <a:pt x="427330" y="275844"/>
                  <a:pt x="431596" y="271576"/>
                </a:cubicBezTo>
                <a:cubicBezTo>
                  <a:pt x="435864" y="267309"/>
                  <a:pt x="438607" y="265176"/>
                  <a:pt x="439826" y="265176"/>
                </a:cubicBezTo>
                <a:lnTo>
                  <a:pt x="542239" y="265176"/>
                </a:lnTo>
                <a:lnTo>
                  <a:pt x="542239" y="454456"/>
                </a:lnTo>
                <a:lnTo>
                  <a:pt x="236829" y="454456"/>
                </a:lnTo>
                <a:lnTo>
                  <a:pt x="236829" y="527608"/>
                </a:lnTo>
                <a:lnTo>
                  <a:pt x="542239" y="527608"/>
                </a:lnTo>
                <a:lnTo>
                  <a:pt x="542239" y="716889"/>
                </a:lnTo>
                <a:lnTo>
                  <a:pt x="446227" y="716889"/>
                </a:lnTo>
                <a:cubicBezTo>
                  <a:pt x="445617" y="716889"/>
                  <a:pt x="444703" y="716280"/>
                  <a:pt x="443484" y="715060"/>
                </a:cubicBezTo>
                <a:cubicBezTo>
                  <a:pt x="442264" y="713841"/>
                  <a:pt x="441045" y="712622"/>
                  <a:pt x="439826" y="711403"/>
                </a:cubicBezTo>
                <a:cubicBezTo>
                  <a:pt x="439217" y="710184"/>
                  <a:pt x="438302" y="708202"/>
                  <a:pt x="437083" y="705459"/>
                </a:cubicBezTo>
                <a:cubicBezTo>
                  <a:pt x="435864" y="702716"/>
                  <a:pt x="434949" y="700735"/>
                  <a:pt x="434339" y="699516"/>
                </a:cubicBezTo>
                <a:cubicBezTo>
                  <a:pt x="434339" y="698906"/>
                  <a:pt x="433577" y="694334"/>
                  <a:pt x="432054" y="685800"/>
                </a:cubicBezTo>
                <a:cubicBezTo>
                  <a:pt x="430530" y="677265"/>
                  <a:pt x="429463" y="670560"/>
                  <a:pt x="428853" y="665683"/>
                </a:cubicBezTo>
                <a:cubicBezTo>
                  <a:pt x="428853" y="664464"/>
                  <a:pt x="428548" y="662025"/>
                  <a:pt x="427939" y="658368"/>
                </a:cubicBezTo>
                <a:cubicBezTo>
                  <a:pt x="427330" y="654710"/>
                  <a:pt x="426720" y="650748"/>
                  <a:pt x="426110" y="646480"/>
                </a:cubicBezTo>
                <a:cubicBezTo>
                  <a:pt x="425500" y="642213"/>
                  <a:pt x="424891" y="638251"/>
                  <a:pt x="424281" y="634593"/>
                </a:cubicBezTo>
                <a:cubicBezTo>
                  <a:pt x="423672" y="630936"/>
                  <a:pt x="423367" y="628192"/>
                  <a:pt x="423367" y="626364"/>
                </a:cubicBezTo>
                <a:cubicBezTo>
                  <a:pt x="422757" y="626973"/>
                  <a:pt x="421691" y="627888"/>
                  <a:pt x="420166" y="629107"/>
                </a:cubicBezTo>
                <a:cubicBezTo>
                  <a:pt x="418642" y="630326"/>
                  <a:pt x="417880" y="631240"/>
                  <a:pt x="417880" y="631850"/>
                </a:cubicBezTo>
                <a:cubicBezTo>
                  <a:pt x="417271" y="633069"/>
                  <a:pt x="416204" y="636727"/>
                  <a:pt x="414680" y="642823"/>
                </a:cubicBezTo>
                <a:cubicBezTo>
                  <a:pt x="413156" y="648919"/>
                  <a:pt x="412394" y="652881"/>
                  <a:pt x="412394" y="654710"/>
                </a:cubicBezTo>
                <a:cubicBezTo>
                  <a:pt x="411784" y="657148"/>
                  <a:pt x="411175" y="661263"/>
                  <a:pt x="410565" y="667054"/>
                </a:cubicBezTo>
                <a:cubicBezTo>
                  <a:pt x="409956" y="672846"/>
                  <a:pt x="409346" y="679094"/>
                  <a:pt x="408737" y="685800"/>
                </a:cubicBezTo>
                <a:cubicBezTo>
                  <a:pt x="408127" y="692505"/>
                  <a:pt x="407517" y="698754"/>
                  <a:pt x="406908" y="704545"/>
                </a:cubicBezTo>
                <a:cubicBezTo>
                  <a:pt x="406298" y="710336"/>
                  <a:pt x="405993" y="714451"/>
                  <a:pt x="405993" y="716889"/>
                </a:cubicBezTo>
                <a:lnTo>
                  <a:pt x="186537" y="716889"/>
                </a:lnTo>
                <a:cubicBezTo>
                  <a:pt x="185928" y="716889"/>
                  <a:pt x="183489" y="715365"/>
                  <a:pt x="179222" y="712317"/>
                </a:cubicBezTo>
                <a:cubicBezTo>
                  <a:pt x="174955" y="709269"/>
                  <a:pt x="171602" y="707136"/>
                  <a:pt x="169163" y="705916"/>
                </a:cubicBezTo>
                <a:cubicBezTo>
                  <a:pt x="169163" y="705307"/>
                  <a:pt x="168402" y="704392"/>
                  <a:pt x="166878" y="703173"/>
                </a:cubicBezTo>
                <a:cubicBezTo>
                  <a:pt x="165354" y="701954"/>
                  <a:pt x="164287" y="700735"/>
                  <a:pt x="163677" y="699516"/>
                </a:cubicBezTo>
                <a:cubicBezTo>
                  <a:pt x="161849" y="697077"/>
                  <a:pt x="158800" y="693115"/>
                  <a:pt x="154533" y="687628"/>
                </a:cubicBezTo>
                <a:cubicBezTo>
                  <a:pt x="150267" y="682142"/>
                  <a:pt x="147523" y="678789"/>
                  <a:pt x="146304" y="677570"/>
                </a:cubicBezTo>
                <a:cubicBezTo>
                  <a:pt x="145085" y="675741"/>
                  <a:pt x="143713" y="672998"/>
                  <a:pt x="142189" y="669340"/>
                </a:cubicBezTo>
                <a:cubicBezTo>
                  <a:pt x="140665" y="665683"/>
                  <a:pt x="138988" y="662025"/>
                  <a:pt x="137160" y="658368"/>
                </a:cubicBezTo>
                <a:cubicBezTo>
                  <a:pt x="135331" y="654710"/>
                  <a:pt x="133655" y="651510"/>
                  <a:pt x="132130" y="648766"/>
                </a:cubicBezTo>
                <a:cubicBezTo>
                  <a:pt x="130607" y="646023"/>
                  <a:pt x="129844" y="644347"/>
                  <a:pt x="129844" y="643737"/>
                </a:cubicBezTo>
                <a:cubicBezTo>
                  <a:pt x="129235" y="640689"/>
                  <a:pt x="128625" y="635355"/>
                  <a:pt x="128016" y="627735"/>
                </a:cubicBezTo>
                <a:cubicBezTo>
                  <a:pt x="127406" y="620115"/>
                  <a:pt x="126796" y="612190"/>
                  <a:pt x="126187" y="603961"/>
                </a:cubicBezTo>
                <a:cubicBezTo>
                  <a:pt x="125577" y="595731"/>
                  <a:pt x="125120" y="587806"/>
                  <a:pt x="124815" y="580186"/>
                </a:cubicBezTo>
                <a:cubicBezTo>
                  <a:pt x="124511" y="572566"/>
                  <a:pt x="124358" y="567232"/>
                  <a:pt x="124358" y="564184"/>
                </a:cubicBezTo>
                <a:cubicBezTo>
                  <a:pt x="123749" y="566623"/>
                  <a:pt x="122834" y="571042"/>
                  <a:pt x="121615" y="577443"/>
                </a:cubicBezTo>
                <a:cubicBezTo>
                  <a:pt x="120396" y="583844"/>
                  <a:pt x="119177" y="590702"/>
                  <a:pt x="117958" y="598017"/>
                </a:cubicBezTo>
                <a:cubicBezTo>
                  <a:pt x="116738" y="605332"/>
                  <a:pt x="115672" y="612190"/>
                  <a:pt x="114757" y="618591"/>
                </a:cubicBezTo>
                <a:cubicBezTo>
                  <a:pt x="113843" y="624992"/>
                  <a:pt x="113081" y="629412"/>
                  <a:pt x="112471" y="631850"/>
                </a:cubicBezTo>
                <a:lnTo>
                  <a:pt x="112471" y="699516"/>
                </a:lnTo>
                <a:lnTo>
                  <a:pt x="96012" y="716889"/>
                </a:lnTo>
                <a:lnTo>
                  <a:pt x="0" y="716889"/>
                </a:lnTo>
                <a:lnTo>
                  <a:pt x="0" y="558698"/>
                </a:lnTo>
                <a:cubicBezTo>
                  <a:pt x="1828" y="558698"/>
                  <a:pt x="4877" y="558393"/>
                  <a:pt x="9144" y="557784"/>
                </a:cubicBezTo>
                <a:cubicBezTo>
                  <a:pt x="13411" y="557174"/>
                  <a:pt x="17830" y="556564"/>
                  <a:pt x="22402" y="555955"/>
                </a:cubicBezTo>
                <a:cubicBezTo>
                  <a:pt x="26975" y="555345"/>
                  <a:pt x="31394" y="554736"/>
                  <a:pt x="35661" y="554126"/>
                </a:cubicBezTo>
                <a:cubicBezTo>
                  <a:pt x="39928" y="553516"/>
                  <a:pt x="42977" y="553212"/>
                  <a:pt x="44805" y="553212"/>
                </a:cubicBezTo>
                <a:cubicBezTo>
                  <a:pt x="47243" y="552602"/>
                  <a:pt x="52730" y="551688"/>
                  <a:pt x="61264" y="550468"/>
                </a:cubicBezTo>
                <a:cubicBezTo>
                  <a:pt x="69799" y="549249"/>
                  <a:pt x="75590" y="548335"/>
                  <a:pt x="78638" y="547725"/>
                </a:cubicBezTo>
                <a:cubicBezTo>
                  <a:pt x="81076" y="547116"/>
                  <a:pt x="85953" y="546201"/>
                  <a:pt x="93268" y="544982"/>
                </a:cubicBezTo>
                <a:cubicBezTo>
                  <a:pt x="100584" y="543763"/>
                  <a:pt x="105156" y="542848"/>
                  <a:pt x="106985" y="542239"/>
                </a:cubicBezTo>
                <a:lnTo>
                  <a:pt x="0" y="529437"/>
                </a:lnTo>
                <a:lnTo>
                  <a:pt x="0" y="225856"/>
                </a:lnTo>
                <a:cubicBezTo>
                  <a:pt x="0" y="225247"/>
                  <a:pt x="609" y="224180"/>
                  <a:pt x="1828" y="222656"/>
                </a:cubicBezTo>
                <a:cubicBezTo>
                  <a:pt x="3048" y="221132"/>
                  <a:pt x="4267" y="220370"/>
                  <a:pt x="5486" y="220370"/>
                </a:cubicBezTo>
                <a:cubicBezTo>
                  <a:pt x="6705" y="219760"/>
                  <a:pt x="10058" y="218846"/>
                  <a:pt x="15545" y="217627"/>
                </a:cubicBezTo>
                <a:cubicBezTo>
                  <a:pt x="21031" y="216408"/>
                  <a:pt x="25298" y="215493"/>
                  <a:pt x="28346" y="214884"/>
                </a:cubicBezTo>
                <a:cubicBezTo>
                  <a:pt x="30784" y="213664"/>
                  <a:pt x="36271" y="212445"/>
                  <a:pt x="44805" y="211226"/>
                </a:cubicBezTo>
                <a:cubicBezTo>
                  <a:pt x="53340" y="210007"/>
                  <a:pt x="59131" y="209092"/>
                  <a:pt x="62179" y="208483"/>
                </a:cubicBezTo>
                <a:cubicBezTo>
                  <a:pt x="63398" y="208483"/>
                  <a:pt x="66447" y="208330"/>
                  <a:pt x="71323" y="208026"/>
                </a:cubicBezTo>
                <a:cubicBezTo>
                  <a:pt x="76200" y="207721"/>
                  <a:pt x="81534" y="207264"/>
                  <a:pt x="87325" y="206654"/>
                </a:cubicBezTo>
                <a:cubicBezTo>
                  <a:pt x="93116" y="206044"/>
                  <a:pt x="98450" y="205435"/>
                  <a:pt x="103327" y="204825"/>
                </a:cubicBezTo>
                <a:cubicBezTo>
                  <a:pt x="108204" y="204216"/>
                  <a:pt x="111252" y="203606"/>
                  <a:pt x="112471" y="202996"/>
                </a:cubicBezTo>
                <a:cubicBezTo>
                  <a:pt x="113690" y="202996"/>
                  <a:pt x="115824" y="202234"/>
                  <a:pt x="118871" y="200710"/>
                </a:cubicBezTo>
                <a:cubicBezTo>
                  <a:pt x="121920" y="199186"/>
                  <a:pt x="123749" y="198120"/>
                  <a:pt x="124358" y="197510"/>
                </a:cubicBezTo>
                <a:cubicBezTo>
                  <a:pt x="126187" y="196900"/>
                  <a:pt x="130759" y="195986"/>
                  <a:pt x="138074" y="194767"/>
                </a:cubicBezTo>
                <a:cubicBezTo>
                  <a:pt x="145389" y="193548"/>
                  <a:pt x="150267" y="192633"/>
                  <a:pt x="152704" y="192024"/>
                </a:cubicBezTo>
                <a:lnTo>
                  <a:pt x="152704" y="186537"/>
                </a:lnTo>
                <a:cubicBezTo>
                  <a:pt x="152704" y="186537"/>
                  <a:pt x="151486" y="186232"/>
                  <a:pt x="149047" y="185623"/>
                </a:cubicBezTo>
                <a:cubicBezTo>
                  <a:pt x="146609" y="185013"/>
                  <a:pt x="143561" y="184404"/>
                  <a:pt x="139903" y="183794"/>
                </a:cubicBezTo>
                <a:cubicBezTo>
                  <a:pt x="136245" y="183184"/>
                  <a:pt x="132435" y="182575"/>
                  <a:pt x="128473" y="181965"/>
                </a:cubicBezTo>
                <a:cubicBezTo>
                  <a:pt x="124511" y="181356"/>
                  <a:pt x="121310" y="181051"/>
                  <a:pt x="118871" y="181051"/>
                </a:cubicBezTo>
                <a:cubicBezTo>
                  <a:pt x="115214" y="181051"/>
                  <a:pt x="108813" y="180898"/>
                  <a:pt x="99669" y="180594"/>
                </a:cubicBezTo>
                <a:cubicBezTo>
                  <a:pt x="90525" y="180289"/>
                  <a:pt x="80924" y="180136"/>
                  <a:pt x="70866" y="180136"/>
                </a:cubicBezTo>
                <a:cubicBezTo>
                  <a:pt x="60807" y="180136"/>
                  <a:pt x="51206" y="180289"/>
                  <a:pt x="42062" y="180594"/>
                </a:cubicBezTo>
                <a:cubicBezTo>
                  <a:pt x="32918" y="180898"/>
                  <a:pt x="26518" y="181051"/>
                  <a:pt x="22859" y="181051"/>
                </a:cubicBezTo>
                <a:cubicBezTo>
                  <a:pt x="21641" y="180441"/>
                  <a:pt x="19659" y="179527"/>
                  <a:pt x="16916" y="178308"/>
                </a:cubicBezTo>
                <a:cubicBezTo>
                  <a:pt x="14173" y="177088"/>
                  <a:pt x="12192" y="175869"/>
                  <a:pt x="10972" y="174650"/>
                </a:cubicBezTo>
                <a:cubicBezTo>
                  <a:pt x="10363" y="174650"/>
                  <a:pt x="9449" y="173888"/>
                  <a:pt x="8229" y="172364"/>
                </a:cubicBezTo>
                <a:cubicBezTo>
                  <a:pt x="7010" y="170840"/>
                  <a:pt x="6096" y="169773"/>
                  <a:pt x="5486" y="169164"/>
                </a:cubicBezTo>
                <a:cubicBezTo>
                  <a:pt x="4267" y="167944"/>
                  <a:pt x="3048" y="165963"/>
                  <a:pt x="1828" y="163220"/>
                </a:cubicBezTo>
                <a:cubicBezTo>
                  <a:pt x="609" y="160477"/>
                  <a:pt x="0" y="158800"/>
                  <a:pt x="0" y="158191"/>
                </a:cubicBezTo>
                <a:lnTo>
                  <a:pt x="0" y="0"/>
                </a:lnTo>
                <a:close/>
              </a:path>
            </a:pathLst>
          </a:custGeom>
          <a:solidFill>
            <a:srgbClr val="958365"/>
          </a:solidFill>
          <a:ln>
            <a:solidFill>
              <a:srgbClr val="9583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8" name="Freeform: Shape 297">
            <a:extLst>
              <a:ext uri="{FF2B5EF4-FFF2-40B4-BE49-F238E27FC236}">
                <a16:creationId xmlns:a16="http://schemas.microsoft.com/office/drawing/2014/main" id="{5D7F69E8-70D7-4C64-8A85-1FD497C5A18D}"/>
              </a:ext>
            </a:extLst>
          </p:cNvPr>
          <p:cNvSpPr/>
          <p:nvPr/>
        </p:nvSpPr>
        <p:spPr>
          <a:xfrm>
            <a:off x="4555034" y="2217271"/>
            <a:ext cx="542239" cy="716889"/>
          </a:xfrm>
          <a:custGeom>
            <a:avLst/>
            <a:gdLst/>
            <a:ahLst/>
            <a:cxnLst/>
            <a:rect l="l" t="t" r="r" b="b"/>
            <a:pathLst>
              <a:path w="542239" h="716889">
                <a:moveTo>
                  <a:pt x="0" y="0"/>
                </a:moveTo>
                <a:lnTo>
                  <a:pt x="542239" y="0"/>
                </a:lnTo>
                <a:lnTo>
                  <a:pt x="542239" y="186537"/>
                </a:lnTo>
                <a:lnTo>
                  <a:pt x="400507" y="186537"/>
                </a:lnTo>
                <a:lnTo>
                  <a:pt x="400507" y="140817"/>
                </a:lnTo>
                <a:cubicBezTo>
                  <a:pt x="399897" y="140817"/>
                  <a:pt x="398983" y="140055"/>
                  <a:pt x="397764" y="138531"/>
                </a:cubicBezTo>
                <a:cubicBezTo>
                  <a:pt x="396545" y="137007"/>
                  <a:pt x="395630" y="135940"/>
                  <a:pt x="395020" y="135331"/>
                </a:cubicBezTo>
                <a:cubicBezTo>
                  <a:pt x="394411" y="134721"/>
                  <a:pt x="393496" y="132892"/>
                  <a:pt x="392277" y="129844"/>
                </a:cubicBezTo>
                <a:cubicBezTo>
                  <a:pt x="391058" y="126796"/>
                  <a:pt x="390143" y="124968"/>
                  <a:pt x="389534" y="124358"/>
                </a:cubicBezTo>
                <a:cubicBezTo>
                  <a:pt x="388924" y="123748"/>
                  <a:pt x="387096" y="122834"/>
                  <a:pt x="384048" y="121615"/>
                </a:cubicBezTo>
                <a:cubicBezTo>
                  <a:pt x="381000" y="120396"/>
                  <a:pt x="379171" y="119481"/>
                  <a:pt x="378561" y="118872"/>
                </a:cubicBezTo>
                <a:cubicBezTo>
                  <a:pt x="377342" y="117652"/>
                  <a:pt x="376123" y="115671"/>
                  <a:pt x="374904" y="112928"/>
                </a:cubicBezTo>
                <a:cubicBezTo>
                  <a:pt x="373684" y="110185"/>
                  <a:pt x="372770" y="108204"/>
                  <a:pt x="372160" y="106984"/>
                </a:cubicBezTo>
                <a:lnTo>
                  <a:pt x="366674" y="101498"/>
                </a:lnTo>
                <a:cubicBezTo>
                  <a:pt x="366064" y="100279"/>
                  <a:pt x="364236" y="97383"/>
                  <a:pt x="361187" y="92811"/>
                </a:cubicBezTo>
                <a:cubicBezTo>
                  <a:pt x="358140" y="88239"/>
                  <a:pt x="356311" y="85648"/>
                  <a:pt x="355701" y="85039"/>
                </a:cubicBezTo>
                <a:cubicBezTo>
                  <a:pt x="354482" y="83210"/>
                  <a:pt x="352806" y="81076"/>
                  <a:pt x="350672" y="78638"/>
                </a:cubicBezTo>
                <a:cubicBezTo>
                  <a:pt x="348539" y="76200"/>
                  <a:pt x="346557" y="73761"/>
                  <a:pt x="344728" y="71323"/>
                </a:cubicBezTo>
                <a:cubicBezTo>
                  <a:pt x="342290" y="68884"/>
                  <a:pt x="340156" y="65836"/>
                  <a:pt x="338327" y="62179"/>
                </a:cubicBezTo>
                <a:lnTo>
                  <a:pt x="332841" y="62179"/>
                </a:lnTo>
                <a:cubicBezTo>
                  <a:pt x="333451" y="64008"/>
                  <a:pt x="334365" y="67818"/>
                  <a:pt x="335585" y="73609"/>
                </a:cubicBezTo>
                <a:cubicBezTo>
                  <a:pt x="336803" y="79400"/>
                  <a:pt x="337718" y="83210"/>
                  <a:pt x="338327" y="85039"/>
                </a:cubicBezTo>
                <a:cubicBezTo>
                  <a:pt x="338937" y="85039"/>
                  <a:pt x="340004" y="85801"/>
                  <a:pt x="341528" y="87325"/>
                </a:cubicBezTo>
                <a:cubicBezTo>
                  <a:pt x="343052" y="88849"/>
                  <a:pt x="344119" y="89916"/>
                  <a:pt x="344728" y="90525"/>
                </a:cubicBezTo>
                <a:cubicBezTo>
                  <a:pt x="344728" y="91135"/>
                  <a:pt x="345490" y="92964"/>
                  <a:pt x="347015" y="96012"/>
                </a:cubicBezTo>
                <a:cubicBezTo>
                  <a:pt x="348539" y="99060"/>
                  <a:pt x="349605" y="100888"/>
                  <a:pt x="350215" y="101498"/>
                </a:cubicBezTo>
                <a:cubicBezTo>
                  <a:pt x="350215" y="102717"/>
                  <a:pt x="351129" y="103632"/>
                  <a:pt x="352958" y="104241"/>
                </a:cubicBezTo>
                <a:lnTo>
                  <a:pt x="355701" y="106984"/>
                </a:lnTo>
                <a:cubicBezTo>
                  <a:pt x="356311" y="108204"/>
                  <a:pt x="356311" y="111099"/>
                  <a:pt x="355701" y="115671"/>
                </a:cubicBezTo>
                <a:cubicBezTo>
                  <a:pt x="355092" y="120243"/>
                  <a:pt x="355092" y="123139"/>
                  <a:pt x="355701" y="124358"/>
                </a:cubicBezTo>
                <a:cubicBezTo>
                  <a:pt x="356311" y="125577"/>
                  <a:pt x="359054" y="128473"/>
                  <a:pt x="363931" y="133045"/>
                </a:cubicBezTo>
                <a:cubicBezTo>
                  <a:pt x="368808" y="137617"/>
                  <a:pt x="371551" y="140208"/>
                  <a:pt x="372160" y="140817"/>
                </a:cubicBezTo>
                <a:cubicBezTo>
                  <a:pt x="373379" y="142036"/>
                  <a:pt x="374751" y="144018"/>
                  <a:pt x="376275" y="146761"/>
                </a:cubicBezTo>
                <a:cubicBezTo>
                  <a:pt x="377799" y="149504"/>
                  <a:pt x="378561" y="151485"/>
                  <a:pt x="378561" y="152704"/>
                </a:cubicBezTo>
                <a:lnTo>
                  <a:pt x="378561" y="169164"/>
                </a:lnTo>
                <a:lnTo>
                  <a:pt x="378561" y="181051"/>
                </a:lnTo>
                <a:lnTo>
                  <a:pt x="366674" y="189280"/>
                </a:lnTo>
                <a:lnTo>
                  <a:pt x="236829" y="189280"/>
                </a:lnTo>
                <a:lnTo>
                  <a:pt x="236829" y="262432"/>
                </a:lnTo>
                <a:lnTo>
                  <a:pt x="542239" y="262432"/>
                </a:lnTo>
                <a:lnTo>
                  <a:pt x="542239" y="451713"/>
                </a:lnTo>
                <a:lnTo>
                  <a:pt x="371246" y="451713"/>
                </a:lnTo>
                <a:cubicBezTo>
                  <a:pt x="371246" y="450494"/>
                  <a:pt x="371398" y="448513"/>
                  <a:pt x="371703" y="445770"/>
                </a:cubicBezTo>
                <a:cubicBezTo>
                  <a:pt x="372008" y="443026"/>
                  <a:pt x="372160" y="441350"/>
                  <a:pt x="372160" y="440740"/>
                </a:cubicBezTo>
                <a:cubicBezTo>
                  <a:pt x="372770" y="438912"/>
                  <a:pt x="373837" y="434949"/>
                  <a:pt x="375361" y="428853"/>
                </a:cubicBezTo>
                <a:cubicBezTo>
                  <a:pt x="376885" y="422757"/>
                  <a:pt x="378714" y="416204"/>
                  <a:pt x="380848" y="409194"/>
                </a:cubicBezTo>
                <a:cubicBezTo>
                  <a:pt x="382981" y="402183"/>
                  <a:pt x="384809" y="395630"/>
                  <a:pt x="386334" y="389534"/>
                </a:cubicBezTo>
                <a:cubicBezTo>
                  <a:pt x="387858" y="383438"/>
                  <a:pt x="388924" y="379780"/>
                  <a:pt x="389534" y="378561"/>
                </a:cubicBezTo>
                <a:cubicBezTo>
                  <a:pt x="389534" y="377952"/>
                  <a:pt x="389687" y="377037"/>
                  <a:pt x="389991" y="375818"/>
                </a:cubicBezTo>
                <a:cubicBezTo>
                  <a:pt x="390296" y="374599"/>
                  <a:pt x="390448" y="373380"/>
                  <a:pt x="390448" y="372160"/>
                </a:cubicBezTo>
                <a:cubicBezTo>
                  <a:pt x="390448" y="371551"/>
                  <a:pt x="390296" y="370636"/>
                  <a:pt x="389991" y="369417"/>
                </a:cubicBezTo>
                <a:cubicBezTo>
                  <a:pt x="389687" y="368198"/>
                  <a:pt x="389534" y="367284"/>
                  <a:pt x="389534" y="366674"/>
                </a:cubicBezTo>
                <a:cubicBezTo>
                  <a:pt x="387706" y="367893"/>
                  <a:pt x="384657" y="370636"/>
                  <a:pt x="380390" y="374904"/>
                </a:cubicBezTo>
                <a:cubicBezTo>
                  <a:pt x="376123" y="379171"/>
                  <a:pt x="373379" y="382219"/>
                  <a:pt x="372160" y="384048"/>
                </a:cubicBezTo>
                <a:cubicBezTo>
                  <a:pt x="370941" y="386486"/>
                  <a:pt x="368655" y="391058"/>
                  <a:pt x="365302" y="397764"/>
                </a:cubicBezTo>
                <a:cubicBezTo>
                  <a:pt x="361950" y="404469"/>
                  <a:pt x="358445" y="411480"/>
                  <a:pt x="354787" y="418795"/>
                </a:cubicBezTo>
                <a:cubicBezTo>
                  <a:pt x="351129" y="426110"/>
                  <a:pt x="347777" y="433273"/>
                  <a:pt x="344728" y="440283"/>
                </a:cubicBezTo>
                <a:cubicBezTo>
                  <a:pt x="341681" y="447294"/>
                  <a:pt x="339547" y="452018"/>
                  <a:pt x="338327" y="454456"/>
                </a:cubicBezTo>
                <a:lnTo>
                  <a:pt x="234086" y="454456"/>
                </a:lnTo>
                <a:lnTo>
                  <a:pt x="234086" y="716889"/>
                </a:lnTo>
                <a:lnTo>
                  <a:pt x="0" y="716889"/>
                </a:lnTo>
                <a:lnTo>
                  <a:pt x="0" y="0"/>
                </a:lnTo>
                <a:close/>
              </a:path>
            </a:pathLst>
          </a:custGeom>
          <a:solidFill>
            <a:srgbClr val="958365"/>
          </a:solidFill>
          <a:ln>
            <a:solidFill>
              <a:srgbClr val="9583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7" name="Freeform: Shape 296">
            <a:extLst>
              <a:ext uri="{FF2B5EF4-FFF2-40B4-BE49-F238E27FC236}">
                <a16:creationId xmlns:a16="http://schemas.microsoft.com/office/drawing/2014/main" id="{8A2D9947-8486-4302-9B7D-39D89E1807A2}"/>
              </a:ext>
            </a:extLst>
          </p:cNvPr>
          <p:cNvSpPr/>
          <p:nvPr/>
        </p:nvSpPr>
        <p:spPr>
          <a:xfrm>
            <a:off x="5155109" y="2217271"/>
            <a:ext cx="609905" cy="716889"/>
          </a:xfrm>
          <a:custGeom>
            <a:avLst/>
            <a:gdLst/>
            <a:ahLst/>
            <a:cxnLst/>
            <a:rect l="l" t="t" r="r" b="b"/>
            <a:pathLst>
              <a:path w="609905" h="716889">
                <a:moveTo>
                  <a:pt x="87782" y="0"/>
                </a:moveTo>
                <a:lnTo>
                  <a:pt x="609905" y="0"/>
                </a:lnTo>
                <a:lnTo>
                  <a:pt x="609905" y="189280"/>
                </a:lnTo>
                <a:lnTo>
                  <a:pt x="234086" y="189280"/>
                </a:lnTo>
                <a:lnTo>
                  <a:pt x="234086" y="245059"/>
                </a:lnTo>
                <a:cubicBezTo>
                  <a:pt x="232258" y="245059"/>
                  <a:pt x="230429" y="244754"/>
                  <a:pt x="228600" y="244144"/>
                </a:cubicBezTo>
                <a:cubicBezTo>
                  <a:pt x="225552" y="244144"/>
                  <a:pt x="222808" y="243535"/>
                  <a:pt x="220370" y="242316"/>
                </a:cubicBezTo>
                <a:cubicBezTo>
                  <a:pt x="219151" y="242316"/>
                  <a:pt x="216256" y="240639"/>
                  <a:pt x="211683" y="237286"/>
                </a:cubicBezTo>
                <a:cubicBezTo>
                  <a:pt x="207111" y="233934"/>
                  <a:pt x="204216" y="231952"/>
                  <a:pt x="202997" y="231343"/>
                </a:cubicBezTo>
                <a:cubicBezTo>
                  <a:pt x="201777" y="230733"/>
                  <a:pt x="200710" y="230124"/>
                  <a:pt x="199796" y="229514"/>
                </a:cubicBezTo>
                <a:cubicBezTo>
                  <a:pt x="198882" y="228904"/>
                  <a:pt x="197815" y="228295"/>
                  <a:pt x="196596" y="227685"/>
                </a:cubicBezTo>
                <a:cubicBezTo>
                  <a:pt x="194767" y="227076"/>
                  <a:pt x="193243" y="226466"/>
                  <a:pt x="192024" y="225856"/>
                </a:cubicBezTo>
                <a:cubicBezTo>
                  <a:pt x="190805" y="225856"/>
                  <a:pt x="188671" y="226161"/>
                  <a:pt x="185623" y="226771"/>
                </a:cubicBezTo>
                <a:cubicBezTo>
                  <a:pt x="182575" y="227380"/>
                  <a:pt x="179070" y="227990"/>
                  <a:pt x="175107" y="228600"/>
                </a:cubicBezTo>
                <a:cubicBezTo>
                  <a:pt x="171145" y="229209"/>
                  <a:pt x="167487" y="229819"/>
                  <a:pt x="164135" y="230428"/>
                </a:cubicBezTo>
                <a:cubicBezTo>
                  <a:pt x="160782" y="231038"/>
                  <a:pt x="158801" y="231343"/>
                  <a:pt x="158191" y="231343"/>
                </a:cubicBezTo>
                <a:cubicBezTo>
                  <a:pt x="155143" y="231952"/>
                  <a:pt x="151485" y="232562"/>
                  <a:pt x="147218" y="233172"/>
                </a:cubicBezTo>
                <a:cubicBezTo>
                  <a:pt x="142951" y="233781"/>
                  <a:pt x="138836" y="234391"/>
                  <a:pt x="134874" y="235000"/>
                </a:cubicBezTo>
                <a:cubicBezTo>
                  <a:pt x="130911" y="235610"/>
                  <a:pt x="127253" y="236067"/>
                  <a:pt x="123901" y="236372"/>
                </a:cubicBezTo>
                <a:cubicBezTo>
                  <a:pt x="120548" y="236677"/>
                  <a:pt x="118872" y="236829"/>
                  <a:pt x="118872" y="236829"/>
                </a:cubicBezTo>
                <a:cubicBezTo>
                  <a:pt x="116433" y="236829"/>
                  <a:pt x="112014" y="236982"/>
                  <a:pt x="105613" y="237286"/>
                </a:cubicBezTo>
                <a:cubicBezTo>
                  <a:pt x="99212" y="237591"/>
                  <a:pt x="92354" y="237744"/>
                  <a:pt x="85039" y="237744"/>
                </a:cubicBezTo>
                <a:cubicBezTo>
                  <a:pt x="77724" y="237744"/>
                  <a:pt x="70866" y="237591"/>
                  <a:pt x="64465" y="237286"/>
                </a:cubicBezTo>
                <a:cubicBezTo>
                  <a:pt x="58064" y="236982"/>
                  <a:pt x="53644" y="236829"/>
                  <a:pt x="51206" y="236829"/>
                </a:cubicBezTo>
                <a:cubicBezTo>
                  <a:pt x="51206" y="238048"/>
                  <a:pt x="51815" y="239268"/>
                  <a:pt x="53035" y="240487"/>
                </a:cubicBezTo>
                <a:cubicBezTo>
                  <a:pt x="54254" y="241706"/>
                  <a:pt x="55473" y="242316"/>
                  <a:pt x="56693" y="242316"/>
                </a:cubicBezTo>
                <a:cubicBezTo>
                  <a:pt x="57912" y="243535"/>
                  <a:pt x="60655" y="244602"/>
                  <a:pt x="64922" y="245516"/>
                </a:cubicBezTo>
                <a:cubicBezTo>
                  <a:pt x="69189" y="246430"/>
                  <a:pt x="71932" y="247497"/>
                  <a:pt x="73152" y="248716"/>
                </a:cubicBezTo>
                <a:cubicBezTo>
                  <a:pt x="74371" y="249326"/>
                  <a:pt x="76504" y="249936"/>
                  <a:pt x="79553" y="250545"/>
                </a:cubicBezTo>
                <a:cubicBezTo>
                  <a:pt x="82601" y="251155"/>
                  <a:pt x="85648" y="251764"/>
                  <a:pt x="88696" y="252374"/>
                </a:cubicBezTo>
                <a:cubicBezTo>
                  <a:pt x="91745" y="252984"/>
                  <a:pt x="94488" y="253441"/>
                  <a:pt x="96926" y="253746"/>
                </a:cubicBezTo>
                <a:cubicBezTo>
                  <a:pt x="99364" y="254050"/>
                  <a:pt x="100888" y="254203"/>
                  <a:pt x="101498" y="254203"/>
                </a:cubicBezTo>
                <a:cubicBezTo>
                  <a:pt x="105156" y="254203"/>
                  <a:pt x="111556" y="254508"/>
                  <a:pt x="120700" y="255117"/>
                </a:cubicBezTo>
                <a:cubicBezTo>
                  <a:pt x="129845" y="255727"/>
                  <a:pt x="139445" y="256336"/>
                  <a:pt x="149504" y="256946"/>
                </a:cubicBezTo>
                <a:cubicBezTo>
                  <a:pt x="159562" y="257556"/>
                  <a:pt x="169164" y="258165"/>
                  <a:pt x="178308" y="258775"/>
                </a:cubicBezTo>
                <a:cubicBezTo>
                  <a:pt x="187452" y="259384"/>
                  <a:pt x="193852" y="259689"/>
                  <a:pt x="197510" y="259689"/>
                </a:cubicBezTo>
                <a:cubicBezTo>
                  <a:pt x="198730" y="260908"/>
                  <a:pt x="200710" y="262737"/>
                  <a:pt x="203454" y="265176"/>
                </a:cubicBezTo>
                <a:cubicBezTo>
                  <a:pt x="206197" y="267614"/>
                  <a:pt x="209093" y="270357"/>
                  <a:pt x="212141" y="273405"/>
                </a:cubicBezTo>
                <a:cubicBezTo>
                  <a:pt x="215189" y="276453"/>
                  <a:pt x="217932" y="279349"/>
                  <a:pt x="220370" y="282092"/>
                </a:cubicBezTo>
                <a:cubicBezTo>
                  <a:pt x="222808" y="284835"/>
                  <a:pt x="224637" y="286816"/>
                  <a:pt x="225857" y="288036"/>
                </a:cubicBezTo>
                <a:cubicBezTo>
                  <a:pt x="226466" y="289255"/>
                  <a:pt x="227228" y="290322"/>
                  <a:pt x="228142" y="291236"/>
                </a:cubicBezTo>
                <a:cubicBezTo>
                  <a:pt x="229057" y="292150"/>
                  <a:pt x="230124" y="293217"/>
                  <a:pt x="231343" y="294436"/>
                </a:cubicBezTo>
                <a:cubicBezTo>
                  <a:pt x="232563" y="296265"/>
                  <a:pt x="233477" y="297789"/>
                  <a:pt x="234086" y="299008"/>
                </a:cubicBezTo>
                <a:lnTo>
                  <a:pt x="234086" y="523036"/>
                </a:lnTo>
                <a:cubicBezTo>
                  <a:pt x="240792" y="523036"/>
                  <a:pt x="252831" y="523189"/>
                  <a:pt x="270205" y="523494"/>
                </a:cubicBezTo>
                <a:cubicBezTo>
                  <a:pt x="287579" y="523798"/>
                  <a:pt x="306172" y="524103"/>
                  <a:pt x="325983" y="524408"/>
                </a:cubicBezTo>
                <a:cubicBezTo>
                  <a:pt x="345795" y="524713"/>
                  <a:pt x="364388" y="524865"/>
                  <a:pt x="381762" y="524865"/>
                </a:cubicBezTo>
                <a:cubicBezTo>
                  <a:pt x="399135" y="524865"/>
                  <a:pt x="411175" y="524865"/>
                  <a:pt x="417881" y="524865"/>
                </a:cubicBezTo>
                <a:cubicBezTo>
                  <a:pt x="419100" y="524865"/>
                  <a:pt x="421843" y="524560"/>
                  <a:pt x="426110" y="523951"/>
                </a:cubicBezTo>
                <a:cubicBezTo>
                  <a:pt x="430377" y="523341"/>
                  <a:pt x="435102" y="522732"/>
                  <a:pt x="440284" y="522122"/>
                </a:cubicBezTo>
                <a:cubicBezTo>
                  <a:pt x="445465" y="521512"/>
                  <a:pt x="450189" y="520903"/>
                  <a:pt x="454457" y="520293"/>
                </a:cubicBezTo>
                <a:cubicBezTo>
                  <a:pt x="458723" y="519684"/>
                  <a:pt x="461467" y="519379"/>
                  <a:pt x="462686" y="519379"/>
                </a:cubicBezTo>
                <a:lnTo>
                  <a:pt x="474574" y="519379"/>
                </a:lnTo>
                <a:lnTo>
                  <a:pt x="485546" y="519379"/>
                </a:lnTo>
                <a:cubicBezTo>
                  <a:pt x="487375" y="519379"/>
                  <a:pt x="490728" y="519684"/>
                  <a:pt x="495605" y="520293"/>
                </a:cubicBezTo>
                <a:cubicBezTo>
                  <a:pt x="500481" y="520903"/>
                  <a:pt x="505663" y="521512"/>
                  <a:pt x="511149" y="522122"/>
                </a:cubicBezTo>
                <a:cubicBezTo>
                  <a:pt x="516636" y="522732"/>
                  <a:pt x="521665" y="523341"/>
                  <a:pt x="526237" y="523951"/>
                </a:cubicBezTo>
                <a:cubicBezTo>
                  <a:pt x="530809" y="524560"/>
                  <a:pt x="534009" y="524865"/>
                  <a:pt x="535838" y="524865"/>
                </a:cubicBezTo>
                <a:lnTo>
                  <a:pt x="553212" y="508406"/>
                </a:lnTo>
                <a:lnTo>
                  <a:pt x="524866" y="508406"/>
                </a:lnTo>
                <a:cubicBezTo>
                  <a:pt x="523646" y="508406"/>
                  <a:pt x="521208" y="508101"/>
                  <a:pt x="517550" y="507492"/>
                </a:cubicBezTo>
                <a:cubicBezTo>
                  <a:pt x="513893" y="506882"/>
                  <a:pt x="509778" y="506120"/>
                  <a:pt x="505206" y="505206"/>
                </a:cubicBezTo>
                <a:cubicBezTo>
                  <a:pt x="500634" y="504291"/>
                  <a:pt x="496367" y="503529"/>
                  <a:pt x="492404" y="502920"/>
                </a:cubicBezTo>
                <a:cubicBezTo>
                  <a:pt x="488441" y="502310"/>
                  <a:pt x="486155" y="502005"/>
                  <a:pt x="485546" y="502005"/>
                </a:cubicBezTo>
                <a:cubicBezTo>
                  <a:pt x="483108" y="502005"/>
                  <a:pt x="478993" y="501700"/>
                  <a:pt x="473202" y="501091"/>
                </a:cubicBezTo>
                <a:cubicBezTo>
                  <a:pt x="467411" y="500481"/>
                  <a:pt x="461162" y="499872"/>
                  <a:pt x="454457" y="499262"/>
                </a:cubicBezTo>
                <a:cubicBezTo>
                  <a:pt x="447751" y="498652"/>
                  <a:pt x="441503" y="498043"/>
                  <a:pt x="435711" y="497433"/>
                </a:cubicBezTo>
                <a:cubicBezTo>
                  <a:pt x="429920" y="496824"/>
                  <a:pt x="425805" y="496519"/>
                  <a:pt x="423367" y="496519"/>
                </a:cubicBezTo>
                <a:lnTo>
                  <a:pt x="423367" y="395020"/>
                </a:lnTo>
                <a:lnTo>
                  <a:pt x="609905" y="395020"/>
                </a:lnTo>
                <a:lnTo>
                  <a:pt x="609905" y="716889"/>
                </a:lnTo>
                <a:lnTo>
                  <a:pt x="451714" y="716889"/>
                </a:lnTo>
                <a:cubicBezTo>
                  <a:pt x="451714" y="716889"/>
                  <a:pt x="450342" y="716280"/>
                  <a:pt x="447599" y="715060"/>
                </a:cubicBezTo>
                <a:cubicBezTo>
                  <a:pt x="444855" y="713841"/>
                  <a:pt x="441655" y="712317"/>
                  <a:pt x="437997" y="710488"/>
                </a:cubicBezTo>
                <a:cubicBezTo>
                  <a:pt x="434340" y="708660"/>
                  <a:pt x="430682" y="706678"/>
                  <a:pt x="427024" y="704545"/>
                </a:cubicBezTo>
                <a:cubicBezTo>
                  <a:pt x="423367" y="702411"/>
                  <a:pt x="420319" y="700735"/>
                  <a:pt x="417881" y="699516"/>
                </a:cubicBezTo>
                <a:cubicBezTo>
                  <a:pt x="416661" y="698906"/>
                  <a:pt x="413766" y="697077"/>
                  <a:pt x="409194" y="694029"/>
                </a:cubicBezTo>
                <a:cubicBezTo>
                  <a:pt x="404622" y="690981"/>
                  <a:pt x="401727" y="689152"/>
                  <a:pt x="400507" y="688543"/>
                </a:cubicBezTo>
                <a:cubicBezTo>
                  <a:pt x="399897" y="688543"/>
                  <a:pt x="398678" y="688695"/>
                  <a:pt x="396849" y="689000"/>
                </a:cubicBezTo>
                <a:cubicBezTo>
                  <a:pt x="395021" y="689305"/>
                  <a:pt x="393801" y="689457"/>
                  <a:pt x="393192" y="689457"/>
                </a:cubicBezTo>
                <a:cubicBezTo>
                  <a:pt x="393192" y="690676"/>
                  <a:pt x="393649" y="693420"/>
                  <a:pt x="394563" y="697687"/>
                </a:cubicBezTo>
                <a:cubicBezTo>
                  <a:pt x="395478" y="701954"/>
                  <a:pt x="395630" y="704697"/>
                  <a:pt x="395021" y="705916"/>
                </a:cubicBezTo>
                <a:cubicBezTo>
                  <a:pt x="394411" y="707136"/>
                  <a:pt x="393497" y="709269"/>
                  <a:pt x="392277" y="712317"/>
                </a:cubicBezTo>
                <a:cubicBezTo>
                  <a:pt x="391058" y="715365"/>
                  <a:pt x="390144" y="716889"/>
                  <a:pt x="389534" y="716889"/>
                </a:cubicBezTo>
                <a:lnTo>
                  <a:pt x="87782" y="716889"/>
                </a:lnTo>
                <a:lnTo>
                  <a:pt x="87782" y="629107"/>
                </a:lnTo>
                <a:lnTo>
                  <a:pt x="0" y="629107"/>
                </a:lnTo>
                <a:lnTo>
                  <a:pt x="0" y="400507"/>
                </a:lnTo>
                <a:cubicBezTo>
                  <a:pt x="0" y="399288"/>
                  <a:pt x="609" y="397459"/>
                  <a:pt x="1828" y="395020"/>
                </a:cubicBezTo>
                <a:cubicBezTo>
                  <a:pt x="3048" y="392582"/>
                  <a:pt x="4267" y="390753"/>
                  <a:pt x="5486" y="389534"/>
                </a:cubicBezTo>
                <a:cubicBezTo>
                  <a:pt x="6096" y="388924"/>
                  <a:pt x="7924" y="387858"/>
                  <a:pt x="10972" y="386334"/>
                </a:cubicBezTo>
                <a:cubicBezTo>
                  <a:pt x="14021" y="384810"/>
                  <a:pt x="16154" y="384048"/>
                  <a:pt x="17373" y="384048"/>
                </a:cubicBezTo>
                <a:cubicBezTo>
                  <a:pt x="18593" y="383438"/>
                  <a:pt x="22250" y="383590"/>
                  <a:pt x="28346" y="384505"/>
                </a:cubicBezTo>
                <a:cubicBezTo>
                  <a:pt x="34442" y="385419"/>
                  <a:pt x="38100" y="385876"/>
                  <a:pt x="39319" y="385876"/>
                </a:cubicBezTo>
                <a:lnTo>
                  <a:pt x="39319" y="372160"/>
                </a:lnTo>
                <a:cubicBezTo>
                  <a:pt x="38100" y="372160"/>
                  <a:pt x="34442" y="371551"/>
                  <a:pt x="28346" y="370332"/>
                </a:cubicBezTo>
                <a:cubicBezTo>
                  <a:pt x="22250" y="369112"/>
                  <a:pt x="18593" y="367893"/>
                  <a:pt x="17373" y="366674"/>
                </a:cubicBezTo>
                <a:cubicBezTo>
                  <a:pt x="16154" y="366064"/>
                  <a:pt x="14478" y="365455"/>
                  <a:pt x="12344" y="364845"/>
                </a:cubicBezTo>
                <a:cubicBezTo>
                  <a:pt x="10210" y="364236"/>
                  <a:pt x="8229" y="363626"/>
                  <a:pt x="6401" y="363016"/>
                </a:cubicBezTo>
                <a:cubicBezTo>
                  <a:pt x="3962" y="362407"/>
                  <a:pt x="1828" y="361797"/>
                  <a:pt x="0" y="361188"/>
                </a:cubicBezTo>
                <a:lnTo>
                  <a:pt x="0" y="87782"/>
                </a:lnTo>
                <a:lnTo>
                  <a:pt x="87782" y="87782"/>
                </a:lnTo>
                <a:lnTo>
                  <a:pt x="87782" y="0"/>
                </a:lnTo>
                <a:close/>
              </a:path>
            </a:pathLst>
          </a:custGeom>
          <a:solidFill>
            <a:srgbClr val="958365"/>
          </a:solidFill>
          <a:ln>
            <a:solidFill>
              <a:srgbClr val="9583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6" name="Freeform: Shape 295">
            <a:extLst>
              <a:ext uri="{FF2B5EF4-FFF2-40B4-BE49-F238E27FC236}">
                <a16:creationId xmlns:a16="http://schemas.microsoft.com/office/drawing/2014/main" id="{0B26941C-3EC3-4DC1-959D-1F892025FBDA}"/>
              </a:ext>
            </a:extLst>
          </p:cNvPr>
          <p:cNvSpPr/>
          <p:nvPr/>
        </p:nvSpPr>
        <p:spPr>
          <a:xfrm>
            <a:off x="5831383" y="2217270"/>
            <a:ext cx="581558" cy="722376"/>
          </a:xfrm>
          <a:custGeom>
            <a:avLst/>
            <a:gdLst/>
            <a:ahLst/>
            <a:cxnLst/>
            <a:rect l="l" t="t" r="r" b="b"/>
            <a:pathLst>
              <a:path w="581558" h="722376">
                <a:moveTo>
                  <a:pt x="0" y="0"/>
                </a:moveTo>
                <a:lnTo>
                  <a:pt x="220370" y="0"/>
                </a:lnTo>
                <a:lnTo>
                  <a:pt x="225856" y="5486"/>
                </a:lnTo>
                <a:cubicBezTo>
                  <a:pt x="226466" y="6705"/>
                  <a:pt x="226923" y="10210"/>
                  <a:pt x="227228" y="16002"/>
                </a:cubicBezTo>
                <a:cubicBezTo>
                  <a:pt x="227532" y="21793"/>
                  <a:pt x="227685" y="26212"/>
                  <a:pt x="227685" y="29260"/>
                </a:cubicBezTo>
                <a:cubicBezTo>
                  <a:pt x="227685" y="31089"/>
                  <a:pt x="227685" y="33680"/>
                  <a:pt x="227685" y="37033"/>
                </a:cubicBezTo>
                <a:cubicBezTo>
                  <a:pt x="227685" y="40386"/>
                  <a:pt x="227532" y="43891"/>
                  <a:pt x="227228" y="47548"/>
                </a:cubicBezTo>
                <a:cubicBezTo>
                  <a:pt x="226923" y="51206"/>
                  <a:pt x="226618" y="54406"/>
                  <a:pt x="226314" y="57150"/>
                </a:cubicBezTo>
                <a:cubicBezTo>
                  <a:pt x="226009" y="59893"/>
                  <a:pt x="225856" y="61569"/>
                  <a:pt x="225856" y="62179"/>
                </a:cubicBezTo>
                <a:cubicBezTo>
                  <a:pt x="225856" y="62788"/>
                  <a:pt x="225246" y="64160"/>
                  <a:pt x="224028" y="66294"/>
                </a:cubicBezTo>
                <a:cubicBezTo>
                  <a:pt x="222808" y="68427"/>
                  <a:pt x="221589" y="70713"/>
                  <a:pt x="220370" y="73152"/>
                </a:cubicBezTo>
                <a:cubicBezTo>
                  <a:pt x="219151" y="75590"/>
                  <a:pt x="217931" y="78028"/>
                  <a:pt x="216713" y="80467"/>
                </a:cubicBezTo>
                <a:cubicBezTo>
                  <a:pt x="215493" y="82905"/>
                  <a:pt x="214884" y="84429"/>
                  <a:pt x="214884" y="85039"/>
                </a:cubicBezTo>
                <a:cubicBezTo>
                  <a:pt x="214274" y="85039"/>
                  <a:pt x="213969" y="85344"/>
                  <a:pt x="213969" y="85953"/>
                </a:cubicBezTo>
                <a:lnTo>
                  <a:pt x="213969" y="87782"/>
                </a:lnTo>
                <a:lnTo>
                  <a:pt x="213969" y="89611"/>
                </a:lnTo>
                <a:cubicBezTo>
                  <a:pt x="213969" y="90220"/>
                  <a:pt x="214274" y="90525"/>
                  <a:pt x="214884" y="90525"/>
                </a:cubicBezTo>
                <a:cubicBezTo>
                  <a:pt x="215493" y="91744"/>
                  <a:pt x="217627" y="92964"/>
                  <a:pt x="221284" y="94183"/>
                </a:cubicBezTo>
                <a:cubicBezTo>
                  <a:pt x="224942" y="95402"/>
                  <a:pt x="227381" y="96012"/>
                  <a:pt x="228600" y="96012"/>
                </a:cubicBezTo>
                <a:lnTo>
                  <a:pt x="228600" y="259689"/>
                </a:lnTo>
                <a:lnTo>
                  <a:pt x="352958" y="259689"/>
                </a:lnTo>
                <a:lnTo>
                  <a:pt x="352958" y="0"/>
                </a:lnTo>
                <a:lnTo>
                  <a:pt x="581558" y="0"/>
                </a:lnTo>
                <a:lnTo>
                  <a:pt x="581558" y="485546"/>
                </a:lnTo>
                <a:lnTo>
                  <a:pt x="530352" y="485546"/>
                </a:lnTo>
                <a:cubicBezTo>
                  <a:pt x="531571" y="486765"/>
                  <a:pt x="534466" y="488746"/>
                  <a:pt x="539039" y="491490"/>
                </a:cubicBezTo>
                <a:cubicBezTo>
                  <a:pt x="543611" y="494233"/>
                  <a:pt x="546506" y="495909"/>
                  <a:pt x="547726" y="496519"/>
                </a:cubicBezTo>
                <a:cubicBezTo>
                  <a:pt x="548335" y="496519"/>
                  <a:pt x="550011" y="497128"/>
                  <a:pt x="552755" y="498348"/>
                </a:cubicBezTo>
                <a:cubicBezTo>
                  <a:pt x="555498" y="499567"/>
                  <a:pt x="558545" y="500786"/>
                  <a:pt x="561899" y="502005"/>
                </a:cubicBezTo>
                <a:cubicBezTo>
                  <a:pt x="565251" y="503224"/>
                  <a:pt x="568299" y="504444"/>
                  <a:pt x="571043" y="505663"/>
                </a:cubicBezTo>
                <a:cubicBezTo>
                  <a:pt x="573786" y="506882"/>
                  <a:pt x="575462" y="507796"/>
                  <a:pt x="576072" y="508406"/>
                </a:cubicBezTo>
                <a:cubicBezTo>
                  <a:pt x="576681" y="509016"/>
                  <a:pt x="577748" y="509930"/>
                  <a:pt x="579272" y="511149"/>
                </a:cubicBezTo>
                <a:cubicBezTo>
                  <a:pt x="580796" y="512368"/>
                  <a:pt x="581558" y="513283"/>
                  <a:pt x="581558" y="513892"/>
                </a:cubicBezTo>
                <a:lnTo>
                  <a:pt x="581558" y="716889"/>
                </a:lnTo>
                <a:lnTo>
                  <a:pt x="480060" y="716889"/>
                </a:lnTo>
                <a:cubicBezTo>
                  <a:pt x="480060" y="715060"/>
                  <a:pt x="478536" y="712012"/>
                  <a:pt x="475488" y="707745"/>
                </a:cubicBezTo>
                <a:cubicBezTo>
                  <a:pt x="472439" y="703478"/>
                  <a:pt x="470001" y="700735"/>
                  <a:pt x="468173" y="699516"/>
                </a:cubicBezTo>
                <a:lnTo>
                  <a:pt x="464515" y="699516"/>
                </a:lnTo>
                <a:cubicBezTo>
                  <a:pt x="463296" y="699516"/>
                  <a:pt x="462076" y="699363"/>
                  <a:pt x="460858" y="699058"/>
                </a:cubicBezTo>
                <a:cubicBezTo>
                  <a:pt x="459638" y="698754"/>
                  <a:pt x="458723" y="698601"/>
                  <a:pt x="458114" y="698601"/>
                </a:cubicBezTo>
                <a:cubicBezTo>
                  <a:pt x="456895" y="698601"/>
                  <a:pt x="455675" y="698754"/>
                  <a:pt x="454457" y="699058"/>
                </a:cubicBezTo>
                <a:cubicBezTo>
                  <a:pt x="453237" y="699363"/>
                  <a:pt x="452018" y="699516"/>
                  <a:pt x="450799" y="699516"/>
                </a:cubicBezTo>
                <a:lnTo>
                  <a:pt x="446227" y="699516"/>
                </a:lnTo>
                <a:cubicBezTo>
                  <a:pt x="445617" y="700125"/>
                  <a:pt x="443941" y="701344"/>
                  <a:pt x="441198" y="703173"/>
                </a:cubicBezTo>
                <a:cubicBezTo>
                  <a:pt x="438455" y="705002"/>
                  <a:pt x="435406" y="706831"/>
                  <a:pt x="432054" y="708660"/>
                </a:cubicBezTo>
                <a:cubicBezTo>
                  <a:pt x="428701" y="710488"/>
                  <a:pt x="425653" y="712317"/>
                  <a:pt x="422910" y="714146"/>
                </a:cubicBezTo>
                <a:cubicBezTo>
                  <a:pt x="420166" y="715975"/>
                  <a:pt x="418490" y="716889"/>
                  <a:pt x="417881" y="716889"/>
                </a:cubicBezTo>
                <a:cubicBezTo>
                  <a:pt x="415442" y="717499"/>
                  <a:pt x="411175" y="718108"/>
                  <a:pt x="405079" y="718718"/>
                </a:cubicBezTo>
                <a:cubicBezTo>
                  <a:pt x="398982" y="719328"/>
                  <a:pt x="392734" y="719937"/>
                  <a:pt x="386334" y="720547"/>
                </a:cubicBezTo>
                <a:cubicBezTo>
                  <a:pt x="379933" y="721156"/>
                  <a:pt x="373837" y="721614"/>
                  <a:pt x="368046" y="721918"/>
                </a:cubicBezTo>
                <a:cubicBezTo>
                  <a:pt x="362254" y="722223"/>
                  <a:pt x="358139" y="722376"/>
                  <a:pt x="355701" y="722376"/>
                </a:cubicBezTo>
                <a:lnTo>
                  <a:pt x="355701" y="576072"/>
                </a:lnTo>
                <a:cubicBezTo>
                  <a:pt x="355701" y="574852"/>
                  <a:pt x="357225" y="571500"/>
                  <a:pt x="360273" y="566013"/>
                </a:cubicBezTo>
                <a:cubicBezTo>
                  <a:pt x="363321" y="560527"/>
                  <a:pt x="365455" y="556260"/>
                  <a:pt x="366674" y="553212"/>
                </a:cubicBezTo>
                <a:cubicBezTo>
                  <a:pt x="367284" y="552602"/>
                  <a:pt x="368198" y="551535"/>
                  <a:pt x="369417" y="550011"/>
                </a:cubicBezTo>
                <a:cubicBezTo>
                  <a:pt x="370636" y="548487"/>
                  <a:pt x="371551" y="547725"/>
                  <a:pt x="372161" y="547725"/>
                </a:cubicBezTo>
                <a:cubicBezTo>
                  <a:pt x="374599" y="546506"/>
                  <a:pt x="378714" y="544372"/>
                  <a:pt x="384505" y="541324"/>
                </a:cubicBezTo>
                <a:cubicBezTo>
                  <a:pt x="390296" y="538276"/>
                  <a:pt x="393801" y="536448"/>
                  <a:pt x="395020" y="535838"/>
                </a:cubicBezTo>
                <a:cubicBezTo>
                  <a:pt x="397459" y="535228"/>
                  <a:pt x="401879" y="534162"/>
                  <a:pt x="408279" y="532638"/>
                </a:cubicBezTo>
                <a:cubicBezTo>
                  <a:pt x="414680" y="531114"/>
                  <a:pt x="421538" y="529437"/>
                  <a:pt x="428853" y="527608"/>
                </a:cubicBezTo>
                <a:cubicBezTo>
                  <a:pt x="436168" y="525780"/>
                  <a:pt x="443027" y="524103"/>
                  <a:pt x="449427" y="522579"/>
                </a:cubicBezTo>
                <a:cubicBezTo>
                  <a:pt x="455828" y="521055"/>
                  <a:pt x="460248" y="519988"/>
                  <a:pt x="462686" y="519379"/>
                </a:cubicBezTo>
                <a:lnTo>
                  <a:pt x="366674" y="519379"/>
                </a:lnTo>
                <a:lnTo>
                  <a:pt x="352958" y="508406"/>
                </a:lnTo>
                <a:lnTo>
                  <a:pt x="352958" y="457200"/>
                </a:lnTo>
                <a:lnTo>
                  <a:pt x="228600" y="457200"/>
                </a:lnTo>
                <a:lnTo>
                  <a:pt x="228600" y="716889"/>
                </a:lnTo>
                <a:lnTo>
                  <a:pt x="62179" y="716889"/>
                </a:lnTo>
                <a:lnTo>
                  <a:pt x="62179" y="638251"/>
                </a:lnTo>
                <a:cubicBezTo>
                  <a:pt x="61569" y="638251"/>
                  <a:pt x="60502" y="639013"/>
                  <a:pt x="58979" y="640537"/>
                </a:cubicBezTo>
                <a:cubicBezTo>
                  <a:pt x="57454" y="642061"/>
                  <a:pt x="56693" y="643128"/>
                  <a:pt x="56693" y="643737"/>
                </a:cubicBezTo>
                <a:cubicBezTo>
                  <a:pt x="55473" y="644956"/>
                  <a:pt x="53492" y="648462"/>
                  <a:pt x="50749" y="654253"/>
                </a:cubicBezTo>
                <a:cubicBezTo>
                  <a:pt x="48006" y="660044"/>
                  <a:pt x="46024" y="663854"/>
                  <a:pt x="44805" y="665683"/>
                </a:cubicBezTo>
                <a:cubicBezTo>
                  <a:pt x="44196" y="666902"/>
                  <a:pt x="43281" y="669798"/>
                  <a:pt x="42062" y="674370"/>
                </a:cubicBezTo>
                <a:cubicBezTo>
                  <a:pt x="40843" y="678942"/>
                  <a:pt x="39928" y="681837"/>
                  <a:pt x="39319" y="683056"/>
                </a:cubicBezTo>
                <a:cubicBezTo>
                  <a:pt x="39319" y="683666"/>
                  <a:pt x="39014" y="685342"/>
                  <a:pt x="38405" y="688086"/>
                </a:cubicBezTo>
                <a:cubicBezTo>
                  <a:pt x="37795" y="690829"/>
                  <a:pt x="37185" y="693877"/>
                  <a:pt x="36576" y="697230"/>
                </a:cubicBezTo>
                <a:cubicBezTo>
                  <a:pt x="35966" y="700582"/>
                  <a:pt x="35357" y="703630"/>
                  <a:pt x="34747" y="706374"/>
                </a:cubicBezTo>
                <a:cubicBezTo>
                  <a:pt x="34137" y="709117"/>
                  <a:pt x="33832" y="710793"/>
                  <a:pt x="33832" y="711403"/>
                </a:cubicBezTo>
                <a:cubicBezTo>
                  <a:pt x="33223" y="712012"/>
                  <a:pt x="31547" y="712927"/>
                  <a:pt x="28803" y="714146"/>
                </a:cubicBezTo>
                <a:cubicBezTo>
                  <a:pt x="26060" y="715365"/>
                  <a:pt x="24079" y="716280"/>
                  <a:pt x="22860" y="716889"/>
                </a:cubicBezTo>
                <a:cubicBezTo>
                  <a:pt x="21031" y="717499"/>
                  <a:pt x="17221" y="717956"/>
                  <a:pt x="11430" y="718261"/>
                </a:cubicBezTo>
                <a:cubicBezTo>
                  <a:pt x="5639" y="718566"/>
                  <a:pt x="1829" y="718718"/>
                  <a:pt x="0" y="718718"/>
                </a:cubicBezTo>
                <a:lnTo>
                  <a:pt x="0" y="0"/>
                </a:lnTo>
                <a:close/>
              </a:path>
            </a:pathLst>
          </a:custGeom>
          <a:solidFill>
            <a:srgbClr val="958365"/>
          </a:solidFill>
          <a:ln>
            <a:solidFill>
              <a:srgbClr val="9583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5" name="Freeform: Shape 294">
            <a:extLst>
              <a:ext uri="{FF2B5EF4-FFF2-40B4-BE49-F238E27FC236}">
                <a16:creationId xmlns:a16="http://schemas.microsoft.com/office/drawing/2014/main" id="{A2487A6A-F5E7-4C2E-96E7-E4F17899D389}"/>
              </a:ext>
            </a:extLst>
          </p:cNvPr>
          <p:cNvSpPr/>
          <p:nvPr/>
        </p:nvSpPr>
        <p:spPr>
          <a:xfrm>
            <a:off x="6488609" y="2217271"/>
            <a:ext cx="225857" cy="716889"/>
          </a:xfrm>
          <a:custGeom>
            <a:avLst/>
            <a:gdLst/>
            <a:ahLst/>
            <a:cxnLst/>
            <a:rect l="l" t="t" r="r" b="b"/>
            <a:pathLst>
              <a:path w="225857" h="716889">
                <a:moveTo>
                  <a:pt x="0" y="0"/>
                </a:moveTo>
                <a:lnTo>
                  <a:pt x="225857" y="0"/>
                </a:lnTo>
                <a:lnTo>
                  <a:pt x="225857" y="152704"/>
                </a:lnTo>
                <a:cubicBezTo>
                  <a:pt x="225857" y="153314"/>
                  <a:pt x="224332" y="154228"/>
                  <a:pt x="221284" y="155448"/>
                </a:cubicBezTo>
                <a:cubicBezTo>
                  <a:pt x="218236" y="156667"/>
                  <a:pt x="216103" y="157581"/>
                  <a:pt x="214884" y="158191"/>
                </a:cubicBezTo>
                <a:cubicBezTo>
                  <a:pt x="213665" y="158191"/>
                  <a:pt x="210769" y="158496"/>
                  <a:pt x="206197" y="159105"/>
                </a:cubicBezTo>
                <a:cubicBezTo>
                  <a:pt x="201625" y="159715"/>
                  <a:pt x="196900" y="160324"/>
                  <a:pt x="192024" y="160934"/>
                </a:cubicBezTo>
                <a:cubicBezTo>
                  <a:pt x="187147" y="161544"/>
                  <a:pt x="182423" y="162153"/>
                  <a:pt x="177850" y="162763"/>
                </a:cubicBezTo>
                <a:cubicBezTo>
                  <a:pt x="173279" y="163372"/>
                  <a:pt x="170383" y="163677"/>
                  <a:pt x="169164" y="163677"/>
                </a:cubicBezTo>
                <a:cubicBezTo>
                  <a:pt x="167945" y="164287"/>
                  <a:pt x="164592" y="165963"/>
                  <a:pt x="159106" y="168706"/>
                </a:cubicBezTo>
                <a:cubicBezTo>
                  <a:pt x="153619" y="171450"/>
                  <a:pt x="149352" y="173431"/>
                  <a:pt x="146304" y="174650"/>
                </a:cubicBezTo>
                <a:cubicBezTo>
                  <a:pt x="145694" y="175260"/>
                  <a:pt x="144780" y="176174"/>
                  <a:pt x="143561" y="177393"/>
                </a:cubicBezTo>
                <a:cubicBezTo>
                  <a:pt x="142341" y="178612"/>
                  <a:pt x="141427" y="179832"/>
                  <a:pt x="140817" y="181051"/>
                </a:cubicBezTo>
                <a:lnTo>
                  <a:pt x="140817" y="183794"/>
                </a:lnTo>
                <a:lnTo>
                  <a:pt x="140817" y="186537"/>
                </a:lnTo>
                <a:cubicBezTo>
                  <a:pt x="143255" y="186537"/>
                  <a:pt x="147676" y="186690"/>
                  <a:pt x="154076" y="186994"/>
                </a:cubicBezTo>
                <a:cubicBezTo>
                  <a:pt x="160477" y="187299"/>
                  <a:pt x="167335" y="187756"/>
                  <a:pt x="174650" y="188366"/>
                </a:cubicBezTo>
                <a:cubicBezTo>
                  <a:pt x="181965" y="188976"/>
                  <a:pt x="188824" y="189585"/>
                  <a:pt x="195224" y="190195"/>
                </a:cubicBezTo>
                <a:cubicBezTo>
                  <a:pt x="201625" y="190804"/>
                  <a:pt x="206044" y="191414"/>
                  <a:pt x="208483" y="192024"/>
                </a:cubicBezTo>
                <a:cubicBezTo>
                  <a:pt x="209702" y="192024"/>
                  <a:pt x="211683" y="192633"/>
                  <a:pt x="214427" y="193852"/>
                </a:cubicBezTo>
                <a:cubicBezTo>
                  <a:pt x="217170" y="195072"/>
                  <a:pt x="219151" y="196291"/>
                  <a:pt x="220370" y="197510"/>
                </a:cubicBezTo>
                <a:cubicBezTo>
                  <a:pt x="220980" y="198120"/>
                  <a:pt x="221589" y="198577"/>
                  <a:pt x="222199" y="198882"/>
                </a:cubicBezTo>
                <a:cubicBezTo>
                  <a:pt x="222808" y="199186"/>
                  <a:pt x="223418" y="199644"/>
                  <a:pt x="224028" y="200253"/>
                </a:cubicBezTo>
                <a:cubicBezTo>
                  <a:pt x="224637" y="200863"/>
                  <a:pt x="225247" y="201777"/>
                  <a:pt x="225857" y="202996"/>
                </a:cubicBezTo>
                <a:lnTo>
                  <a:pt x="225857" y="716889"/>
                </a:lnTo>
                <a:lnTo>
                  <a:pt x="163677" y="716889"/>
                </a:lnTo>
                <a:cubicBezTo>
                  <a:pt x="163068" y="716889"/>
                  <a:pt x="161392" y="716280"/>
                  <a:pt x="158648" y="715060"/>
                </a:cubicBezTo>
                <a:cubicBezTo>
                  <a:pt x="155905" y="713841"/>
                  <a:pt x="153923" y="712622"/>
                  <a:pt x="152705" y="711403"/>
                </a:cubicBezTo>
                <a:cubicBezTo>
                  <a:pt x="152094" y="710793"/>
                  <a:pt x="151181" y="709879"/>
                  <a:pt x="149961" y="708660"/>
                </a:cubicBezTo>
                <a:cubicBezTo>
                  <a:pt x="148742" y="707440"/>
                  <a:pt x="147523" y="706526"/>
                  <a:pt x="146304" y="705916"/>
                </a:cubicBezTo>
                <a:cubicBezTo>
                  <a:pt x="145694" y="705307"/>
                  <a:pt x="144018" y="703173"/>
                  <a:pt x="141275" y="699516"/>
                </a:cubicBezTo>
                <a:cubicBezTo>
                  <a:pt x="138531" y="695858"/>
                  <a:pt x="135636" y="692200"/>
                  <a:pt x="132588" y="688543"/>
                </a:cubicBezTo>
                <a:cubicBezTo>
                  <a:pt x="129539" y="684885"/>
                  <a:pt x="126644" y="681380"/>
                  <a:pt x="123901" y="678027"/>
                </a:cubicBezTo>
                <a:cubicBezTo>
                  <a:pt x="121158" y="674674"/>
                  <a:pt x="119481" y="672693"/>
                  <a:pt x="118872" y="672084"/>
                </a:cubicBezTo>
                <a:cubicBezTo>
                  <a:pt x="117652" y="670864"/>
                  <a:pt x="116433" y="669493"/>
                  <a:pt x="115214" y="667969"/>
                </a:cubicBezTo>
                <a:cubicBezTo>
                  <a:pt x="113995" y="666445"/>
                  <a:pt x="113081" y="665683"/>
                  <a:pt x="112471" y="665683"/>
                </a:cubicBezTo>
                <a:lnTo>
                  <a:pt x="108813" y="667512"/>
                </a:lnTo>
                <a:cubicBezTo>
                  <a:pt x="108813" y="668731"/>
                  <a:pt x="108508" y="670407"/>
                  <a:pt x="107899" y="672541"/>
                </a:cubicBezTo>
                <a:cubicBezTo>
                  <a:pt x="107289" y="674674"/>
                  <a:pt x="106984" y="676351"/>
                  <a:pt x="106984" y="677570"/>
                </a:cubicBezTo>
                <a:cubicBezTo>
                  <a:pt x="107594" y="680008"/>
                  <a:pt x="108508" y="683971"/>
                  <a:pt x="109728" y="689457"/>
                </a:cubicBezTo>
                <a:cubicBezTo>
                  <a:pt x="110947" y="694944"/>
                  <a:pt x="111861" y="698296"/>
                  <a:pt x="112471" y="699516"/>
                </a:cubicBezTo>
                <a:lnTo>
                  <a:pt x="118872" y="705916"/>
                </a:lnTo>
                <a:lnTo>
                  <a:pt x="118872" y="708660"/>
                </a:lnTo>
                <a:lnTo>
                  <a:pt x="118872" y="711403"/>
                </a:lnTo>
                <a:cubicBezTo>
                  <a:pt x="117652" y="712622"/>
                  <a:pt x="115672" y="713841"/>
                  <a:pt x="112928" y="715060"/>
                </a:cubicBezTo>
                <a:cubicBezTo>
                  <a:pt x="110185" y="716280"/>
                  <a:pt x="108204" y="716889"/>
                  <a:pt x="106984" y="716889"/>
                </a:cubicBezTo>
                <a:lnTo>
                  <a:pt x="0" y="716889"/>
                </a:lnTo>
                <a:lnTo>
                  <a:pt x="0" y="0"/>
                </a:lnTo>
                <a:close/>
              </a:path>
            </a:pathLst>
          </a:custGeom>
          <a:solidFill>
            <a:srgbClr val="958365"/>
          </a:solidFill>
          <a:ln>
            <a:solidFill>
              <a:srgbClr val="9583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4" name="Freeform: Shape 293">
            <a:extLst>
              <a:ext uri="{FF2B5EF4-FFF2-40B4-BE49-F238E27FC236}">
                <a16:creationId xmlns:a16="http://schemas.microsoft.com/office/drawing/2014/main" id="{4A2D50BA-E470-4FB2-B4E5-83A4FBEC7D18}"/>
              </a:ext>
            </a:extLst>
          </p:cNvPr>
          <p:cNvSpPr/>
          <p:nvPr/>
        </p:nvSpPr>
        <p:spPr>
          <a:xfrm>
            <a:off x="6767424" y="2217271"/>
            <a:ext cx="535839" cy="716889"/>
          </a:xfrm>
          <a:custGeom>
            <a:avLst/>
            <a:gdLst/>
            <a:ahLst/>
            <a:cxnLst/>
            <a:rect l="l" t="t" r="r" b="b"/>
            <a:pathLst>
              <a:path w="535839" h="716889">
                <a:moveTo>
                  <a:pt x="307239" y="0"/>
                </a:moveTo>
                <a:lnTo>
                  <a:pt x="535839" y="0"/>
                </a:lnTo>
                <a:lnTo>
                  <a:pt x="535839" y="220370"/>
                </a:lnTo>
                <a:lnTo>
                  <a:pt x="530353" y="225856"/>
                </a:lnTo>
                <a:cubicBezTo>
                  <a:pt x="528524" y="225856"/>
                  <a:pt x="525476" y="226009"/>
                  <a:pt x="521209" y="226314"/>
                </a:cubicBezTo>
                <a:cubicBezTo>
                  <a:pt x="516941" y="226618"/>
                  <a:pt x="512522" y="227076"/>
                  <a:pt x="507949" y="227685"/>
                </a:cubicBezTo>
                <a:cubicBezTo>
                  <a:pt x="503378" y="228295"/>
                  <a:pt x="498958" y="228904"/>
                  <a:pt x="494691" y="229514"/>
                </a:cubicBezTo>
                <a:cubicBezTo>
                  <a:pt x="490424" y="230124"/>
                  <a:pt x="487376" y="230733"/>
                  <a:pt x="485547" y="231343"/>
                </a:cubicBezTo>
                <a:cubicBezTo>
                  <a:pt x="484328" y="231952"/>
                  <a:pt x="480975" y="233629"/>
                  <a:pt x="475489" y="236372"/>
                </a:cubicBezTo>
                <a:cubicBezTo>
                  <a:pt x="470002" y="239115"/>
                  <a:pt x="465735" y="241096"/>
                  <a:pt x="462687" y="242316"/>
                </a:cubicBezTo>
                <a:cubicBezTo>
                  <a:pt x="462077" y="242925"/>
                  <a:pt x="461163" y="243840"/>
                  <a:pt x="459944" y="245059"/>
                </a:cubicBezTo>
                <a:cubicBezTo>
                  <a:pt x="458725" y="246278"/>
                  <a:pt x="457810" y="247497"/>
                  <a:pt x="457200" y="248716"/>
                </a:cubicBezTo>
                <a:cubicBezTo>
                  <a:pt x="456591" y="248716"/>
                  <a:pt x="456286" y="249021"/>
                  <a:pt x="456286" y="249631"/>
                </a:cubicBezTo>
                <a:lnTo>
                  <a:pt x="456286" y="251460"/>
                </a:lnTo>
                <a:lnTo>
                  <a:pt x="456286" y="252374"/>
                </a:lnTo>
                <a:cubicBezTo>
                  <a:pt x="456286" y="252984"/>
                  <a:pt x="456591" y="253593"/>
                  <a:pt x="457200" y="254203"/>
                </a:cubicBezTo>
                <a:cubicBezTo>
                  <a:pt x="459638" y="254203"/>
                  <a:pt x="464059" y="254355"/>
                  <a:pt x="470459" y="254660"/>
                </a:cubicBezTo>
                <a:cubicBezTo>
                  <a:pt x="476860" y="254965"/>
                  <a:pt x="483718" y="255422"/>
                  <a:pt x="491033" y="256032"/>
                </a:cubicBezTo>
                <a:cubicBezTo>
                  <a:pt x="498348" y="256641"/>
                  <a:pt x="505207" y="257251"/>
                  <a:pt x="511607" y="257860"/>
                </a:cubicBezTo>
                <a:cubicBezTo>
                  <a:pt x="518008" y="258470"/>
                  <a:pt x="522428" y="259080"/>
                  <a:pt x="524866" y="259689"/>
                </a:cubicBezTo>
                <a:cubicBezTo>
                  <a:pt x="526695" y="260299"/>
                  <a:pt x="528981" y="261213"/>
                  <a:pt x="531724" y="262432"/>
                </a:cubicBezTo>
                <a:cubicBezTo>
                  <a:pt x="534467" y="263652"/>
                  <a:pt x="535839" y="264566"/>
                  <a:pt x="535839" y="265176"/>
                </a:cubicBezTo>
                <a:lnTo>
                  <a:pt x="535839" y="716889"/>
                </a:lnTo>
                <a:lnTo>
                  <a:pt x="0" y="716889"/>
                </a:lnTo>
                <a:lnTo>
                  <a:pt x="0" y="530352"/>
                </a:lnTo>
                <a:lnTo>
                  <a:pt x="129845" y="530352"/>
                </a:lnTo>
                <a:cubicBezTo>
                  <a:pt x="130454" y="532180"/>
                  <a:pt x="131217" y="534924"/>
                  <a:pt x="132131" y="538581"/>
                </a:cubicBezTo>
                <a:cubicBezTo>
                  <a:pt x="133046" y="542239"/>
                  <a:pt x="134112" y="546201"/>
                  <a:pt x="135331" y="550468"/>
                </a:cubicBezTo>
                <a:cubicBezTo>
                  <a:pt x="136551" y="554736"/>
                  <a:pt x="137617" y="558698"/>
                  <a:pt x="138532" y="562356"/>
                </a:cubicBezTo>
                <a:cubicBezTo>
                  <a:pt x="139446" y="566013"/>
                  <a:pt x="140209" y="568756"/>
                  <a:pt x="140818" y="570585"/>
                </a:cubicBezTo>
                <a:cubicBezTo>
                  <a:pt x="142037" y="572414"/>
                  <a:pt x="143257" y="575462"/>
                  <a:pt x="144476" y="579729"/>
                </a:cubicBezTo>
                <a:cubicBezTo>
                  <a:pt x="145695" y="583996"/>
                  <a:pt x="146305" y="586435"/>
                  <a:pt x="146305" y="587044"/>
                </a:cubicBezTo>
                <a:cubicBezTo>
                  <a:pt x="147524" y="588264"/>
                  <a:pt x="150267" y="591769"/>
                  <a:pt x="154534" y="597560"/>
                </a:cubicBezTo>
                <a:cubicBezTo>
                  <a:pt x="158801" y="603351"/>
                  <a:pt x="161849" y="607466"/>
                  <a:pt x="163678" y="609904"/>
                </a:cubicBezTo>
                <a:lnTo>
                  <a:pt x="174651" y="620877"/>
                </a:lnTo>
                <a:cubicBezTo>
                  <a:pt x="175260" y="620877"/>
                  <a:pt x="177394" y="621030"/>
                  <a:pt x="181051" y="621334"/>
                </a:cubicBezTo>
                <a:cubicBezTo>
                  <a:pt x="184709" y="621639"/>
                  <a:pt x="187453" y="621792"/>
                  <a:pt x="189281" y="621792"/>
                </a:cubicBezTo>
                <a:cubicBezTo>
                  <a:pt x="190501" y="621792"/>
                  <a:pt x="192787" y="621639"/>
                  <a:pt x="196139" y="621334"/>
                </a:cubicBezTo>
                <a:cubicBezTo>
                  <a:pt x="199492" y="621030"/>
                  <a:pt x="201778" y="620877"/>
                  <a:pt x="202997" y="620877"/>
                </a:cubicBezTo>
                <a:cubicBezTo>
                  <a:pt x="201168" y="619658"/>
                  <a:pt x="197359" y="616153"/>
                  <a:pt x="191567" y="610362"/>
                </a:cubicBezTo>
                <a:cubicBezTo>
                  <a:pt x="185776" y="604570"/>
                  <a:pt x="182271" y="600456"/>
                  <a:pt x="181051" y="598017"/>
                </a:cubicBezTo>
                <a:cubicBezTo>
                  <a:pt x="180442" y="597408"/>
                  <a:pt x="179223" y="595731"/>
                  <a:pt x="177394" y="592988"/>
                </a:cubicBezTo>
                <a:cubicBezTo>
                  <a:pt x="175565" y="590245"/>
                  <a:pt x="173737" y="587349"/>
                  <a:pt x="171908" y="584301"/>
                </a:cubicBezTo>
                <a:cubicBezTo>
                  <a:pt x="170079" y="581253"/>
                  <a:pt x="168402" y="578358"/>
                  <a:pt x="166878" y="575614"/>
                </a:cubicBezTo>
                <a:cubicBezTo>
                  <a:pt x="165355" y="572871"/>
                  <a:pt x="164287" y="571195"/>
                  <a:pt x="163678" y="570585"/>
                </a:cubicBezTo>
                <a:cubicBezTo>
                  <a:pt x="163069" y="569366"/>
                  <a:pt x="161087" y="567385"/>
                  <a:pt x="157734" y="564642"/>
                </a:cubicBezTo>
                <a:cubicBezTo>
                  <a:pt x="154382" y="561898"/>
                  <a:pt x="152705" y="559917"/>
                  <a:pt x="152705" y="558698"/>
                </a:cubicBezTo>
                <a:cubicBezTo>
                  <a:pt x="152096" y="558088"/>
                  <a:pt x="151791" y="557479"/>
                  <a:pt x="151791" y="556869"/>
                </a:cubicBezTo>
                <a:lnTo>
                  <a:pt x="151791" y="554126"/>
                </a:lnTo>
                <a:lnTo>
                  <a:pt x="151791" y="550468"/>
                </a:lnTo>
                <a:cubicBezTo>
                  <a:pt x="151791" y="549859"/>
                  <a:pt x="152096" y="548944"/>
                  <a:pt x="152705" y="547725"/>
                </a:cubicBezTo>
                <a:cubicBezTo>
                  <a:pt x="153315" y="544677"/>
                  <a:pt x="154229" y="540562"/>
                  <a:pt x="155448" y="535381"/>
                </a:cubicBezTo>
                <a:cubicBezTo>
                  <a:pt x="156668" y="530199"/>
                  <a:pt x="157582" y="527608"/>
                  <a:pt x="158192" y="527608"/>
                </a:cubicBezTo>
                <a:lnTo>
                  <a:pt x="307239" y="527608"/>
                </a:lnTo>
                <a:lnTo>
                  <a:pt x="307239" y="0"/>
                </a:lnTo>
                <a:close/>
              </a:path>
            </a:pathLst>
          </a:custGeom>
          <a:solidFill>
            <a:srgbClr val="958365"/>
          </a:solidFill>
          <a:ln>
            <a:solidFill>
              <a:srgbClr val="9583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3" name="Freeform: Shape 292">
            <a:extLst>
              <a:ext uri="{FF2B5EF4-FFF2-40B4-BE49-F238E27FC236}">
                <a16:creationId xmlns:a16="http://schemas.microsoft.com/office/drawing/2014/main" id="{49A9DEC3-8643-4429-B040-E519C3A9C7F2}"/>
              </a:ext>
            </a:extLst>
          </p:cNvPr>
          <p:cNvSpPr/>
          <p:nvPr/>
        </p:nvSpPr>
        <p:spPr>
          <a:xfrm>
            <a:off x="7374433" y="2217271"/>
            <a:ext cx="558698" cy="716889"/>
          </a:xfrm>
          <a:custGeom>
            <a:avLst/>
            <a:gdLst/>
            <a:ahLst/>
            <a:cxnLst/>
            <a:rect l="l" t="t" r="r" b="b"/>
            <a:pathLst>
              <a:path w="558698" h="716889">
                <a:moveTo>
                  <a:pt x="0" y="0"/>
                </a:moveTo>
                <a:lnTo>
                  <a:pt x="96012" y="0"/>
                </a:lnTo>
                <a:cubicBezTo>
                  <a:pt x="96621" y="0"/>
                  <a:pt x="99059" y="2133"/>
                  <a:pt x="103327" y="6400"/>
                </a:cubicBezTo>
                <a:cubicBezTo>
                  <a:pt x="107594" y="10668"/>
                  <a:pt x="110642" y="14325"/>
                  <a:pt x="112471" y="17373"/>
                </a:cubicBezTo>
                <a:cubicBezTo>
                  <a:pt x="114300" y="19202"/>
                  <a:pt x="116738" y="22250"/>
                  <a:pt x="119786" y="26517"/>
                </a:cubicBezTo>
                <a:cubicBezTo>
                  <a:pt x="122834" y="30784"/>
                  <a:pt x="124358" y="33223"/>
                  <a:pt x="124358" y="33832"/>
                </a:cubicBezTo>
                <a:lnTo>
                  <a:pt x="124358" y="197510"/>
                </a:lnTo>
                <a:lnTo>
                  <a:pt x="135331" y="181051"/>
                </a:lnTo>
                <a:cubicBezTo>
                  <a:pt x="135331" y="178003"/>
                  <a:pt x="135636" y="172974"/>
                  <a:pt x="136245" y="165963"/>
                </a:cubicBezTo>
                <a:cubicBezTo>
                  <a:pt x="136855" y="158953"/>
                  <a:pt x="137465" y="151485"/>
                  <a:pt x="138074" y="143560"/>
                </a:cubicBezTo>
                <a:cubicBezTo>
                  <a:pt x="138684" y="135636"/>
                  <a:pt x="139293" y="128320"/>
                  <a:pt x="139903" y="121615"/>
                </a:cubicBezTo>
                <a:cubicBezTo>
                  <a:pt x="140513" y="114909"/>
                  <a:pt x="140817" y="110032"/>
                  <a:pt x="140817" y="106984"/>
                </a:cubicBezTo>
                <a:cubicBezTo>
                  <a:pt x="140817" y="105765"/>
                  <a:pt x="141732" y="103022"/>
                  <a:pt x="143561" y="98755"/>
                </a:cubicBezTo>
                <a:cubicBezTo>
                  <a:pt x="145390" y="94488"/>
                  <a:pt x="146304" y="91744"/>
                  <a:pt x="146304" y="90525"/>
                </a:cubicBezTo>
                <a:cubicBezTo>
                  <a:pt x="146304" y="89916"/>
                  <a:pt x="146456" y="85953"/>
                  <a:pt x="146761" y="78638"/>
                </a:cubicBezTo>
                <a:cubicBezTo>
                  <a:pt x="147066" y="71323"/>
                  <a:pt x="147218" y="65836"/>
                  <a:pt x="147218" y="62179"/>
                </a:cubicBezTo>
                <a:cubicBezTo>
                  <a:pt x="147218" y="58521"/>
                  <a:pt x="147066" y="53035"/>
                  <a:pt x="146761" y="45720"/>
                </a:cubicBezTo>
                <a:cubicBezTo>
                  <a:pt x="146456" y="38404"/>
                  <a:pt x="146304" y="34442"/>
                  <a:pt x="146304" y="33832"/>
                </a:cubicBezTo>
                <a:cubicBezTo>
                  <a:pt x="146304" y="32613"/>
                  <a:pt x="145541" y="28803"/>
                  <a:pt x="144018" y="22402"/>
                </a:cubicBezTo>
                <a:cubicBezTo>
                  <a:pt x="142493" y="16002"/>
                  <a:pt x="141427" y="12192"/>
                  <a:pt x="140817" y="10972"/>
                </a:cubicBezTo>
                <a:cubicBezTo>
                  <a:pt x="140817" y="10363"/>
                  <a:pt x="140665" y="8686"/>
                  <a:pt x="140360" y="5943"/>
                </a:cubicBezTo>
                <a:cubicBezTo>
                  <a:pt x="140055" y="3200"/>
                  <a:pt x="139903" y="1219"/>
                  <a:pt x="139903" y="0"/>
                </a:cubicBezTo>
                <a:lnTo>
                  <a:pt x="228600" y="0"/>
                </a:lnTo>
                <a:lnTo>
                  <a:pt x="228600" y="186537"/>
                </a:lnTo>
                <a:lnTo>
                  <a:pt x="262432" y="186537"/>
                </a:lnTo>
                <a:lnTo>
                  <a:pt x="262432" y="87782"/>
                </a:lnTo>
                <a:lnTo>
                  <a:pt x="330098" y="87782"/>
                </a:lnTo>
                <a:lnTo>
                  <a:pt x="330098" y="0"/>
                </a:lnTo>
                <a:lnTo>
                  <a:pt x="558698" y="0"/>
                </a:lnTo>
                <a:lnTo>
                  <a:pt x="558698" y="251460"/>
                </a:lnTo>
                <a:lnTo>
                  <a:pt x="482803" y="251460"/>
                </a:lnTo>
                <a:lnTo>
                  <a:pt x="482803" y="319125"/>
                </a:lnTo>
                <a:lnTo>
                  <a:pt x="412394" y="319125"/>
                </a:lnTo>
                <a:cubicBezTo>
                  <a:pt x="411784" y="320344"/>
                  <a:pt x="410870" y="321868"/>
                  <a:pt x="409651" y="323697"/>
                </a:cubicBezTo>
                <a:cubicBezTo>
                  <a:pt x="408432" y="325526"/>
                  <a:pt x="407212" y="326745"/>
                  <a:pt x="405994" y="327355"/>
                </a:cubicBezTo>
                <a:cubicBezTo>
                  <a:pt x="403555" y="329184"/>
                  <a:pt x="398068" y="332689"/>
                  <a:pt x="389534" y="337870"/>
                </a:cubicBezTo>
                <a:cubicBezTo>
                  <a:pt x="381000" y="343052"/>
                  <a:pt x="375208" y="346252"/>
                  <a:pt x="372161" y="347472"/>
                </a:cubicBezTo>
                <a:lnTo>
                  <a:pt x="409651" y="347472"/>
                </a:lnTo>
                <a:lnTo>
                  <a:pt x="409651" y="397764"/>
                </a:lnTo>
                <a:lnTo>
                  <a:pt x="482803" y="397764"/>
                </a:lnTo>
                <a:lnTo>
                  <a:pt x="482803" y="465429"/>
                </a:lnTo>
                <a:lnTo>
                  <a:pt x="558698" y="465429"/>
                </a:lnTo>
                <a:lnTo>
                  <a:pt x="558698" y="716889"/>
                </a:lnTo>
                <a:lnTo>
                  <a:pt x="446227" y="716889"/>
                </a:lnTo>
                <a:cubicBezTo>
                  <a:pt x="445617" y="714451"/>
                  <a:pt x="444703" y="709574"/>
                  <a:pt x="443484" y="702259"/>
                </a:cubicBezTo>
                <a:cubicBezTo>
                  <a:pt x="442265" y="694944"/>
                  <a:pt x="441045" y="690372"/>
                  <a:pt x="439826" y="688543"/>
                </a:cubicBezTo>
                <a:cubicBezTo>
                  <a:pt x="439826" y="687933"/>
                  <a:pt x="439216" y="687019"/>
                  <a:pt x="437997" y="685800"/>
                </a:cubicBezTo>
                <a:cubicBezTo>
                  <a:pt x="436778" y="684580"/>
                  <a:pt x="435559" y="683666"/>
                  <a:pt x="434340" y="683056"/>
                </a:cubicBezTo>
                <a:lnTo>
                  <a:pt x="433426" y="683056"/>
                </a:lnTo>
                <a:cubicBezTo>
                  <a:pt x="432816" y="683056"/>
                  <a:pt x="432206" y="682752"/>
                  <a:pt x="431597" y="682142"/>
                </a:cubicBezTo>
                <a:cubicBezTo>
                  <a:pt x="430987" y="682142"/>
                  <a:pt x="430682" y="682294"/>
                  <a:pt x="430682" y="682599"/>
                </a:cubicBezTo>
                <a:cubicBezTo>
                  <a:pt x="430682" y="682904"/>
                  <a:pt x="430377" y="683056"/>
                  <a:pt x="429768" y="683056"/>
                </a:cubicBezTo>
                <a:lnTo>
                  <a:pt x="428853" y="683056"/>
                </a:lnTo>
                <a:cubicBezTo>
                  <a:pt x="428243" y="684276"/>
                  <a:pt x="427329" y="687171"/>
                  <a:pt x="426110" y="691743"/>
                </a:cubicBezTo>
                <a:cubicBezTo>
                  <a:pt x="424891" y="696315"/>
                  <a:pt x="423977" y="698906"/>
                  <a:pt x="423367" y="699516"/>
                </a:cubicBezTo>
                <a:cubicBezTo>
                  <a:pt x="422757" y="700735"/>
                  <a:pt x="421843" y="702868"/>
                  <a:pt x="420624" y="705916"/>
                </a:cubicBezTo>
                <a:cubicBezTo>
                  <a:pt x="419404" y="708964"/>
                  <a:pt x="418490" y="710793"/>
                  <a:pt x="417881" y="711403"/>
                </a:cubicBezTo>
                <a:cubicBezTo>
                  <a:pt x="417271" y="712012"/>
                  <a:pt x="416814" y="712622"/>
                  <a:pt x="416509" y="713232"/>
                </a:cubicBezTo>
                <a:cubicBezTo>
                  <a:pt x="416204" y="713841"/>
                  <a:pt x="415747" y="714451"/>
                  <a:pt x="415137" y="715060"/>
                </a:cubicBezTo>
                <a:cubicBezTo>
                  <a:pt x="414527" y="715670"/>
                  <a:pt x="413613" y="716280"/>
                  <a:pt x="412394" y="716889"/>
                </a:cubicBezTo>
                <a:lnTo>
                  <a:pt x="330098" y="716889"/>
                </a:lnTo>
                <a:lnTo>
                  <a:pt x="330098" y="629107"/>
                </a:lnTo>
                <a:lnTo>
                  <a:pt x="262432" y="629107"/>
                </a:lnTo>
                <a:lnTo>
                  <a:pt x="262432" y="530352"/>
                </a:lnTo>
                <a:lnTo>
                  <a:pt x="228600" y="530352"/>
                </a:lnTo>
                <a:lnTo>
                  <a:pt x="228600" y="716889"/>
                </a:lnTo>
                <a:lnTo>
                  <a:pt x="39319" y="716889"/>
                </a:lnTo>
                <a:cubicBezTo>
                  <a:pt x="38709" y="716889"/>
                  <a:pt x="37794" y="716280"/>
                  <a:pt x="36576" y="715060"/>
                </a:cubicBezTo>
                <a:cubicBezTo>
                  <a:pt x="35356" y="713841"/>
                  <a:pt x="34442" y="712622"/>
                  <a:pt x="33832" y="711403"/>
                </a:cubicBezTo>
                <a:cubicBezTo>
                  <a:pt x="33223" y="710793"/>
                  <a:pt x="32918" y="710184"/>
                  <a:pt x="32918" y="709574"/>
                </a:cubicBezTo>
                <a:lnTo>
                  <a:pt x="32918" y="705916"/>
                </a:lnTo>
                <a:cubicBezTo>
                  <a:pt x="32918" y="704697"/>
                  <a:pt x="33070" y="703478"/>
                  <a:pt x="33376" y="702259"/>
                </a:cubicBezTo>
                <a:cubicBezTo>
                  <a:pt x="33680" y="701040"/>
                  <a:pt x="33832" y="700125"/>
                  <a:pt x="33832" y="699516"/>
                </a:cubicBezTo>
                <a:cubicBezTo>
                  <a:pt x="33832" y="698906"/>
                  <a:pt x="34442" y="697230"/>
                  <a:pt x="35661" y="694486"/>
                </a:cubicBezTo>
                <a:cubicBezTo>
                  <a:pt x="36881" y="691743"/>
                  <a:pt x="38100" y="689762"/>
                  <a:pt x="39319" y="688543"/>
                </a:cubicBezTo>
                <a:cubicBezTo>
                  <a:pt x="39929" y="687324"/>
                  <a:pt x="41757" y="684428"/>
                  <a:pt x="44806" y="679856"/>
                </a:cubicBezTo>
                <a:cubicBezTo>
                  <a:pt x="47853" y="675284"/>
                  <a:pt x="49987" y="672693"/>
                  <a:pt x="51206" y="672084"/>
                </a:cubicBezTo>
                <a:cubicBezTo>
                  <a:pt x="51816" y="670864"/>
                  <a:pt x="52882" y="668731"/>
                  <a:pt x="54407" y="665683"/>
                </a:cubicBezTo>
                <a:cubicBezTo>
                  <a:pt x="55931" y="662635"/>
                  <a:pt x="56693" y="660806"/>
                  <a:pt x="56693" y="660196"/>
                </a:cubicBezTo>
                <a:lnTo>
                  <a:pt x="56693" y="598017"/>
                </a:lnTo>
                <a:cubicBezTo>
                  <a:pt x="55473" y="599236"/>
                  <a:pt x="54254" y="602132"/>
                  <a:pt x="53035" y="606704"/>
                </a:cubicBezTo>
                <a:cubicBezTo>
                  <a:pt x="51816" y="611276"/>
                  <a:pt x="51206" y="614172"/>
                  <a:pt x="51206" y="615391"/>
                </a:cubicBezTo>
                <a:cubicBezTo>
                  <a:pt x="50597" y="616610"/>
                  <a:pt x="49834" y="619353"/>
                  <a:pt x="48920" y="623620"/>
                </a:cubicBezTo>
                <a:cubicBezTo>
                  <a:pt x="48006" y="627888"/>
                  <a:pt x="46786" y="632612"/>
                  <a:pt x="45263" y="637794"/>
                </a:cubicBezTo>
                <a:cubicBezTo>
                  <a:pt x="43738" y="642975"/>
                  <a:pt x="42519" y="647700"/>
                  <a:pt x="41605" y="651967"/>
                </a:cubicBezTo>
                <a:cubicBezTo>
                  <a:pt x="40691" y="656234"/>
                  <a:pt x="39929" y="658977"/>
                  <a:pt x="39319" y="660196"/>
                </a:cubicBezTo>
                <a:cubicBezTo>
                  <a:pt x="39319" y="660806"/>
                  <a:pt x="38405" y="662635"/>
                  <a:pt x="36576" y="665683"/>
                </a:cubicBezTo>
                <a:cubicBezTo>
                  <a:pt x="34747" y="668731"/>
                  <a:pt x="32613" y="672084"/>
                  <a:pt x="30175" y="675741"/>
                </a:cubicBezTo>
                <a:cubicBezTo>
                  <a:pt x="27736" y="679399"/>
                  <a:pt x="25298" y="682904"/>
                  <a:pt x="22860" y="686257"/>
                </a:cubicBezTo>
                <a:cubicBezTo>
                  <a:pt x="20421" y="689610"/>
                  <a:pt x="18592" y="692200"/>
                  <a:pt x="17374" y="694029"/>
                </a:cubicBezTo>
                <a:cubicBezTo>
                  <a:pt x="16154" y="695248"/>
                  <a:pt x="14173" y="697230"/>
                  <a:pt x="11430" y="699973"/>
                </a:cubicBezTo>
                <a:cubicBezTo>
                  <a:pt x="8686" y="702716"/>
                  <a:pt x="6705" y="704697"/>
                  <a:pt x="5486" y="705916"/>
                </a:cubicBezTo>
                <a:cubicBezTo>
                  <a:pt x="4267" y="706526"/>
                  <a:pt x="3352" y="706831"/>
                  <a:pt x="2743" y="706831"/>
                </a:cubicBezTo>
                <a:cubicBezTo>
                  <a:pt x="2133" y="707440"/>
                  <a:pt x="1523" y="707745"/>
                  <a:pt x="914" y="707745"/>
                </a:cubicBezTo>
                <a:lnTo>
                  <a:pt x="0" y="707745"/>
                </a:lnTo>
                <a:lnTo>
                  <a:pt x="0" y="259689"/>
                </a:lnTo>
                <a:cubicBezTo>
                  <a:pt x="0" y="259080"/>
                  <a:pt x="2133" y="256641"/>
                  <a:pt x="6400" y="252374"/>
                </a:cubicBezTo>
                <a:cubicBezTo>
                  <a:pt x="10668" y="248107"/>
                  <a:pt x="14326" y="244754"/>
                  <a:pt x="17374" y="242316"/>
                </a:cubicBezTo>
                <a:cubicBezTo>
                  <a:pt x="17983" y="241706"/>
                  <a:pt x="19660" y="240792"/>
                  <a:pt x="22402" y="239572"/>
                </a:cubicBezTo>
                <a:cubicBezTo>
                  <a:pt x="25146" y="238353"/>
                  <a:pt x="27127" y="237439"/>
                  <a:pt x="28346" y="236829"/>
                </a:cubicBezTo>
                <a:cubicBezTo>
                  <a:pt x="30784" y="236220"/>
                  <a:pt x="35204" y="235153"/>
                  <a:pt x="41605" y="233629"/>
                </a:cubicBezTo>
                <a:cubicBezTo>
                  <a:pt x="48006" y="232105"/>
                  <a:pt x="54864" y="230428"/>
                  <a:pt x="62179" y="228600"/>
                </a:cubicBezTo>
                <a:cubicBezTo>
                  <a:pt x="69494" y="226771"/>
                  <a:pt x="76352" y="225094"/>
                  <a:pt x="82753" y="223570"/>
                </a:cubicBezTo>
                <a:cubicBezTo>
                  <a:pt x="89154" y="222046"/>
                  <a:pt x="93573" y="220980"/>
                  <a:pt x="96012" y="220370"/>
                </a:cubicBezTo>
                <a:lnTo>
                  <a:pt x="101498" y="214884"/>
                </a:lnTo>
                <a:cubicBezTo>
                  <a:pt x="99059" y="214884"/>
                  <a:pt x="94640" y="214579"/>
                  <a:pt x="88240" y="213969"/>
                </a:cubicBezTo>
                <a:cubicBezTo>
                  <a:pt x="81839" y="213360"/>
                  <a:pt x="74981" y="212750"/>
                  <a:pt x="67665" y="212140"/>
                </a:cubicBezTo>
                <a:cubicBezTo>
                  <a:pt x="60350" y="211531"/>
                  <a:pt x="53492" y="210921"/>
                  <a:pt x="47092" y="210312"/>
                </a:cubicBezTo>
                <a:cubicBezTo>
                  <a:pt x="40691" y="209702"/>
                  <a:pt x="36271" y="209092"/>
                  <a:pt x="33832" y="208483"/>
                </a:cubicBezTo>
                <a:cubicBezTo>
                  <a:pt x="30784" y="208483"/>
                  <a:pt x="25755" y="207873"/>
                  <a:pt x="18745" y="206654"/>
                </a:cubicBezTo>
                <a:cubicBezTo>
                  <a:pt x="11734" y="205435"/>
                  <a:pt x="7315" y="204216"/>
                  <a:pt x="5486" y="202996"/>
                </a:cubicBezTo>
                <a:cubicBezTo>
                  <a:pt x="4267" y="202996"/>
                  <a:pt x="3048" y="202234"/>
                  <a:pt x="1829" y="200710"/>
                </a:cubicBezTo>
                <a:cubicBezTo>
                  <a:pt x="610" y="199186"/>
                  <a:pt x="0" y="198120"/>
                  <a:pt x="0" y="197510"/>
                </a:cubicBezTo>
                <a:lnTo>
                  <a:pt x="0" y="0"/>
                </a:lnTo>
                <a:close/>
              </a:path>
            </a:pathLst>
          </a:custGeom>
          <a:solidFill>
            <a:srgbClr val="958365"/>
          </a:solidFill>
          <a:ln>
            <a:solidFill>
              <a:srgbClr val="9583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" name="Freeform: Shape 291">
            <a:extLst>
              <a:ext uri="{FF2B5EF4-FFF2-40B4-BE49-F238E27FC236}">
                <a16:creationId xmlns:a16="http://schemas.microsoft.com/office/drawing/2014/main" id="{6F3B8B64-772F-4CC1-963B-A567E60F35BB}"/>
              </a:ext>
            </a:extLst>
          </p:cNvPr>
          <p:cNvSpPr/>
          <p:nvPr/>
        </p:nvSpPr>
        <p:spPr>
          <a:xfrm>
            <a:off x="8003083" y="2217271"/>
            <a:ext cx="535838" cy="716889"/>
          </a:xfrm>
          <a:custGeom>
            <a:avLst/>
            <a:gdLst/>
            <a:ahLst/>
            <a:cxnLst/>
            <a:rect l="l" t="t" r="r" b="b"/>
            <a:pathLst>
              <a:path w="535838" h="716889">
                <a:moveTo>
                  <a:pt x="0" y="0"/>
                </a:moveTo>
                <a:lnTo>
                  <a:pt x="228600" y="0"/>
                </a:lnTo>
                <a:lnTo>
                  <a:pt x="228600" y="527608"/>
                </a:lnTo>
                <a:lnTo>
                  <a:pt x="378561" y="527608"/>
                </a:lnTo>
                <a:cubicBezTo>
                  <a:pt x="379781" y="530656"/>
                  <a:pt x="380694" y="533400"/>
                  <a:pt x="381305" y="535838"/>
                </a:cubicBezTo>
                <a:cubicBezTo>
                  <a:pt x="382523" y="541934"/>
                  <a:pt x="383438" y="545896"/>
                  <a:pt x="384048" y="547725"/>
                </a:cubicBezTo>
                <a:lnTo>
                  <a:pt x="384048" y="554126"/>
                </a:lnTo>
                <a:lnTo>
                  <a:pt x="384048" y="558698"/>
                </a:lnTo>
                <a:cubicBezTo>
                  <a:pt x="383438" y="559917"/>
                  <a:pt x="381609" y="561898"/>
                  <a:pt x="378561" y="564642"/>
                </a:cubicBezTo>
                <a:cubicBezTo>
                  <a:pt x="375513" y="567385"/>
                  <a:pt x="373380" y="569366"/>
                  <a:pt x="372161" y="570585"/>
                </a:cubicBezTo>
                <a:cubicBezTo>
                  <a:pt x="372161" y="571195"/>
                  <a:pt x="371246" y="572871"/>
                  <a:pt x="369417" y="575614"/>
                </a:cubicBezTo>
                <a:cubicBezTo>
                  <a:pt x="367589" y="578358"/>
                  <a:pt x="365760" y="581253"/>
                  <a:pt x="363931" y="584301"/>
                </a:cubicBezTo>
                <a:cubicBezTo>
                  <a:pt x="362102" y="587349"/>
                  <a:pt x="360426" y="590245"/>
                  <a:pt x="358902" y="592988"/>
                </a:cubicBezTo>
                <a:cubicBezTo>
                  <a:pt x="357377" y="595731"/>
                  <a:pt x="356311" y="597408"/>
                  <a:pt x="355701" y="598017"/>
                </a:cubicBezTo>
                <a:cubicBezTo>
                  <a:pt x="354482" y="600456"/>
                  <a:pt x="350977" y="604570"/>
                  <a:pt x="345186" y="610362"/>
                </a:cubicBezTo>
                <a:cubicBezTo>
                  <a:pt x="339395" y="616153"/>
                  <a:pt x="335280" y="619658"/>
                  <a:pt x="332842" y="620877"/>
                </a:cubicBezTo>
                <a:cubicBezTo>
                  <a:pt x="334060" y="620877"/>
                  <a:pt x="336499" y="621030"/>
                  <a:pt x="340157" y="621334"/>
                </a:cubicBezTo>
                <a:cubicBezTo>
                  <a:pt x="343814" y="621639"/>
                  <a:pt x="346252" y="621792"/>
                  <a:pt x="347472" y="621792"/>
                </a:cubicBezTo>
                <a:cubicBezTo>
                  <a:pt x="348691" y="621792"/>
                  <a:pt x="351129" y="621639"/>
                  <a:pt x="354787" y="621334"/>
                </a:cubicBezTo>
                <a:cubicBezTo>
                  <a:pt x="358445" y="621030"/>
                  <a:pt x="360578" y="620877"/>
                  <a:pt x="361188" y="620877"/>
                </a:cubicBezTo>
                <a:cubicBezTo>
                  <a:pt x="361797" y="620877"/>
                  <a:pt x="363474" y="619353"/>
                  <a:pt x="366217" y="616305"/>
                </a:cubicBezTo>
                <a:cubicBezTo>
                  <a:pt x="368960" y="613257"/>
                  <a:pt x="370941" y="611124"/>
                  <a:pt x="372161" y="609904"/>
                </a:cubicBezTo>
                <a:cubicBezTo>
                  <a:pt x="374599" y="607466"/>
                  <a:pt x="377952" y="603351"/>
                  <a:pt x="382219" y="597560"/>
                </a:cubicBezTo>
                <a:cubicBezTo>
                  <a:pt x="386485" y="591769"/>
                  <a:pt x="388924" y="588264"/>
                  <a:pt x="389534" y="587044"/>
                </a:cubicBezTo>
                <a:cubicBezTo>
                  <a:pt x="390143" y="586435"/>
                  <a:pt x="391057" y="583996"/>
                  <a:pt x="392277" y="579729"/>
                </a:cubicBezTo>
                <a:cubicBezTo>
                  <a:pt x="393497" y="575462"/>
                  <a:pt x="394410" y="572414"/>
                  <a:pt x="395020" y="570585"/>
                </a:cubicBezTo>
                <a:cubicBezTo>
                  <a:pt x="395630" y="568756"/>
                  <a:pt x="396392" y="566013"/>
                  <a:pt x="397307" y="562356"/>
                </a:cubicBezTo>
                <a:cubicBezTo>
                  <a:pt x="398221" y="558698"/>
                  <a:pt x="399287" y="554736"/>
                  <a:pt x="400507" y="550468"/>
                </a:cubicBezTo>
                <a:cubicBezTo>
                  <a:pt x="401725" y="546201"/>
                  <a:pt x="402945" y="542239"/>
                  <a:pt x="404165" y="538581"/>
                </a:cubicBezTo>
                <a:cubicBezTo>
                  <a:pt x="405383" y="534924"/>
                  <a:pt x="405993" y="532180"/>
                  <a:pt x="405993" y="530352"/>
                </a:cubicBezTo>
                <a:lnTo>
                  <a:pt x="535838" y="530352"/>
                </a:lnTo>
                <a:lnTo>
                  <a:pt x="535838" y="716889"/>
                </a:lnTo>
                <a:lnTo>
                  <a:pt x="0" y="716889"/>
                </a:lnTo>
                <a:lnTo>
                  <a:pt x="0" y="265176"/>
                </a:lnTo>
                <a:cubicBezTo>
                  <a:pt x="0" y="264566"/>
                  <a:pt x="1523" y="263652"/>
                  <a:pt x="4572" y="262432"/>
                </a:cubicBezTo>
                <a:cubicBezTo>
                  <a:pt x="7620" y="261213"/>
                  <a:pt x="9753" y="260299"/>
                  <a:pt x="10973" y="259689"/>
                </a:cubicBezTo>
                <a:cubicBezTo>
                  <a:pt x="13411" y="259080"/>
                  <a:pt x="17831" y="258470"/>
                  <a:pt x="24231" y="257860"/>
                </a:cubicBezTo>
                <a:cubicBezTo>
                  <a:pt x="30632" y="257251"/>
                  <a:pt x="37490" y="256641"/>
                  <a:pt x="44806" y="256032"/>
                </a:cubicBezTo>
                <a:cubicBezTo>
                  <a:pt x="52120" y="255422"/>
                  <a:pt x="58979" y="254965"/>
                  <a:pt x="65379" y="254660"/>
                </a:cubicBezTo>
                <a:cubicBezTo>
                  <a:pt x="71780" y="254355"/>
                  <a:pt x="76200" y="254203"/>
                  <a:pt x="78638" y="254203"/>
                </a:cubicBezTo>
                <a:lnTo>
                  <a:pt x="78638" y="252374"/>
                </a:lnTo>
                <a:cubicBezTo>
                  <a:pt x="78638" y="251764"/>
                  <a:pt x="78943" y="251460"/>
                  <a:pt x="79552" y="251460"/>
                </a:cubicBezTo>
                <a:cubicBezTo>
                  <a:pt x="79552" y="251460"/>
                  <a:pt x="79248" y="250850"/>
                  <a:pt x="78638" y="249631"/>
                </a:cubicBezTo>
                <a:lnTo>
                  <a:pt x="78638" y="248716"/>
                </a:lnTo>
                <a:cubicBezTo>
                  <a:pt x="78638" y="247497"/>
                  <a:pt x="77876" y="246278"/>
                  <a:pt x="76352" y="245059"/>
                </a:cubicBezTo>
                <a:cubicBezTo>
                  <a:pt x="74828" y="243840"/>
                  <a:pt x="73761" y="242925"/>
                  <a:pt x="73152" y="242316"/>
                </a:cubicBezTo>
                <a:cubicBezTo>
                  <a:pt x="70713" y="241096"/>
                  <a:pt x="66599" y="239115"/>
                  <a:pt x="60808" y="236372"/>
                </a:cubicBezTo>
                <a:cubicBezTo>
                  <a:pt x="55016" y="233629"/>
                  <a:pt x="51816" y="231952"/>
                  <a:pt x="51206" y="231343"/>
                </a:cubicBezTo>
                <a:cubicBezTo>
                  <a:pt x="49377" y="230733"/>
                  <a:pt x="46329" y="230124"/>
                  <a:pt x="42062" y="229514"/>
                </a:cubicBezTo>
                <a:cubicBezTo>
                  <a:pt x="37794" y="228904"/>
                  <a:pt x="33223" y="228295"/>
                  <a:pt x="28346" y="227685"/>
                </a:cubicBezTo>
                <a:cubicBezTo>
                  <a:pt x="23469" y="227076"/>
                  <a:pt x="18897" y="226618"/>
                  <a:pt x="14630" y="226314"/>
                </a:cubicBezTo>
                <a:cubicBezTo>
                  <a:pt x="10363" y="226009"/>
                  <a:pt x="7315" y="225856"/>
                  <a:pt x="5486" y="225856"/>
                </a:cubicBezTo>
                <a:lnTo>
                  <a:pt x="0" y="220370"/>
                </a:lnTo>
                <a:lnTo>
                  <a:pt x="0" y="0"/>
                </a:lnTo>
                <a:close/>
              </a:path>
            </a:pathLst>
          </a:custGeom>
          <a:solidFill>
            <a:srgbClr val="958365"/>
          </a:solidFill>
          <a:ln>
            <a:solidFill>
              <a:srgbClr val="9583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1" name="Freeform: Shape 290">
            <a:extLst>
              <a:ext uri="{FF2B5EF4-FFF2-40B4-BE49-F238E27FC236}">
                <a16:creationId xmlns:a16="http://schemas.microsoft.com/office/drawing/2014/main" id="{A0DD5A6A-9E02-4BCD-9932-672C2D5C62C9}"/>
              </a:ext>
            </a:extLst>
          </p:cNvPr>
          <p:cNvSpPr/>
          <p:nvPr/>
        </p:nvSpPr>
        <p:spPr>
          <a:xfrm>
            <a:off x="8593632" y="2217271"/>
            <a:ext cx="665684" cy="716889"/>
          </a:xfrm>
          <a:custGeom>
            <a:avLst/>
            <a:gdLst/>
            <a:ahLst/>
            <a:cxnLst/>
            <a:rect l="l" t="t" r="r" b="b"/>
            <a:pathLst>
              <a:path w="665684" h="716889">
                <a:moveTo>
                  <a:pt x="0" y="0"/>
                </a:moveTo>
                <a:lnTo>
                  <a:pt x="228600" y="0"/>
                </a:lnTo>
                <a:lnTo>
                  <a:pt x="228600" y="87782"/>
                </a:lnTo>
                <a:lnTo>
                  <a:pt x="319126" y="87782"/>
                </a:lnTo>
                <a:lnTo>
                  <a:pt x="319126" y="169164"/>
                </a:lnTo>
                <a:lnTo>
                  <a:pt x="352959" y="169164"/>
                </a:lnTo>
                <a:lnTo>
                  <a:pt x="352959" y="87782"/>
                </a:lnTo>
                <a:lnTo>
                  <a:pt x="443485" y="87782"/>
                </a:lnTo>
                <a:lnTo>
                  <a:pt x="443485" y="0"/>
                </a:lnTo>
                <a:lnTo>
                  <a:pt x="665684" y="0"/>
                </a:lnTo>
                <a:lnTo>
                  <a:pt x="665684" y="234086"/>
                </a:lnTo>
                <a:lnTo>
                  <a:pt x="519380" y="234086"/>
                </a:lnTo>
                <a:lnTo>
                  <a:pt x="530353" y="242316"/>
                </a:lnTo>
                <a:cubicBezTo>
                  <a:pt x="534010" y="242316"/>
                  <a:pt x="540106" y="242620"/>
                  <a:pt x="548641" y="243230"/>
                </a:cubicBezTo>
                <a:cubicBezTo>
                  <a:pt x="557174" y="243840"/>
                  <a:pt x="566166" y="244449"/>
                  <a:pt x="575616" y="245059"/>
                </a:cubicBezTo>
                <a:cubicBezTo>
                  <a:pt x="585064" y="245668"/>
                  <a:pt x="594056" y="246278"/>
                  <a:pt x="602590" y="246888"/>
                </a:cubicBezTo>
                <a:cubicBezTo>
                  <a:pt x="611124" y="247497"/>
                  <a:pt x="617221" y="248107"/>
                  <a:pt x="620878" y="248716"/>
                </a:cubicBezTo>
                <a:cubicBezTo>
                  <a:pt x="624536" y="248716"/>
                  <a:pt x="628802" y="249021"/>
                  <a:pt x="633680" y="249631"/>
                </a:cubicBezTo>
                <a:cubicBezTo>
                  <a:pt x="638556" y="250240"/>
                  <a:pt x="643432" y="250850"/>
                  <a:pt x="648310" y="251460"/>
                </a:cubicBezTo>
                <a:cubicBezTo>
                  <a:pt x="653186" y="252069"/>
                  <a:pt x="657302" y="252679"/>
                  <a:pt x="660655" y="253288"/>
                </a:cubicBezTo>
                <a:cubicBezTo>
                  <a:pt x="664007" y="253898"/>
                  <a:pt x="665684" y="254203"/>
                  <a:pt x="665684" y="254203"/>
                </a:cubicBezTo>
                <a:lnTo>
                  <a:pt x="665684" y="716889"/>
                </a:lnTo>
                <a:lnTo>
                  <a:pt x="589789" y="716889"/>
                </a:lnTo>
                <a:lnTo>
                  <a:pt x="589789" y="688543"/>
                </a:lnTo>
                <a:lnTo>
                  <a:pt x="576073" y="688543"/>
                </a:lnTo>
                <a:lnTo>
                  <a:pt x="564186" y="716889"/>
                </a:lnTo>
                <a:lnTo>
                  <a:pt x="443485" y="716889"/>
                </a:lnTo>
                <a:lnTo>
                  <a:pt x="443485" y="412394"/>
                </a:lnTo>
                <a:lnTo>
                  <a:pt x="403252" y="412394"/>
                </a:lnTo>
                <a:lnTo>
                  <a:pt x="403252" y="491032"/>
                </a:lnTo>
                <a:lnTo>
                  <a:pt x="262433" y="491032"/>
                </a:lnTo>
                <a:lnTo>
                  <a:pt x="262433" y="412394"/>
                </a:lnTo>
                <a:lnTo>
                  <a:pt x="228600" y="412394"/>
                </a:lnTo>
                <a:lnTo>
                  <a:pt x="228600" y="564184"/>
                </a:lnTo>
                <a:cubicBezTo>
                  <a:pt x="228600" y="565404"/>
                  <a:pt x="226010" y="567385"/>
                  <a:pt x="220828" y="570128"/>
                </a:cubicBezTo>
                <a:cubicBezTo>
                  <a:pt x="215646" y="572871"/>
                  <a:pt x="211532" y="574852"/>
                  <a:pt x="208484" y="576072"/>
                </a:cubicBezTo>
                <a:lnTo>
                  <a:pt x="201168" y="576072"/>
                </a:lnTo>
                <a:lnTo>
                  <a:pt x="192024" y="576072"/>
                </a:lnTo>
                <a:cubicBezTo>
                  <a:pt x="187757" y="574852"/>
                  <a:pt x="181356" y="573633"/>
                  <a:pt x="172822" y="572414"/>
                </a:cubicBezTo>
                <a:cubicBezTo>
                  <a:pt x="164288" y="571195"/>
                  <a:pt x="159411" y="570585"/>
                  <a:pt x="158192" y="570585"/>
                </a:cubicBezTo>
                <a:cubicBezTo>
                  <a:pt x="156973" y="569976"/>
                  <a:pt x="154991" y="568147"/>
                  <a:pt x="152248" y="565099"/>
                </a:cubicBezTo>
                <a:cubicBezTo>
                  <a:pt x="149504" y="562051"/>
                  <a:pt x="147524" y="559917"/>
                  <a:pt x="146304" y="558698"/>
                </a:cubicBezTo>
                <a:cubicBezTo>
                  <a:pt x="145085" y="556869"/>
                  <a:pt x="143408" y="553821"/>
                  <a:pt x="141275" y="549554"/>
                </a:cubicBezTo>
                <a:cubicBezTo>
                  <a:pt x="139142" y="545287"/>
                  <a:pt x="137008" y="540867"/>
                  <a:pt x="134874" y="536295"/>
                </a:cubicBezTo>
                <a:cubicBezTo>
                  <a:pt x="132741" y="531723"/>
                  <a:pt x="130607" y="527304"/>
                  <a:pt x="128474" y="523036"/>
                </a:cubicBezTo>
                <a:cubicBezTo>
                  <a:pt x="126340" y="518769"/>
                  <a:pt x="124968" y="515721"/>
                  <a:pt x="124358" y="513892"/>
                </a:cubicBezTo>
                <a:cubicBezTo>
                  <a:pt x="123140" y="514502"/>
                  <a:pt x="121920" y="516178"/>
                  <a:pt x="120701" y="518922"/>
                </a:cubicBezTo>
                <a:cubicBezTo>
                  <a:pt x="119482" y="521665"/>
                  <a:pt x="118872" y="523646"/>
                  <a:pt x="118872" y="524865"/>
                </a:cubicBezTo>
                <a:cubicBezTo>
                  <a:pt x="118872" y="525475"/>
                  <a:pt x="119482" y="528675"/>
                  <a:pt x="120701" y="534466"/>
                </a:cubicBezTo>
                <a:cubicBezTo>
                  <a:pt x="121920" y="540258"/>
                  <a:pt x="123140" y="544677"/>
                  <a:pt x="124358" y="547725"/>
                </a:cubicBezTo>
                <a:cubicBezTo>
                  <a:pt x="124358" y="548944"/>
                  <a:pt x="125120" y="551688"/>
                  <a:pt x="126644" y="555955"/>
                </a:cubicBezTo>
                <a:cubicBezTo>
                  <a:pt x="128169" y="560222"/>
                  <a:pt x="129236" y="562965"/>
                  <a:pt x="129845" y="564184"/>
                </a:cubicBezTo>
                <a:cubicBezTo>
                  <a:pt x="130454" y="565404"/>
                  <a:pt x="131522" y="567385"/>
                  <a:pt x="133045" y="570128"/>
                </a:cubicBezTo>
                <a:cubicBezTo>
                  <a:pt x="134570" y="572871"/>
                  <a:pt x="135332" y="574852"/>
                  <a:pt x="135332" y="576072"/>
                </a:cubicBezTo>
                <a:lnTo>
                  <a:pt x="146304" y="587044"/>
                </a:lnTo>
                <a:cubicBezTo>
                  <a:pt x="146304" y="587044"/>
                  <a:pt x="147676" y="587197"/>
                  <a:pt x="150419" y="587502"/>
                </a:cubicBezTo>
                <a:cubicBezTo>
                  <a:pt x="153162" y="587806"/>
                  <a:pt x="156362" y="588264"/>
                  <a:pt x="160020" y="588873"/>
                </a:cubicBezTo>
                <a:cubicBezTo>
                  <a:pt x="163678" y="589483"/>
                  <a:pt x="167488" y="590092"/>
                  <a:pt x="171450" y="590702"/>
                </a:cubicBezTo>
                <a:cubicBezTo>
                  <a:pt x="175413" y="591312"/>
                  <a:pt x="178614" y="591921"/>
                  <a:pt x="181052" y="592531"/>
                </a:cubicBezTo>
                <a:cubicBezTo>
                  <a:pt x="181662" y="592531"/>
                  <a:pt x="183948" y="592836"/>
                  <a:pt x="187910" y="593445"/>
                </a:cubicBezTo>
                <a:cubicBezTo>
                  <a:pt x="191872" y="594055"/>
                  <a:pt x="195986" y="594664"/>
                  <a:pt x="200254" y="595274"/>
                </a:cubicBezTo>
                <a:cubicBezTo>
                  <a:pt x="204521" y="595884"/>
                  <a:pt x="208636" y="596493"/>
                  <a:pt x="212598" y="597103"/>
                </a:cubicBezTo>
                <a:cubicBezTo>
                  <a:pt x="216561" y="597712"/>
                  <a:pt x="219152" y="598017"/>
                  <a:pt x="220370" y="598017"/>
                </a:cubicBezTo>
                <a:cubicBezTo>
                  <a:pt x="221590" y="598627"/>
                  <a:pt x="222810" y="599541"/>
                  <a:pt x="224028" y="600760"/>
                </a:cubicBezTo>
                <a:cubicBezTo>
                  <a:pt x="225248" y="601980"/>
                  <a:pt x="225857" y="603199"/>
                  <a:pt x="225857" y="604418"/>
                </a:cubicBezTo>
                <a:cubicBezTo>
                  <a:pt x="225857" y="605028"/>
                  <a:pt x="226010" y="607314"/>
                  <a:pt x="226314" y="611276"/>
                </a:cubicBezTo>
                <a:cubicBezTo>
                  <a:pt x="226619" y="615238"/>
                  <a:pt x="226772" y="618134"/>
                  <a:pt x="226772" y="619963"/>
                </a:cubicBezTo>
                <a:cubicBezTo>
                  <a:pt x="226772" y="621182"/>
                  <a:pt x="226619" y="622401"/>
                  <a:pt x="226314" y="623620"/>
                </a:cubicBezTo>
                <a:cubicBezTo>
                  <a:pt x="226010" y="624840"/>
                  <a:pt x="225857" y="626059"/>
                  <a:pt x="225857" y="627278"/>
                </a:cubicBezTo>
                <a:lnTo>
                  <a:pt x="225857" y="631850"/>
                </a:lnTo>
                <a:cubicBezTo>
                  <a:pt x="225248" y="633069"/>
                  <a:pt x="222048" y="634288"/>
                  <a:pt x="216256" y="635508"/>
                </a:cubicBezTo>
                <a:cubicBezTo>
                  <a:pt x="210465" y="636727"/>
                  <a:pt x="206046" y="637641"/>
                  <a:pt x="202998" y="638251"/>
                </a:cubicBezTo>
                <a:lnTo>
                  <a:pt x="188367" y="638251"/>
                </a:lnTo>
                <a:lnTo>
                  <a:pt x="174651" y="638251"/>
                </a:lnTo>
                <a:cubicBezTo>
                  <a:pt x="173432" y="637641"/>
                  <a:pt x="170078" y="635812"/>
                  <a:pt x="164592" y="632764"/>
                </a:cubicBezTo>
                <a:cubicBezTo>
                  <a:pt x="159106" y="629716"/>
                  <a:pt x="155144" y="627583"/>
                  <a:pt x="152705" y="626364"/>
                </a:cubicBezTo>
                <a:cubicBezTo>
                  <a:pt x="152096" y="625754"/>
                  <a:pt x="150419" y="624382"/>
                  <a:pt x="147676" y="622249"/>
                </a:cubicBezTo>
                <a:cubicBezTo>
                  <a:pt x="144933" y="620115"/>
                  <a:pt x="141885" y="617829"/>
                  <a:pt x="138532" y="615391"/>
                </a:cubicBezTo>
                <a:cubicBezTo>
                  <a:pt x="135180" y="612952"/>
                  <a:pt x="132132" y="610666"/>
                  <a:pt x="129388" y="608533"/>
                </a:cubicBezTo>
                <a:cubicBezTo>
                  <a:pt x="126644" y="606399"/>
                  <a:pt x="124968" y="605028"/>
                  <a:pt x="124358" y="604418"/>
                </a:cubicBezTo>
                <a:cubicBezTo>
                  <a:pt x="123750" y="603808"/>
                  <a:pt x="123140" y="603808"/>
                  <a:pt x="122530" y="604418"/>
                </a:cubicBezTo>
                <a:cubicBezTo>
                  <a:pt x="121920" y="605028"/>
                  <a:pt x="121006" y="605332"/>
                  <a:pt x="119786" y="605332"/>
                </a:cubicBezTo>
                <a:cubicBezTo>
                  <a:pt x="119786" y="606552"/>
                  <a:pt x="119482" y="608228"/>
                  <a:pt x="118872" y="610362"/>
                </a:cubicBezTo>
                <a:cubicBezTo>
                  <a:pt x="118263" y="612495"/>
                  <a:pt x="118263" y="614172"/>
                  <a:pt x="118872" y="615391"/>
                </a:cubicBezTo>
                <a:cubicBezTo>
                  <a:pt x="119482" y="617220"/>
                  <a:pt x="121158" y="621030"/>
                  <a:pt x="123902" y="626821"/>
                </a:cubicBezTo>
                <a:cubicBezTo>
                  <a:pt x="126644" y="632612"/>
                  <a:pt x="128626" y="636422"/>
                  <a:pt x="129845" y="638251"/>
                </a:cubicBezTo>
                <a:cubicBezTo>
                  <a:pt x="131064" y="639470"/>
                  <a:pt x="132894" y="641451"/>
                  <a:pt x="135332" y="644194"/>
                </a:cubicBezTo>
                <a:cubicBezTo>
                  <a:pt x="137770" y="646938"/>
                  <a:pt x="139599" y="648614"/>
                  <a:pt x="140818" y="649224"/>
                </a:cubicBezTo>
                <a:cubicBezTo>
                  <a:pt x="141428" y="649224"/>
                  <a:pt x="146761" y="649833"/>
                  <a:pt x="156820" y="651052"/>
                </a:cubicBezTo>
                <a:cubicBezTo>
                  <a:pt x="166878" y="652272"/>
                  <a:pt x="174956" y="653491"/>
                  <a:pt x="181052" y="654710"/>
                </a:cubicBezTo>
                <a:cubicBezTo>
                  <a:pt x="182880" y="654710"/>
                  <a:pt x="185928" y="655015"/>
                  <a:pt x="190195" y="655624"/>
                </a:cubicBezTo>
                <a:cubicBezTo>
                  <a:pt x="194463" y="656234"/>
                  <a:pt x="198882" y="656844"/>
                  <a:pt x="203454" y="657453"/>
                </a:cubicBezTo>
                <a:cubicBezTo>
                  <a:pt x="208026" y="658063"/>
                  <a:pt x="212446" y="658672"/>
                  <a:pt x="216713" y="659282"/>
                </a:cubicBezTo>
                <a:cubicBezTo>
                  <a:pt x="220980" y="659892"/>
                  <a:pt x="224028" y="660196"/>
                  <a:pt x="225857" y="660196"/>
                </a:cubicBezTo>
                <a:lnTo>
                  <a:pt x="225857" y="716889"/>
                </a:lnTo>
                <a:lnTo>
                  <a:pt x="0" y="716889"/>
                </a:lnTo>
                <a:lnTo>
                  <a:pt x="0" y="181051"/>
                </a:lnTo>
                <a:cubicBezTo>
                  <a:pt x="0" y="180441"/>
                  <a:pt x="1525" y="179527"/>
                  <a:pt x="4572" y="178308"/>
                </a:cubicBezTo>
                <a:cubicBezTo>
                  <a:pt x="7620" y="177088"/>
                  <a:pt x="9754" y="175869"/>
                  <a:pt x="10973" y="174650"/>
                </a:cubicBezTo>
                <a:cubicBezTo>
                  <a:pt x="12802" y="174040"/>
                  <a:pt x="16460" y="172669"/>
                  <a:pt x="21946" y="170535"/>
                </a:cubicBezTo>
                <a:cubicBezTo>
                  <a:pt x="27432" y="168402"/>
                  <a:pt x="33376" y="166116"/>
                  <a:pt x="39776" y="163677"/>
                </a:cubicBezTo>
                <a:cubicBezTo>
                  <a:pt x="46178" y="161239"/>
                  <a:pt x="52121" y="158953"/>
                  <a:pt x="57608" y="156819"/>
                </a:cubicBezTo>
                <a:cubicBezTo>
                  <a:pt x="63094" y="154686"/>
                  <a:pt x="66447" y="153314"/>
                  <a:pt x="67666" y="152704"/>
                </a:cubicBezTo>
                <a:cubicBezTo>
                  <a:pt x="68885" y="151485"/>
                  <a:pt x="70866" y="149961"/>
                  <a:pt x="73610" y="148132"/>
                </a:cubicBezTo>
                <a:cubicBezTo>
                  <a:pt x="76352" y="146304"/>
                  <a:pt x="78030" y="144780"/>
                  <a:pt x="78638" y="143560"/>
                </a:cubicBezTo>
                <a:lnTo>
                  <a:pt x="0" y="143560"/>
                </a:lnTo>
                <a:lnTo>
                  <a:pt x="0" y="0"/>
                </a:lnTo>
                <a:close/>
              </a:path>
            </a:pathLst>
          </a:custGeom>
          <a:solidFill>
            <a:srgbClr val="958365"/>
          </a:solidFill>
          <a:ln>
            <a:solidFill>
              <a:srgbClr val="9583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0" name="Freeform: Shape 289">
            <a:extLst>
              <a:ext uri="{FF2B5EF4-FFF2-40B4-BE49-F238E27FC236}">
                <a16:creationId xmlns:a16="http://schemas.microsoft.com/office/drawing/2014/main" id="{34C7D580-0F4C-4B36-B393-5C0F7DA5EF22}"/>
              </a:ext>
            </a:extLst>
          </p:cNvPr>
          <p:cNvSpPr/>
          <p:nvPr/>
        </p:nvSpPr>
        <p:spPr>
          <a:xfrm>
            <a:off x="9336582" y="2217271"/>
            <a:ext cx="665684" cy="716889"/>
          </a:xfrm>
          <a:custGeom>
            <a:avLst/>
            <a:gdLst/>
            <a:ahLst/>
            <a:cxnLst/>
            <a:rect l="l" t="t" r="r" b="b"/>
            <a:pathLst>
              <a:path w="665684" h="716889">
                <a:moveTo>
                  <a:pt x="0" y="0"/>
                </a:moveTo>
                <a:lnTo>
                  <a:pt x="234087" y="0"/>
                </a:lnTo>
                <a:lnTo>
                  <a:pt x="234087" y="87782"/>
                </a:lnTo>
                <a:lnTo>
                  <a:pt x="319126" y="87782"/>
                </a:lnTo>
                <a:lnTo>
                  <a:pt x="319126" y="171907"/>
                </a:lnTo>
                <a:lnTo>
                  <a:pt x="409652" y="171907"/>
                </a:lnTo>
                <a:lnTo>
                  <a:pt x="409652" y="259689"/>
                </a:lnTo>
                <a:lnTo>
                  <a:pt x="443485" y="259689"/>
                </a:lnTo>
                <a:lnTo>
                  <a:pt x="443485" y="140817"/>
                </a:lnTo>
                <a:cubicBezTo>
                  <a:pt x="445923" y="141427"/>
                  <a:pt x="450800" y="142036"/>
                  <a:pt x="458115" y="142646"/>
                </a:cubicBezTo>
                <a:cubicBezTo>
                  <a:pt x="465430" y="143256"/>
                  <a:pt x="473203" y="143865"/>
                  <a:pt x="481432" y="144475"/>
                </a:cubicBezTo>
                <a:cubicBezTo>
                  <a:pt x="489662" y="145084"/>
                  <a:pt x="497282" y="145694"/>
                  <a:pt x="504292" y="146304"/>
                </a:cubicBezTo>
                <a:cubicBezTo>
                  <a:pt x="511302" y="146913"/>
                  <a:pt x="516331" y="147218"/>
                  <a:pt x="519380" y="147218"/>
                </a:cubicBezTo>
                <a:cubicBezTo>
                  <a:pt x="521818" y="147218"/>
                  <a:pt x="525781" y="147066"/>
                  <a:pt x="531267" y="146761"/>
                </a:cubicBezTo>
                <a:cubicBezTo>
                  <a:pt x="536754" y="146456"/>
                  <a:pt x="542545" y="146304"/>
                  <a:pt x="548641" y="146304"/>
                </a:cubicBezTo>
                <a:cubicBezTo>
                  <a:pt x="554736" y="146304"/>
                  <a:pt x="560680" y="146151"/>
                  <a:pt x="566472" y="145846"/>
                </a:cubicBezTo>
                <a:cubicBezTo>
                  <a:pt x="572263" y="145542"/>
                  <a:pt x="576377" y="145389"/>
                  <a:pt x="578816" y="145389"/>
                </a:cubicBezTo>
                <a:cubicBezTo>
                  <a:pt x="578816" y="144780"/>
                  <a:pt x="579425" y="144170"/>
                  <a:pt x="580645" y="143560"/>
                </a:cubicBezTo>
                <a:cubicBezTo>
                  <a:pt x="581864" y="142951"/>
                  <a:pt x="582168" y="142036"/>
                  <a:pt x="581559" y="140817"/>
                </a:cubicBezTo>
                <a:cubicBezTo>
                  <a:pt x="580949" y="140817"/>
                  <a:pt x="578510" y="140055"/>
                  <a:pt x="574244" y="138531"/>
                </a:cubicBezTo>
                <a:cubicBezTo>
                  <a:pt x="569977" y="137007"/>
                  <a:pt x="566623" y="135940"/>
                  <a:pt x="564186" y="135331"/>
                </a:cubicBezTo>
                <a:cubicBezTo>
                  <a:pt x="561747" y="134721"/>
                  <a:pt x="558394" y="133654"/>
                  <a:pt x="554127" y="132130"/>
                </a:cubicBezTo>
                <a:cubicBezTo>
                  <a:pt x="549860" y="130606"/>
                  <a:pt x="545592" y="129387"/>
                  <a:pt x="541326" y="128473"/>
                </a:cubicBezTo>
                <a:cubicBezTo>
                  <a:pt x="537058" y="127558"/>
                  <a:pt x="533248" y="126644"/>
                  <a:pt x="529895" y="125730"/>
                </a:cubicBezTo>
                <a:cubicBezTo>
                  <a:pt x="526542" y="124815"/>
                  <a:pt x="524866" y="124358"/>
                  <a:pt x="524866" y="124358"/>
                </a:cubicBezTo>
                <a:cubicBezTo>
                  <a:pt x="523646" y="124358"/>
                  <a:pt x="520294" y="124053"/>
                  <a:pt x="514808" y="123444"/>
                </a:cubicBezTo>
                <a:cubicBezTo>
                  <a:pt x="509322" y="122834"/>
                  <a:pt x="503378" y="122224"/>
                  <a:pt x="496977" y="121615"/>
                </a:cubicBezTo>
                <a:cubicBezTo>
                  <a:pt x="490576" y="121005"/>
                  <a:pt x="484632" y="120396"/>
                  <a:pt x="479146" y="119786"/>
                </a:cubicBezTo>
                <a:cubicBezTo>
                  <a:pt x="473660" y="119176"/>
                  <a:pt x="470003" y="118872"/>
                  <a:pt x="468174" y="118872"/>
                </a:cubicBezTo>
                <a:cubicBezTo>
                  <a:pt x="466954" y="118262"/>
                  <a:pt x="464210" y="117348"/>
                  <a:pt x="459944" y="116128"/>
                </a:cubicBezTo>
                <a:cubicBezTo>
                  <a:pt x="455677" y="114909"/>
                  <a:pt x="452933" y="113995"/>
                  <a:pt x="451714" y="113385"/>
                </a:cubicBezTo>
                <a:cubicBezTo>
                  <a:pt x="450494" y="112166"/>
                  <a:pt x="449275" y="111099"/>
                  <a:pt x="448057" y="110185"/>
                </a:cubicBezTo>
                <a:cubicBezTo>
                  <a:pt x="446837" y="109270"/>
                  <a:pt x="446228" y="108204"/>
                  <a:pt x="446228" y="106984"/>
                </a:cubicBezTo>
                <a:lnTo>
                  <a:pt x="446228" y="0"/>
                </a:lnTo>
                <a:lnTo>
                  <a:pt x="665684" y="0"/>
                </a:lnTo>
                <a:lnTo>
                  <a:pt x="665684" y="716889"/>
                </a:lnTo>
                <a:lnTo>
                  <a:pt x="535839" y="716889"/>
                </a:lnTo>
                <a:cubicBezTo>
                  <a:pt x="535229" y="716889"/>
                  <a:pt x="533553" y="715365"/>
                  <a:pt x="530810" y="712317"/>
                </a:cubicBezTo>
                <a:cubicBezTo>
                  <a:pt x="528066" y="709269"/>
                  <a:pt x="526085" y="707136"/>
                  <a:pt x="524866" y="705916"/>
                </a:cubicBezTo>
                <a:cubicBezTo>
                  <a:pt x="524256" y="704697"/>
                  <a:pt x="523342" y="702716"/>
                  <a:pt x="522123" y="699973"/>
                </a:cubicBezTo>
                <a:cubicBezTo>
                  <a:pt x="520904" y="697230"/>
                  <a:pt x="519989" y="695248"/>
                  <a:pt x="519380" y="694029"/>
                </a:cubicBezTo>
                <a:cubicBezTo>
                  <a:pt x="518770" y="692810"/>
                  <a:pt x="517703" y="689305"/>
                  <a:pt x="516179" y="683514"/>
                </a:cubicBezTo>
                <a:cubicBezTo>
                  <a:pt x="514655" y="677722"/>
                  <a:pt x="513893" y="673912"/>
                  <a:pt x="513893" y="672084"/>
                </a:cubicBezTo>
                <a:cubicBezTo>
                  <a:pt x="513893" y="670864"/>
                  <a:pt x="513588" y="668274"/>
                  <a:pt x="512979" y="664311"/>
                </a:cubicBezTo>
                <a:cubicBezTo>
                  <a:pt x="512369" y="660349"/>
                  <a:pt x="511759" y="656234"/>
                  <a:pt x="511150" y="651967"/>
                </a:cubicBezTo>
                <a:cubicBezTo>
                  <a:pt x="510540" y="647700"/>
                  <a:pt x="509930" y="643585"/>
                  <a:pt x="509322" y="639622"/>
                </a:cubicBezTo>
                <a:cubicBezTo>
                  <a:pt x="508712" y="635660"/>
                  <a:pt x="508407" y="633069"/>
                  <a:pt x="508407" y="631850"/>
                </a:cubicBezTo>
                <a:cubicBezTo>
                  <a:pt x="507187" y="627583"/>
                  <a:pt x="505968" y="621944"/>
                  <a:pt x="504749" y="614934"/>
                </a:cubicBezTo>
                <a:cubicBezTo>
                  <a:pt x="503530" y="607923"/>
                  <a:pt x="502615" y="604418"/>
                  <a:pt x="502006" y="604418"/>
                </a:cubicBezTo>
                <a:lnTo>
                  <a:pt x="496520" y="604418"/>
                </a:lnTo>
                <a:cubicBezTo>
                  <a:pt x="496520" y="607466"/>
                  <a:pt x="496214" y="613257"/>
                  <a:pt x="495606" y="621792"/>
                </a:cubicBezTo>
                <a:cubicBezTo>
                  <a:pt x="494996" y="630326"/>
                  <a:pt x="494386" y="639318"/>
                  <a:pt x="493777" y="648766"/>
                </a:cubicBezTo>
                <a:cubicBezTo>
                  <a:pt x="493167" y="658215"/>
                  <a:pt x="492557" y="667207"/>
                  <a:pt x="491948" y="675741"/>
                </a:cubicBezTo>
                <a:cubicBezTo>
                  <a:pt x="491338" y="684276"/>
                  <a:pt x="491033" y="690372"/>
                  <a:pt x="491033" y="694029"/>
                </a:cubicBezTo>
                <a:cubicBezTo>
                  <a:pt x="490423" y="697687"/>
                  <a:pt x="489509" y="702411"/>
                  <a:pt x="488290" y="708202"/>
                </a:cubicBezTo>
                <a:cubicBezTo>
                  <a:pt x="487071" y="713994"/>
                  <a:pt x="486156" y="716889"/>
                  <a:pt x="485547" y="716889"/>
                </a:cubicBezTo>
                <a:lnTo>
                  <a:pt x="443485" y="716889"/>
                </a:lnTo>
                <a:lnTo>
                  <a:pt x="443485" y="629107"/>
                </a:lnTo>
                <a:lnTo>
                  <a:pt x="352959" y="629107"/>
                </a:lnTo>
                <a:lnTo>
                  <a:pt x="352959" y="544982"/>
                </a:lnTo>
                <a:lnTo>
                  <a:pt x="262433" y="544982"/>
                </a:lnTo>
                <a:lnTo>
                  <a:pt x="262433" y="457200"/>
                </a:lnTo>
                <a:lnTo>
                  <a:pt x="228600" y="457200"/>
                </a:lnTo>
                <a:lnTo>
                  <a:pt x="228600" y="716889"/>
                </a:lnTo>
                <a:lnTo>
                  <a:pt x="0" y="716889"/>
                </a:lnTo>
                <a:lnTo>
                  <a:pt x="0" y="631850"/>
                </a:lnTo>
                <a:cubicBezTo>
                  <a:pt x="0" y="631240"/>
                  <a:pt x="1524" y="629564"/>
                  <a:pt x="4573" y="626821"/>
                </a:cubicBezTo>
                <a:cubicBezTo>
                  <a:pt x="7620" y="624078"/>
                  <a:pt x="9754" y="622096"/>
                  <a:pt x="10974" y="620877"/>
                </a:cubicBezTo>
                <a:cubicBezTo>
                  <a:pt x="13411" y="619658"/>
                  <a:pt x="18136" y="618439"/>
                  <a:pt x="25146" y="617220"/>
                </a:cubicBezTo>
                <a:cubicBezTo>
                  <a:pt x="32156" y="616000"/>
                  <a:pt x="36882" y="615391"/>
                  <a:pt x="39320" y="615391"/>
                </a:cubicBezTo>
                <a:cubicBezTo>
                  <a:pt x="39320" y="615391"/>
                  <a:pt x="39624" y="614781"/>
                  <a:pt x="40234" y="613562"/>
                </a:cubicBezTo>
                <a:lnTo>
                  <a:pt x="40234" y="612648"/>
                </a:lnTo>
                <a:cubicBezTo>
                  <a:pt x="40234" y="610819"/>
                  <a:pt x="39929" y="609904"/>
                  <a:pt x="39320" y="609904"/>
                </a:cubicBezTo>
                <a:cubicBezTo>
                  <a:pt x="39320" y="609295"/>
                  <a:pt x="37186" y="608380"/>
                  <a:pt x="32920" y="607161"/>
                </a:cubicBezTo>
                <a:cubicBezTo>
                  <a:pt x="28652" y="605942"/>
                  <a:pt x="25298" y="605028"/>
                  <a:pt x="22860" y="604418"/>
                </a:cubicBezTo>
                <a:cubicBezTo>
                  <a:pt x="21032" y="603199"/>
                  <a:pt x="17222" y="601980"/>
                  <a:pt x="11430" y="600760"/>
                </a:cubicBezTo>
                <a:cubicBezTo>
                  <a:pt x="5639" y="599541"/>
                  <a:pt x="1830" y="598627"/>
                  <a:pt x="0" y="598017"/>
                </a:cubicBezTo>
                <a:lnTo>
                  <a:pt x="0" y="0"/>
                </a:lnTo>
                <a:close/>
              </a:path>
            </a:pathLst>
          </a:custGeom>
          <a:solidFill>
            <a:srgbClr val="958365"/>
          </a:solidFill>
          <a:ln>
            <a:solidFill>
              <a:srgbClr val="9583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9" name="Freeform: Shape 288">
            <a:extLst>
              <a:ext uri="{FF2B5EF4-FFF2-40B4-BE49-F238E27FC236}">
                <a16:creationId xmlns:a16="http://schemas.microsoft.com/office/drawing/2014/main" id="{99378369-6833-4876-9FC0-CE11756370D7}"/>
              </a:ext>
            </a:extLst>
          </p:cNvPr>
          <p:cNvSpPr/>
          <p:nvPr/>
        </p:nvSpPr>
        <p:spPr>
          <a:xfrm>
            <a:off x="1712012" y="3200555"/>
            <a:ext cx="670255" cy="724205"/>
          </a:xfrm>
          <a:custGeom>
            <a:avLst/>
            <a:gdLst/>
            <a:ahLst/>
            <a:cxnLst/>
            <a:rect l="l" t="t" r="r" b="b"/>
            <a:pathLst>
              <a:path w="670255" h="724205">
                <a:moveTo>
                  <a:pt x="583387" y="0"/>
                </a:moveTo>
                <a:lnTo>
                  <a:pt x="583387" y="95098"/>
                </a:lnTo>
                <a:lnTo>
                  <a:pt x="670255" y="95098"/>
                </a:lnTo>
                <a:lnTo>
                  <a:pt x="670255" y="345644"/>
                </a:lnTo>
                <a:cubicBezTo>
                  <a:pt x="670255" y="346253"/>
                  <a:pt x="669645" y="347168"/>
                  <a:pt x="668426" y="348387"/>
                </a:cubicBezTo>
                <a:cubicBezTo>
                  <a:pt x="667207" y="349606"/>
                  <a:pt x="665988" y="350825"/>
                  <a:pt x="664768" y="352044"/>
                </a:cubicBezTo>
                <a:cubicBezTo>
                  <a:pt x="663549" y="352654"/>
                  <a:pt x="661568" y="353721"/>
                  <a:pt x="658825" y="355245"/>
                </a:cubicBezTo>
                <a:cubicBezTo>
                  <a:pt x="656082" y="356769"/>
                  <a:pt x="654405" y="357531"/>
                  <a:pt x="653796" y="357531"/>
                </a:cubicBezTo>
                <a:cubicBezTo>
                  <a:pt x="652576" y="357531"/>
                  <a:pt x="649681" y="357378"/>
                  <a:pt x="645109" y="357074"/>
                </a:cubicBezTo>
                <a:cubicBezTo>
                  <a:pt x="640537" y="356769"/>
                  <a:pt x="637641" y="356921"/>
                  <a:pt x="636422" y="357531"/>
                </a:cubicBezTo>
                <a:cubicBezTo>
                  <a:pt x="635812" y="357531"/>
                  <a:pt x="634898" y="358293"/>
                  <a:pt x="633679" y="359817"/>
                </a:cubicBezTo>
                <a:cubicBezTo>
                  <a:pt x="632460" y="361341"/>
                  <a:pt x="631545" y="362408"/>
                  <a:pt x="630936" y="363017"/>
                </a:cubicBezTo>
                <a:cubicBezTo>
                  <a:pt x="632155" y="363627"/>
                  <a:pt x="634136" y="364541"/>
                  <a:pt x="636879" y="365760"/>
                </a:cubicBezTo>
                <a:cubicBezTo>
                  <a:pt x="639623" y="366980"/>
                  <a:pt x="641604" y="367894"/>
                  <a:pt x="642823" y="368504"/>
                </a:cubicBezTo>
                <a:cubicBezTo>
                  <a:pt x="644042" y="369113"/>
                  <a:pt x="647700" y="370028"/>
                  <a:pt x="653796" y="371247"/>
                </a:cubicBezTo>
                <a:cubicBezTo>
                  <a:pt x="659892" y="372466"/>
                  <a:pt x="663549" y="373380"/>
                  <a:pt x="664768" y="373990"/>
                </a:cubicBezTo>
                <a:cubicBezTo>
                  <a:pt x="665988" y="374600"/>
                  <a:pt x="667207" y="375514"/>
                  <a:pt x="668426" y="376733"/>
                </a:cubicBezTo>
                <a:cubicBezTo>
                  <a:pt x="669645" y="377952"/>
                  <a:pt x="670255" y="378867"/>
                  <a:pt x="670255" y="379476"/>
                </a:cubicBezTo>
                <a:lnTo>
                  <a:pt x="670255" y="636423"/>
                </a:lnTo>
                <a:lnTo>
                  <a:pt x="583387" y="636423"/>
                </a:lnTo>
                <a:lnTo>
                  <a:pt x="583387" y="724205"/>
                </a:lnTo>
                <a:lnTo>
                  <a:pt x="86868" y="724205"/>
                </a:lnTo>
                <a:lnTo>
                  <a:pt x="86868" y="636423"/>
                </a:lnTo>
                <a:lnTo>
                  <a:pt x="0" y="636423"/>
                </a:lnTo>
                <a:cubicBezTo>
                  <a:pt x="0" y="633375"/>
                  <a:pt x="609" y="627279"/>
                  <a:pt x="1828" y="618135"/>
                </a:cubicBezTo>
                <a:cubicBezTo>
                  <a:pt x="3048" y="608991"/>
                  <a:pt x="3962" y="602895"/>
                  <a:pt x="4572" y="599847"/>
                </a:cubicBezTo>
                <a:cubicBezTo>
                  <a:pt x="5181" y="598627"/>
                  <a:pt x="6858" y="596646"/>
                  <a:pt x="9601" y="593903"/>
                </a:cubicBezTo>
                <a:cubicBezTo>
                  <a:pt x="12344" y="591160"/>
                  <a:pt x="14325" y="589484"/>
                  <a:pt x="15544" y="588874"/>
                </a:cubicBezTo>
                <a:cubicBezTo>
                  <a:pt x="17983" y="587655"/>
                  <a:pt x="22707" y="586435"/>
                  <a:pt x="29718" y="585216"/>
                </a:cubicBezTo>
                <a:cubicBezTo>
                  <a:pt x="36728" y="583997"/>
                  <a:pt x="41452" y="583388"/>
                  <a:pt x="43891" y="583388"/>
                </a:cubicBezTo>
                <a:cubicBezTo>
                  <a:pt x="43891" y="583388"/>
                  <a:pt x="44196" y="582778"/>
                  <a:pt x="44805" y="581559"/>
                </a:cubicBezTo>
                <a:lnTo>
                  <a:pt x="44805" y="580644"/>
                </a:lnTo>
                <a:cubicBezTo>
                  <a:pt x="44805" y="578815"/>
                  <a:pt x="44500" y="577901"/>
                  <a:pt x="43891" y="577901"/>
                </a:cubicBezTo>
                <a:cubicBezTo>
                  <a:pt x="43891" y="577292"/>
                  <a:pt x="41757" y="576377"/>
                  <a:pt x="37490" y="575158"/>
                </a:cubicBezTo>
                <a:cubicBezTo>
                  <a:pt x="33223" y="573939"/>
                  <a:pt x="29870" y="572719"/>
                  <a:pt x="27432" y="571500"/>
                </a:cubicBezTo>
                <a:cubicBezTo>
                  <a:pt x="25603" y="570891"/>
                  <a:pt x="21793" y="569976"/>
                  <a:pt x="16002" y="568757"/>
                </a:cubicBezTo>
                <a:cubicBezTo>
                  <a:pt x="10210" y="567538"/>
                  <a:pt x="6400" y="566623"/>
                  <a:pt x="4572" y="566014"/>
                </a:cubicBezTo>
                <a:lnTo>
                  <a:pt x="4572" y="95098"/>
                </a:lnTo>
                <a:lnTo>
                  <a:pt x="86868" y="95098"/>
                </a:lnTo>
                <a:lnTo>
                  <a:pt x="86868" y="7316"/>
                </a:lnTo>
                <a:lnTo>
                  <a:pt x="275234" y="7316"/>
                </a:lnTo>
                <a:cubicBezTo>
                  <a:pt x="276453" y="7316"/>
                  <a:pt x="278434" y="8840"/>
                  <a:pt x="281178" y="11888"/>
                </a:cubicBezTo>
                <a:cubicBezTo>
                  <a:pt x="283921" y="14936"/>
                  <a:pt x="285902" y="17069"/>
                  <a:pt x="287121" y="18288"/>
                </a:cubicBezTo>
                <a:cubicBezTo>
                  <a:pt x="287731" y="19508"/>
                  <a:pt x="288645" y="22251"/>
                  <a:pt x="289864" y="26518"/>
                </a:cubicBezTo>
                <a:cubicBezTo>
                  <a:pt x="291084" y="30785"/>
                  <a:pt x="291998" y="33833"/>
                  <a:pt x="292608" y="35662"/>
                </a:cubicBezTo>
                <a:cubicBezTo>
                  <a:pt x="292608" y="36881"/>
                  <a:pt x="292912" y="39320"/>
                  <a:pt x="293522" y="42977"/>
                </a:cubicBezTo>
                <a:cubicBezTo>
                  <a:pt x="294132" y="46635"/>
                  <a:pt x="294741" y="50750"/>
                  <a:pt x="295351" y="55322"/>
                </a:cubicBezTo>
                <a:cubicBezTo>
                  <a:pt x="295960" y="59894"/>
                  <a:pt x="296570" y="64161"/>
                  <a:pt x="297180" y="68123"/>
                </a:cubicBezTo>
                <a:cubicBezTo>
                  <a:pt x="297789" y="72086"/>
                  <a:pt x="298094" y="74372"/>
                  <a:pt x="298094" y="74981"/>
                </a:cubicBezTo>
                <a:cubicBezTo>
                  <a:pt x="298094" y="75591"/>
                  <a:pt x="298704" y="76658"/>
                  <a:pt x="299923" y="78182"/>
                </a:cubicBezTo>
                <a:cubicBezTo>
                  <a:pt x="301142" y="79706"/>
                  <a:pt x="302361" y="80468"/>
                  <a:pt x="303580" y="80468"/>
                </a:cubicBezTo>
                <a:lnTo>
                  <a:pt x="306324" y="81382"/>
                </a:lnTo>
                <a:lnTo>
                  <a:pt x="308152" y="81382"/>
                </a:lnTo>
                <a:cubicBezTo>
                  <a:pt x="308762" y="81382"/>
                  <a:pt x="309067" y="81077"/>
                  <a:pt x="309067" y="80468"/>
                </a:cubicBezTo>
                <a:cubicBezTo>
                  <a:pt x="309676" y="78639"/>
                  <a:pt x="310438" y="75591"/>
                  <a:pt x="311353" y="71324"/>
                </a:cubicBezTo>
                <a:cubicBezTo>
                  <a:pt x="312267" y="67056"/>
                  <a:pt x="313486" y="62637"/>
                  <a:pt x="315010" y="58065"/>
                </a:cubicBezTo>
                <a:cubicBezTo>
                  <a:pt x="316534" y="53493"/>
                  <a:pt x="317754" y="49073"/>
                  <a:pt x="318668" y="44806"/>
                </a:cubicBezTo>
                <a:cubicBezTo>
                  <a:pt x="319582" y="40539"/>
                  <a:pt x="320344" y="37491"/>
                  <a:pt x="320954" y="35662"/>
                </a:cubicBezTo>
                <a:cubicBezTo>
                  <a:pt x="321564" y="33833"/>
                  <a:pt x="322478" y="29261"/>
                  <a:pt x="323697" y="21946"/>
                </a:cubicBezTo>
                <a:cubicBezTo>
                  <a:pt x="324916" y="14631"/>
                  <a:pt x="325831" y="9754"/>
                  <a:pt x="326440" y="7316"/>
                </a:cubicBezTo>
                <a:lnTo>
                  <a:pt x="410565" y="7316"/>
                </a:lnTo>
                <a:lnTo>
                  <a:pt x="456285" y="46635"/>
                </a:lnTo>
                <a:cubicBezTo>
                  <a:pt x="456895" y="47244"/>
                  <a:pt x="459486" y="47092"/>
                  <a:pt x="464058" y="46178"/>
                </a:cubicBezTo>
                <a:cubicBezTo>
                  <a:pt x="468630" y="45263"/>
                  <a:pt x="473964" y="43891"/>
                  <a:pt x="480060" y="42063"/>
                </a:cubicBezTo>
                <a:cubicBezTo>
                  <a:pt x="486156" y="40234"/>
                  <a:pt x="492252" y="38253"/>
                  <a:pt x="498348" y="36119"/>
                </a:cubicBezTo>
                <a:cubicBezTo>
                  <a:pt x="504444" y="33986"/>
                  <a:pt x="509320" y="32004"/>
                  <a:pt x="512978" y="30176"/>
                </a:cubicBezTo>
                <a:cubicBezTo>
                  <a:pt x="513588" y="29566"/>
                  <a:pt x="514959" y="28194"/>
                  <a:pt x="517093" y="26061"/>
                </a:cubicBezTo>
                <a:cubicBezTo>
                  <a:pt x="519226" y="23927"/>
                  <a:pt x="521512" y="21489"/>
                  <a:pt x="523951" y="18745"/>
                </a:cubicBezTo>
                <a:cubicBezTo>
                  <a:pt x="526389" y="16002"/>
                  <a:pt x="528675" y="13412"/>
                  <a:pt x="530809" y="10973"/>
                </a:cubicBezTo>
                <a:cubicBezTo>
                  <a:pt x="532943" y="8535"/>
                  <a:pt x="534314" y="7316"/>
                  <a:pt x="534924" y="7316"/>
                </a:cubicBezTo>
                <a:cubicBezTo>
                  <a:pt x="536752" y="6706"/>
                  <a:pt x="539953" y="6096"/>
                  <a:pt x="544525" y="5487"/>
                </a:cubicBezTo>
                <a:cubicBezTo>
                  <a:pt x="549097" y="4877"/>
                  <a:pt x="553974" y="4115"/>
                  <a:pt x="559155" y="3201"/>
                </a:cubicBezTo>
                <a:cubicBezTo>
                  <a:pt x="564337" y="2286"/>
                  <a:pt x="569214" y="1524"/>
                  <a:pt x="573786" y="915"/>
                </a:cubicBezTo>
                <a:cubicBezTo>
                  <a:pt x="578358" y="305"/>
                  <a:pt x="581558" y="0"/>
                  <a:pt x="583387" y="0"/>
                </a:cubicBezTo>
                <a:close/>
                <a:moveTo>
                  <a:pt x="230428" y="199340"/>
                </a:moveTo>
                <a:lnTo>
                  <a:pt x="230428" y="537668"/>
                </a:lnTo>
                <a:lnTo>
                  <a:pt x="441655" y="537668"/>
                </a:lnTo>
                <a:lnTo>
                  <a:pt x="441655" y="500177"/>
                </a:lnTo>
                <a:cubicBezTo>
                  <a:pt x="442874" y="500177"/>
                  <a:pt x="444093" y="499872"/>
                  <a:pt x="445313" y="499263"/>
                </a:cubicBezTo>
                <a:cubicBezTo>
                  <a:pt x="446532" y="498653"/>
                  <a:pt x="448360" y="498348"/>
                  <a:pt x="450799" y="498348"/>
                </a:cubicBezTo>
                <a:cubicBezTo>
                  <a:pt x="452018" y="498958"/>
                  <a:pt x="455676" y="500939"/>
                  <a:pt x="461772" y="504292"/>
                </a:cubicBezTo>
                <a:cubicBezTo>
                  <a:pt x="467868" y="507645"/>
                  <a:pt x="471525" y="509321"/>
                  <a:pt x="472745" y="509321"/>
                </a:cubicBezTo>
                <a:cubicBezTo>
                  <a:pt x="473354" y="509321"/>
                  <a:pt x="474878" y="509474"/>
                  <a:pt x="477316" y="509778"/>
                </a:cubicBezTo>
                <a:cubicBezTo>
                  <a:pt x="479755" y="510083"/>
                  <a:pt x="481584" y="510236"/>
                  <a:pt x="482803" y="510236"/>
                </a:cubicBezTo>
                <a:cubicBezTo>
                  <a:pt x="484632" y="510236"/>
                  <a:pt x="487070" y="510083"/>
                  <a:pt x="490118" y="509778"/>
                </a:cubicBezTo>
                <a:cubicBezTo>
                  <a:pt x="493166" y="509474"/>
                  <a:pt x="494995" y="509321"/>
                  <a:pt x="495604" y="509321"/>
                </a:cubicBezTo>
                <a:cubicBezTo>
                  <a:pt x="496214" y="509321"/>
                  <a:pt x="498195" y="509016"/>
                  <a:pt x="501548" y="508407"/>
                </a:cubicBezTo>
                <a:cubicBezTo>
                  <a:pt x="504901" y="507797"/>
                  <a:pt x="508558" y="507188"/>
                  <a:pt x="512521" y="506578"/>
                </a:cubicBezTo>
                <a:cubicBezTo>
                  <a:pt x="516483" y="505968"/>
                  <a:pt x="519989" y="505359"/>
                  <a:pt x="523037" y="504749"/>
                </a:cubicBezTo>
                <a:cubicBezTo>
                  <a:pt x="526084" y="504140"/>
                  <a:pt x="528218" y="503835"/>
                  <a:pt x="529437" y="503835"/>
                </a:cubicBezTo>
                <a:cubicBezTo>
                  <a:pt x="533095" y="503835"/>
                  <a:pt x="539191" y="503682"/>
                  <a:pt x="547725" y="503378"/>
                </a:cubicBezTo>
                <a:cubicBezTo>
                  <a:pt x="556260" y="503073"/>
                  <a:pt x="565556" y="502920"/>
                  <a:pt x="575614" y="502920"/>
                </a:cubicBezTo>
                <a:cubicBezTo>
                  <a:pt x="585673" y="502920"/>
                  <a:pt x="594969" y="502768"/>
                  <a:pt x="603504" y="502463"/>
                </a:cubicBezTo>
                <a:cubicBezTo>
                  <a:pt x="612038" y="502158"/>
                  <a:pt x="618134" y="502006"/>
                  <a:pt x="621792" y="502006"/>
                </a:cubicBezTo>
                <a:cubicBezTo>
                  <a:pt x="621792" y="500787"/>
                  <a:pt x="621182" y="499568"/>
                  <a:pt x="619963" y="498348"/>
                </a:cubicBezTo>
                <a:cubicBezTo>
                  <a:pt x="619353" y="497739"/>
                  <a:pt x="617524" y="496824"/>
                  <a:pt x="614476" y="495605"/>
                </a:cubicBezTo>
                <a:cubicBezTo>
                  <a:pt x="611428" y="494386"/>
                  <a:pt x="609295" y="493472"/>
                  <a:pt x="608076" y="492862"/>
                </a:cubicBezTo>
                <a:cubicBezTo>
                  <a:pt x="606856" y="492862"/>
                  <a:pt x="604875" y="492557"/>
                  <a:pt x="602132" y="491948"/>
                </a:cubicBezTo>
                <a:cubicBezTo>
                  <a:pt x="599389" y="491338"/>
                  <a:pt x="596493" y="490728"/>
                  <a:pt x="593445" y="490119"/>
                </a:cubicBezTo>
                <a:cubicBezTo>
                  <a:pt x="590397" y="489509"/>
                  <a:pt x="587654" y="488900"/>
                  <a:pt x="585216" y="488290"/>
                </a:cubicBezTo>
                <a:cubicBezTo>
                  <a:pt x="582777" y="487680"/>
                  <a:pt x="581253" y="487376"/>
                  <a:pt x="580644" y="487376"/>
                </a:cubicBezTo>
                <a:cubicBezTo>
                  <a:pt x="576986" y="487376"/>
                  <a:pt x="570280" y="487071"/>
                  <a:pt x="560527" y="486461"/>
                </a:cubicBezTo>
                <a:cubicBezTo>
                  <a:pt x="550773" y="485852"/>
                  <a:pt x="540410" y="485242"/>
                  <a:pt x="529437" y="484632"/>
                </a:cubicBezTo>
                <a:cubicBezTo>
                  <a:pt x="518464" y="484023"/>
                  <a:pt x="508254" y="483413"/>
                  <a:pt x="498805" y="482804"/>
                </a:cubicBezTo>
                <a:cubicBezTo>
                  <a:pt x="489356" y="482194"/>
                  <a:pt x="482803" y="481889"/>
                  <a:pt x="479145" y="481889"/>
                </a:cubicBezTo>
                <a:lnTo>
                  <a:pt x="441655" y="448056"/>
                </a:lnTo>
                <a:lnTo>
                  <a:pt x="441655" y="199340"/>
                </a:lnTo>
                <a:lnTo>
                  <a:pt x="230428" y="199340"/>
                </a:lnTo>
                <a:close/>
              </a:path>
            </a:pathLst>
          </a:custGeom>
          <a:solidFill>
            <a:srgbClr val="958365"/>
          </a:solidFill>
          <a:ln>
            <a:solidFill>
              <a:srgbClr val="9583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8" name="Freeform: Shape 287">
            <a:extLst>
              <a:ext uri="{FF2B5EF4-FFF2-40B4-BE49-F238E27FC236}">
                <a16:creationId xmlns:a16="http://schemas.microsoft.com/office/drawing/2014/main" id="{DD59DA6B-EDED-4BF4-AB95-8FFA62786FE6}"/>
              </a:ext>
            </a:extLst>
          </p:cNvPr>
          <p:cNvSpPr/>
          <p:nvPr/>
        </p:nvSpPr>
        <p:spPr>
          <a:xfrm>
            <a:off x="7660183" y="3202383"/>
            <a:ext cx="677570" cy="716890"/>
          </a:xfrm>
          <a:custGeom>
            <a:avLst/>
            <a:gdLst/>
            <a:ahLst/>
            <a:cxnLst/>
            <a:rect l="l" t="t" r="r" b="b"/>
            <a:pathLst>
              <a:path w="677570" h="716890">
                <a:moveTo>
                  <a:pt x="0" y="0"/>
                </a:moveTo>
                <a:lnTo>
                  <a:pt x="234086" y="0"/>
                </a:lnTo>
                <a:lnTo>
                  <a:pt x="234086" y="87783"/>
                </a:lnTo>
                <a:lnTo>
                  <a:pt x="301752" y="87783"/>
                </a:lnTo>
                <a:lnTo>
                  <a:pt x="301752" y="152705"/>
                </a:lnTo>
                <a:lnTo>
                  <a:pt x="374904" y="152705"/>
                </a:lnTo>
                <a:lnTo>
                  <a:pt x="374904" y="87783"/>
                </a:lnTo>
                <a:lnTo>
                  <a:pt x="443484" y="87783"/>
                </a:lnTo>
                <a:lnTo>
                  <a:pt x="443484" y="0"/>
                </a:lnTo>
                <a:lnTo>
                  <a:pt x="677570" y="0"/>
                </a:lnTo>
                <a:lnTo>
                  <a:pt x="677570" y="251460"/>
                </a:lnTo>
                <a:lnTo>
                  <a:pt x="589788" y="251460"/>
                </a:lnTo>
                <a:lnTo>
                  <a:pt x="589788" y="319126"/>
                </a:lnTo>
                <a:lnTo>
                  <a:pt x="524865" y="319126"/>
                </a:lnTo>
                <a:lnTo>
                  <a:pt x="524865" y="397764"/>
                </a:lnTo>
                <a:lnTo>
                  <a:pt x="589788" y="397764"/>
                </a:lnTo>
                <a:lnTo>
                  <a:pt x="589788" y="465430"/>
                </a:lnTo>
                <a:lnTo>
                  <a:pt x="677570" y="465430"/>
                </a:lnTo>
                <a:lnTo>
                  <a:pt x="677570" y="576072"/>
                </a:lnTo>
                <a:cubicBezTo>
                  <a:pt x="673913" y="577291"/>
                  <a:pt x="670865" y="578206"/>
                  <a:pt x="668426" y="578815"/>
                </a:cubicBezTo>
                <a:cubicBezTo>
                  <a:pt x="665988" y="579425"/>
                  <a:pt x="663397" y="580035"/>
                  <a:pt x="660654" y="580644"/>
                </a:cubicBezTo>
                <a:cubicBezTo>
                  <a:pt x="657911" y="581254"/>
                  <a:pt x="655929" y="581559"/>
                  <a:pt x="654710" y="581559"/>
                </a:cubicBezTo>
                <a:cubicBezTo>
                  <a:pt x="652881" y="581559"/>
                  <a:pt x="649833" y="581863"/>
                  <a:pt x="645566" y="582473"/>
                </a:cubicBezTo>
                <a:cubicBezTo>
                  <a:pt x="641299" y="583082"/>
                  <a:pt x="636879" y="583692"/>
                  <a:pt x="632307" y="584302"/>
                </a:cubicBezTo>
                <a:cubicBezTo>
                  <a:pt x="627735" y="584911"/>
                  <a:pt x="623316" y="585521"/>
                  <a:pt x="619049" y="586131"/>
                </a:cubicBezTo>
                <a:cubicBezTo>
                  <a:pt x="614781" y="586740"/>
                  <a:pt x="611733" y="587045"/>
                  <a:pt x="609904" y="587045"/>
                </a:cubicBezTo>
                <a:cubicBezTo>
                  <a:pt x="611733" y="587045"/>
                  <a:pt x="615391" y="587655"/>
                  <a:pt x="620877" y="588874"/>
                </a:cubicBezTo>
                <a:cubicBezTo>
                  <a:pt x="626364" y="590093"/>
                  <a:pt x="632002" y="591312"/>
                  <a:pt x="637794" y="592531"/>
                </a:cubicBezTo>
                <a:cubicBezTo>
                  <a:pt x="643585" y="593751"/>
                  <a:pt x="649223" y="594817"/>
                  <a:pt x="654710" y="595732"/>
                </a:cubicBezTo>
                <a:cubicBezTo>
                  <a:pt x="660197" y="596646"/>
                  <a:pt x="663854" y="597408"/>
                  <a:pt x="665683" y="598018"/>
                </a:cubicBezTo>
                <a:cubicBezTo>
                  <a:pt x="667512" y="598627"/>
                  <a:pt x="669950" y="599694"/>
                  <a:pt x="672998" y="601218"/>
                </a:cubicBezTo>
                <a:cubicBezTo>
                  <a:pt x="676046" y="602742"/>
                  <a:pt x="677570" y="603809"/>
                  <a:pt x="677570" y="604419"/>
                </a:cubicBezTo>
                <a:lnTo>
                  <a:pt x="677570" y="716890"/>
                </a:lnTo>
                <a:lnTo>
                  <a:pt x="609904" y="716890"/>
                </a:lnTo>
                <a:cubicBezTo>
                  <a:pt x="608685" y="716890"/>
                  <a:pt x="607466" y="715366"/>
                  <a:pt x="606247" y="712318"/>
                </a:cubicBezTo>
                <a:cubicBezTo>
                  <a:pt x="605027" y="709270"/>
                  <a:pt x="604113" y="707136"/>
                  <a:pt x="603504" y="705917"/>
                </a:cubicBezTo>
                <a:cubicBezTo>
                  <a:pt x="603504" y="705307"/>
                  <a:pt x="603504" y="703631"/>
                  <a:pt x="603504" y="700888"/>
                </a:cubicBezTo>
                <a:cubicBezTo>
                  <a:pt x="603504" y="698144"/>
                  <a:pt x="603504" y="695097"/>
                  <a:pt x="603504" y="691744"/>
                </a:cubicBezTo>
                <a:cubicBezTo>
                  <a:pt x="603504" y="688391"/>
                  <a:pt x="603504" y="685343"/>
                  <a:pt x="603504" y="682600"/>
                </a:cubicBezTo>
                <a:cubicBezTo>
                  <a:pt x="603504" y="679856"/>
                  <a:pt x="603504" y="678180"/>
                  <a:pt x="603504" y="677571"/>
                </a:cubicBezTo>
                <a:cubicBezTo>
                  <a:pt x="603504" y="675132"/>
                  <a:pt x="602894" y="670713"/>
                  <a:pt x="601675" y="664312"/>
                </a:cubicBezTo>
                <a:cubicBezTo>
                  <a:pt x="600455" y="657911"/>
                  <a:pt x="599084" y="651053"/>
                  <a:pt x="597560" y="643738"/>
                </a:cubicBezTo>
                <a:cubicBezTo>
                  <a:pt x="596036" y="636423"/>
                  <a:pt x="594512" y="629565"/>
                  <a:pt x="592988" y="623164"/>
                </a:cubicBezTo>
                <a:cubicBezTo>
                  <a:pt x="591464" y="616763"/>
                  <a:pt x="590397" y="612343"/>
                  <a:pt x="589788" y="609905"/>
                </a:cubicBezTo>
                <a:lnTo>
                  <a:pt x="589788" y="688543"/>
                </a:lnTo>
                <a:cubicBezTo>
                  <a:pt x="589788" y="689153"/>
                  <a:pt x="588111" y="692353"/>
                  <a:pt x="584758" y="698144"/>
                </a:cubicBezTo>
                <a:cubicBezTo>
                  <a:pt x="581406" y="703936"/>
                  <a:pt x="578510" y="708355"/>
                  <a:pt x="576071" y="711403"/>
                </a:cubicBezTo>
                <a:cubicBezTo>
                  <a:pt x="574852" y="712623"/>
                  <a:pt x="573633" y="713842"/>
                  <a:pt x="572414" y="715061"/>
                </a:cubicBezTo>
                <a:cubicBezTo>
                  <a:pt x="571194" y="716280"/>
                  <a:pt x="570281" y="716890"/>
                  <a:pt x="569671" y="716890"/>
                </a:cubicBezTo>
                <a:lnTo>
                  <a:pt x="443484" y="716890"/>
                </a:lnTo>
                <a:lnTo>
                  <a:pt x="443484" y="629107"/>
                </a:lnTo>
                <a:lnTo>
                  <a:pt x="374904" y="629107"/>
                </a:lnTo>
                <a:lnTo>
                  <a:pt x="374904" y="564185"/>
                </a:lnTo>
                <a:lnTo>
                  <a:pt x="301752" y="564185"/>
                </a:lnTo>
                <a:lnTo>
                  <a:pt x="301752" y="629107"/>
                </a:lnTo>
                <a:lnTo>
                  <a:pt x="234086" y="629107"/>
                </a:lnTo>
                <a:lnTo>
                  <a:pt x="234086" y="716890"/>
                </a:lnTo>
                <a:lnTo>
                  <a:pt x="0" y="716890"/>
                </a:lnTo>
                <a:lnTo>
                  <a:pt x="0" y="465430"/>
                </a:lnTo>
                <a:lnTo>
                  <a:pt x="87782" y="465430"/>
                </a:lnTo>
                <a:lnTo>
                  <a:pt x="87782" y="397764"/>
                </a:lnTo>
                <a:lnTo>
                  <a:pt x="152704" y="397764"/>
                </a:lnTo>
                <a:lnTo>
                  <a:pt x="152704" y="319126"/>
                </a:lnTo>
                <a:lnTo>
                  <a:pt x="87782" y="319126"/>
                </a:lnTo>
                <a:lnTo>
                  <a:pt x="87782" y="251460"/>
                </a:lnTo>
                <a:lnTo>
                  <a:pt x="0" y="251460"/>
                </a:lnTo>
                <a:lnTo>
                  <a:pt x="0" y="197511"/>
                </a:lnTo>
                <a:cubicBezTo>
                  <a:pt x="3048" y="196901"/>
                  <a:pt x="8686" y="195987"/>
                  <a:pt x="16916" y="194767"/>
                </a:cubicBezTo>
                <a:cubicBezTo>
                  <a:pt x="25146" y="193548"/>
                  <a:pt x="30784" y="192634"/>
                  <a:pt x="33832" y="192024"/>
                </a:cubicBezTo>
                <a:cubicBezTo>
                  <a:pt x="35052" y="191415"/>
                  <a:pt x="37033" y="190500"/>
                  <a:pt x="39776" y="189281"/>
                </a:cubicBezTo>
                <a:cubicBezTo>
                  <a:pt x="42519" y="188062"/>
                  <a:pt x="44196" y="187147"/>
                  <a:pt x="44805" y="186538"/>
                </a:cubicBezTo>
                <a:cubicBezTo>
                  <a:pt x="46025" y="185319"/>
                  <a:pt x="48005" y="181813"/>
                  <a:pt x="50749" y="176022"/>
                </a:cubicBezTo>
                <a:cubicBezTo>
                  <a:pt x="53492" y="170231"/>
                  <a:pt x="55473" y="166116"/>
                  <a:pt x="56693" y="163678"/>
                </a:cubicBezTo>
                <a:lnTo>
                  <a:pt x="56693" y="158191"/>
                </a:lnTo>
                <a:lnTo>
                  <a:pt x="56693" y="152705"/>
                </a:lnTo>
                <a:cubicBezTo>
                  <a:pt x="54864" y="153924"/>
                  <a:pt x="51054" y="156667"/>
                  <a:pt x="45263" y="160935"/>
                </a:cubicBezTo>
                <a:cubicBezTo>
                  <a:pt x="39471" y="165202"/>
                  <a:pt x="35661" y="167945"/>
                  <a:pt x="33832" y="169164"/>
                </a:cubicBezTo>
                <a:cubicBezTo>
                  <a:pt x="32004" y="170383"/>
                  <a:pt x="28041" y="172365"/>
                  <a:pt x="21945" y="175108"/>
                </a:cubicBezTo>
                <a:cubicBezTo>
                  <a:pt x="15849" y="177851"/>
                  <a:pt x="12192" y="179832"/>
                  <a:pt x="10972" y="181051"/>
                </a:cubicBezTo>
                <a:cubicBezTo>
                  <a:pt x="9753" y="181051"/>
                  <a:pt x="7924" y="181204"/>
                  <a:pt x="5486" y="181509"/>
                </a:cubicBezTo>
                <a:cubicBezTo>
                  <a:pt x="3048" y="181813"/>
                  <a:pt x="1219" y="181966"/>
                  <a:pt x="0" y="181966"/>
                </a:cubicBezTo>
                <a:lnTo>
                  <a:pt x="0" y="147219"/>
                </a:lnTo>
                <a:cubicBezTo>
                  <a:pt x="3048" y="147219"/>
                  <a:pt x="8686" y="146457"/>
                  <a:pt x="16916" y="144933"/>
                </a:cubicBezTo>
                <a:cubicBezTo>
                  <a:pt x="25146" y="143409"/>
                  <a:pt x="30784" y="142037"/>
                  <a:pt x="33832" y="140818"/>
                </a:cubicBezTo>
                <a:cubicBezTo>
                  <a:pt x="35052" y="140818"/>
                  <a:pt x="37033" y="139294"/>
                  <a:pt x="39776" y="136246"/>
                </a:cubicBezTo>
                <a:cubicBezTo>
                  <a:pt x="42519" y="133198"/>
                  <a:pt x="44196" y="131064"/>
                  <a:pt x="44805" y="129845"/>
                </a:cubicBezTo>
                <a:cubicBezTo>
                  <a:pt x="45415" y="129235"/>
                  <a:pt x="46329" y="126797"/>
                  <a:pt x="47549" y="122530"/>
                </a:cubicBezTo>
                <a:cubicBezTo>
                  <a:pt x="48768" y="118262"/>
                  <a:pt x="49987" y="115215"/>
                  <a:pt x="51206" y="113386"/>
                </a:cubicBezTo>
                <a:cubicBezTo>
                  <a:pt x="51816" y="110947"/>
                  <a:pt x="52730" y="106833"/>
                  <a:pt x="53949" y="101041"/>
                </a:cubicBezTo>
                <a:cubicBezTo>
                  <a:pt x="55168" y="95250"/>
                  <a:pt x="56083" y="91745"/>
                  <a:pt x="56693" y="90526"/>
                </a:cubicBezTo>
                <a:cubicBezTo>
                  <a:pt x="56693" y="89916"/>
                  <a:pt x="56540" y="89002"/>
                  <a:pt x="56235" y="87783"/>
                </a:cubicBezTo>
                <a:cubicBezTo>
                  <a:pt x="55931" y="86563"/>
                  <a:pt x="55778" y="85649"/>
                  <a:pt x="55778" y="85039"/>
                </a:cubicBezTo>
                <a:lnTo>
                  <a:pt x="51206" y="85039"/>
                </a:lnTo>
                <a:cubicBezTo>
                  <a:pt x="50597" y="86258"/>
                  <a:pt x="49377" y="88392"/>
                  <a:pt x="47549" y="91440"/>
                </a:cubicBezTo>
                <a:cubicBezTo>
                  <a:pt x="45720" y="94488"/>
                  <a:pt x="43891" y="97841"/>
                  <a:pt x="42062" y="101499"/>
                </a:cubicBezTo>
                <a:cubicBezTo>
                  <a:pt x="40233" y="105156"/>
                  <a:pt x="38557" y="108661"/>
                  <a:pt x="37033" y="112014"/>
                </a:cubicBezTo>
                <a:cubicBezTo>
                  <a:pt x="35509" y="115367"/>
                  <a:pt x="34442" y="117653"/>
                  <a:pt x="33832" y="118872"/>
                </a:cubicBezTo>
                <a:lnTo>
                  <a:pt x="28346" y="124359"/>
                </a:lnTo>
                <a:cubicBezTo>
                  <a:pt x="26517" y="124968"/>
                  <a:pt x="21945" y="125883"/>
                  <a:pt x="14630" y="127102"/>
                </a:cubicBezTo>
                <a:cubicBezTo>
                  <a:pt x="7315" y="128321"/>
                  <a:pt x="2438" y="129235"/>
                  <a:pt x="0" y="129845"/>
                </a:cubicBezTo>
                <a:lnTo>
                  <a:pt x="0" y="0"/>
                </a:lnTo>
                <a:close/>
              </a:path>
            </a:pathLst>
          </a:custGeom>
          <a:solidFill>
            <a:srgbClr val="958365"/>
          </a:solidFill>
          <a:ln>
            <a:solidFill>
              <a:srgbClr val="9583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7" name="Freeform: Shape 286">
            <a:extLst>
              <a:ext uri="{FF2B5EF4-FFF2-40B4-BE49-F238E27FC236}">
                <a16:creationId xmlns:a16="http://schemas.microsoft.com/office/drawing/2014/main" id="{FFE49CE0-4CA3-4529-ACCB-54394F648820}"/>
              </a:ext>
            </a:extLst>
          </p:cNvPr>
          <p:cNvSpPr/>
          <p:nvPr/>
        </p:nvSpPr>
        <p:spPr>
          <a:xfrm>
            <a:off x="2450009" y="3207871"/>
            <a:ext cx="547725" cy="716889"/>
          </a:xfrm>
          <a:custGeom>
            <a:avLst/>
            <a:gdLst/>
            <a:ahLst/>
            <a:cxnLst/>
            <a:rect l="l" t="t" r="r" b="b"/>
            <a:pathLst>
              <a:path w="547725" h="716889">
                <a:moveTo>
                  <a:pt x="0" y="0"/>
                </a:moveTo>
                <a:lnTo>
                  <a:pt x="547725" y="0"/>
                </a:lnTo>
                <a:lnTo>
                  <a:pt x="547725" y="511149"/>
                </a:lnTo>
                <a:lnTo>
                  <a:pt x="234086" y="511149"/>
                </a:lnTo>
                <a:lnTo>
                  <a:pt x="234086" y="716889"/>
                </a:lnTo>
                <a:lnTo>
                  <a:pt x="145389" y="716889"/>
                </a:lnTo>
                <a:cubicBezTo>
                  <a:pt x="145389" y="715670"/>
                  <a:pt x="145542" y="712927"/>
                  <a:pt x="145846" y="708660"/>
                </a:cubicBezTo>
                <a:cubicBezTo>
                  <a:pt x="146151" y="704392"/>
                  <a:pt x="146304" y="701344"/>
                  <a:pt x="146304" y="699515"/>
                </a:cubicBezTo>
                <a:cubicBezTo>
                  <a:pt x="146913" y="698906"/>
                  <a:pt x="148133" y="696315"/>
                  <a:pt x="149961" y="691743"/>
                </a:cubicBezTo>
                <a:cubicBezTo>
                  <a:pt x="151790" y="687171"/>
                  <a:pt x="152704" y="684276"/>
                  <a:pt x="152704" y="683056"/>
                </a:cubicBezTo>
                <a:lnTo>
                  <a:pt x="152704" y="651052"/>
                </a:lnTo>
                <a:lnTo>
                  <a:pt x="152704" y="615391"/>
                </a:lnTo>
                <a:cubicBezTo>
                  <a:pt x="152704" y="612952"/>
                  <a:pt x="152400" y="608076"/>
                  <a:pt x="151790" y="600760"/>
                </a:cubicBezTo>
                <a:cubicBezTo>
                  <a:pt x="151181" y="593445"/>
                  <a:pt x="150571" y="585978"/>
                  <a:pt x="149961" y="578357"/>
                </a:cubicBezTo>
                <a:cubicBezTo>
                  <a:pt x="149352" y="570737"/>
                  <a:pt x="148742" y="563422"/>
                  <a:pt x="148133" y="556412"/>
                </a:cubicBezTo>
                <a:cubicBezTo>
                  <a:pt x="147523" y="549402"/>
                  <a:pt x="146913" y="544677"/>
                  <a:pt x="146304" y="542239"/>
                </a:cubicBezTo>
                <a:cubicBezTo>
                  <a:pt x="146304" y="541020"/>
                  <a:pt x="145694" y="537362"/>
                  <a:pt x="144475" y="531266"/>
                </a:cubicBezTo>
                <a:cubicBezTo>
                  <a:pt x="143256" y="525170"/>
                  <a:pt x="142037" y="521208"/>
                  <a:pt x="140817" y="519379"/>
                </a:cubicBezTo>
                <a:cubicBezTo>
                  <a:pt x="140817" y="518160"/>
                  <a:pt x="140055" y="516178"/>
                  <a:pt x="138531" y="513435"/>
                </a:cubicBezTo>
                <a:cubicBezTo>
                  <a:pt x="137007" y="510692"/>
                  <a:pt x="135941" y="509016"/>
                  <a:pt x="135331" y="508406"/>
                </a:cubicBezTo>
                <a:lnTo>
                  <a:pt x="135331" y="654710"/>
                </a:lnTo>
                <a:cubicBezTo>
                  <a:pt x="135331" y="655929"/>
                  <a:pt x="134721" y="659282"/>
                  <a:pt x="133502" y="664768"/>
                </a:cubicBezTo>
                <a:cubicBezTo>
                  <a:pt x="132283" y="670255"/>
                  <a:pt x="131064" y="674522"/>
                  <a:pt x="129845" y="677570"/>
                </a:cubicBezTo>
                <a:cubicBezTo>
                  <a:pt x="129235" y="678789"/>
                  <a:pt x="128320" y="680770"/>
                  <a:pt x="127101" y="683514"/>
                </a:cubicBezTo>
                <a:cubicBezTo>
                  <a:pt x="125882" y="686257"/>
                  <a:pt x="124968" y="687933"/>
                  <a:pt x="124358" y="688543"/>
                </a:cubicBezTo>
                <a:cubicBezTo>
                  <a:pt x="122529" y="690372"/>
                  <a:pt x="120091" y="692962"/>
                  <a:pt x="117043" y="696315"/>
                </a:cubicBezTo>
                <a:cubicBezTo>
                  <a:pt x="113995" y="699668"/>
                  <a:pt x="110947" y="702868"/>
                  <a:pt x="107899" y="705916"/>
                </a:cubicBezTo>
                <a:cubicBezTo>
                  <a:pt x="104851" y="708964"/>
                  <a:pt x="102108" y="711555"/>
                  <a:pt x="99669" y="713689"/>
                </a:cubicBezTo>
                <a:cubicBezTo>
                  <a:pt x="97231" y="715822"/>
                  <a:pt x="96012" y="716889"/>
                  <a:pt x="96012" y="716889"/>
                </a:cubicBezTo>
                <a:lnTo>
                  <a:pt x="0" y="716889"/>
                </a:lnTo>
                <a:lnTo>
                  <a:pt x="0" y="513892"/>
                </a:lnTo>
                <a:cubicBezTo>
                  <a:pt x="0" y="513283"/>
                  <a:pt x="2133" y="512368"/>
                  <a:pt x="6400" y="511149"/>
                </a:cubicBezTo>
                <a:cubicBezTo>
                  <a:pt x="10668" y="509930"/>
                  <a:pt x="14325" y="509016"/>
                  <a:pt x="17373" y="508406"/>
                </a:cubicBezTo>
                <a:cubicBezTo>
                  <a:pt x="17983" y="508406"/>
                  <a:pt x="19964" y="508101"/>
                  <a:pt x="23317" y="507492"/>
                </a:cubicBezTo>
                <a:cubicBezTo>
                  <a:pt x="26670" y="506882"/>
                  <a:pt x="30175" y="506120"/>
                  <a:pt x="33832" y="505206"/>
                </a:cubicBezTo>
                <a:cubicBezTo>
                  <a:pt x="37490" y="504291"/>
                  <a:pt x="40995" y="503529"/>
                  <a:pt x="44348" y="502920"/>
                </a:cubicBezTo>
                <a:cubicBezTo>
                  <a:pt x="47701" y="502310"/>
                  <a:pt x="49987" y="502005"/>
                  <a:pt x="51206" y="502005"/>
                </a:cubicBezTo>
                <a:cubicBezTo>
                  <a:pt x="53035" y="502005"/>
                  <a:pt x="56083" y="501396"/>
                  <a:pt x="60350" y="500176"/>
                </a:cubicBezTo>
                <a:cubicBezTo>
                  <a:pt x="64617" y="498957"/>
                  <a:pt x="69037" y="497738"/>
                  <a:pt x="73609" y="496519"/>
                </a:cubicBezTo>
                <a:cubicBezTo>
                  <a:pt x="78181" y="495300"/>
                  <a:pt x="82601" y="494233"/>
                  <a:pt x="86868" y="493318"/>
                </a:cubicBezTo>
                <a:cubicBezTo>
                  <a:pt x="91135" y="492404"/>
                  <a:pt x="94183" y="491642"/>
                  <a:pt x="96012" y="491032"/>
                </a:cubicBezTo>
                <a:cubicBezTo>
                  <a:pt x="94793" y="490423"/>
                  <a:pt x="92049" y="489508"/>
                  <a:pt x="87782" y="488289"/>
                </a:cubicBezTo>
                <a:cubicBezTo>
                  <a:pt x="83515" y="487070"/>
                  <a:pt x="80467" y="486156"/>
                  <a:pt x="78638" y="485546"/>
                </a:cubicBezTo>
                <a:cubicBezTo>
                  <a:pt x="77419" y="485546"/>
                  <a:pt x="74371" y="484936"/>
                  <a:pt x="69494" y="483717"/>
                </a:cubicBezTo>
                <a:cubicBezTo>
                  <a:pt x="64617" y="482498"/>
                  <a:pt x="59283" y="481279"/>
                  <a:pt x="53492" y="480060"/>
                </a:cubicBezTo>
                <a:cubicBezTo>
                  <a:pt x="47701" y="478840"/>
                  <a:pt x="42367" y="477774"/>
                  <a:pt x="37490" y="476859"/>
                </a:cubicBezTo>
                <a:cubicBezTo>
                  <a:pt x="32613" y="475945"/>
                  <a:pt x="29565" y="475183"/>
                  <a:pt x="28346" y="474573"/>
                </a:cubicBezTo>
                <a:lnTo>
                  <a:pt x="5486" y="451713"/>
                </a:lnTo>
                <a:cubicBezTo>
                  <a:pt x="4267" y="450494"/>
                  <a:pt x="3048" y="448513"/>
                  <a:pt x="1829" y="445770"/>
                </a:cubicBezTo>
                <a:cubicBezTo>
                  <a:pt x="609" y="443026"/>
                  <a:pt x="0" y="441350"/>
                  <a:pt x="0" y="440740"/>
                </a:cubicBezTo>
                <a:lnTo>
                  <a:pt x="0" y="0"/>
                </a:lnTo>
                <a:close/>
                <a:moveTo>
                  <a:pt x="236829" y="169164"/>
                </a:moveTo>
                <a:lnTo>
                  <a:pt x="236829" y="338328"/>
                </a:lnTo>
                <a:lnTo>
                  <a:pt x="313639" y="338328"/>
                </a:lnTo>
                <a:lnTo>
                  <a:pt x="313639" y="228600"/>
                </a:lnTo>
                <a:lnTo>
                  <a:pt x="423367" y="228600"/>
                </a:lnTo>
                <a:cubicBezTo>
                  <a:pt x="421538" y="227380"/>
                  <a:pt x="416966" y="225704"/>
                  <a:pt x="409651" y="223570"/>
                </a:cubicBezTo>
                <a:cubicBezTo>
                  <a:pt x="402336" y="221437"/>
                  <a:pt x="397459" y="220370"/>
                  <a:pt x="395021" y="220370"/>
                </a:cubicBezTo>
                <a:cubicBezTo>
                  <a:pt x="393801" y="220370"/>
                  <a:pt x="391058" y="220065"/>
                  <a:pt x="386791" y="219456"/>
                </a:cubicBezTo>
                <a:cubicBezTo>
                  <a:pt x="382524" y="218846"/>
                  <a:pt x="377799" y="218236"/>
                  <a:pt x="372618" y="217627"/>
                </a:cubicBezTo>
                <a:cubicBezTo>
                  <a:pt x="367436" y="217017"/>
                  <a:pt x="362712" y="216408"/>
                  <a:pt x="358444" y="215798"/>
                </a:cubicBezTo>
                <a:cubicBezTo>
                  <a:pt x="354177" y="215188"/>
                  <a:pt x="351434" y="214884"/>
                  <a:pt x="350215" y="214884"/>
                </a:cubicBezTo>
                <a:cubicBezTo>
                  <a:pt x="347167" y="214274"/>
                  <a:pt x="343509" y="213817"/>
                  <a:pt x="339242" y="213512"/>
                </a:cubicBezTo>
                <a:cubicBezTo>
                  <a:pt x="334975" y="213207"/>
                  <a:pt x="331012" y="212445"/>
                  <a:pt x="327355" y="211226"/>
                </a:cubicBezTo>
                <a:cubicBezTo>
                  <a:pt x="323087" y="210616"/>
                  <a:pt x="318516" y="209702"/>
                  <a:pt x="313639" y="208483"/>
                </a:cubicBezTo>
                <a:lnTo>
                  <a:pt x="313639" y="169164"/>
                </a:lnTo>
                <a:lnTo>
                  <a:pt x="236829" y="169164"/>
                </a:lnTo>
                <a:close/>
              </a:path>
            </a:pathLst>
          </a:custGeom>
          <a:solidFill>
            <a:srgbClr val="958365"/>
          </a:solidFill>
          <a:ln>
            <a:solidFill>
              <a:srgbClr val="9583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" name="Freeform: Shape 266">
            <a:extLst>
              <a:ext uri="{FF2B5EF4-FFF2-40B4-BE49-F238E27FC236}">
                <a16:creationId xmlns:a16="http://schemas.microsoft.com/office/drawing/2014/main" id="{299CA8F4-7DBF-47F6-9671-7CE9537A00BD}"/>
              </a:ext>
            </a:extLst>
          </p:cNvPr>
          <p:cNvSpPr/>
          <p:nvPr/>
        </p:nvSpPr>
        <p:spPr>
          <a:xfrm>
            <a:off x="3059608" y="3207870"/>
            <a:ext cx="672084" cy="773582"/>
          </a:xfrm>
          <a:custGeom>
            <a:avLst/>
            <a:gdLst/>
            <a:ahLst/>
            <a:cxnLst/>
            <a:rect l="l" t="t" r="r" b="b"/>
            <a:pathLst>
              <a:path w="672084" h="773582">
                <a:moveTo>
                  <a:pt x="87782" y="0"/>
                </a:moveTo>
                <a:lnTo>
                  <a:pt x="270662" y="0"/>
                </a:lnTo>
                <a:cubicBezTo>
                  <a:pt x="271881" y="0"/>
                  <a:pt x="273862" y="1524"/>
                  <a:pt x="276606" y="4572"/>
                </a:cubicBezTo>
                <a:cubicBezTo>
                  <a:pt x="279349" y="7620"/>
                  <a:pt x="281330" y="10058"/>
                  <a:pt x="282549" y="11887"/>
                </a:cubicBezTo>
                <a:cubicBezTo>
                  <a:pt x="283159" y="13106"/>
                  <a:pt x="284073" y="15697"/>
                  <a:pt x="285292" y="19659"/>
                </a:cubicBezTo>
                <a:cubicBezTo>
                  <a:pt x="286512" y="23621"/>
                  <a:pt x="287426" y="26517"/>
                  <a:pt x="288036" y="28346"/>
                </a:cubicBezTo>
                <a:cubicBezTo>
                  <a:pt x="288036" y="29565"/>
                  <a:pt x="288340" y="32156"/>
                  <a:pt x="288950" y="36118"/>
                </a:cubicBezTo>
                <a:cubicBezTo>
                  <a:pt x="289559" y="40081"/>
                  <a:pt x="290169" y="44196"/>
                  <a:pt x="290779" y="48463"/>
                </a:cubicBezTo>
                <a:cubicBezTo>
                  <a:pt x="291388" y="52730"/>
                  <a:pt x="291998" y="56845"/>
                  <a:pt x="292608" y="60807"/>
                </a:cubicBezTo>
                <a:cubicBezTo>
                  <a:pt x="293217" y="64770"/>
                  <a:pt x="293522" y="67056"/>
                  <a:pt x="293522" y="67665"/>
                </a:cubicBezTo>
                <a:cubicBezTo>
                  <a:pt x="293522" y="68884"/>
                  <a:pt x="294132" y="70104"/>
                  <a:pt x="295351" y="71323"/>
                </a:cubicBezTo>
                <a:cubicBezTo>
                  <a:pt x="296570" y="72542"/>
                  <a:pt x="297789" y="73456"/>
                  <a:pt x="299009" y="74066"/>
                </a:cubicBezTo>
                <a:lnTo>
                  <a:pt x="301751" y="74066"/>
                </a:lnTo>
                <a:lnTo>
                  <a:pt x="304495" y="74066"/>
                </a:lnTo>
                <a:cubicBezTo>
                  <a:pt x="305105" y="72237"/>
                  <a:pt x="305867" y="69189"/>
                  <a:pt x="306781" y="64922"/>
                </a:cubicBezTo>
                <a:cubicBezTo>
                  <a:pt x="307695" y="60655"/>
                  <a:pt x="308915" y="56083"/>
                  <a:pt x="310439" y="51206"/>
                </a:cubicBezTo>
                <a:cubicBezTo>
                  <a:pt x="311963" y="46329"/>
                  <a:pt x="313182" y="41757"/>
                  <a:pt x="314096" y="37490"/>
                </a:cubicBezTo>
                <a:cubicBezTo>
                  <a:pt x="315010" y="33223"/>
                  <a:pt x="315772" y="30175"/>
                  <a:pt x="316382" y="28346"/>
                </a:cubicBezTo>
                <a:cubicBezTo>
                  <a:pt x="316992" y="26517"/>
                  <a:pt x="317906" y="21945"/>
                  <a:pt x="319125" y="14630"/>
                </a:cubicBezTo>
                <a:cubicBezTo>
                  <a:pt x="320345" y="7315"/>
                  <a:pt x="321259" y="2438"/>
                  <a:pt x="321868" y="0"/>
                </a:cubicBezTo>
                <a:lnTo>
                  <a:pt x="533095" y="0"/>
                </a:lnTo>
                <a:lnTo>
                  <a:pt x="533095" y="87782"/>
                </a:lnTo>
                <a:lnTo>
                  <a:pt x="620877" y="87782"/>
                </a:lnTo>
                <a:lnTo>
                  <a:pt x="620877" y="310896"/>
                </a:lnTo>
                <a:cubicBezTo>
                  <a:pt x="620268" y="312115"/>
                  <a:pt x="619658" y="313029"/>
                  <a:pt x="619049" y="313639"/>
                </a:cubicBezTo>
                <a:cubicBezTo>
                  <a:pt x="617220" y="315468"/>
                  <a:pt x="616001" y="316382"/>
                  <a:pt x="615391" y="316382"/>
                </a:cubicBezTo>
                <a:cubicBezTo>
                  <a:pt x="614172" y="317601"/>
                  <a:pt x="612191" y="318820"/>
                  <a:pt x="609447" y="320040"/>
                </a:cubicBezTo>
                <a:cubicBezTo>
                  <a:pt x="606704" y="321259"/>
                  <a:pt x="604723" y="321868"/>
                  <a:pt x="603504" y="321868"/>
                </a:cubicBezTo>
                <a:cubicBezTo>
                  <a:pt x="602894" y="322478"/>
                  <a:pt x="600304" y="322630"/>
                  <a:pt x="595731" y="322326"/>
                </a:cubicBezTo>
                <a:cubicBezTo>
                  <a:pt x="591159" y="322021"/>
                  <a:pt x="588264" y="321868"/>
                  <a:pt x="587045" y="321868"/>
                </a:cubicBezTo>
                <a:cubicBezTo>
                  <a:pt x="586435" y="322478"/>
                  <a:pt x="585368" y="323392"/>
                  <a:pt x="583844" y="324612"/>
                </a:cubicBezTo>
                <a:cubicBezTo>
                  <a:pt x="582320" y="325831"/>
                  <a:pt x="581558" y="326745"/>
                  <a:pt x="581558" y="327355"/>
                </a:cubicBezTo>
                <a:cubicBezTo>
                  <a:pt x="582777" y="328574"/>
                  <a:pt x="584606" y="329793"/>
                  <a:pt x="587045" y="331012"/>
                </a:cubicBezTo>
                <a:cubicBezTo>
                  <a:pt x="589483" y="332232"/>
                  <a:pt x="591312" y="333146"/>
                  <a:pt x="592531" y="333756"/>
                </a:cubicBezTo>
                <a:cubicBezTo>
                  <a:pt x="593750" y="333756"/>
                  <a:pt x="597560" y="334518"/>
                  <a:pt x="603961" y="336042"/>
                </a:cubicBezTo>
                <a:cubicBezTo>
                  <a:pt x="610362" y="337566"/>
                  <a:pt x="614172" y="338632"/>
                  <a:pt x="615391" y="339242"/>
                </a:cubicBezTo>
                <a:cubicBezTo>
                  <a:pt x="616610" y="339852"/>
                  <a:pt x="618286" y="340766"/>
                  <a:pt x="620420" y="341985"/>
                </a:cubicBezTo>
                <a:cubicBezTo>
                  <a:pt x="622554" y="343204"/>
                  <a:pt x="623621" y="344119"/>
                  <a:pt x="623621" y="344728"/>
                </a:cubicBezTo>
                <a:lnTo>
                  <a:pt x="623621" y="544982"/>
                </a:lnTo>
                <a:lnTo>
                  <a:pt x="672084" y="544982"/>
                </a:lnTo>
                <a:lnTo>
                  <a:pt x="672084" y="773582"/>
                </a:lnTo>
                <a:lnTo>
                  <a:pt x="392277" y="773582"/>
                </a:lnTo>
                <a:lnTo>
                  <a:pt x="392277" y="719632"/>
                </a:lnTo>
                <a:lnTo>
                  <a:pt x="87782" y="719632"/>
                </a:lnTo>
                <a:lnTo>
                  <a:pt x="87782" y="630021"/>
                </a:lnTo>
                <a:lnTo>
                  <a:pt x="0" y="630021"/>
                </a:lnTo>
                <a:lnTo>
                  <a:pt x="0" y="542239"/>
                </a:lnTo>
                <a:cubicBezTo>
                  <a:pt x="0" y="541020"/>
                  <a:pt x="1524" y="539038"/>
                  <a:pt x="4572" y="536295"/>
                </a:cubicBezTo>
                <a:cubicBezTo>
                  <a:pt x="7620" y="533552"/>
                  <a:pt x="9753" y="531876"/>
                  <a:pt x="10972" y="531266"/>
                </a:cubicBezTo>
                <a:cubicBezTo>
                  <a:pt x="13411" y="530047"/>
                  <a:pt x="18135" y="528675"/>
                  <a:pt x="25146" y="527151"/>
                </a:cubicBezTo>
                <a:cubicBezTo>
                  <a:pt x="32156" y="525627"/>
                  <a:pt x="36881" y="524865"/>
                  <a:pt x="39319" y="524865"/>
                </a:cubicBezTo>
                <a:cubicBezTo>
                  <a:pt x="39928" y="524865"/>
                  <a:pt x="40233" y="523951"/>
                  <a:pt x="40233" y="522122"/>
                </a:cubicBezTo>
                <a:lnTo>
                  <a:pt x="40233" y="521208"/>
                </a:lnTo>
                <a:cubicBezTo>
                  <a:pt x="40233" y="520598"/>
                  <a:pt x="39928" y="519988"/>
                  <a:pt x="39319" y="519379"/>
                </a:cubicBezTo>
                <a:cubicBezTo>
                  <a:pt x="37490" y="518160"/>
                  <a:pt x="35356" y="517245"/>
                  <a:pt x="32918" y="516636"/>
                </a:cubicBezTo>
                <a:cubicBezTo>
                  <a:pt x="31089" y="516026"/>
                  <a:pt x="29260" y="515569"/>
                  <a:pt x="27432" y="515264"/>
                </a:cubicBezTo>
                <a:cubicBezTo>
                  <a:pt x="25603" y="514959"/>
                  <a:pt x="24079" y="514502"/>
                  <a:pt x="22860" y="513892"/>
                </a:cubicBezTo>
                <a:cubicBezTo>
                  <a:pt x="21031" y="513283"/>
                  <a:pt x="17221" y="512216"/>
                  <a:pt x="11430" y="510692"/>
                </a:cubicBezTo>
                <a:cubicBezTo>
                  <a:pt x="5638" y="509168"/>
                  <a:pt x="1828" y="508406"/>
                  <a:pt x="0" y="508406"/>
                </a:cubicBezTo>
                <a:lnTo>
                  <a:pt x="0" y="87782"/>
                </a:lnTo>
                <a:lnTo>
                  <a:pt x="87782" y="87782"/>
                </a:lnTo>
                <a:lnTo>
                  <a:pt x="87782" y="0"/>
                </a:lnTo>
                <a:close/>
                <a:moveTo>
                  <a:pt x="231343" y="192024"/>
                </a:moveTo>
                <a:lnTo>
                  <a:pt x="231343" y="524865"/>
                </a:lnTo>
                <a:lnTo>
                  <a:pt x="392277" y="524865"/>
                </a:lnTo>
                <a:lnTo>
                  <a:pt x="392277" y="464515"/>
                </a:lnTo>
                <a:cubicBezTo>
                  <a:pt x="392887" y="464515"/>
                  <a:pt x="394259" y="464210"/>
                  <a:pt x="396392" y="463600"/>
                </a:cubicBezTo>
                <a:cubicBezTo>
                  <a:pt x="398526" y="462991"/>
                  <a:pt x="399897" y="462686"/>
                  <a:pt x="400507" y="462686"/>
                </a:cubicBezTo>
                <a:cubicBezTo>
                  <a:pt x="401726" y="463905"/>
                  <a:pt x="405536" y="466039"/>
                  <a:pt x="411937" y="469087"/>
                </a:cubicBezTo>
                <a:cubicBezTo>
                  <a:pt x="418338" y="472135"/>
                  <a:pt x="422148" y="473964"/>
                  <a:pt x="423367" y="474573"/>
                </a:cubicBezTo>
                <a:lnTo>
                  <a:pt x="433425" y="474573"/>
                </a:lnTo>
                <a:lnTo>
                  <a:pt x="446227" y="474573"/>
                </a:lnTo>
                <a:cubicBezTo>
                  <a:pt x="446836" y="474573"/>
                  <a:pt x="448818" y="474268"/>
                  <a:pt x="452171" y="473659"/>
                </a:cubicBezTo>
                <a:cubicBezTo>
                  <a:pt x="455523" y="473049"/>
                  <a:pt x="459028" y="472440"/>
                  <a:pt x="462686" y="471830"/>
                </a:cubicBezTo>
                <a:cubicBezTo>
                  <a:pt x="466344" y="471220"/>
                  <a:pt x="469849" y="470611"/>
                  <a:pt x="473202" y="470001"/>
                </a:cubicBezTo>
                <a:cubicBezTo>
                  <a:pt x="476554" y="469392"/>
                  <a:pt x="478841" y="469087"/>
                  <a:pt x="480059" y="469087"/>
                </a:cubicBezTo>
                <a:cubicBezTo>
                  <a:pt x="483717" y="469087"/>
                  <a:pt x="489814" y="468934"/>
                  <a:pt x="498347" y="468630"/>
                </a:cubicBezTo>
                <a:cubicBezTo>
                  <a:pt x="506882" y="468325"/>
                  <a:pt x="516178" y="468020"/>
                  <a:pt x="526237" y="467715"/>
                </a:cubicBezTo>
                <a:cubicBezTo>
                  <a:pt x="536295" y="467410"/>
                  <a:pt x="545592" y="467106"/>
                  <a:pt x="554126" y="466801"/>
                </a:cubicBezTo>
                <a:cubicBezTo>
                  <a:pt x="562660" y="466496"/>
                  <a:pt x="568756" y="466344"/>
                  <a:pt x="572414" y="466344"/>
                </a:cubicBezTo>
                <a:cubicBezTo>
                  <a:pt x="571804" y="466344"/>
                  <a:pt x="571500" y="466039"/>
                  <a:pt x="571500" y="465429"/>
                </a:cubicBezTo>
                <a:cubicBezTo>
                  <a:pt x="570890" y="464820"/>
                  <a:pt x="570585" y="464362"/>
                  <a:pt x="570585" y="464058"/>
                </a:cubicBezTo>
                <a:cubicBezTo>
                  <a:pt x="570585" y="463753"/>
                  <a:pt x="570281" y="463296"/>
                  <a:pt x="569671" y="462686"/>
                </a:cubicBezTo>
                <a:cubicBezTo>
                  <a:pt x="569061" y="462076"/>
                  <a:pt x="567385" y="461162"/>
                  <a:pt x="564642" y="459943"/>
                </a:cubicBezTo>
                <a:cubicBezTo>
                  <a:pt x="561899" y="458724"/>
                  <a:pt x="559917" y="457809"/>
                  <a:pt x="558698" y="457200"/>
                </a:cubicBezTo>
                <a:cubicBezTo>
                  <a:pt x="556260" y="456590"/>
                  <a:pt x="551383" y="455676"/>
                  <a:pt x="544068" y="454456"/>
                </a:cubicBezTo>
                <a:cubicBezTo>
                  <a:pt x="536753" y="453237"/>
                  <a:pt x="532180" y="452323"/>
                  <a:pt x="530352" y="451713"/>
                </a:cubicBezTo>
                <a:cubicBezTo>
                  <a:pt x="526694" y="451713"/>
                  <a:pt x="520141" y="451408"/>
                  <a:pt x="510692" y="450799"/>
                </a:cubicBezTo>
                <a:cubicBezTo>
                  <a:pt x="501243" y="450189"/>
                  <a:pt x="491032" y="449580"/>
                  <a:pt x="480059" y="448970"/>
                </a:cubicBezTo>
                <a:cubicBezTo>
                  <a:pt x="469087" y="448360"/>
                  <a:pt x="458724" y="447751"/>
                  <a:pt x="448970" y="447141"/>
                </a:cubicBezTo>
                <a:cubicBezTo>
                  <a:pt x="439216" y="446532"/>
                  <a:pt x="432511" y="446227"/>
                  <a:pt x="428853" y="446227"/>
                </a:cubicBezTo>
                <a:lnTo>
                  <a:pt x="392277" y="412394"/>
                </a:lnTo>
                <a:lnTo>
                  <a:pt x="392277" y="192024"/>
                </a:lnTo>
                <a:lnTo>
                  <a:pt x="231343" y="192024"/>
                </a:lnTo>
                <a:close/>
              </a:path>
            </a:pathLst>
          </a:custGeom>
          <a:solidFill>
            <a:srgbClr val="958365"/>
          </a:solidFill>
          <a:ln>
            <a:solidFill>
              <a:srgbClr val="9583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" name="Freeform: Shape 265">
            <a:extLst>
              <a:ext uri="{FF2B5EF4-FFF2-40B4-BE49-F238E27FC236}">
                <a16:creationId xmlns:a16="http://schemas.microsoft.com/office/drawing/2014/main" id="{EA647DAE-642C-48C9-81EE-1D702500E245}"/>
              </a:ext>
            </a:extLst>
          </p:cNvPr>
          <p:cNvSpPr/>
          <p:nvPr/>
        </p:nvSpPr>
        <p:spPr>
          <a:xfrm>
            <a:off x="3802559" y="3207871"/>
            <a:ext cx="547725" cy="716889"/>
          </a:xfrm>
          <a:custGeom>
            <a:avLst/>
            <a:gdLst/>
            <a:ahLst/>
            <a:cxnLst/>
            <a:rect l="l" t="t" r="r" b="b"/>
            <a:pathLst>
              <a:path w="547725" h="716889">
                <a:moveTo>
                  <a:pt x="0" y="0"/>
                </a:moveTo>
                <a:lnTo>
                  <a:pt x="547725" y="0"/>
                </a:lnTo>
                <a:lnTo>
                  <a:pt x="547725" y="409651"/>
                </a:lnTo>
                <a:lnTo>
                  <a:pt x="485546" y="409651"/>
                </a:lnTo>
                <a:lnTo>
                  <a:pt x="485546" y="443484"/>
                </a:lnTo>
                <a:lnTo>
                  <a:pt x="547725" y="443484"/>
                </a:lnTo>
                <a:lnTo>
                  <a:pt x="547725" y="716889"/>
                </a:lnTo>
                <a:lnTo>
                  <a:pt x="313639" y="716889"/>
                </a:lnTo>
                <a:lnTo>
                  <a:pt x="313639" y="457200"/>
                </a:lnTo>
                <a:lnTo>
                  <a:pt x="234086" y="457200"/>
                </a:lnTo>
                <a:lnTo>
                  <a:pt x="234086" y="716889"/>
                </a:lnTo>
                <a:lnTo>
                  <a:pt x="145389" y="716889"/>
                </a:lnTo>
                <a:cubicBezTo>
                  <a:pt x="145389" y="715670"/>
                  <a:pt x="145542" y="712927"/>
                  <a:pt x="145846" y="708660"/>
                </a:cubicBezTo>
                <a:cubicBezTo>
                  <a:pt x="146151" y="704392"/>
                  <a:pt x="146304" y="701344"/>
                  <a:pt x="146304" y="699515"/>
                </a:cubicBezTo>
                <a:cubicBezTo>
                  <a:pt x="146914" y="698906"/>
                  <a:pt x="148132" y="696315"/>
                  <a:pt x="149962" y="691743"/>
                </a:cubicBezTo>
                <a:cubicBezTo>
                  <a:pt x="151790" y="687171"/>
                  <a:pt x="152705" y="684276"/>
                  <a:pt x="152705" y="683056"/>
                </a:cubicBezTo>
                <a:lnTo>
                  <a:pt x="152705" y="651052"/>
                </a:lnTo>
                <a:lnTo>
                  <a:pt x="152705" y="615391"/>
                </a:lnTo>
                <a:cubicBezTo>
                  <a:pt x="152705" y="612952"/>
                  <a:pt x="152400" y="608076"/>
                  <a:pt x="151790" y="600760"/>
                </a:cubicBezTo>
                <a:cubicBezTo>
                  <a:pt x="151180" y="593445"/>
                  <a:pt x="150571" y="585978"/>
                  <a:pt x="149962" y="578357"/>
                </a:cubicBezTo>
                <a:cubicBezTo>
                  <a:pt x="149351" y="570737"/>
                  <a:pt x="148742" y="563422"/>
                  <a:pt x="148132" y="556412"/>
                </a:cubicBezTo>
                <a:cubicBezTo>
                  <a:pt x="147523" y="549402"/>
                  <a:pt x="146914" y="544677"/>
                  <a:pt x="146304" y="542239"/>
                </a:cubicBezTo>
                <a:cubicBezTo>
                  <a:pt x="146304" y="541020"/>
                  <a:pt x="145694" y="537362"/>
                  <a:pt x="144475" y="531266"/>
                </a:cubicBezTo>
                <a:cubicBezTo>
                  <a:pt x="143256" y="525170"/>
                  <a:pt x="142036" y="521208"/>
                  <a:pt x="140817" y="519379"/>
                </a:cubicBezTo>
                <a:cubicBezTo>
                  <a:pt x="140817" y="518160"/>
                  <a:pt x="140056" y="516178"/>
                  <a:pt x="138531" y="513435"/>
                </a:cubicBezTo>
                <a:cubicBezTo>
                  <a:pt x="137007" y="510692"/>
                  <a:pt x="135940" y="509016"/>
                  <a:pt x="135331" y="508406"/>
                </a:cubicBezTo>
                <a:lnTo>
                  <a:pt x="135331" y="654710"/>
                </a:lnTo>
                <a:cubicBezTo>
                  <a:pt x="135331" y="655929"/>
                  <a:pt x="134721" y="659282"/>
                  <a:pt x="133502" y="664768"/>
                </a:cubicBezTo>
                <a:cubicBezTo>
                  <a:pt x="132283" y="670255"/>
                  <a:pt x="131064" y="674522"/>
                  <a:pt x="129845" y="677570"/>
                </a:cubicBezTo>
                <a:cubicBezTo>
                  <a:pt x="129235" y="678789"/>
                  <a:pt x="128320" y="680770"/>
                  <a:pt x="127101" y="683514"/>
                </a:cubicBezTo>
                <a:cubicBezTo>
                  <a:pt x="125882" y="686257"/>
                  <a:pt x="124968" y="687933"/>
                  <a:pt x="124358" y="688543"/>
                </a:cubicBezTo>
                <a:cubicBezTo>
                  <a:pt x="122529" y="690372"/>
                  <a:pt x="120091" y="692962"/>
                  <a:pt x="117043" y="696315"/>
                </a:cubicBezTo>
                <a:cubicBezTo>
                  <a:pt x="113995" y="699668"/>
                  <a:pt x="110947" y="702868"/>
                  <a:pt x="107899" y="705916"/>
                </a:cubicBezTo>
                <a:cubicBezTo>
                  <a:pt x="104851" y="708964"/>
                  <a:pt x="102108" y="711555"/>
                  <a:pt x="99669" y="713689"/>
                </a:cubicBezTo>
                <a:cubicBezTo>
                  <a:pt x="97231" y="715822"/>
                  <a:pt x="96012" y="716889"/>
                  <a:pt x="96012" y="716889"/>
                </a:cubicBezTo>
                <a:lnTo>
                  <a:pt x="0" y="716889"/>
                </a:lnTo>
                <a:lnTo>
                  <a:pt x="0" y="513892"/>
                </a:lnTo>
                <a:cubicBezTo>
                  <a:pt x="0" y="513283"/>
                  <a:pt x="2133" y="512368"/>
                  <a:pt x="6401" y="511149"/>
                </a:cubicBezTo>
                <a:cubicBezTo>
                  <a:pt x="10668" y="509930"/>
                  <a:pt x="14326" y="509016"/>
                  <a:pt x="17373" y="508406"/>
                </a:cubicBezTo>
                <a:cubicBezTo>
                  <a:pt x="17983" y="508406"/>
                  <a:pt x="19964" y="508101"/>
                  <a:pt x="23317" y="507492"/>
                </a:cubicBezTo>
                <a:cubicBezTo>
                  <a:pt x="26670" y="506882"/>
                  <a:pt x="30175" y="506120"/>
                  <a:pt x="33833" y="505206"/>
                </a:cubicBezTo>
                <a:cubicBezTo>
                  <a:pt x="37490" y="504291"/>
                  <a:pt x="40995" y="503529"/>
                  <a:pt x="44348" y="502920"/>
                </a:cubicBezTo>
                <a:cubicBezTo>
                  <a:pt x="47701" y="502310"/>
                  <a:pt x="49987" y="502005"/>
                  <a:pt x="51206" y="502005"/>
                </a:cubicBezTo>
                <a:cubicBezTo>
                  <a:pt x="53035" y="502005"/>
                  <a:pt x="56083" y="501396"/>
                  <a:pt x="60350" y="500176"/>
                </a:cubicBezTo>
                <a:cubicBezTo>
                  <a:pt x="64617" y="498957"/>
                  <a:pt x="69037" y="497738"/>
                  <a:pt x="73609" y="496519"/>
                </a:cubicBezTo>
                <a:cubicBezTo>
                  <a:pt x="78181" y="495300"/>
                  <a:pt x="82600" y="494233"/>
                  <a:pt x="86868" y="493318"/>
                </a:cubicBezTo>
                <a:cubicBezTo>
                  <a:pt x="91135" y="492404"/>
                  <a:pt x="94183" y="491642"/>
                  <a:pt x="96012" y="491032"/>
                </a:cubicBezTo>
                <a:cubicBezTo>
                  <a:pt x="94793" y="490423"/>
                  <a:pt x="92049" y="489508"/>
                  <a:pt x="87782" y="488289"/>
                </a:cubicBezTo>
                <a:cubicBezTo>
                  <a:pt x="83515" y="487070"/>
                  <a:pt x="80467" y="486156"/>
                  <a:pt x="78638" y="485546"/>
                </a:cubicBezTo>
                <a:cubicBezTo>
                  <a:pt x="77419" y="485546"/>
                  <a:pt x="74371" y="484936"/>
                  <a:pt x="69494" y="483717"/>
                </a:cubicBezTo>
                <a:cubicBezTo>
                  <a:pt x="64617" y="482498"/>
                  <a:pt x="59283" y="481279"/>
                  <a:pt x="53492" y="480060"/>
                </a:cubicBezTo>
                <a:cubicBezTo>
                  <a:pt x="47701" y="478840"/>
                  <a:pt x="42367" y="477774"/>
                  <a:pt x="37490" y="476859"/>
                </a:cubicBezTo>
                <a:cubicBezTo>
                  <a:pt x="32614" y="475945"/>
                  <a:pt x="29565" y="475183"/>
                  <a:pt x="28346" y="474573"/>
                </a:cubicBezTo>
                <a:lnTo>
                  <a:pt x="5486" y="451713"/>
                </a:lnTo>
                <a:cubicBezTo>
                  <a:pt x="4267" y="450494"/>
                  <a:pt x="3048" y="448513"/>
                  <a:pt x="1829" y="445770"/>
                </a:cubicBezTo>
                <a:cubicBezTo>
                  <a:pt x="610" y="443026"/>
                  <a:pt x="0" y="441350"/>
                  <a:pt x="0" y="440740"/>
                </a:cubicBezTo>
                <a:lnTo>
                  <a:pt x="0" y="0"/>
                </a:lnTo>
                <a:close/>
                <a:moveTo>
                  <a:pt x="236829" y="192024"/>
                </a:moveTo>
                <a:lnTo>
                  <a:pt x="236829" y="259689"/>
                </a:lnTo>
                <a:lnTo>
                  <a:pt x="313639" y="259689"/>
                </a:lnTo>
                <a:lnTo>
                  <a:pt x="313639" y="228600"/>
                </a:lnTo>
                <a:lnTo>
                  <a:pt x="423367" y="228600"/>
                </a:lnTo>
                <a:cubicBezTo>
                  <a:pt x="421538" y="227380"/>
                  <a:pt x="416966" y="225704"/>
                  <a:pt x="409651" y="223570"/>
                </a:cubicBezTo>
                <a:cubicBezTo>
                  <a:pt x="402336" y="221437"/>
                  <a:pt x="397459" y="220370"/>
                  <a:pt x="395020" y="220370"/>
                </a:cubicBezTo>
                <a:cubicBezTo>
                  <a:pt x="393801" y="220370"/>
                  <a:pt x="391058" y="220065"/>
                  <a:pt x="386791" y="219456"/>
                </a:cubicBezTo>
                <a:cubicBezTo>
                  <a:pt x="382524" y="218846"/>
                  <a:pt x="377799" y="218236"/>
                  <a:pt x="372618" y="217627"/>
                </a:cubicBezTo>
                <a:cubicBezTo>
                  <a:pt x="367436" y="217017"/>
                  <a:pt x="362712" y="216408"/>
                  <a:pt x="358444" y="215798"/>
                </a:cubicBezTo>
                <a:cubicBezTo>
                  <a:pt x="354177" y="215188"/>
                  <a:pt x="351434" y="214884"/>
                  <a:pt x="350215" y="214884"/>
                </a:cubicBezTo>
                <a:cubicBezTo>
                  <a:pt x="347167" y="214274"/>
                  <a:pt x="343509" y="213817"/>
                  <a:pt x="339242" y="213512"/>
                </a:cubicBezTo>
                <a:cubicBezTo>
                  <a:pt x="334975" y="213207"/>
                  <a:pt x="331012" y="212445"/>
                  <a:pt x="327355" y="211226"/>
                </a:cubicBezTo>
                <a:cubicBezTo>
                  <a:pt x="323088" y="210616"/>
                  <a:pt x="318516" y="209702"/>
                  <a:pt x="313639" y="208483"/>
                </a:cubicBezTo>
                <a:lnTo>
                  <a:pt x="313639" y="192024"/>
                </a:lnTo>
                <a:lnTo>
                  <a:pt x="236829" y="192024"/>
                </a:lnTo>
                <a:close/>
              </a:path>
            </a:pathLst>
          </a:custGeom>
          <a:solidFill>
            <a:srgbClr val="958365"/>
          </a:solidFill>
          <a:ln>
            <a:solidFill>
              <a:srgbClr val="9583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Freeform: Shape 264">
            <a:extLst>
              <a:ext uri="{FF2B5EF4-FFF2-40B4-BE49-F238E27FC236}">
                <a16:creationId xmlns:a16="http://schemas.microsoft.com/office/drawing/2014/main" id="{C0C717E3-8DF0-4AD1-8DB1-B760268C27FF}"/>
              </a:ext>
            </a:extLst>
          </p:cNvPr>
          <p:cNvSpPr/>
          <p:nvPr/>
        </p:nvSpPr>
        <p:spPr>
          <a:xfrm>
            <a:off x="4421683" y="3207871"/>
            <a:ext cx="564184" cy="716889"/>
          </a:xfrm>
          <a:custGeom>
            <a:avLst/>
            <a:gdLst/>
            <a:ahLst/>
            <a:cxnLst/>
            <a:rect l="l" t="t" r="r" b="b"/>
            <a:pathLst>
              <a:path w="564184" h="716889">
                <a:moveTo>
                  <a:pt x="0" y="0"/>
                </a:moveTo>
                <a:lnTo>
                  <a:pt x="564184" y="0"/>
                </a:lnTo>
                <a:lnTo>
                  <a:pt x="564184" y="189280"/>
                </a:lnTo>
                <a:lnTo>
                  <a:pt x="231343" y="189280"/>
                </a:lnTo>
                <a:lnTo>
                  <a:pt x="231343" y="262432"/>
                </a:lnTo>
                <a:lnTo>
                  <a:pt x="384047" y="262432"/>
                </a:lnTo>
                <a:cubicBezTo>
                  <a:pt x="384047" y="263652"/>
                  <a:pt x="384809" y="266090"/>
                  <a:pt x="386334" y="269748"/>
                </a:cubicBezTo>
                <a:cubicBezTo>
                  <a:pt x="387858" y="273405"/>
                  <a:pt x="388924" y="275844"/>
                  <a:pt x="389534" y="277063"/>
                </a:cubicBezTo>
                <a:cubicBezTo>
                  <a:pt x="390143" y="277063"/>
                  <a:pt x="391211" y="277825"/>
                  <a:pt x="392734" y="279349"/>
                </a:cubicBezTo>
                <a:cubicBezTo>
                  <a:pt x="394258" y="280873"/>
                  <a:pt x="395020" y="281940"/>
                  <a:pt x="395020" y="282549"/>
                </a:cubicBezTo>
                <a:cubicBezTo>
                  <a:pt x="395630" y="284378"/>
                  <a:pt x="396545" y="287426"/>
                  <a:pt x="397764" y="291693"/>
                </a:cubicBezTo>
                <a:cubicBezTo>
                  <a:pt x="398983" y="295960"/>
                  <a:pt x="400202" y="300380"/>
                  <a:pt x="401421" y="304952"/>
                </a:cubicBezTo>
                <a:cubicBezTo>
                  <a:pt x="402641" y="309524"/>
                  <a:pt x="403707" y="313944"/>
                  <a:pt x="404621" y="318211"/>
                </a:cubicBezTo>
                <a:cubicBezTo>
                  <a:pt x="405536" y="322478"/>
                  <a:pt x="405993" y="325526"/>
                  <a:pt x="405993" y="327355"/>
                </a:cubicBezTo>
                <a:cubicBezTo>
                  <a:pt x="406603" y="325526"/>
                  <a:pt x="407670" y="322478"/>
                  <a:pt x="409194" y="318211"/>
                </a:cubicBezTo>
                <a:cubicBezTo>
                  <a:pt x="410718" y="313944"/>
                  <a:pt x="412394" y="309372"/>
                  <a:pt x="414223" y="304495"/>
                </a:cubicBezTo>
                <a:cubicBezTo>
                  <a:pt x="416051" y="299618"/>
                  <a:pt x="417728" y="295046"/>
                  <a:pt x="419252" y="290779"/>
                </a:cubicBezTo>
                <a:cubicBezTo>
                  <a:pt x="420776" y="286512"/>
                  <a:pt x="422148" y="283768"/>
                  <a:pt x="423367" y="282549"/>
                </a:cubicBezTo>
                <a:cubicBezTo>
                  <a:pt x="424586" y="279501"/>
                  <a:pt x="427329" y="275844"/>
                  <a:pt x="431596" y="271576"/>
                </a:cubicBezTo>
                <a:cubicBezTo>
                  <a:pt x="435864" y="267309"/>
                  <a:pt x="438607" y="265176"/>
                  <a:pt x="439826" y="265176"/>
                </a:cubicBezTo>
                <a:lnTo>
                  <a:pt x="564184" y="265176"/>
                </a:lnTo>
                <a:lnTo>
                  <a:pt x="564184" y="716889"/>
                </a:lnTo>
                <a:lnTo>
                  <a:pt x="446227" y="716889"/>
                </a:lnTo>
                <a:cubicBezTo>
                  <a:pt x="445617" y="716889"/>
                  <a:pt x="444703" y="716280"/>
                  <a:pt x="443484" y="715060"/>
                </a:cubicBezTo>
                <a:cubicBezTo>
                  <a:pt x="442264" y="713841"/>
                  <a:pt x="441045" y="712622"/>
                  <a:pt x="439826" y="711403"/>
                </a:cubicBezTo>
                <a:cubicBezTo>
                  <a:pt x="439216" y="710184"/>
                  <a:pt x="438302" y="708202"/>
                  <a:pt x="437083" y="705459"/>
                </a:cubicBezTo>
                <a:cubicBezTo>
                  <a:pt x="435864" y="702716"/>
                  <a:pt x="434949" y="700735"/>
                  <a:pt x="434339" y="699515"/>
                </a:cubicBezTo>
                <a:cubicBezTo>
                  <a:pt x="434339" y="698906"/>
                  <a:pt x="433578" y="694334"/>
                  <a:pt x="432053" y="685799"/>
                </a:cubicBezTo>
                <a:cubicBezTo>
                  <a:pt x="430530" y="677265"/>
                  <a:pt x="429463" y="670560"/>
                  <a:pt x="428853" y="665683"/>
                </a:cubicBezTo>
                <a:cubicBezTo>
                  <a:pt x="428853" y="664464"/>
                  <a:pt x="428548" y="662025"/>
                  <a:pt x="427939" y="658368"/>
                </a:cubicBezTo>
                <a:cubicBezTo>
                  <a:pt x="427329" y="654710"/>
                  <a:pt x="426719" y="650748"/>
                  <a:pt x="426110" y="646480"/>
                </a:cubicBezTo>
                <a:cubicBezTo>
                  <a:pt x="425500" y="642213"/>
                  <a:pt x="424891" y="638251"/>
                  <a:pt x="424281" y="634593"/>
                </a:cubicBezTo>
                <a:cubicBezTo>
                  <a:pt x="423672" y="630936"/>
                  <a:pt x="423367" y="628192"/>
                  <a:pt x="423367" y="626364"/>
                </a:cubicBezTo>
                <a:cubicBezTo>
                  <a:pt x="422757" y="626973"/>
                  <a:pt x="421690" y="627888"/>
                  <a:pt x="420167" y="629107"/>
                </a:cubicBezTo>
                <a:cubicBezTo>
                  <a:pt x="418642" y="630326"/>
                  <a:pt x="417880" y="631240"/>
                  <a:pt x="417880" y="631850"/>
                </a:cubicBezTo>
                <a:cubicBezTo>
                  <a:pt x="417271" y="633069"/>
                  <a:pt x="416204" y="636727"/>
                  <a:pt x="414680" y="642823"/>
                </a:cubicBezTo>
                <a:cubicBezTo>
                  <a:pt x="413156" y="648919"/>
                  <a:pt x="412394" y="652881"/>
                  <a:pt x="412394" y="654710"/>
                </a:cubicBezTo>
                <a:cubicBezTo>
                  <a:pt x="411785" y="657148"/>
                  <a:pt x="411175" y="661263"/>
                  <a:pt x="410565" y="667054"/>
                </a:cubicBezTo>
                <a:cubicBezTo>
                  <a:pt x="409956" y="672845"/>
                  <a:pt x="409346" y="679094"/>
                  <a:pt x="408737" y="685799"/>
                </a:cubicBezTo>
                <a:cubicBezTo>
                  <a:pt x="408127" y="692505"/>
                  <a:pt x="407517" y="698753"/>
                  <a:pt x="406908" y="704545"/>
                </a:cubicBezTo>
                <a:cubicBezTo>
                  <a:pt x="406298" y="710336"/>
                  <a:pt x="405993" y="714451"/>
                  <a:pt x="405993" y="716889"/>
                </a:cubicBezTo>
                <a:lnTo>
                  <a:pt x="186537" y="716889"/>
                </a:lnTo>
                <a:cubicBezTo>
                  <a:pt x="185928" y="716889"/>
                  <a:pt x="183490" y="715365"/>
                  <a:pt x="179222" y="712317"/>
                </a:cubicBezTo>
                <a:cubicBezTo>
                  <a:pt x="174955" y="709269"/>
                  <a:pt x="171602" y="707136"/>
                  <a:pt x="169163" y="705916"/>
                </a:cubicBezTo>
                <a:cubicBezTo>
                  <a:pt x="169163" y="705307"/>
                  <a:pt x="168401" y="704392"/>
                  <a:pt x="166877" y="703173"/>
                </a:cubicBezTo>
                <a:cubicBezTo>
                  <a:pt x="165354" y="701954"/>
                  <a:pt x="164287" y="700735"/>
                  <a:pt x="163677" y="699515"/>
                </a:cubicBezTo>
                <a:cubicBezTo>
                  <a:pt x="161848" y="697077"/>
                  <a:pt x="158800" y="693115"/>
                  <a:pt x="154533" y="687628"/>
                </a:cubicBezTo>
                <a:cubicBezTo>
                  <a:pt x="150266" y="682142"/>
                  <a:pt x="147523" y="678789"/>
                  <a:pt x="146303" y="677570"/>
                </a:cubicBezTo>
                <a:cubicBezTo>
                  <a:pt x="145084" y="675741"/>
                  <a:pt x="143713" y="672998"/>
                  <a:pt x="142189" y="669340"/>
                </a:cubicBezTo>
                <a:cubicBezTo>
                  <a:pt x="140665" y="665683"/>
                  <a:pt x="138988" y="662025"/>
                  <a:pt x="137159" y="658368"/>
                </a:cubicBezTo>
                <a:cubicBezTo>
                  <a:pt x="135331" y="654710"/>
                  <a:pt x="133655" y="651510"/>
                  <a:pt x="132130" y="648766"/>
                </a:cubicBezTo>
                <a:cubicBezTo>
                  <a:pt x="130607" y="646023"/>
                  <a:pt x="129844" y="644347"/>
                  <a:pt x="129844" y="643737"/>
                </a:cubicBezTo>
                <a:cubicBezTo>
                  <a:pt x="129235" y="640689"/>
                  <a:pt x="128625" y="635355"/>
                  <a:pt x="128016" y="627735"/>
                </a:cubicBezTo>
                <a:cubicBezTo>
                  <a:pt x="127406" y="620115"/>
                  <a:pt x="126796" y="612190"/>
                  <a:pt x="126187" y="603961"/>
                </a:cubicBezTo>
                <a:cubicBezTo>
                  <a:pt x="125577" y="595731"/>
                  <a:pt x="125120" y="587806"/>
                  <a:pt x="124815" y="580186"/>
                </a:cubicBezTo>
                <a:cubicBezTo>
                  <a:pt x="124510" y="572566"/>
                  <a:pt x="124358" y="567232"/>
                  <a:pt x="124358" y="564184"/>
                </a:cubicBezTo>
                <a:cubicBezTo>
                  <a:pt x="123748" y="566623"/>
                  <a:pt x="122834" y="571042"/>
                  <a:pt x="121615" y="577443"/>
                </a:cubicBezTo>
                <a:cubicBezTo>
                  <a:pt x="120396" y="583844"/>
                  <a:pt x="119177" y="590702"/>
                  <a:pt x="117957" y="598017"/>
                </a:cubicBezTo>
                <a:cubicBezTo>
                  <a:pt x="116738" y="605332"/>
                  <a:pt x="115671" y="612190"/>
                  <a:pt x="114757" y="618591"/>
                </a:cubicBezTo>
                <a:cubicBezTo>
                  <a:pt x="113842" y="624992"/>
                  <a:pt x="113080" y="629411"/>
                  <a:pt x="112471" y="631850"/>
                </a:cubicBezTo>
                <a:lnTo>
                  <a:pt x="112471" y="699515"/>
                </a:lnTo>
                <a:lnTo>
                  <a:pt x="96012" y="716889"/>
                </a:lnTo>
                <a:lnTo>
                  <a:pt x="0" y="716889"/>
                </a:lnTo>
                <a:lnTo>
                  <a:pt x="0" y="527608"/>
                </a:lnTo>
                <a:lnTo>
                  <a:pt x="332841" y="527608"/>
                </a:lnTo>
                <a:lnTo>
                  <a:pt x="332841" y="454456"/>
                </a:lnTo>
                <a:lnTo>
                  <a:pt x="0" y="454456"/>
                </a:lnTo>
                <a:lnTo>
                  <a:pt x="0" y="225856"/>
                </a:lnTo>
                <a:cubicBezTo>
                  <a:pt x="0" y="225247"/>
                  <a:pt x="609" y="224180"/>
                  <a:pt x="1828" y="222656"/>
                </a:cubicBezTo>
                <a:cubicBezTo>
                  <a:pt x="3048" y="221132"/>
                  <a:pt x="4267" y="220370"/>
                  <a:pt x="5486" y="220370"/>
                </a:cubicBezTo>
                <a:cubicBezTo>
                  <a:pt x="6705" y="219760"/>
                  <a:pt x="10058" y="218846"/>
                  <a:pt x="15545" y="217627"/>
                </a:cubicBezTo>
                <a:cubicBezTo>
                  <a:pt x="21031" y="216408"/>
                  <a:pt x="25298" y="215493"/>
                  <a:pt x="28346" y="214884"/>
                </a:cubicBezTo>
                <a:cubicBezTo>
                  <a:pt x="30784" y="213664"/>
                  <a:pt x="36271" y="212445"/>
                  <a:pt x="44805" y="211226"/>
                </a:cubicBezTo>
                <a:cubicBezTo>
                  <a:pt x="53340" y="210007"/>
                  <a:pt x="59131" y="209092"/>
                  <a:pt x="62179" y="208483"/>
                </a:cubicBezTo>
                <a:cubicBezTo>
                  <a:pt x="63398" y="208483"/>
                  <a:pt x="66446" y="208330"/>
                  <a:pt x="71323" y="208026"/>
                </a:cubicBezTo>
                <a:cubicBezTo>
                  <a:pt x="76200" y="207721"/>
                  <a:pt x="81534" y="207264"/>
                  <a:pt x="87325" y="206654"/>
                </a:cubicBezTo>
                <a:cubicBezTo>
                  <a:pt x="93116" y="206044"/>
                  <a:pt x="98450" y="205435"/>
                  <a:pt x="103327" y="204825"/>
                </a:cubicBezTo>
                <a:cubicBezTo>
                  <a:pt x="108204" y="204216"/>
                  <a:pt x="111252" y="203606"/>
                  <a:pt x="112471" y="202996"/>
                </a:cubicBezTo>
                <a:cubicBezTo>
                  <a:pt x="113690" y="202996"/>
                  <a:pt x="115824" y="202234"/>
                  <a:pt x="118871" y="200710"/>
                </a:cubicBezTo>
                <a:cubicBezTo>
                  <a:pt x="121920" y="199186"/>
                  <a:pt x="123748" y="198120"/>
                  <a:pt x="124358" y="197510"/>
                </a:cubicBezTo>
                <a:cubicBezTo>
                  <a:pt x="126187" y="196900"/>
                  <a:pt x="130759" y="195986"/>
                  <a:pt x="138074" y="194767"/>
                </a:cubicBezTo>
                <a:cubicBezTo>
                  <a:pt x="145389" y="193548"/>
                  <a:pt x="150266" y="192633"/>
                  <a:pt x="152704" y="192024"/>
                </a:cubicBezTo>
                <a:lnTo>
                  <a:pt x="152704" y="186537"/>
                </a:lnTo>
                <a:cubicBezTo>
                  <a:pt x="152704" y="186537"/>
                  <a:pt x="151485" y="186232"/>
                  <a:pt x="149047" y="185623"/>
                </a:cubicBezTo>
                <a:cubicBezTo>
                  <a:pt x="146608" y="185013"/>
                  <a:pt x="143561" y="184404"/>
                  <a:pt x="139903" y="183794"/>
                </a:cubicBezTo>
                <a:cubicBezTo>
                  <a:pt x="136245" y="183184"/>
                  <a:pt x="132435" y="182575"/>
                  <a:pt x="128473" y="181965"/>
                </a:cubicBezTo>
                <a:cubicBezTo>
                  <a:pt x="124510" y="181356"/>
                  <a:pt x="121310" y="181051"/>
                  <a:pt x="118871" y="181051"/>
                </a:cubicBezTo>
                <a:cubicBezTo>
                  <a:pt x="115214" y="181051"/>
                  <a:pt x="108813" y="180898"/>
                  <a:pt x="99669" y="180594"/>
                </a:cubicBezTo>
                <a:cubicBezTo>
                  <a:pt x="90525" y="180289"/>
                  <a:pt x="80924" y="180136"/>
                  <a:pt x="70866" y="180136"/>
                </a:cubicBezTo>
                <a:cubicBezTo>
                  <a:pt x="60807" y="180136"/>
                  <a:pt x="51206" y="180289"/>
                  <a:pt x="42062" y="180594"/>
                </a:cubicBezTo>
                <a:cubicBezTo>
                  <a:pt x="32918" y="180898"/>
                  <a:pt x="26517" y="181051"/>
                  <a:pt x="22859" y="181051"/>
                </a:cubicBezTo>
                <a:cubicBezTo>
                  <a:pt x="21640" y="180441"/>
                  <a:pt x="19659" y="179527"/>
                  <a:pt x="16916" y="178308"/>
                </a:cubicBezTo>
                <a:cubicBezTo>
                  <a:pt x="14173" y="177088"/>
                  <a:pt x="12192" y="175869"/>
                  <a:pt x="10972" y="174650"/>
                </a:cubicBezTo>
                <a:cubicBezTo>
                  <a:pt x="10363" y="174650"/>
                  <a:pt x="9448" y="173888"/>
                  <a:pt x="8229" y="172364"/>
                </a:cubicBezTo>
                <a:cubicBezTo>
                  <a:pt x="7010" y="170840"/>
                  <a:pt x="6095" y="169773"/>
                  <a:pt x="5486" y="169164"/>
                </a:cubicBezTo>
                <a:cubicBezTo>
                  <a:pt x="4267" y="167944"/>
                  <a:pt x="3048" y="165963"/>
                  <a:pt x="1828" y="163220"/>
                </a:cubicBezTo>
                <a:cubicBezTo>
                  <a:pt x="609" y="160477"/>
                  <a:pt x="0" y="158800"/>
                  <a:pt x="0" y="158191"/>
                </a:cubicBezTo>
                <a:lnTo>
                  <a:pt x="0" y="0"/>
                </a:lnTo>
                <a:close/>
              </a:path>
            </a:pathLst>
          </a:custGeom>
          <a:solidFill>
            <a:srgbClr val="958365"/>
          </a:solidFill>
          <a:ln>
            <a:solidFill>
              <a:srgbClr val="9583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" name="Freeform: Shape 260">
            <a:extLst>
              <a:ext uri="{FF2B5EF4-FFF2-40B4-BE49-F238E27FC236}">
                <a16:creationId xmlns:a16="http://schemas.microsoft.com/office/drawing/2014/main" id="{8A5A2FE5-2446-400E-B83C-5141D0342668}"/>
              </a:ext>
            </a:extLst>
          </p:cNvPr>
          <p:cNvSpPr/>
          <p:nvPr/>
        </p:nvSpPr>
        <p:spPr>
          <a:xfrm>
            <a:off x="5044846" y="3207871"/>
            <a:ext cx="547726" cy="716889"/>
          </a:xfrm>
          <a:custGeom>
            <a:avLst/>
            <a:gdLst/>
            <a:ahLst/>
            <a:cxnLst/>
            <a:rect l="l" t="t" r="r" b="b"/>
            <a:pathLst>
              <a:path w="547726" h="716889">
                <a:moveTo>
                  <a:pt x="0" y="0"/>
                </a:moveTo>
                <a:lnTo>
                  <a:pt x="547726" y="0"/>
                </a:lnTo>
                <a:lnTo>
                  <a:pt x="547726" y="186537"/>
                </a:lnTo>
                <a:lnTo>
                  <a:pt x="491033" y="186537"/>
                </a:lnTo>
                <a:cubicBezTo>
                  <a:pt x="490423" y="186537"/>
                  <a:pt x="489357" y="184404"/>
                  <a:pt x="487833" y="180136"/>
                </a:cubicBezTo>
                <a:cubicBezTo>
                  <a:pt x="486308" y="175869"/>
                  <a:pt x="485547" y="172212"/>
                  <a:pt x="485547" y="169164"/>
                </a:cubicBezTo>
                <a:cubicBezTo>
                  <a:pt x="485547" y="168554"/>
                  <a:pt x="485547" y="166878"/>
                  <a:pt x="485547" y="164134"/>
                </a:cubicBezTo>
                <a:cubicBezTo>
                  <a:pt x="485547" y="161391"/>
                  <a:pt x="485547" y="158343"/>
                  <a:pt x="485547" y="154990"/>
                </a:cubicBezTo>
                <a:cubicBezTo>
                  <a:pt x="485547" y="151638"/>
                  <a:pt x="485547" y="148590"/>
                  <a:pt x="485547" y="145846"/>
                </a:cubicBezTo>
                <a:cubicBezTo>
                  <a:pt x="485547" y="143103"/>
                  <a:pt x="485547" y="141427"/>
                  <a:pt x="485547" y="140817"/>
                </a:cubicBezTo>
                <a:lnTo>
                  <a:pt x="482804" y="138074"/>
                </a:lnTo>
                <a:cubicBezTo>
                  <a:pt x="480975" y="137464"/>
                  <a:pt x="480060" y="136550"/>
                  <a:pt x="480060" y="135331"/>
                </a:cubicBezTo>
                <a:cubicBezTo>
                  <a:pt x="479450" y="134721"/>
                  <a:pt x="478536" y="132892"/>
                  <a:pt x="477317" y="129844"/>
                </a:cubicBezTo>
                <a:cubicBezTo>
                  <a:pt x="476098" y="126796"/>
                  <a:pt x="475184" y="124968"/>
                  <a:pt x="474574" y="124358"/>
                </a:cubicBezTo>
                <a:cubicBezTo>
                  <a:pt x="473355" y="123748"/>
                  <a:pt x="471221" y="122834"/>
                  <a:pt x="468173" y="121615"/>
                </a:cubicBezTo>
                <a:cubicBezTo>
                  <a:pt x="465125" y="120396"/>
                  <a:pt x="463296" y="119481"/>
                  <a:pt x="462687" y="118872"/>
                </a:cubicBezTo>
                <a:cubicBezTo>
                  <a:pt x="462077" y="117652"/>
                  <a:pt x="461163" y="115671"/>
                  <a:pt x="459944" y="112928"/>
                </a:cubicBezTo>
                <a:cubicBezTo>
                  <a:pt x="458724" y="110185"/>
                  <a:pt x="457810" y="108204"/>
                  <a:pt x="457200" y="106984"/>
                </a:cubicBezTo>
                <a:cubicBezTo>
                  <a:pt x="456591" y="106984"/>
                  <a:pt x="455524" y="106222"/>
                  <a:pt x="454000" y="104698"/>
                </a:cubicBezTo>
                <a:cubicBezTo>
                  <a:pt x="452476" y="103174"/>
                  <a:pt x="451714" y="102108"/>
                  <a:pt x="451714" y="101498"/>
                </a:cubicBezTo>
                <a:cubicBezTo>
                  <a:pt x="451104" y="100279"/>
                  <a:pt x="449275" y="97383"/>
                  <a:pt x="446228" y="92811"/>
                </a:cubicBezTo>
                <a:cubicBezTo>
                  <a:pt x="443179" y="88239"/>
                  <a:pt x="441046" y="85648"/>
                  <a:pt x="439827" y="85039"/>
                </a:cubicBezTo>
                <a:cubicBezTo>
                  <a:pt x="438608" y="83210"/>
                  <a:pt x="437084" y="81076"/>
                  <a:pt x="435255" y="78638"/>
                </a:cubicBezTo>
                <a:cubicBezTo>
                  <a:pt x="433426" y="76200"/>
                  <a:pt x="431597" y="73761"/>
                  <a:pt x="429768" y="71323"/>
                </a:cubicBezTo>
                <a:cubicBezTo>
                  <a:pt x="427330" y="68884"/>
                  <a:pt x="425197" y="65836"/>
                  <a:pt x="423368" y="62179"/>
                </a:cubicBezTo>
                <a:lnTo>
                  <a:pt x="417881" y="62179"/>
                </a:lnTo>
                <a:cubicBezTo>
                  <a:pt x="417881" y="64008"/>
                  <a:pt x="418643" y="67818"/>
                  <a:pt x="420167" y="73609"/>
                </a:cubicBezTo>
                <a:cubicBezTo>
                  <a:pt x="421691" y="79400"/>
                  <a:pt x="422758" y="83210"/>
                  <a:pt x="423368" y="85039"/>
                </a:cubicBezTo>
                <a:cubicBezTo>
                  <a:pt x="423977" y="85039"/>
                  <a:pt x="425044" y="85801"/>
                  <a:pt x="426568" y="87325"/>
                </a:cubicBezTo>
                <a:cubicBezTo>
                  <a:pt x="428092" y="88849"/>
                  <a:pt x="428854" y="89916"/>
                  <a:pt x="428854" y="90525"/>
                </a:cubicBezTo>
                <a:cubicBezTo>
                  <a:pt x="429464" y="91135"/>
                  <a:pt x="430530" y="92964"/>
                  <a:pt x="432055" y="96012"/>
                </a:cubicBezTo>
                <a:cubicBezTo>
                  <a:pt x="433578" y="99060"/>
                  <a:pt x="434341" y="100888"/>
                  <a:pt x="434341" y="101498"/>
                </a:cubicBezTo>
                <a:lnTo>
                  <a:pt x="439827" y="106984"/>
                </a:lnTo>
                <a:cubicBezTo>
                  <a:pt x="440437" y="108204"/>
                  <a:pt x="440589" y="111099"/>
                  <a:pt x="440284" y="115671"/>
                </a:cubicBezTo>
                <a:cubicBezTo>
                  <a:pt x="439979" y="120243"/>
                  <a:pt x="439827" y="123139"/>
                  <a:pt x="439827" y="124358"/>
                </a:cubicBezTo>
                <a:cubicBezTo>
                  <a:pt x="441046" y="125577"/>
                  <a:pt x="443942" y="128473"/>
                  <a:pt x="448514" y="133045"/>
                </a:cubicBezTo>
                <a:cubicBezTo>
                  <a:pt x="453086" y="137617"/>
                  <a:pt x="455981" y="140208"/>
                  <a:pt x="457200" y="140817"/>
                </a:cubicBezTo>
                <a:cubicBezTo>
                  <a:pt x="458419" y="142036"/>
                  <a:pt x="459639" y="144018"/>
                  <a:pt x="460858" y="146761"/>
                </a:cubicBezTo>
                <a:cubicBezTo>
                  <a:pt x="462077" y="149504"/>
                  <a:pt x="462687" y="151485"/>
                  <a:pt x="462687" y="152704"/>
                </a:cubicBezTo>
                <a:cubicBezTo>
                  <a:pt x="463296" y="155752"/>
                  <a:pt x="463906" y="161848"/>
                  <a:pt x="464516" y="170992"/>
                </a:cubicBezTo>
                <a:cubicBezTo>
                  <a:pt x="465125" y="180136"/>
                  <a:pt x="465430" y="186232"/>
                  <a:pt x="465430" y="189280"/>
                </a:cubicBezTo>
                <a:lnTo>
                  <a:pt x="392278" y="189280"/>
                </a:lnTo>
                <a:lnTo>
                  <a:pt x="392278" y="716889"/>
                </a:lnTo>
                <a:lnTo>
                  <a:pt x="344729" y="716889"/>
                </a:lnTo>
                <a:cubicBezTo>
                  <a:pt x="344119" y="713841"/>
                  <a:pt x="343205" y="708202"/>
                  <a:pt x="341986" y="699973"/>
                </a:cubicBezTo>
                <a:cubicBezTo>
                  <a:pt x="340767" y="691743"/>
                  <a:pt x="339547" y="686104"/>
                  <a:pt x="338328" y="683056"/>
                </a:cubicBezTo>
                <a:cubicBezTo>
                  <a:pt x="338328" y="681837"/>
                  <a:pt x="337566" y="678332"/>
                  <a:pt x="336042" y="672541"/>
                </a:cubicBezTo>
                <a:cubicBezTo>
                  <a:pt x="334518" y="666749"/>
                  <a:pt x="333452" y="662635"/>
                  <a:pt x="332842" y="660196"/>
                </a:cubicBezTo>
                <a:cubicBezTo>
                  <a:pt x="332232" y="657758"/>
                  <a:pt x="331318" y="654405"/>
                  <a:pt x="330099" y="650138"/>
                </a:cubicBezTo>
                <a:cubicBezTo>
                  <a:pt x="328879" y="645871"/>
                  <a:pt x="327965" y="643737"/>
                  <a:pt x="327355" y="643737"/>
                </a:cubicBezTo>
                <a:lnTo>
                  <a:pt x="325526" y="642823"/>
                </a:lnTo>
                <a:cubicBezTo>
                  <a:pt x="324917" y="642823"/>
                  <a:pt x="324460" y="642975"/>
                  <a:pt x="324155" y="643280"/>
                </a:cubicBezTo>
                <a:cubicBezTo>
                  <a:pt x="323851" y="643585"/>
                  <a:pt x="323393" y="643737"/>
                  <a:pt x="322784" y="643737"/>
                </a:cubicBezTo>
                <a:lnTo>
                  <a:pt x="321869" y="643737"/>
                </a:lnTo>
                <a:cubicBezTo>
                  <a:pt x="321260" y="643737"/>
                  <a:pt x="320193" y="644499"/>
                  <a:pt x="318669" y="646023"/>
                </a:cubicBezTo>
                <a:cubicBezTo>
                  <a:pt x="317145" y="647547"/>
                  <a:pt x="316383" y="648614"/>
                  <a:pt x="316383" y="649224"/>
                </a:cubicBezTo>
                <a:cubicBezTo>
                  <a:pt x="316383" y="651052"/>
                  <a:pt x="316078" y="654100"/>
                  <a:pt x="315468" y="658368"/>
                </a:cubicBezTo>
                <a:cubicBezTo>
                  <a:pt x="314859" y="662635"/>
                  <a:pt x="314249" y="667054"/>
                  <a:pt x="313640" y="671626"/>
                </a:cubicBezTo>
                <a:cubicBezTo>
                  <a:pt x="313030" y="676198"/>
                  <a:pt x="312421" y="680618"/>
                  <a:pt x="311811" y="684885"/>
                </a:cubicBezTo>
                <a:cubicBezTo>
                  <a:pt x="311201" y="689152"/>
                  <a:pt x="310896" y="692200"/>
                  <a:pt x="310896" y="694029"/>
                </a:cubicBezTo>
                <a:cubicBezTo>
                  <a:pt x="310896" y="695248"/>
                  <a:pt x="310134" y="697230"/>
                  <a:pt x="308610" y="699973"/>
                </a:cubicBezTo>
                <a:cubicBezTo>
                  <a:pt x="307086" y="702716"/>
                  <a:pt x="305715" y="704697"/>
                  <a:pt x="304496" y="705916"/>
                </a:cubicBezTo>
                <a:cubicBezTo>
                  <a:pt x="304496" y="706526"/>
                  <a:pt x="303734" y="707440"/>
                  <a:pt x="302210" y="708660"/>
                </a:cubicBezTo>
                <a:cubicBezTo>
                  <a:pt x="300686" y="709879"/>
                  <a:pt x="299619" y="710793"/>
                  <a:pt x="299009" y="711403"/>
                </a:cubicBezTo>
                <a:cubicBezTo>
                  <a:pt x="297790" y="712622"/>
                  <a:pt x="295808" y="713841"/>
                  <a:pt x="293066" y="715060"/>
                </a:cubicBezTo>
                <a:cubicBezTo>
                  <a:pt x="290322" y="716280"/>
                  <a:pt x="288646" y="716889"/>
                  <a:pt x="288036" y="716889"/>
                </a:cubicBezTo>
                <a:lnTo>
                  <a:pt x="158191" y="716889"/>
                </a:lnTo>
                <a:lnTo>
                  <a:pt x="158191" y="321868"/>
                </a:lnTo>
                <a:cubicBezTo>
                  <a:pt x="158191" y="320649"/>
                  <a:pt x="159563" y="318668"/>
                  <a:pt x="162306" y="315925"/>
                </a:cubicBezTo>
                <a:cubicBezTo>
                  <a:pt x="165049" y="313182"/>
                  <a:pt x="167335" y="311505"/>
                  <a:pt x="169164" y="310896"/>
                </a:cubicBezTo>
                <a:cubicBezTo>
                  <a:pt x="171603" y="309676"/>
                  <a:pt x="176327" y="308305"/>
                  <a:pt x="183337" y="306781"/>
                </a:cubicBezTo>
                <a:cubicBezTo>
                  <a:pt x="190348" y="305257"/>
                  <a:pt x="195072" y="304495"/>
                  <a:pt x="197511" y="304495"/>
                </a:cubicBezTo>
                <a:cubicBezTo>
                  <a:pt x="198120" y="304495"/>
                  <a:pt x="198425" y="303580"/>
                  <a:pt x="198425" y="301752"/>
                </a:cubicBezTo>
                <a:lnTo>
                  <a:pt x="198425" y="300837"/>
                </a:lnTo>
                <a:cubicBezTo>
                  <a:pt x="198425" y="300228"/>
                  <a:pt x="198120" y="299618"/>
                  <a:pt x="197511" y="299008"/>
                </a:cubicBezTo>
                <a:cubicBezTo>
                  <a:pt x="196901" y="299008"/>
                  <a:pt x="194463" y="298246"/>
                  <a:pt x="190195" y="296722"/>
                </a:cubicBezTo>
                <a:cubicBezTo>
                  <a:pt x="185928" y="295198"/>
                  <a:pt x="182880" y="294132"/>
                  <a:pt x="181051" y="293522"/>
                </a:cubicBezTo>
                <a:cubicBezTo>
                  <a:pt x="178613" y="292912"/>
                  <a:pt x="174193" y="291846"/>
                  <a:pt x="167792" y="290322"/>
                </a:cubicBezTo>
                <a:cubicBezTo>
                  <a:pt x="161392" y="288798"/>
                  <a:pt x="157277" y="288036"/>
                  <a:pt x="155448" y="288036"/>
                </a:cubicBezTo>
                <a:lnTo>
                  <a:pt x="155448" y="189280"/>
                </a:lnTo>
                <a:lnTo>
                  <a:pt x="0" y="189280"/>
                </a:lnTo>
                <a:lnTo>
                  <a:pt x="0" y="0"/>
                </a:lnTo>
                <a:close/>
              </a:path>
            </a:pathLst>
          </a:custGeom>
          <a:solidFill>
            <a:srgbClr val="958365"/>
          </a:solidFill>
          <a:ln>
            <a:solidFill>
              <a:srgbClr val="9583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" name="Freeform: Shape 256">
            <a:extLst>
              <a:ext uri="{FF2B5EF4-FFF2-40B4-BE49-F238E27FC236}">
                <a16:creationId xmlns:a16="http://schemas.microsoft.com/office/drawing/2014/main" id="{F5CEA7F2-F697-4188-9E31-1DC09FD6AD99}"/>
              </a:ext>
            </a:extLst>
          </p:cNvPr>
          <p:cNvSpPr/>
          <p:nvPr/>
        </p:nvSpPr>
        <p:spPr>
          <a:xfrm>
            <a:off x="5650408" y="3207870"/>
            <a:ext cx="581558" cy="722376"/>
          </a:xfrm>
          <a:custGeom>
            <a:avLst/>
            <a:gdLst/>
            <a:ahLst/>
            <a:cxnLst/>
            <a:rect l="l" t="t" r="r" b="b"/>
            <a:pathLst>
              <a:path w="581558" h="722376">
                <a:moveTo>
                  <a:pt x="0" y="0"/>
                </a:moveTo>
                <a:lnTo>
                  <a:pt x="225857" y="0"/>
                </a:lnTo>
                <a:lnTo>
                  <a:pt x="225857" y="245059"/>
                </a:lnTo>
                <a:cubicBezTo>
                  <a:pt x="224637" y="245059"/>
                  <a:pt x="222656" y="244754"/>
                  <a:pt x="219913" y="244144"/>
                </a:cubicBezTo>
                <a:cubicBezTo>
                  <a:pt x="217170" y="243535"/>
                  <a:pt x="215493" y="242925"/>
                  <a:pt x="214884" y="242316"/>
                </a:cubicBezTo>
                <a:cubicBezTo>
                  <a:pt x="213665" y="242316"/>
                  <a:pt x="210769" y="240639"/>
                  <a:pt x="206197" y="237286"/>
                </a:cubicBezTo>
                <a:cubicBezTo>
                  <a:pt x="201625" y="233934"/>
                  <a:pt x="198729" y="231952"/>
                  <a:pt x="197510" y="231343"/>
                </a:cubicBezTo>
                <a:cubicBezTo>
                  <a:pt x="196291" y="230733"/>
                  <a:pt x="195224" y="230124"/>
                  <a:pt x="194310" y="229514"/>
                </a:cubicBezTo>
                <a:cubicBezTo>
                  <a:pt x="193395" y="228904"/>
                  <a:pt x="192328" y="228295"/>
                  <a:pt x="191110" y="227685"/>
                </a:cubicBezTo>
                <a:cubicBezTo>
                  <a:pt x="189281" y="227075"/>
                  <a:pt x="187756" y="226466"/>
                  <a:pt x="186537" y="225856"/>
                </a:cubicBezTo>
                <a:cubicBezTo>
                  <a:pt x="185318" y="225856"/>
                  <a:pt x="183032" y="226161"/>
                  <a:pt x="179679" y="226771"/>
                </a:cubicBezTo>
                <a:cubicBezTo>
                  <a:pt x="176326" y="227380"/>
                  <a:pt x="172821" y="227990"/>
                  <a:pt x="169164" y="228600"/>
                </a:cubicBezTo>
                <a:cubicBezTo>
                  <a:pt x="165506" y="229209"/>
                  <a:pt x="162001" y="229819"/>
                  <a:pt x="158648" y="230428"/>
                </a:cubicBezTo>
                <a:cubicBezTo>
                  <a:pt x="155295" y="231038"/>
                  <a:pt x="153314" y="231343"/>
                  <a:pt x="152705" y="231343"/>
                </a:cubicBezTo>
                <a:cubicBezTo>
                  <a:pt x="149657" y="231952"/>
                  <a:pt x="145999" y="232562"/>
                  <a:pt x="141732" y="233172"/>
                </a:cubicBezTo>
                <a:cubicBezTo>
                  <a:pt x="137464" y="233781"/>
                  <a:pt x="133197" y="234391"/>
                  <a:pt x="128930" y="235000"/>
                </a:cubicBezTo>
                <a:cubicBezTo>
                  <a:pt x="124663" y="235610"/>
                  <a:pt x="121005" y="236067"/>
                  <a:pt x="117957" y="236372"/>
                </a:cubicBezTo>
                <a:cubicBezTo>
                  <a:pt x="114909" y="236677"/>
                  <a:pt x="113081" y="236829"/>
                  <a:pt x="112471" y="236829"/>
                </a:cubicBezTo>
                <a:cubicBezTo>
                  <a:pt x="110032" y="236829"/>
                  <a:pt x="105613" y="236982"/>
                  <a:pt x="99212" y="237286"/>
                </a:cubicBezTo>
                <a:cubicBezTo>
                  <a:pt x="92811" y="237591"/>
                  <a:pt x="85953" y="237744"/>
                  <a:pt x="78638" y="237744"/>
                </a:cubicBezTo>
                <a:cubicBezTo>
                  <a:pt x="71323" y="237744"/>
                  <a:pt x="64465" y="237591"/>
                  <a:pt x="58064" y="237286"/>
                </a:cubicBezTo>
                <a:cubicBezTo>
                  <a:pt x="51663" y="236982"/>
                  <a:pt x="47244" y="236829"/>
                  <a:pt x="44805" y="236829"/>
                </a:cubicBezTo>
                <a:cubicBezTo>
                  <a:pt x="45415" y="238048"/>
                  <a:pt x="46329" y="239268"/>
                  <a:pt x="47549" y="240487"/>
                </a:cubicBezTo>
                <a:cubicBezTo>
                  <a:pt x="48768" y="241706"/>
                  <a:pt x="49987" y="242316"/>
                  <a:pt x="51206" y="242316"/>
                </a:cubicBezTo>
                <a:cubicBezTo>
                  <a:pt x="51816" y="243535"/>
                  <a:pt x="54254" y="244602"/>
                  <a:pt x="58521" y="245516"/>
                </a:cubicBezTo>
                <a:cubicBezTo>
                  <a:pt x="62789" y="246430"/>
                  <a:pt x="65837" y="247497"/>
                  <a:pt x="67665" y="248716"/>
                </a:cubicBezTo>
                <a:cubicBezTo>
                  <a:pt x="68884" y="249326"/>
                  <a:pt x="71018" y="249936"/>
                  <a:pt x="74066" y="250545"/>
                </a:cubicBezTo>
                <a:cubicBezTo>
                  <a:pt x="77114" y="251155"/>
                  <a:pt x="80162" y="251764"/>
                  <a:pt x="83210" y="252374"/>
                </a:cubicBezTo>
                <a:cubicBezTo>
                  <a:pt x="86258" y="252984"/>
                  <a:pt x="89001" y="253441"/>
                  <a:pt x="91440" y="253746"/>
                </a:cubicBezTo>
                <a:cubicBezTo>
                  <a:pt x="93878" y="254050"/>
                  <a:pt x="95402" y="254203"/>
                  <a:pt x="96012" y="254203"/>
                </a:cubicBezTo>
                <a:cubicBezTo>
                  <a:pt x="99669" y="254203"/>
                  <a:pt x="105918" y="254508"/>
                  <a:pt x="114757" y="255117"/>
                </a:cubicBezTo>
                <a:cubicBezTo>
                  <a:pt x="123596" y="255727"/>
                  <a:pt x="133197" y="256336"/>
                  <a:pt x="143561" y="256946"/>
                </a:cubicBezTo>
                <a:cubicBezTo>
                  <a:pt x="153923" y="257556"/>
                  <a:pt x="163677" y="258165"/>
                  <a:pt x="172821" y="258775"/>
                </a:cubicBezTo>
                <a:cubicBezTo>
                  <a:pt x="181965" y="259384"/>
                  <a:pt x="188366" y="259689"/>
                  <a:pt x="192024" y="259689"/>
                </a:cubicBezTo>
                <a:cubicBezTo>
                  <a:pt x="193243" y="260908"/>
                  <a:pt x="195224" y="262737"/>
                  <a:pt x="197968" y="265176"/>
                </a:cubicBezTo>
                <a:cubicBezTo>
                  <a:pt x="200711" y="267614"/>
                  <a:pt x="203454" y="270357"/>
                  <a:pt x="206197" y="273405"/>
                </a:cubicBezTo>
                <a:cubicBezTo>
                  <a:pt x="208940" y="276453"/>
                  <a:pt x="211683" y="279349"/>
                  <a:pt x="214427" y="282092"/>
                </a:cubicBezTo>
                <a:cubicBezTo>
                  <a:pt x="217170" y="284835"/>
                  <a:pt x="219151" y="286816"/>
                  <a:pt x="220370" y="288036"/>
                </a:cubicBezTo>
                <a:cubicBezTo>
                  <a:pt x="220980" y="289255"/>
                  <a:pt x="221742" y="290322"/>
                  <a:pt x="222656" y="291236"/>
                </a:cubicBezTo>
                <a:cubicBezTo>
                  <a:pt x="223571" y="292150"/>
                  <a:pt x="224637" y="293217"/>
                  <a:pt x="225857" y="294436"/>
                </a:cubicBezTo>
                <a:cubicBezTo>
                  <a:pt x="227076" y="296265"/>
                  <a:pt x="227990" y="297789"/>
                  <a:pt x="228600" y="299008"/>
                </a:cubicBezTo>
                <a:lnTo>
                  <a:pt x="228600" y="524865"/>
                </a:lnTo>
                <a:lnTo>
                  <a:pt x="352958" y="524865"/>
                </a:lnTo>
                <a:lnTo>
                  <a:pt x="352958" y="496519"/>
                </a:lnTo>
                <a:lnTo>
                  <a:pt x="451713" y="496519"/>
                </a:lnTo>
                <a:lnTo>
                  <a:pt x="457200" y="491032"/>
                </a:lnTo>
                <a:lnTo>
                  <a:pt x="434339" y="491032"/>
                </a:lnTo>
                <a:cubicBezTo>
                  <a:pt x="431291" y="491032"/>
                  <a:pt x="426720" y="490728"/>
                  <a:pt x="420623" y="490118"/>
                </a:cubicBezTo>
                <a:cubicBezTo>
                  <a:pt x="414527" y="489508"/>
                  <a:pt x="408127" y="488899"/>
                  <a:pt x="401421" y="488289"/>
                </a:cubicBezTo>
                <a:cubicBezTo>
                  <a:pt x="394716" y="487680"/>
                  <a:pt x="388620" y="487070"/>
                  <a:pt x="383133" y="486460"/>
                </a:cubicBezTo>
                <a:cubicBezTo>
                  <a:pt x="377647" y="485851"/>
                  <a:pt x="373989" y="485546"/>
                  <a:pt x="372161" y="485546"/>
                </a:cubicBezTo>
                <a:cubicBezTo>
                  <a:pt x="369722" y="484936"/>
                  <a:pt x="366369" y="484022"/>
                  <a:pt x="362102" y="482803"/>
                </a:cubicBezTo>
                <a:cubicBezTo>
                  <a:pt x="357835" y="481584"/>
                  <a:pt x="355702" y="480669"/>
                  <a:pt x="355702" y="480060"/>
                </a:cubicBezTo>
                <a:lnTo>
                  <a:pt x="355702" y="0"/>
                </a:lnTo>
                <a:lnTo>
                  <a:pt x="581558" y="0"/>
                </a:lnTo>
                <a:lnTo>
                  <a:pt x="581558" y="629107"/>
                </a:lnTo>
                <a:lnTo>
                  <a:pt x="493776" y="629107"/>
                </a:lnTo>
                <a:lnTo>
                  <a:pt x="493776" y="722376"/>
                </a:lnTo>
                <a:cubicBezTo>
                  <a:pt x="491947" y="722376"/>
                  <a:pt x="488747" y="722223"/>
                  <a:pt x="484174" y="721918"/>
                </a:cubicBezTo>
                <a:cubicBezTo>
                  <a:pt x="479602" y="721614"/>
                  <a:pt x="474878" y="721156"/>
                  <a:pt x="470001" y="720547"/>
                </a:cubicBezTo>
                <a:cubicBezTo>
                  <a:pt x="465124" y="719937"/>
                  <a:pt x="460400" y="719328"/>
                  <a:pt x="455828" y="718718"/>
                </a:cubicBezTo>
                <a:cubicBezTo>
                  <a:pt x="451256" y="718108"/>
                  <a:pt x="448055" y="717499"/>
                  <a:pt x="446227" y="716889"/>
                </a:cubicBezTo>
                <a:cubicBezTo>
                  <a:pt x="445007" y="716280"/>
                  <a:pt x="440130" y="713841"/>
                  <a:pt x="431597" y="709574"/>
                </a:cubicBezTo>
                <a:cubicBezTo>
                  <a:pt x="423062" y="705307"/>
                  <a:pt x="416661" y="701954"/>
                  <a:pt x="412394" y="699515"/>
                </a:cubicBezTo>
                <a:cubicBezTo>
                  <a:pt x="411175" y="698906"/>
                  <a:pt x="408279" y="697077"/>
                  <a:pt x="403707" y="694029"/>
                </a:cubicBezTo>
                <a:cubicBezTo>
                  <a:pt x="399135" y="690981"/>
                  <a:pt x="396239" y="689152"/>
                  <a:pt x="395020" y="688543"/>
                </a:cubicBezTo>
                <a:cubicBezTo>
                  <a:pt x="394410" y="688543"/>
                  <a:pt x="393191" y="688695"/>
                  <a:pt x="391363" y="689000"/>
                </a:cubicBezTo>
                <a:cubicBezTo>
                  <a:pt x="389534" y="689305"/>
                  <a:pt x="388315" y="689457"/>
                  <a:pt x="387705" y="689457"/>
                </a:cubicBezTo>
                <a:cubicBezTo>
                  <a:pt x="387705" y="690676"/>
                  <a:pt x="388163" y="693419"/>
                  <a:pt x="389077" y="697687"/>
                </a:cubicBezTo>
                <a:cubicBezTo>
                  <a:pt x="389991" y="701954"/>
                  <a:pt x="390143" y="704697"/>
                  <a:pt x="389534" y="705916"/>
                </a:cubicBezTo>
                <a:cubicBezTo>
                  <a:pt x="388924" y="707136"/>
                  <a:pt x="388010" y="709269"/>
                  <a:pt x="386791" y="712317"/>
                </a:cubicBezTo>
                <a:cubicBezTo>
                  <a:pt x="385571" y="715365"/>
                  <a:pt x="384657" y="716889"/>
                  <a:pt x="384048" y="716889"/>
                </a:cubicBezTo>
                <a:lnTo>
                  <a:pt x="87782" y="716889"/>
                </a:lnTo>
                <a:lnTo>
                  <a:pt x="87782" y="629107"/>
                </a:lnTo>
                <a:lnTo>
                  <a:pt x="0" y="629107"/>
                </a:lnTo>
                <a:lnTo>
                  <a:pt x="0" y="389534"/>
                </a:lnTo>
                <a:cubicBezTo>
                  <a:pt x="0" y="388924"/>
                  <a:pt x="1524" y="387858"/>
                  <a:pt x="4572" y="386334"/>
                </a:cubicBezTo>
                <a:cubicBezTo>
                  <a:pt x="7620" y="384810"/>
                  <a:pt x="9753" y="384048"/>
                  <a:pt x="10973" y="384048"/>
                </a:cubicBezTo>
                <a:cubicBezTo>
                  <a:pt x="12802" y="383438"/>
                  <a:pt x="16611" y="383590"/>
                  <a:pt x="22403" y="384505"/>
                </a:cubicBezTo>
                <a:cubicBezTo>
                  <a:pt x="28194" y="385419"/>
                  <a:pt x="32004" y="385876"/>
                  <a:pt x="33832" y="385876"/>
                </a:cubicBezTo>
                <a:lnTo>
                  <a:pt x="33832" y="372160"/>
                </a:lnTo>
                <a:cubicBezTo>
                  <a:pt x="32004" y="372160"/>
                  <a:pt x="28194" y="371551"/>
                  <a:pt x="22403" y="370332"/>
                </a:cubicBezTo>
                <a:cubicBezTo>
                  <a:pt x="16611" y="369112"/>
                  <a:pt x="12802" y="367893"/>
                  <a:pt x="10973" y="366674"/>
                </a:cubicBezTo>
                <a:cubicBezTo>
                  <a:pt x="9753" y="366064"/>
                  <a:pt x="7620" y="365150"/>
                  <a:pt x="4572" y="363931"/>
                </a:cubicBezTo>
                <a:cubicBezTo>
                  <a:pt x="1524" y="362712"/>
                  <a:pt x="0" y="361797"/>
                  <a:pt x="0" y="361188"/>
                </a:cubicBezTo>
                <a:lnTo>
                  <a:pt x="0" y="0"/>
                </a:lnTo>
                <a:close/>
              </a:path>
            </a:pathLst>
          </a:custGeom>
          <a:solidFill>
            <a:srgbClr val="958365"/>
          </a:solidFill>
          <a:ln>
            <a:solidFill>
              <a:srgbClr val="9583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Freeform: Shape 255">
            <a:extLst>
              <a:ext uri="{FF2B5EF4-FFF2-40B4-BE49-F238E27FC236}">
                <a16:creationId xmlns:a16="http://schemas.microsoft.com/office/drawing/2014/main" id="{40791F49-A345-4F3E-8204-93E6A11378B7}"/>
              </a:ext>
            </a:extLst>
          </p:cNvPr>
          <p:cNvSpPr/>
          <p:nvPr/>
        </p:nvSpPr>
        <p:spPr>
          <a:xfrm>
            <a:off x="6292621" y="3207870"/>
            <a:ext cx="558698" cy="718718"/>
          </a:xfrm>
          <a:custGeom>
            <a:avLst/>
            <a:gdLst/>
            <a:ahLst/>
            <a:cxnLst/>
            <a:rect l="l" t="t" r="r" b="b"/>
            <a:pathLst>
              <a:path w="558698" h="718718">
                <a:moveTo>
                  <a:pt x="0" y="0"/>
                </a:moveTo>
                <a:lnTo>
                  <a:pt x="228600" y="0"/>
                </a:lnTo>
                <a:lnTo>
                  <a:pt x="228600" y="524865"/>
                </a:lnTo>
                <a:lnTo>
                  <a:pt x="330098" y="524865"/>
                </a:lnTo>
                <a:lnTo>
                  <a:pt x="330098" y="0"/>
                </a:lnTo>
                <a:lnTo>
                  <a:pt x="417881" y="0"/>
                </a:lnTo>
                <a:cubicBezTo>
                  <a:pt x="419100" y="0"/>
                  <a:pt x="421843" y="2133"/>
                  <a:pt x="426110" y="6400"/>
                </a:cubicBezTo>
                <a:cubicBezTo>
                  <a:pt x="430378" y="10668"/>
                  <a:pt x="433121" y="14325"/>
                  <a:pt x="434340" y="17373"/>
                </a:cubicBezTo>
                <a:cubicBezTo>
                  <a:pt x="435559" y="19202"/>
                  <a:pt x="437084" y="21793"/>
                  <a:pt x="438912" y="25146"/>
                </a:cubicBezTo>
                <a:cubicBezTo>
                  <a:pt x="440741" y="28498"/>
                  <a:pt x="442570" y="32004"/>
                  <a:pt x="444398" y="35661"/>
                </a:cubicBezTo>
                <a:cubicBezTo>
                  <a:pt x="446227" y="39319"/>
                  <a:pt x="447904" y="42672"/>
                  <a:pt x="449428" y="45720"/>
                </a:cubicBezTo>
                <a:cubicBezTo>
                  <a:pt x="450952" y="48767"/>
                  <a:pt x="451714" y="50596"/>
                  <a:pt x="451714" y="51206"/>
                </a:cubicBezTo>
                <a:cubicBezTo>
                  <a:pt x="452323" y="54254"/>
                  <a:pt x="452933" y="59436"/>
                  <a:pt x="453542" y="66751"/>
                </a:cubicBezTo>
                <a:cubicBezTo>
                  <a:pt x="454152" y="74066"/>
                  <a:pt x="454762" y="81991"/>
                  <a:pt x="455371" y="90525"/>
                </a:cubicBezTo>
                <a:cubicBezTo>
                  <a:pt x="455981" y="99060"/>
                  <a:pt x="456438" y="106984"/>
                  <a:pt x="456743" y="114300"/>
                </a:cubicBezTo>
                <a:cubicBezTo>
                  <a:pt x="457048" y="121615"/>
                  <a:pt x="457200" y="126796"/>
                  <a:pt x="457200" y="129844"/>
                </a:cubicBezTo>
                <a:cubicBezTo>
                  <a:pt x="457810" y="127406"/>
                  <a:pt x="458572" y="122986"/>
                  <a:pt x="459486" y="116586"/>
                </a:cubicBezTo>
                <a:cubicBezTo>
                  <a:pt x="460401" y="110185"/>
                  <a:pt x="461468" y="103327"/>
                  <a:pt x="462687" y="96012"/>
                </a:cubicBezTo>
                <a:cubicBezTo>
                  <a:pt x="463906" y="88696"/>
                  <a:pt x="465125" y="81838"/>
                  <a:pt x="466344" y="75438"/>
                </a:cubicBezTo>
                <a:cubicBezTo>
                  <a:pt x="467564" y="69037"/>
                  <a:pt x="468173" y="64617"/>
                  <a:pt x="468173" y="62179"/>
                </a:cubicBezTo>
                <a:cubicBezTo>
                  <a:pt x="468173" y="59740"/>
                  <a:pt x="468326" y="55625"/>
                  <a:pt x="468630" y="49834"/>
                </a:cubicBezTo>
                <a:cubicBezTo>
                  <a:pt x="468935" y="44043"/>
                  <a:pt x="469240" y="37795"/>
                  <a:pt x="469544" y="31089"/>
                </a:cubicBezTo>
                <a:cubicBezTo>
                  <a:pt x="469850" y="24384"/>
                  <a:pt x="470154" y="18135"/>
                  <a:pt x="470459" y="12344"/>
                </a:cubicBezTo>
                <a:cubicBezTo>
                  <a:pt x="470764" y="6553"/>
                  <a:pt x="470916" y="2438"/>
                  <a:pt x="470916" y="0"/>
                </a:cubicBezTo>
                <a:lnTo>
                  <a:pt x="558698" y="0"/>
                </a:lnTo>
                <a:lnTo>
                  <a:pt x="558698" y="135331"/>
                </a:lnTo>
                <a:lnTo>
                  <a:pt x="474574" y="152704"/>
                </a:lnTo>
                <a:cubicBezTo>
                  <a:pt x="476403" y="152704"/>
                  <a:pt x="479298" y="153009"/>
                  <a:pt x="483260" y="153619"/>
                </a:cubicBezTo>
                <a:cubicBezTo>
                  <a:pt x="487223" y="154228"/>
                  <a:pt x="491643" y="154838"/>
                  <a:pt x="496519" y="155448"/>
                </a:cubicBezTo>
                <a:cubicBezTo>
                  <a:pt x="501397" y="156057"/>
                  <a:pt x="505968" y="156667"/>
                  <a:pt x="510236" y="157276"/>
                </a:cubicBezTo>
                <a:cubicBezTo>
                  <a:pt x="514503" y="157886"/>
                  <a:pt x="517551" y="158191"/>
                  <a:pt x="519379" y="158191"/>
                </a:cubicBezTo>
                <a:cubicBezTo>
                  <a:pt x="522427" y="158800"/>
                  <a:pt x="526085" y="159410"/>
                  <a:pt x="530352" y="160020"/>
                </a:cubicBezTo>
                <a:cubicBezTo>
                  <a:pt x="534619" y="160629"/>
                  <a:pt x="538887" y="161239"/>
                  <a:pt x="543154" y="161848"/>
                </a:cubicBezTo>
                <a:cubicBezTo>
                  <a:pt x="548031" y="162458"/>
                  <a:pt x="553212" y="163068"/>
                  <a:pt x="558698" y="163677"/>
                </a:cubicBezTo>
                <a:lnTo>
                  <a:pt x="558698" y="477316"/>
                </a:lnTo>
                <a:lnTo>
                  <a:pt x="504749" y="477316"/>
                </a:lnTo>
                <a:lnTo>
                  <a:pt x="504749" y="607161"/>
                </a:lnTo>
                <a:lnTo>
                  <a:pt x="426110" y="607161"/>
                </a:lnTo>
                <a:lnTo>
                  <a:pt x="426110" y="718718"/>
                </a:lnTo>
                <a:cubicBezTo>
                  <a:pt x="423063" y="718718"/>
                  <a:pt x="417577" y="718718"/>
                  <a:pt x="409652" y="718718"/>
                </a:cubicBezTo>
                <a:cubicBezTo>
                  <a:pt x="401726" y="718718"/>
                  <a:pt x="393497" y="718565"/>
                  <a:pt x="384962" y="718261"/>
                </a:cubicBezTo>
                <a:cubicBezTo>
                  <a:pt x="376429" y="717956"/>
                  <a:pt x="368351" y="717651"/>
                  <a:pt x="360731" y="717346"/>
                </a:cubicBezTo>
                <a:cubicBezTo>
                  <a:pt x="353111" y="717041"/>
                  <a:pt x="347777" y="716889"/>
                  <a:pt x="344729" y="716889"/>
                </a:cubicBezTo>
                <a:cubicBezTo>
                  <a:pt x="343510" y="716889"/>
                  <a:pt x="340767" y="716280"/>
                  <a:pt x="336499" y="715060"/>
                </a:cubicBezTo>
                <a:cubicBezTo>
                  <a:pt x="332232" y="713841"/>
                  <a:pt x="329184" y="712622"/>
                  <a:pt x="327355" y="711403"/>
                </a:cubicBezTo>
                <a:lnTo>
                  <a:pt x="316382" y="705916"/>
                </a:lnTo>
                <a:cubicBezTo>
                  <a:pt x="315164" y="704697"/>
                  <a:pt x="312268" y="702716"/>
                  <a:pt x="307696" y="699973"/>
                </a:cubicBezTo>
                <a:cubicBezTo>
                  <a:pt x="303124" y="697230"/>
                  <a:pt x="300228" y="695248"/>
                  <a:pt x="299009" y="694029"/>
                </a:cubicBezTo>
                <a:cubicBezTo>
                  <a:pt x="298400" y="694029"/>
                  <a:pt x="297180" y="694334"/>
                  <a:pt x="295352" y="694944"/>
                </a:cubicBezTo>
                <a:cubicBezTo>
                  <a:pt x="293523" y="695553"/>
                  <a:pt x="292303" y="695858"/>
                  <a:pt x="291694" y="695858"/>
                </a:cubicBezTo>
                <a:cubicBezTo>
                  <a:pt x="291694" y="697077"/>
                  <a:pt x="292151" y="699668"/>
                  <a:pt x="293065" y="703630"/>
                </a:cubicBezTo>
                <a:cubicBezTo>
                  <a:pt x="293980" y="707593"/>
                  <a:pt x="294132" y="710184"/>
                  <a:pt x="293523" y="711403"/>
                </a:cubicBezTo>
                <a:cubicBezTo>
                  <a:pt x="292913" y="712622"/>
                  <a:pt x="291999" y="713841"/>
                  <a:pt x="290779" y="715060"/>
                </a:cubicBezTo>
                <a:cubicBezTo>
                  <a:pt x="289561" y="716280"/>
                  <a:pt x="288646" y="716889"/>
                  <a:pt x="288036" y="716889"/>
                </a:cubicBezTo>
                <a:lnTo>
                  <a:pt x="132588" y="716889"/>
                </a:lnTo>
                <a:lnTo>
                  <a:pt x="132588" y="607161"/>
                </a:lnTo>
                <a:lnTo>
                  <a:pt x="53949" y="607161"/>
                </a:lnTo>
                <a:lnTo>
                  <a:pt x="53949" y="477316"/>
                </a:lnTo>
                <a:lnTo>
                  <a:pt x="0" y="477316"/>
                </a:lnTo>
                <a:lnTo>
                  <a:pt x="0" y="389534"/>
                </a:lnTo>
                <a:lnTo>
                  <a:pt x="12801" y="389534"/>
                </a:lnTo>
                <a:cubicBezTo>
                  <a:pt x="12801" y="388315"/>
                  <a:pt x="13716" y="386334"/>
                  <a:pt x="15545" y="383590"/>
                </a:cubicBezTo>
                <a:cubicBezTo>
                  <a:pt x="17374" y="380847"/>
                  <a:pt x="17984" y="379171"/>
                  <a:pt x="17374" y="378561"/>
                </a:cubicBezTo>
                <a:cubicBezTo>
                  <a:pt x="16155" y="377342"/>
                  <a:pt x="13259" y="375970"/>
                  <a:pt x="8686" y="374446"/>
                </a:cubicBezTo>
                <a:cubicBezTo>
                  <a:pt x="4115" y="372922"/>
                  <a:pt x="1219" y="372160"/>
                  <a:pt x="0" y="372160"/>
                </a:cubicBezTo>
                <a:lnTo>
                  <a:pt x="0" y="0"/>
                </a:lnTo>
                <a:close/>
              </a:path>
            </a:pathLst>
          </a:custGeom>
          <a:solidFill>
            <a:srgbClr val="958365"/>
          </a:solidFill>
          <a:ln>
            <a:solidFill>
              <a:srgbClr val="9583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" name="Freeform: Shape 254">
            <a:extLst>
              <a:ext uri="{FF2B5EF4-FFF2-40B4-BE49-F238E27FC236}">
                <a16:creationId xmlns:a16="http://schemas.microsoft.com/office/drawing/2014/main" id="{BD775C38-D0CC-4B28-ADBE-ECD1126B4AE6}"/>
              </a:ext>
            </a:extLst>
          </p:cNvPr>
          <p:cNvSpPr/>
          <p:nvPr/>
        </p:nvSpPr>
        <p:spPr>
          <a:xfrm>
            <a:off x="6917234" y="3207871"/>
            <a:ext cx="665683" cy="716889"/>
          </a:xfrm>
          <a:custGeom>
            <a:avLst/>
            <a:gdLst/>
            <a:ahLst/>
            <a:cxnLst/>
            <a:rect l="l" t="t" r="r" b="b"/>
            <a:pathLst>
              <a:path w="665683" h="716889">
                <a:moveTo>
                  <a:pt x="0" y="0"/>
                </a:moveTo>
                <a:lnTo>
                  <a:pt x="225856" y="0"/>
                </a:lnTo>
                <a:lnTo>
                  <a:pt x="225856" y="56692"/>
                </a:lnTo>
                <a:cubicBezTo>
                  <a:pt x="224028" y="56692"/>
                  <a:pt x="220980" y="56997"/>
                  <a:pt x="216713" y="57607"/>
                </a:cubicBezTo>
                <a:cubicBezTo>
                  <a:pt x="212445" y="58216"/>
                  <a:pt x="208026" y="58826"/>
                  <a:pt x="203454" y="59436"/>
                </a:cubicBezTo>
                <a:cubicBezTo>
                  <a:pt x="198882" y="60045"/>
                  <a:pt x="194462" y="60655"/>
                  <a:pt x="190195" y="61264"/>
                </a:cubicBezTo>
                <a:cubicBezTo>
                  <a:pt x="185928" y="61874"/>
                  <a:pt x="182880" y="62179"/>
                  <a:pt x="181051" y="62179"/>
                </a:cubicBezTo>
                <a:cubicBezTo>
                  <a:pt x="174955" y="63398"/>
                  <a:pt x="166878" y="64617"/>
                  <a:pt x="156819" y="65836"/>
                </a:cubicBezTo>
                <a:cubicBezTo>
                  <a:pt x="146761" y="67056"/>
                  <a:pt x="141427" y="67665"/>
                  <a:pt x="140817" y="67665"/>
                </a:cubicBezTo>
                <a:cubicBezTo>
                  <a:pt x="139598" y="68275"/>
                  <a:pt x="137769" y="69951"/>
                  <a:pt x="135331" y="72694"/>
                </a:cubicBezTo>
                <a:cubicBezTo>
                  <a:pt x="132893" y="75438"/>
                  <a:pt x="131064" y="77419"/>
                  <a:pt x="129845" y="78638"/>
                </a:cubicBezTo>
                <a:cubicBezTo>
                  <a:pt x="128625" y="80467"/>
                  <a:pt x="126644" y="84277"/>
                  <a:pt x="123901" y="90068"/>
                </a:cubicBezTo>
                <a:cubicBezTo>
                  <a:pt x="121157" y="95859"/>
                  <a:pt x="119481" y="99669"/>
                  <a:pt x="118871" y="101498"/>
                </a:cubicBezTo>
                <a:cubicBezTo>
                  <a:pt x="118262" y="102717"/>
                  <a:pt x="118262" y="104394"/>
                  <a:pt x="118871" y="106527"/>
                </a:cubicBezTo>
                <a:cubicBezTo>
                  <a:pt x="119481" y="108661"/>
                  <a:pt x="119786" y="110337"/>
                  <a:pt x="119786" y="111556"/>
                </a:cubicBezTo>
                <a:cubicBezTo>
                  <a:pt x="121006" y="111556"/>
                  <a:pt x="121920" y="111861"/>
                  <a:pt x="122529" y="112471"/>
                </a:cubicBezTo>
                <a:cubicBezTo>
                  <a:pt x="123139" y="113080"/>
                  <a:pt x="123749" y="113385"/>
                  <a:pt x="124358" y="113385"/>
                </a:cubicBezTo>
                <a:cubicBezTo>
                  <a:pt x="124968" y="112775"/>
                  <a:pt x="126644" y="111252"/>
                  <a:pt x="129387" y="108813"/>
                </a:cubicBezTo>
                <a:cubicBezTo>
                  <a:pt x="132131" y="106375"/>
                  <a:pt x="135179" y="103936"/>
                  <a:pt x="138531" y="101498"/>
                </a:cubicBezTo>
                <a:cubicBezTo>
                  <a:pt x="141884" y="99060"/>
                  <a:pt x="144932" y="96774"/>
                  <a:pt x="147676" y="94640"/>
                </a:cubicBezTo>
                <a:cubicBezTo>
                  <a:pt x="150418" y="92506"/>
                  <a:pt x="152095" y="91135"/>
                  <a:pt x="152704" y="90525"/>
                </a:cubicBezTo>
                <a:cubicBezTo>
                  <a:pt x="155143" y="89306"/>
                  <a:pt x="159105" y="87172"/>
                  <a:pt x="164591" y="84124"/>
                </a:cubicBezTo>
                <a:cubicBezTo>
                  <a:pt x="170078" y="81076"/>
                  <a:pt x="173431" y="79248"/>
                  <a:pt x="174650" y="78638"/>
                </a:cubicBezTo>
                <a:lnTo>
                  <a:pt x="188366" y="78638"/>
                </a:lnTo>
                <a:lnTo>
                  <a:pt x="202997" y="78638"/>
                </a:lnTo>
                <a:cubicBezTo>
                  <a:pt x="206045" y="79248"/>
                  <a:pt x="210464" y="80162"/>
                  <a:pt x="216255" y="81381"/>
                </a:cubicBezTo>
                <a:cubicBezTo>
                  <a:pt x="222047" y="82600"/>
                  <a:pt x="225247" y="83820"/>
                  <a:pt x="225856" y="85039"/>
                </a:cubicBezTo>
                <a:lnTo>
                  <a:pt x="225856" y="89611"/>
                </a:lnTo>
                <a:cubicBezTo>
                  <a:pt x="225856" y="90830"/>
                  <a:pt x="226009" y="92049"/>
                  <a:pt x="226314" y="93268"/>
                </a:cubicBezTo>
                <a:cubicBezTo>
                  <a:pt x="226618" y="94488"/>
                  <a:pt x="226771" y="95707"/>
                  <a:pt x="226771" y="96926"/>
                </a:cubicBezTo>
                <a:cubicBezTo>
                  <a:pt x="226771" y="99364"/>
                  <a:pt x="226618" y="102412"/>
                  <a:pt x="226314" y="106070"/>
                </a:cubicBezTo>
                <a:cubicBezTo>
                  <a:pt x="226009" y="109728"/>
                  <a:pt x="225856" y="112166"/>
                  <a:pt x="225856" y="113385"/>
                </a:cubicBezTo>
                <a:cubicBezTo>
                  <a:pt x="225856" y="113995"/>
                  <a:pt x="225247" y="114909"/>
                  <a:pt x="224028" y="116128"/>
                </a:cubicBezTo>
                <a:cubicBezTo>
                  <a:pt x="222808" y="117348"/>
                  <a:pt x="221590" y="118262"/>
                  <a:pt x="220370" y="118872"/>
                </a:cubicBezTo>
                <a:cubicBezTo>
                  <a:pt x="219151" y="118872"/>
                  <a:pt x="216560" y="119176"/>
                  <a:pt x="212598" y="119786"/>
                </a:cubicBezTo>
                <a:cubicBezTo>
                  <a:pt x="208635" y="120396"/>
                  <a:pt x="204520" y="121005"/>
                  <a:pt x="200253" y="121615"/>
                </a:cubicBezTo>
                <a:cubicBezTo>
                  <a:pt x="195986" y="122224"/>
                  <a:pt x="191872" y="122834"/>
                  <a:pt x="187909" y="123444"/>
                </a:cubicBezTo>
                <a:cubicBezTo>
                  <a:pt x="183947" y="124053"/>
                  <a:pt x="181660" y="124358"/>
                  <a:pt x="181051" y="124358"/>
                </a:cubicBezTo>
                <a:cubicBezTo>
                  <a:pt x="178613" y="124968"/>
                  <a:pt x="175412" y="125577"/>
                  <a:pt x="171450" y="126187"/>
                </a:cubicBezTo>
                <a:cubicBezTo>
                  <a:pt x="167487" y="126796"/>
                  <a:pt x="163677" y="127406"/>
                  <a:pt x="160020" y="128016"/>
                </a:cubicBezTo>
                <a:cubicBezTo>
                  <a:pt x="156362" y="128625"/>
                  <a:pt x="153162" y="129082"/>
                  <a:pt x="150418" y="129387"/>
                </a:cubicBezTo>
                <a:cubicBezTo>
                  <a:pt x="147676" y="129692"/>
                  <a:pt x="146304" y="129844"/>
                  <a:pt x="146304" y="129844"/>
                </a:cubicBezTo>
                <a:lnTo>
                  <a:pt x="135331" y="140817"/>
                </a:lnTo>
                <a:cubicBezTo>
                  <a:pt x="135331" y="142036"/>
                  <a:pt x="134569" y="144018"/>
                  <a:pt x="133045" y="146761"/>
                </a:cubicBezTo>
                <a:cubicBezTo>
                  <a:pt x="131521" y="149504"/>
                  <a:pt x="130454" y="151485"/>
                  <a:pt x="129845" y="152704"/>
                </a:cubicBezTo>
                <a:cubicBezTo>
                  <a:pt x="129235" y="153924"/>
                  <a:pt x="128168" y="156667"/>
                  <a:pt x="126644" y="160934"/>
                </a:cubicBezTo>
                <a:cubicBezTo>
                  <a:pt x="125120" y="165201"/>
                  <a:pt x="124358" y="167944"/>
                  <a:pt x="124358" y="169164"/>
                </a:cubicBezTo>
                <a:cubicBezTo>
                  <a:pt x="123139" y="172212"/>
                  <a:pt x="121920" y="176631"/>
                  <a:pt x="120700" y="182422"/>
                </a:cubicBezTo>
                <a:cubicBezTo>
                  <a:pt x="119481" y="188214"/>
                  <a:pt x="118871" y="191414"/>
                  <a:pt x="118871" y="192024"/>
                </a:cubicBezTo>
                <a:cubicBezTo>
                  <a:pt x="118871" y="193243"/>
                  <a:pt x="119481" y="195224"/>
                  <a:pt x="120700" y="197967"/>
                </a:cubicBezTo>
                <a:cubicBezTo>
                  <a:pt x="121920" y="200710"/>
                  <a:pt x="123139" y="202387"/>
                  <a:pt x="124358" y="202996"/>
                </a:cubicBezTo>
                <a:cubicBezTo>
                  <a:pt x="124968" y="201168"/>
                  <a:pt x="126339" y="198120"/>
                  <a:pt x="128473" y="193852"/>
                </a:cubicBezTo>
                <a:cubicBezTo>
                  <a:pt x="130607" y="189585"/>
                  <a:pt x="132740" y="185166"/>
                  <a:pt x="134873" y="180594"/>
                </a:cubicBezTo>
                <a:cubicBezTo>
                  <a:pt x="137008" y="176022"/>
                  <a:pt x="139141" y="171602"/>
                  <a:pt x="141274" y="167335"/>
                </a:cubicBezTo>
                <a:cubicBezTo>
                  <a:pt x="143408" y="163068"/>
                  <a:pt x="145084" y="160020"/>
                  <a:pt x="146304" y="158191"/>
                </a:cubicBezTo>
                <a:cubicBezTo>
                  <a:pt x="147523" y="156972"/>
                  <a:pt x="149504" y="154838"/>
                  <a:pt x="152247" y="151790"/>
                </a:cubicBezTo>
                <a:cubicBezTo>
                  <a:pt x="154990" y="148742"/>
                  <a:pt x="156971" y="147218"/>
                  <a:pt x="158191" y="147218"/>
                </a:cubicBezTo>
                <a:cubicBezTo>
                  <a:pt x="159410" y="146608"/>
                  <a:pt x="164287" y="145694"/>
                  <a:pt x="172821" y="144475"/>
                </a:cubicBezTo>
                <a:cubicBezTo>
                  <a:pt x="181356" y="143256"/>
                  <a:pt x="187757" y="142036"/>
                  <a:pt x="192023" y="140817"/>
                </a:cubicBezTo>
                <a:lnTo>
                  <a:pt x="201168" y="140817"/>
                </a:lnTo>
                <a:lnTo>
                  <a:pt x="208483" y="140817"/>
                </a:lnTo>
                <a:cubicBezTo>
                  <a:pt x="211531" y="142036"/>
                  <a:pt x="215646" y="144018"/>
                  <a:pt x="220827" y="146761"/>
                </a:cubicBezTo>
                <a:cubicBezTo>
                  <a:pt x="226009" y="149504"/>
                  <a:pt x="228600" y="151485"/>
                  <a:pt x="228600" y="152704"/>
                </a:cubicBezTo>
                <a:lnTo>
                  <a:pt x="228600" y="304495"/>
                </a:lnTo>
                <a:lnTo>
                  <a:pt x="262432" y="304495"/>
                </a:lnTo>
                <a:lnTo>
                  <a:pt x="262432" y="225856"/>
                </a:lnTo>
                <a:lnTo>
                  <a:pt x="403250" y="225856"/>
                </a:lnTo>
                <a:lnTo>
                  <a:pt x="403250" y="304495"/>
                </a:lnTo>
                <a:lnTo>
                  <a:pt x="443484" y="304495"/>
                </a:lnTo>
                <a:lnTo>
                  <a:pt x="443484" y="0"/>
                </a:lnTo>
                <a:lnTo>
                  <a:pt x="564184" y="0"/>
                </a:lnTo>
                <a:lnTo>
                  <a:pt x="576071" y="28346"/>
                </a:lnTo>
                <a:lnTo>
                  <a:pt x="589788" y="28346"/>
                </a:lnTo>
                <a:lnTo>
                  <a:pt x="589788" y="0"/>
                </a:lnTo>
                <a:lnTo>
                  <a:pt x="665683" y="0"/>
                </a:lnTo>
                <a:lnTo>
                  <a:pt x="665683" y="462686"/>
                </a:lnTo>
                <a:cubicBezTo>
                  <a:pt x="665683" y="462686"/>
                  <a:pt x="664006" y="462991"/>
                  <a:pt x="660654" y="463600"/>
                </a:cubicBezTo>
                <a:cubicBezTo>
                  <a:pt x="657301" y="464210"/>
                  <a:pt x="653186" y="464820"/>
                  <a:pt x="648310" y="465429"/>
                </a:cubicBezTo>
                <a:cubicBezTo>
                  <a:pt x="643432" y="466039"/>
                  <a:pt x="638556" y="466648"/>
                  <a:pt x="633679" y="467258"/>
                </a:cubicBezTo>
                <a:cubicBezTo>
                  <a:pt x="628802" y="467868"/>
                  <a:pt x="624535" y="468172"/>
                  <a:pt x="620877" y="468172"/>
                </a:cubicBezTo>
                <a:cubicBezTo>
                  <a:pt x="617220" y="468782"/>
                  <a:pt x="611124" y="469392"/>
                  <a:pt x="602589" y="470001"/>
                </a:cubicBezTo>
                <a:cubicBezTo>
                  <a:pt x="594055" y="470611"/>
                  <a:pt x="585063" y="471220"/>
                  <a:pt x="575615" y="471830"/>
                </a:cubicBezTo>
                <a:cubicBezTo>
                  <a:pt x="566166" y="472440"/>
                  <a:pt x="557174" y="473049"/>
                  <a:pt x="548639" y="473659"/>
                </a:cubicBezTo>
                <a:cubicBezTo>
                  <a:pt x="540105" y="474268"/>
                  <a:pt x="534010" y="474573"/>
                  <a:pt x="530352" y="474573"/>
                </a:cubicBezTo>
                <a:lnTo>
                  <a:pt x="519379" y="482803"/>
                </a:lnTo>
                <a:lnTo>
                  <a:pt x="665683" y="482803"/>
                </a:lnTo>
                <a:lnTo>
                  <a:pt x="665683" y="716889"/>
                </a:lnTo>
                <a:lnTo>
                  <a:pt x="443484" y="716889"/>
                </a:lnTo>
                <a:lnTo>
                  <a:pt x="443484" y="629107"/>
                </a:lnTo>
                <a:lnTo>
                  <a:pt x="352958" y="629107"/>
                </a:lnTo>
                <a:lnTo>
                  <a:pt x="352958" y="547725"/>
                </a:lnTo>
                <a:lnTo>
                  <a:pt x="319126" y="547725"/>
                </a:lnTo>
                <a:lnTo>
                  <a:pt x="319126" y="629107"/>
                </a:lnTo>
                <a:lnTo>
                  <a:pt x="228600" y="629107"/>
                </a:lnTo>
                <a:lnTo>
                  <a:pt x="228600" y="716889"/>
                </a:lnTo>
                <a:lnTo>
                  <a:pt x="0" y="716889"/>
                </a:lnTo>
                <a:lnTo>
                  <a:pt x="0" y="573328"/>
                </a:lnTo>
                <a:lnTo>
                  <a:pt x="78638" y="573328"/>
                </a:lnTo>
                <a:cubicBezTo>
                  <a:pt x="78029" y="572109"/>
                  <a:pt x="76352" y="570585"/>
                  <a:pt x="73609" y="568756"/>
                </a:cubicBezTo>
                <a:cubicBezTo>
                  <a:pt x="70866" y="566928"/>
                  <a:pt x="68884" y="565403"/>
                  <a:pt x="67665" y="564184"/>
                </a:cubicBezTo>
                <a:cubicBezTo>
                  <a:pt x="66446" y="563575"/>
                  <a:pt x="63094" y="562203"/>
                  <a:pt x="57607" y="560069"/>
                </a:cubicBezTo>
                <a:cubicBezTo>
                  <a:pt x="52120" y="557936"/>
                  <a:pt x="46177" y="555650"/>
                  <a:pt x="39776" y="553211"/>
                </a:cubicBezTo>
                <a:cubicBezTo>
                  <a:pt x="33376" y="550773"/>
                  <a:pt x="27432" y="548487"/>
                  <a:pt x="21945" y="546354"/>
                </a:cubicBezTo>
                <a:cubicBezTo>
                  <a:pt x="16459" y="544220"/>
                  <a:pt x="12801" y="542848"/>
                  <a:pt x="10972" y="542239"/>
                </a:cubicBezTo>
                <a:cubicBezTo>
                  <a:pt x="8534" y="541020"/>
                  <a:pt x="6400" y="539800"/>
                  <a:pt x="4571" y="538581"/>
                </a:cubicBezTo>
                <a:cubicBezTo>
                  <a:pt x="2743" y="537972"/>
                  <a:pt x="1219" y="537057"/>
                  <a:pt x="0" y="535838"/>
                </a:cubicBezTo>
                <a:lnTo>
                  <a:pt x="0" y="0"/>
                </a:lnTo>
                <a:close/>
              </a:path>
            </a:pathLst>
          </a:custGeom>
          <a:solidFill>
            <a:srgbClr val="958365"/>
          </a:solidFill>
          <a:ln>
            <a:solidFill>
              <a:srgbClr val="9583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" name="Freeform: Shape 253">
            <a:extLst>
              <a:ext uri="{FF2B5EF4-FFF2-40B4-BE49-F238E27FC236}">
                <a16:creationId xmlns:a16="http://schemas.microsoft.com/office/drawing/2014/main" id="{2C81D5E5-4133-4A88-8D59-F15077CEDACA}"/>
              </a:ext>
            </a:extLst>
          </p:cNvPr>
          <p:cNvSpPr/>
          <p:nvPr/>
        </p:nvSpPr>
        <p:spPr>
          <a:xfrm>
            <a:off x="8397646" y="3207871"/>
            <a:ext cx="677570" cy="716889"/>
          </a:xfrm>
          <a:custGeom>
            <a:avLst/>
            <a:gdLst/>
            <a:ahLst/>
            <a:cxnLst/>
            <a:rect l="l" t="t" r="r" b="b"/>
            <a:pathLst>
              <a:path w="677570" h="716889">
                <a:moveTo>
                  <a:pt x="0" y="0"/>
                </a:moveTo>
                <a:lnTo>
                  <a:pt x="234086" y="0"/>
                </a:lnTo>
                <a:lnTo>
                  <a:pt x="234086" y="171907"/>
                </a:lnTo>
                <a:lnTo>
                  <a:pt x="301752" y="171907"/>
                </a:lnTo>
                <a:lnTo>
                  <a:pt x="301752" y="236829"/>
                </a:lnTo>
                <a:lnTo>
                  <a:pt x="372160" y="236829"/>
                </a:lnTo>
                <a:cubicBezTo>
                  <a:pt x="373380" y="235000"/>
                  <a:pt x="375361" y="231190"/>
                  <a:pt x="378104" y="225399"/>
                </a:cubicBezTo>
                <a:cubicBezTo>
                  <a:pt x="380848" y="219608"/>
                  <a:pt x="382828" y="216103"/>
                  <a:pt x="384048" y="214884"/>
                </a:cubicBezTo>
                <a:cubicBezTo>
                  <a:pt x="384658" y="213664"/>
                  <a:pt x="386334" y="212445"/>
                  <a:pt x="389077" y="211226"/>
                </a:cubicBezTo>
                <a:cubicBezTo>
                  <a:pt x="391820" y="210007"/>
                  <a:pt x="393802" y="209092"/>
                  <a:pt x="395021" y="208483"/>
                </a:cubicBezTo>
                <a:cubicBezTo>
                  <a:pt x="396850" y="208483"/>
                  <a:pt x="400660" y="208788"/>
                  <a:pt x="406451" y="209397"/>
                </a:cubicBezTo>
                <a:cubicBezTo>
                  <a:pt x="412242" y="210007"/>
                  <a:pt x="416052" y="210312"/>
                  <a:pt x="417881" y="210312"/>
                </a:cubicBezTo>
                <a:lnTo>
                  <a:pt x="417881" y="197510"/>
                </a:lnTo>
                <a:cubicBezTo>
                  <a:pt x="416052" y="196900"/>
                  <a:pt x="412242" y="195986"/>
                  <a:pt x="406451" y="194767"/>
                </a:cubicBezTo>
                <a:cubicBezTo>
                  <a:pt x="400660" y="193548"/>
                  <a:pt x="396850" y="192633"/>
                  <a:pt x="395021" y="192024"/>
                </a:cubicBezTo>
                <a:cubicBezTo>
                  <a:pt x="393802" y="192024"/>
                  <a:pt x="392278" y="191719"/>
                  <a:pt x="390449" y="191109"/>
                </a:cubicBezTo>
                <a:cubicBezTo>
                  <a:pt x="388620" y="190500"/>
                  <a:pt x="386791" y="189890"/>
                  <a:pt x="384962" y="189280"/>
                </a:cubicBezTo>
                <a:cubicBezTo>
                  <a:pt x="382524" y="188671"/>
                  <a:pt x="380390" y="187756"/>
                  <a:pt x="378562" y="186537"/>
                </a:cubicBezTo>
                <a:cubicBezTo>
                  <a:pt x="377342" y="185318"/>
                  <a:pt x="376123" y="182880"/>
                  <a:pt x="374904" y="179222"/>
                </a:cubicBezTo>
                <a:cubicBezTo>
                  <a:pt x="373685" y="175564"/>
                  <a:pt x="373075" y="173126"/>
                  <a:pt x="373075" y="171907"/>
                </a:cubicBezTo>
                <a:lnTo>
                  <a:pt x="443484" y="171907"/>
                </a:lnTo>
                <a:lnTo>
                  <a:pt x="443484" y="0"/>
                </a:lnTo>
                <a:lnTo>
                  <a:pt x="677570" y="0"/>
                </a:lnTo>
                <a:lnTo>
                  <a:pt x="677570" y="81381"/>
                </a:lnTo>
                <a:cubicBezTo>
                  <a:pt x="676352" y="81381"/>
                  <a:pt x="674370" y="81076"/>
                  <a:pt x="671626" y="80467"/>
                </a:cubicBezTo>
                <a:cubicBezTo>
                  <a:pt x="668884" y="79857"/>
                  <a:pt x="666902" y="79248"/>
                  <a:pt x="665684" y="78638"/>
                </a:cubicBezTo>
                <a:cubicBezTo>
                  <a:pt x="665074" y="78638"/>
                  <a:pt x="662483" y="76962"/>
                  <a:pt x="657910" y="73609"/>
                </a:cubicBezTo>
                <a:cubicBezTo>
                  <a:pt x="653338" y="70256"/>
                  <a:pt x="650444" y="68275"/>
                  <a:pt x="649224" y="67665"/>
                </a:cubicBezTo>
                <a:cubicBezTo>
                  <a:pt x="648005" y="67056"/>
                  <a:pt x="646938" y="66446"/>
                  <a:pt x="646024" y="65836"/>
                </a:cubicBezTo>
                <a:cubicBezTo>
                  <a:pt x="645109" y="65227"/>
                  <a:pt x="644043" y="64617"/>
                  <a:pt x="642823" y="64008"/>
                </a:cubicBezTo>
                <a:cubicBezTo>
                  <a:pt x="640994" y="63398"/>
                  <a:pt x="639470" y="62788"/>
                  <a:pt x="638252" y="62179"/>
                </a:cubicBezTo>
                <a:cubicBezTo>
                  <a:pt x="637032" y="62179"/>
                  <a:pt x="634746" y="62484"/>
                  <a:pt x="631393" y="63093"/>
                </a:cubicBezTo>
                <a:cubicBezTo>
                  <a:pt x="628040" y="63703"/>
                  <a:pt x="624536" y="64312"/>
                  <a:pt x="620878" y="64922"/>
                </a:cubicBezTo>
                <a:cubicBezTo>
                  <a:pt x="617220" y="65532"/>
                  <a:pt x="613562" y="66141"/>
                  <a:pt x="609905" y="66751"/>
                </a:cubicBezTo>
                <a:cubicBezTo>
                  <a:pt x="606248" y="67360"/>
                  <a:pt x="604114" y="67665"/>
                  <a:pt x="603504" y="67665"/>
                </a:cubicBezTo>
                <a:cubicBezTo>
                  <a:pt x="601066" y="68275"/>
                  <a:pt x="597712" y="68884"/>
                  <a:pt x="593446" y="69494"/>
                </a:cubicBezTo>
                <a:cubicBezTo>
                  <a:pt x="589178" y="70104"/>
                  <a:pt x="584911" y="70713"/>
                  <a:pt x="580644" y="71323"/>
                </a:cubicBezTo>
                <a:cubicBezTo>
                  <a:pt x="576377" y="71932"/>
                  <a:pt x="572719" y="72390"/>
                  <a:pt x="569671" y="72694"/>
                </a:cubicBezTo>
                <a:cubicBezTo>
                  <a:pt x="566623" y="72999"/>
                  <a:pt x="564794" y="73152"/>
                  <a:pt x="564185" y="73152"/>
                </a:cubicBezTo>
                <a:cubicBezTo>
                  <a:pt x="561746" y="73152"/>
                  <a:pt x="557326" y="73304"/>
                  <a:pt x="550926" y="73609"/>
                </a:cubicBezTo>
                <a:cubicBezTo>
                  <a:pt x="544525" y="73913"/>
                  <a:pt x="537668" y="74066"/>
                  <a:pt x="530352" y="74066"/>
                </a:cubicBezTo>
                <a:cubicBezTo>
                  <a:pt x="523037" y="74066"/>
                  <a:pt x="516179" y="73913"/>
                  <a:pt x="509778" y="73609"/>
                </a:cubicBezTo>
                <a:cubicBezTo>
                  <a:pt x="503377" y="73304"/>
                  <a:pt x="498958" y="73152"/>
                  <a:pt x="496519" y="73152"/>
                </a:cubicBezTo>
                <a:cubicBezTo>
                  <a:pt x="497128" y="74371"/>
                  <a:pt x="498043" y="75590"/>
                  <a:pt x="499262" y="76809"/>
                </a:cubicBezTo>
                <a:cubicBezTo>
                  <a:pt x="500482" y="78028"/>
                  <a:pt x="501396" y="78638"/>
                  <a:pt x="502006" y="78638"/>
                </a:cubicBezTo>
                <a:cubicBezTo>
                  <a:pt x="503225" y="79857"/>
                  <a:pt x="505968" y="80924"/>
                  <a:pt x="510236" y="81838"/>
                </a:cubicBezTo>
                <a:cubicBezTo>
                  <a:pt x="514502" y="82753"/>
                  <a:pt x="517550" y="83820"/>
                  <a:pt x="519380" y="85039"/>
                </a:cubicBezTo>
                <a:cubicBezTo>
                  <a:pt x="521818" y="85648"/>
                  <a:pt x="526846" y="86715"/>
                  <a:pt x="534467" y="88239"/>
                </a:cubicBezTo>
                <a:cubicBezTo>
                  <a:pt x="542087" y="89763"/>
                  <a:pt x="546506" y="90525"/>
                  <a:pt x="547726" y="90525"/>
                </a:cubicBezTo>
                <a:cubicBezTo>
                  <a:pt x="551384" y="90525"/>
                  <a:pt x="557632" y="90830"/>
                  <a:pt x="566471" y="91440"/>
                </a:cubicBezTo>
                <a:cubicBezTo>
                  <a:pt x="575310" y="92049"/>
                  <a:pt x="584911" y="92659"/>
                  <a:pt x="595274" y="93268"/>
                </a:cubicBezTo>
                <a:cubicBezTo>
                  <a:pt x="605638" y="93878"/>
                  <a:pt x="615391" y="94488"/>
                  <a:pt x="624536" y="95097"/>
                </a:cubicBezTo>
                <a:cubicBezTo>
                  <a:pt x="633680" y="95707"/>
                  <a:pt x="640080" y="96012"/>
                  <a:pt x="643738" y="96012"/>
                </a:cubicBezTo>
                <a:cubicBezTo>
                  <a:pt x="644956" y="97231"/>
                  <a:pt x="646938" y="99060"/>
                  <a:pt x="649682" y="101498"/>
                </a:cubicBezTo>
                <a:cubicBezTo>
                  <a:pt x="652424" y="103936"/>
                  <a:pt x="655168" y="106680"/>
                  <a:pt x="657910" y="109728"/>
                </a:cubicBezTo>
                <a:cubicBezTo>
                  <a:pt x="660654" y="112775"/>
                  <a:pt x="663398" y="115671"/>
                  <a:pt x="666140" y="118414"/>
                </a:cubicBezTo>
                <a:cubicBezTo>
                  <a:pt x="668884" y="121158"/>
                  <a:pt x="670864" y="123139"/>
                  <a:pt x="672084" y="124358"/>
                </a:cubicBezTo>
                <a:cubicBezTo>
                  <a:pt x="672694" y="125577"/>
                  <a:pt x="673761" y="127406"/>
                  <a:pt x="675284" y="129844"/>
                </a:cubicBezTo>
                <a:cubicBezTo>
                  <a:pt x="676808" y="132283"/>
                  <a:pt x="677570" y="134112"/>
                  <a:pt x="677570" y="135331"/>
                </a:cubicBezTo>
                <a:lnTo>
                  <a:pt x="677570" y="319125"/>
                </a:lnTo>
                <a:lnTo>
                  <a:pt x="595274" y="319125"/>
                </a:lnTo>
                <a:lnTo>
                  <a:pt x="595274" y="386791"/>
                </a:lnTo>
                <a:lnTo>
                  <a:pt x="527608" y="386791"/>
                </a:lnTo>
                <a:lnTo>
                  <a:pt x="527608" y="454456"/>
                </a:lnTo>
                <a:lnTo>
                  <a:pt x="459943" y="454456"/>
                </a:lnTo>
                <a:lnTo>
                  <a:pt x="459943" y="716889"/>
                </a:lnTo>
                <a:lnTo>
                  <a:pt x="321869" y="716889"/>
                </a:lnTo>
                <a:lnTo>
                  <a:pt x="316382" y="711403"/>
                </a:lnTo>
                <a:cubicBezTo>
                  <a:pt x="315772" y="710793"/>
                  <a:pt x="314096" y="708660"/>
                  <a:pt x="311353" y="705002"/>
                </a:cubicBezTo>
                <a:cubicBezTo>
                  <a:pt x="308610" y="701344"/>
                  <a:pt x="305562" y="697687"/>
                  <a:pt x="302209" y="694029"/>
                </a:cubicBezTo>
                <a:cubicBezTo>
                  <a:pt x="298856" y="690372"/>
                  <a:pt x="295808" y="686866"/>
                  <a:pt x="293066" y="683514"/>
                </a:cubicBezTo>
                <a:cubicBezTo>
                  <a:pt x="290322" y="680161"/>
                  <a:pt x="288646" y="678180"/>
                  <a:pt x="288036" y="677570"/>
                </a:cubicBezTo>
                <a:cubicBezTo>
                  <a:pt x="287427" y="676960"/>
                  <a:pt x="286969" y="676351"/>
                  <a:pt x="286664" y="675741"/>
                </a:cubicBezTo>
                <a:cubicBezTo>
                  <a:pt x="286360" y="675132"/>
                  <a:pt x="285902" y="674522"/>
                  <a:pt x="285292" y="673912"/>
                </a:cubicBezTo>
                <a:cubicBezTo>
                  <a:pt x="284684" y="673303"/>
                  <a:pt x="283769" y="672693"/>
                  <a:pt x="282550" y="672084"/>
                </a:cubicBezTo>
                <a:lnTo>
                  <a:pt x="279806" y="672084"/>
                </a:lnTo>
                <a:cubicBezTo>
                  <a:pt x="279197" y="672084"/>
                  <a:pt x="278587" y="672388"/>
                  <a:pt x="277978" y="672998"/>
                </a:cubicBezTo>
                <a:cubicBezTo>
                  <a:pt x="277978" y="674217"/>
                  <a:pt x="277672" y="675894"/>
                  <a:pt x="277064" y="678027"/>
                </a:cubicBezTo>
                <a:cubicBezTo>
                  <a:pt x="276454" y="680161"/>
                  <a:pt x="276149" y="681837"/>
                  <a:pt x="276149" y="683056"/>
                </a:cubicBezTo>
                <a:cubicBezTo>
                  <a:pt x="276758" y="685495"/>
                  <a:pt x="277672" y="689610"/>
                  <a:pt x="278892" y="695401"/>
                </a:cubicBezTo>
                <a:cubicBezTo>
                  <a:pt x="280112" y="701192"/>
                  <a:pt x="281330" y="704697"/>
                  <a:pt x="282550" y="705916"/>
                </a:cubicBezTo>
                <a:lnTo>
                  <a:pt x="288036" y="711403"/>
                </a:lnTo>
                <a:lnTo>
                  <a:pt x="288036" y="714146"/>
                </a:lnTo>
                <a:lnTo>
                  <a:pt x="288036" y="715975"/>
                </a:lnTo>
                <a:cubicBezTo>
                  <a:pt x="288036" y="716584"/>
                  <a:pt x="288340" y="716889"/>
                  <a:pt x="288950" y="716889"/>
                </a:cubicBezTo>
                <a:lnTo>
                  <a:pt x="217627" y="716889"/>
                </a:lnTo>
                <a:lnTo>
                  <a:pt x="217627" y="454456"/>
                </a:lnTo>
                <a:lnTo>
                  <a:pt x="149962" y="454456"/>
                </a:lnTo>
                <a:lnTo>
                  <a:pt x="149962" y="386791"/>
                </a:lnTo>
                <a:lnTo>
                  <a:pt x="82296" y="386791"/>
                </a:lnTo>
                <a:lnTo>
                  <a:pt x="82296" y="319125"/>
                </a:lnTo>
                <a:lnTo>
                  <a:pt x="0" y="319125"/>
                </a:lnTo>
                <a:lnTo>
                  <a:pt x="0" y="262432"/>
                </a:lnTo>
                <a:lnTo>
                  <a:pt x="101498" y="262432"/>
                </a:lnTo>
                <a:cubicBezTo>
                  <a:pt x="99670" y="261213"/>
                  <a:pt x="95098" y="259537"/>
                  <a:pt x="87782" y="257403"/>
                </a:cubicBezTo>
                <a:cubicBezTo>
                  <a:pt x="80468" y="255270"/>
                  <a:pt x="75590" y="254203"/>
                  <a:pt x="73152" y="254203"/>
                </a:cubicBezTo>
                <a:cubicBezTo>
                  <a:pt x="71932" y="254203"/>
                  <a:pt x="69190" y="253898"/>
                  <a:pt x="64922" y="253288"/>
                </a:cubicBezTo>
                <a:cubicBezTo>
                  <a:pt x="60655" y="252679"/>
                  <a:pt x="55930" y="252069"/>
                  <a:pt x="50750" y="251460"/>
                </a:cubicBezTo>
                <a:cubicBezTo>
                  <a:pt x="45568" y="250850"/>
                  <a:pt x="40843" y="250240"/>
                  <a:pt x="36576" y="249631"/>
                </a:cubicBezTo>
                <a:cubicBezTo>
                  <a:pt x="32309" y="249021"/>
                  <a:pt x="29566" y="248716"/>
                  <a:pt x="28346" y="248716"/>
                </a:cubicBezTo>
                <a:cubicBezTo>
                  <a:pt x="24080" y="247497"/>
                  <a:pt x="18288" y="246278"/>
                  <a:pt x="10972" y="245059"/>
                </a:cubicBezTo>
                <a:cubicBezTo>
                  <a:pt x="3658" y="243840"/>
                  <a:pt x="0" y="242925"/>
                  <a:pt x="0" y="242316"/>
                </a:cubicBezTo>
                <a:lnTo>
                  <a:pt x="0" y="0"/>
                </a:lnTo>
                <a:close/>
              </a:path>
            </a:pathLst>
          </a:custGeom>
          <a:solidFill>
            <a:srgbClr val="958365"/>
          </a:solidFill>
          <a:ln>
            <a:solidFill>
              <a:srgbClr val="9583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" name="Freeform: Shape 252">
            <a:extLst>
              <a:ext uri="{FF2B5EF4-FFF2-40B4-BE49-F238E27FC236}">
                <a16:creationId xmlns:a16="http://schemas.microsoft.com/office/drawing/2014/main" id="{768A8C56-C4A5-4949-B5EA-5B2D17882256}"/>
              </a:ext>
            </a:extLst>
          </p:cNvPr>
          <p:cNvSpPr/>
          <p:nvPr/>
        </p:nvSpPr>
        <p:spPr>
          <a:xfrm>
            <a:off x="9136558" y="3207871"/>
            <a:ext cx="564184" cy="716889"/>
          </a:xfrm>
          <a:custGeom>
            <a:avLst/>
            <a:gdLst/>
            <a:ahLst/>
            <a:cxnLst/>
            <a:rect l="l" t="t" r="r" b="b"/>
            <a:pathLst>
              <a:path w="564184" h="716889">
                <a:moveTo>
                  <a:pt x="0" y="0"/>
                </a:moveTo>
                <a:lnTo>
                  <a:pt x="564184" y="0"/>
                </a:lnTo>
                <a:lnTo>
                  <a:pt x="564184" y="319125"/>
                </a:lnTo>
                <a:lnTo>
                  <a:pt x="488289" y="319125"/>
                </a:lnTo>
                <a:lnTo>
                  <a:pt x="488289" y="386791"/>
                </a:lnTo>
                <a:lnTo>
                  <a:pt x="409651" y="386791"/>
                </a:lnTo>
                <a:lnTo>
                  <a:pt x="409651" y="454456"/>
                </a:lnTo>
                <a:lnTo>
                  <a:pt x="231342" y="454456"/>
                </a:lnTo>
                <a:lnTo>
                  <a:pt x="231342" y="527608"/>
                </a:lnTo>
                <a:lnTo>
                  <a:pt x="564184" y="527608"/>
                </a:lnTo>
                <a:lnTo>
                  <a:pt x="564184" y="716889"/>
                </a:lnTo>
                <a:lnTo>
                  <a:pt x="0" y="716889"/>
                </a:lnTo>
                <a:lnTo>
                  <a:pt x="0" y="397764"/>
                </a:lnTo>
                <a:lnTo>
                  <a:pt x="75894" y="397764"/>
                </a:lnTo>
                <a:lnTo>
                  <a:pt x="75894" y="330098"/>
                </a:lnTo>
                <a:lnTo>
                  <a:pt x="155447" y="330098"/>
                </a:lnTo>
                <a:lnTo>
                  <a:pt x="155447" y="262432"/>
                </a:lnTo>
                <a:lnTo>
                  <a:pt x="332840" y="262432"/>
                </a:lnTo>
                <a:lnTo>
                  <a:pt x="332840" y="189280"/>
                </a:lnTo>
                <a:lnTo>
                  <a:pt x="0" y="189280"/>
                </a:lnTo>
                <a:lnTo>
                  <a:pt x="0" y="0"/>
                </a:lnTo>
                <a:close/>
              </a:path>
            </a:pathLst>
          </a:custGeom>
          <a:solidFill>
            <a:srgbClr val="958365"/>
          </a:solidFill>
          <a:ln>
            <a:solidFill>
              <a:srgbClr val="9583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Freeform: Shape 251">
            <a:extLst>
              <a:ext uri="{FF2B5EF4-FFF2-40B4-BE49-F238E27FC236}">
                <a16:creationId xmlns:a16="http://schemas.microsoft.com/office/drawing/2014/main" id="{621EC71B-687D-45BF-9822-D1A7C6402908}"/>
              </a:ext>
            </a:extLst>
          </p:cNvPr>
          <p:cNvSpPr/>
          <p:nvPr/>
        </p:nvSpPr>
        <p:spPr>
          <a:xfrm>
            <a:off x="4373398" y="4808786"/>
            <a:ext cx="456438" cy="601980"/>
          </a:xfrm>
          <a:custGeom>
            <a:avLst/>
            <a:gdLst/>
            <a:ahLst/>
            <a:cxnLst/>
            <a:rect l="l" t="t" r="r" b="b"/>
            <a:pathLst>
              <a:path w="456438" h="601980">
                <a:moveTo>
                  <a:pt x="0" y="0"/>
                </a:moveTo>
                <a:lnTo>
                  <a:pt x="402336" y="0"/>
                </a:lnTo>
                <a:lnTo>
                  <a:pt x="402336" y="58674"/>
                </a:lnTo>
                <a:lnTo>
                  <a:pt x="456438" y="58674"/>
                </a:lnTo>
                <a:lnTo>
                  <a:pt x="456438" y="140970"/>
                </a:lnTo>
                <a:cubicBezTo>
                  <a:pt x="456438" y="141478"/>
                  <a:pt x="455168" y="142875"/>
                  <a:pt x="452628" y="145161"/>
                </a:cubicBezTo>
                <a:cubicBezTo>
                  <a:pt x="450088" y="147447"/>
                  <a:pt x="448056" y="149098"/>
                  <a:pt x="446532" y="150114"/>
                </a:cubicBezTo>
                <a:cubicBezTo>
                  <a:pt x="446024" y="150622"/>
                  <a:pt x="444627" y="151384"/>
                  <a:pt x="442341" y="152400"/>
                </a:cubicBezTo>
                <a:cubicBezTo>
                  <a:pt x="440055" y="153416"/>
                  <a:pt x="438404" y="154432"/>
                  <a:pt x="437388" y="155448"/>
                </a:cubicBezTo>
                <a:cubicBezTo>
                  <a:pt x="435864" y="155956"/>
                  <a:pt x="433324" y="156845"/>
                  <a:pt x="429768" y="158115"/>
                </a:cubicBezTo>
                <a:cubicBezTo>
                  <a:pt x="426212" y="159385"/>
                  <a:pt x="424180" y="160020"/>
                  <a:pt x="423672" y="160020"/>
                </a:cubicBezTo>
                <a:lnTo>
                  <a:pt x="413766" y="160020"/>
                </a:lnTo>
                <a:lnTo>
                  <a:pt x="404622" y="160020"/>
                </a:lnTo>
                <a:cubicBezTo>
                  <a:pt x="403606" y="159512"/>
                  <a:pt x="400431" y="158623"/>
                  <a:pt x="395097" y="157353"/>
                </a:cubicBezTo>
                <a:cubicBezTo>
                  <a:pt x="389763" y="156083"/>
                  <a:pt x="386588" y="155448"/>
                  <a:pt x="385572" y="155448"/>
                </a:cubicBezTo>
                <a:lnTo>
                  <a:pt x="380238" y="155448"/>
                </a:lnTo>
                <a:cubicBezTo>
                  <a:pt x="378714" y="155448"/>
                  <a:pt x="377190" y="155321"/>
                  <a:pt x="375666" y="155067"/>
                </a:cubicBezTo>
                <a:cubicBezTo>
                  <a:pt x="374142" y="154813"/>
                  <a:pt x="372872" y="154686"/>
                  <a:pt x="371856" y="154686"/>
                </a:cubicBezTo>
                <a:cubicBezTo>
                  <a:pt x="369824" y="154686"/>
                  <a:pt x="367030" y="154813"/>
                  <a:pt x="363474" y="155067"/>
                </a:cubicBezTo>
                <a:cubicBezTo>
                  <a:pt x="359918" y="155321"/>
                  <a:pt x="357886" y="155448"/>
                  <a:pt x="357378" y="155448"/>
                </a:cubicBezTo>
                <a:cubicBezTo>
                  <a:pt x="355854" y="155448"/>
                  <a:pt x="353695" y="155702"/>
                  <a:pt x="350901" y="156210"/>
                </a:cubicBezTo>
                <a:cubicBezTo>
                  <a:pt x="348107" y="156718"/>
                  <a:pt x="345186" y="157226"/>
                  <a:pt x="342138" y="157734"/>
                </a:cubicBezTo>
                <a:cubicBezTo>
                  <a:pt x="339090" y="158242"/>
                  <a:pt x="336296" y="158750"/>
                  <a:pt x="333756" y="159258"/>
                </a:cubicBezTo>
                <a:cubicBezTo>
                  <a:pt x="331216" y="159766"/>
                  <a:pt x="329692" y="160020"/>
                  <a:pt x="329184" y="160020"/>
                </a:cubicBezTo>
                <a:cubicBezTo>
                  <a:pt x="328676" y="160020"/>
                  <a:pt x="327914" y="160655"/>
                  <a:pt x="326898" y="161925"/>
                </a:cubicBezTo>
                <a:cubicBezTo>
                  <a:pt x="325882" y="163195"/>
                  <a:pt x="325120" y="164084"/>
                  <a:pt x="324612" y="164592"/>
                </a:cubicBezTo>
                <a:cubicBezTo>
                  <a:pt x="325628" y="165100"/>
                  <a:pt x="327660" y="165735"/>
                  <a:pt x="330708" y="166497"/>
                </a:cubicBezTo>
                <a:cubicBezTo>
                  <a:pt x="333756" y="167259"/>
                  <a:pt x="337058" y="168148"/>
                  <a:pt x="340614" y="169164"/>
                </a:cubicBezTo>
                <a:cubicBezTo>
                  <a:pt x="344170" y="170180"/>
                  <a:pt x="347472" y="171196"/>
                  <a:pt x="350520" y="172212"/>
                </a:cubicBezTo>
                <a:cubicBezTo>
                  <a:pt x="353568" y="173228"/>
                  <a:pt x="355854" y="173736"/>
                  <a:pt x="357378" y="173736"/>
                </a:cubicBezTo>
                <a:cubicBezTo>
                  <a:pt x="358394" y="174244"/>
                  <a:pt x="360807" y="174752"/>
                  <a:pt x="364617" y="175260"/>
                </a:cubicBezTo>
                <a:cubicBezTo>
                  <a:pt x="368427" y="175768"/>
                  <a:pt x="372364" y="176276"/>
                  <a:pt x="376428" y="176784"/>
                </a:cubicBezTo>
                <a:cubicBezTo>
                  <a:pt x="380492" y="177292"/>
                  <a:pt x="384429" y="177673"/>
                  <a:pt x="388239" y="177927"/>
                </a:cubicBezTo>
                <a:cubicBezTo>
                  <a:pt x="392049" y="178181"/>
                  <a:pt x="394462" y="178308"/>
                  <a:pt x="395478" y="178308"/>
                </a:cubicBezTo>
                <a:cubicBezTo>
                  <a:pt x="397002" y="178816"/>
                  <a:pt x="399542" y="179324"/>
                  <a:pt x="403098" y="179832"/>
                </a:cubicBezTo>
                <a:cubicBezTo>
                  <a:pt x="406654" y="180340"/>
                  <a:pt x="410083" y="180848"/>
                  <a:pt x="413385" y="181356"/>
                </a:cubicBezTo>
                <a:cubicBezTo>
                  <a:pt x="416687" y="181864"/>
                  <a:pt x="419735" y="182372"/>
                  <a:pt x="422529" y="182880"/>
                </a:cubicBezTo>
                <a:cubicBezTo>
                  <a:pt x="425323" y="183388"/>
                  <a:pt x="427228" y="183642"/>
                  <a:pt x="428244" y="183642"/>
                </a:cubicBezTo>
                <a:cubicBezTo>
                  <a:pt x="430784" y="184150"/>
                  <a:pt x="435102" y="184912"/>
                  <a:pt x="441198" y="185928"/>
                </a:cubicBezTo>
                <a:cubicBezTo>
                  <a:pt x="447294" y="186944"/>
                  <a:pt x="450850" y="187706"/>
                  <a:pt x="451866" y="188214"/>
                </a:cubicBezTo>
                <a:cubicBezTo>
                  <a:pt x="452374" y="188214"/>
                  <a:pt x="453263" y="188849"/>
                  <a:pt x="454533" y="190119"/>
                </a:cubicBezTo>
                <a:cubicBezTo>
                  <a:pt x="455803" y="191389"/>
                  <a:pt x="456438" y="192278"/>
                  <a:pt x="456438" y="192786"/>
                </a:cubicBezTo>
                <a:lnTo>
                  <a:pt x="456438" y="289560"/>
                </a:lnTo>
                <a:lnTo>
                  <a:pt x="423672" y="289560"/>
                </a:lnTo>
                <a:lnTo>
                  <a:pt x="423672" y="317754"/>
                </a:lnTo>
                <a:lnTo>
                  <a:pt x="456438" y="317754"/>
                </a:lnTo>
                <a:lnTo>
                  <a:pt x="456438" y="547878"/>
                </a:lnTo>
                <a:lnTo>
                  <a:pt x="402336" y="547878"/>
                </a:lnTo>
                <a:lnTo>
                  <a:pt x="402336" y="601980"/>
                </a:lnTo>
                <a:lnTo>
                  <a:pt x="99060" y="601980"/>
                </a:lnTo>
                <a:cubicBezTo>
                  <a:pt x="99060" y="599948"/>
                  <a:pt x="98806" y="596519"/>
                  <a:pt x="98298" y="591693"/>
                </a:cubicBezTo>
                <a:cubicBezTo>
                  <a:pt x="97790" y="586867"/>
                  <a:pt x="97282" y="581660"/>
                  <a:pt x="96774" y="576072"/>
                </a:cubicBezTo>
                <a:cubicBezTo>
                  <a:pt x="96266" y="570484"/>
                  <a:pt x="95758" y="565277"/>
                  <a:pt x="95250" y="560451"/>
                </a:cubicBezTo>
                <a:cubicBezTo>
                  <a:pt x="94742" y="555625"/>
                  <a:pt x="94234" y="552196"/>
                  <a:pt x="93726" y="550164"/>
                </a:cubicBezTo>
                <a:cubicBezTo>
                  <a:pt x="93726" y="549148"/>
                  <a:pt x="93218" y="546862"/>
                  <a:pt x="92202" y="543306"/>
                </a:cubicBezTo>
                <a:cubicBezTo>
                  <a:pt x="91186" y="539750"/>
                  <a:pt x="90170" y="537464"/>
                  <a:pt x="89154" y="536448"/>
                </a:cubicBezTo>
                <a:cubicBezTo>
                  <a:pt x="89154" y="535432"/>
                  <a:pt x="88519" y="534416"/>
                  <a:pt x="87249" y="533400"/>
                </a:cubicBezTo>
                <a:cubicBezTo>
                  <a:pt x="85979" y="532384"/>
                  <a:pt x="85090" y="531622"/>
                  <a:pt x="84582" y="531114"/>
                </a:cubicBezTo>
                <a:cubicBezTo>
                  <a:pt x="84582" y="532638"/>
                  <a:pt x="84328" y="535432"/>
                  <a:pt x="83820" y="539496"/>
                </a:cubicBezTo>
                <a:cubicBezTo>
                  <a:pt x="83312" y="543560"/>
                  <a:pt x="82804" y="547878"/>
                  <a:pt x="82296" y="552450"/>
                </a:cubicBezTo>
                <a:cubicBezTo>
                  <a:pt x="81788" y="557022"/>
                  <a:pt x="81280" y="561340"/>
                  <a:pt x="80772" y="565404"/>
                </a:cubicBezTo>
                <a:cubicBezTo>
                  <a:pt x="80264" y="569468"/>
                  <a:pt x="80010" y="572262"/>
                  <a:pt x="80010" y="573786"/>
                </a:cubicBezTo>
                <a:cubicBezTo>
                  <a:pt x="79502" y="575310"/>
                  <a:pt x="78740" y="578485"/>
                  <a:pt x="77724" y="583311"/>
                </a:cubicBezTo>
                <a:cubicBezTo>
                  <a:pt x="76708" y="588137"/>
                  <a:pt x="75946" y="591312"/>
                  <a:pt x="75438" y="592836"/>
                </a:cubicBezTo>
                <a:cubicBezTo>
                  <a:pt x="74422" y="594868"/>
                  <a:pt x="73660" y="596646"/>
                  <a:pt x="73152" y="598170"/>
                </a:cubicBezTo>
                <a:cubicBezTo>
                  <a:pt x="72644" y="599694"/>
                  <a:pt x="71882" y="600964"/>
                  <a:pt x="70866" y="601980"/>
                </a:cubicBezTo>
                <a:lnTo>
                  <a:pt x="0" y="601980"/>
                </a:lnTo>
                <a:lnTo>
                  <a:pt x="0" y="444246"/>
                </a:lnTo>
                <a:lnTo>
                  <a:pt x="253746" y="444246"/>
                </a:lnTo>
                <a:lnTo>
                  <a:pt x="253746" y="383286"/>
                </a:lnTo>
                <a:lnTo>
                  <a:pt x="0" y="383286"/>
                </a:lnTo>
                <a:lnTo>
                  <a:pt x="0" y="225552"/>
                </a:lnTo>
                <a:lnTo>
                  <a:pt x="70866" y="225552"/>
                </a:lnTo>
                <a:cubicBezTo>
                  <a:pt x="71882" y="225552"/>
                  <a:pt x="74168" y="227330"/>
                  <a:pt x="77724" y="230886"/>
                </a:cubicBezTo>
                <a:cubicBezTo>
                  <a:pt x="81280" y="234442"/>
                  <a:pt x="83566" y="237490"/>
                  <a:pt x="84582" y="240030"/>
                </a:cubicBezTo>
                <a:cubicBezTo>
                  <a:pt x="85090" y="241046"/>
                  <a:pt x="86106" y="243332"/>
                  <a:pt x="87630" y="246888"/>
                </a:cubicBezTo>
                <a:cubicBezTo>
                  <a:pt x="89154" y="250444"/>
                  <a:pt x="90678" y="254254"/>
                  <a:pt x="92202" y="258318"/>
                </a:cubicBezTo>
                <a:cubicBezTo>
                  <a:pt x="93726" y="262382"/>
                  <a:pt x="95123" y="266192"/>
                  <a:pt x="96393" y="269748"/>
                </a:cubicBezTo>
                <a:cubicBezTo>
                  <a:pt x="97663" y="273304"/>
                  <a:pt x="98552" y="275844"/>
                  <a:pt x="99060" y="277368"/>
                </a:cubicBezTo>
                <a:cubicBezTo>
                  <a:pt x="99060" y="275844"/>
                  <a:pt x="99441" y="273558"/>
                  <a:pt x="100203" y="270510"/>
                </a:cubicBezTo>
                <a:cubicBezTo>
                  <a:pt x="100965" y="267462"/>
                  <a:pt x="101854" y="264160"/>
                  <a:pt x="102870" y="260604"/>
                </a:cubicBezTo>
                <a:cubicBezTo>
                  <a:pt x="103886" y="257048"/>
                  <a:pt x="104902" y="253746"/>
                  <a:pt x="105918" y="250698"/>
                </a:cubicBezTo>
                <a:cubicBezTo>
                  <a:pt x="106934" y="247650"/>
                  <a:pt x="107696" y="245618"/>
                  <a:pt x="108204" y="244602"/>
                </a:cubicBezTo>
                <a:cubicBezTo>
                  <a:pt x="108712" y="243078"/>
                  <a:pt x="109982" y="241173"/>
                  <a:pt x="112014" y="238887"/>
                </a:cubicBezTo>
                <a:cubicBezTo>
                  <a:pt x="114046" y="236601"/>
                  <a:pt x="116078" y="234315"/>
                  <a:pt x="118110" y="232029"/>
                </a:cubicBezTo>
                <a:cubicBezTo>
                  <a:pt x="120142" y="229743"/>
                  <a:pt x="122047" y="227711"/>
                  <a:pt x="123825" y="225933"/>
                </a:cubicBezTo>
                <a:cubicBezTo>
                  <a:pt x="125603" y="224155"/>
                  <a:pt x="126746" y="223266"/>
                  <a:pt x="127254" y="223266"/>
                </a:cubicBezTo>
                <a:lnTo>
                  <a:pt x="253746" y="223266"/>
                </a:lnTo>
                <a:lnTo>
                  <a:pt x="253746" y="162306"/>
                </a:lnTo>
                <a:lnTo>
                  <a:pt x="0" y="162306"/>
                </a:lnTo>
                <a:lnTo>
                  <a:pt x="0" y="0"/>
                </a:lnTo>
                <a:close/>
              </a:path>
            </a:pathLst>
          </a:custGeom>
          <a:solidFill>
            <a:srgbClr val="958365"/>
          </a:solidFill>
          <a:ln>
            <a:solidFill>
              <a:srgbClr val="9583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" name="Freeform: Shape 250">
            <a:extLst>
              <a:ext uri="{FF2B5EF4-FFF2-40B4-BE49-F238E27FC236}">
                <a16:creationId xmlns:a16="http://schemas.microsoft.com/office/drawing/2014/main" id="{FDD4A1C5-E11F-4DA8-9737-A200070D3BFE}"/>
              </a:ext>
            </a:extLst>
          </p:cNvPr>
          <p:cNvSpPr/>
          <p:nvPr/>
        </p:nvSpPr>
        <p:spPr>
          <a:xfrm>
            <a:off x="3507004" y="4813358"/>
            <a:ext cx="268224" cy="598932"/>
          </a:xfrm>
          <a:custGeom>
            <a:avLst/>
            <a:gdLst/>
            <a:ahLst/>
            <a:cxnLst/>
            <a:rect l="l" t="t" r="r" b="b"/>
            <a:pathLst>
              <a:path w="268224" h="598932">
                <a:moveTo>
                  <a:pt x="73152" y="0"/>
                </a:moveTo>
                <a:lnTo>
                  <a:pt x="268224" y="0"/>
                </a:lnTo>
                <a:lnTo>
                  <a:pt x="268224" y="127254"/>
                </a:lnTo>
                <a:lnTo>
                  <a:pt x="263652" y="131826"/>
                </a:lnTo>
                <a:cubicBezTo>
                  <a:pt x="262128" y="131826"/>
                  <a:pt x="259588" y="131953"/>
                  <a:pt x="256032" y="132207"/>
                </a:cubicBezTo>
                <a:cubicBezTo>
                  <a:pt x="252476" y="132461"/>
                  <a:pt x="248666" y="132842"/>
                  <a:pt x="244602" y="133350"/>
                </a:cubicBezTo>
                <a:cubicBezTo>
                  <a:pt x="240538" y="133858"/>
                  <a:pt x="236728" y="134366"/>
                  <a:pt x="233172" y="134874"/>
                </a:cubicBezTo>
                <a:cubicBezTo>
                  <a:pt x="229616" y="135382"/>
                  <a:pt x="227076" y="135890"/>
                  <a:pt x="225552" y="136398"/>
                </a:cubicBezTo>
                <a:cubicBezTo>
                  <a:pt x="224536" y="136906"/>
                  <a:pt x="221742" y="138303"/>
                  <a:pt x="217170" y="140589"/>
                </a:cubicBezTo>
                <a:cubicBezTo>
                  <a:pt x="212598" y="142875"/>
                  <a:pt x="209296" y="144526"/>
                  <a:pt x="207264" y="145542"/>
                </a:cubicBezTo>
                <a:cubicBezTo>
                  <a:pt x="204724" y="146558"/>
                  <a:pt x="202946" y="148336"/>
                  <a:pt x="201930" y="150876"/>
                </a:cubicBezTo>
                <a:lnTo>
                  <a:pt x="201930" y="153162"/>
                </a:lnTo>
                <a:lnTo>
                  <a:pt x="201930" y="155448"/>
                </a:lnTo>
                <a:cubicBezTo>
                  <a:pt x="203962" y="155448"/>
                  <a:pt x="207772" y="155575"/>
                  <a:pt x="213360" y="155829"/>
                </a:cubicBezTo>
                <a:cubicBezTo>
                  <a:pt x="218948" y="156083"/>
                  <a:pt x="224663" y="156464"/>
                  <a:pt x="230505" y="156972"/>
                </a:cubicBezTo>
                <a:cubicBezTo>
                  <a:pt x="236347" y="157480"/>
                  <a:pt x="241935" y="157988"/>
                  <a:pt x="247269" y="158496"/>
                </a:cubicBezTo>
                <a:cubicBezTo>
                  <a:pt x="252603" y="159004"/>
                  <a:pt x="256540" y="159512"/>
                  <a:pt x="259080" y="160020"/>
                </a:cubicBezTo>
                <a:cubicBezTo>
                  <a:pt x="260096" y="160528"/>
                  <a:pt x="261874" y="161290"/>
                  <a:pt x="264414" y="162306"/>
                </a:cubicBezTo>
                <a:cubicBezTo>
                  <a:pt x="266954" y="163322"/>
                  <a:pt x="268224" y="164084"/>
                  <a:pt x="268224" y="164592"/>
                </a:cubicBezTo>
                <a:lnTo>
                  <a:pt x="268224" y="598932"/>
                </a:lnTo>
                <a:cubicBezTo>
                  <a:pt x="266700" y="598932"/>
                  <a:pt x="263652" y="598932"/>
                  <a:pt x="259080" y="598932"/>
                </a:cubicBezTo>
                <a:cubicBezTo>
                  <a:pt x="254508" y="598932"/>
                  <a:pt x="249682" y="598805"/>
                  <a:pt x="244602" y="598551"/>
                </a:cubicBezTo>
                <a:cubicBezTo>
                  <a:pt x="239522" y="598297"/>
                  <a:pt x="234696" y="598043"/>
                  <a:pt x="230124" y="597789"/>
                </a:cubicBezTo>
                <a:cubicBezTo>
                  <a:pt x="225552" y="597535"/>
                  <a:pt x="222504" y="597408"/>
                  <a:pt x="220980" y="597408"/>
                </a:cubicBezTo>
                <a:cubicBezTo>
                  <a:pt x="220472" y="597408"/>
                  <a:pt x="219075" y="596900"/>
                  <a:pt x="216789" y="595884"/>
                </a:cubicBezTo>
                <a:cubicBezTo>
                  <a:pt x="214503" y="594868"/>
                  <a:pt x="212852" y="593852"/>
                  <a:pt x="211836" y="592836"/>
                </a:cubicBezTo>
                <a:lnTo>
                  <a:pt x="207264" y="588264"/>
                </a:lnTo>
                <a:cubicBezTo>
                  <a:pt x="206756" y="587756"/>
                  <a:pt x="205359" y="585978"/>
                  <a:pt x="203073" y="582930"/>
                </a:cubicBezTo>
                <a:cubicBezTo>
                  <a:pt x="200787" y="579882"/>
                  <a:pt x="198247" y="576834"/>
                  <a:pt x="195453" y="573786"/>
                </a:cubicBezTo>
                <a:cubicBezTo>
                  <a:pt x="192659" y="570738"/>
                  <a:pt x="190119" y="567817"/>
                  <a:pt x="187833" y="565023"/>
                </a:cubicBezTo>
                <a:cubicBezTo>
                  <a:pt x="185547" y="562229"/>
                  <a:pt x="184150" y="560578"/>
                  <a:pt x="183642" y="560070"/>
                </a:cubicBezTo>
                <a:cubicBezTo>
                  <a:pt x="182626" y="559054"/>
                  <a:pt x="181864" y="558038"/>
                  <a:pt x="181356" y="557022"/>
                </a:cubicBezTo>
                <a:lnTo>
                  <a:pt x="179070" y="554736"/>
                </a:lnTo>
                <a:cubicBezTo>
                  <a:pt x="178562" y="554736"/>
                  <a:pt x="178181" y="554863"/>
                  <a:pt x="177927" y="555117"/>
                </a:cubicBezTo>
                <a:cubicBezTo>
                  <a:pt x="177673" y="555371"/>
                  <a:pt x="177292" y="555498"/>
                  <a:pt x="176784" y="555498"/>
                </a:cubicBezTo>
                <a:cubicBezTo>
                  <a:pt x="176276" y="556006"/>
                  <a:pt x="175768" y="556260"/>
                  <a:pt x="175260" y="556260"/>
                </a:cubicBezTo>
                <a:cubicBezTo>
                  <a:pt x="175260" y="557276"/>
                  <a:pt x="175006" y="558673"/>
                  <a:pt x="174498" y="560451"/>
                </a:cubicBezTo>
                <a:cubicBezTo>
                  <a:pt x="173990" y="562229"/>
                  <a:pt x="173736" y="563626"/>
                  <a:pt x="173736" y="564642"/>
                </a:cubicBezTo>
                <a:cubicBezTo>
                  <a:pt x="174244" y="566674"/>
                  <a:pt x="175006" y="569976"/>
                  <a:pt x="176022" y="574548"/>
                </a:cubicBezTo>
                <a:cubicBezTo>
                  <a:pt x="177038" y="579120"/>
                  <a:pt x="178054" y="581914"/>
                  <a:pt x="179070" y="582930"/>
                </a:cubicBezTo>
                <a:cubicBezTo>
                  <a:pt x="179070" y="583438"/>
                  <a:pt x="179705" y="584327"/>
                  <a:pt x="180975" y="585597"/>
                </a:cubicBezTo>
                <a:cubicBezTo>
                  <a:pt x="182245" y="586867"/>
                  <a:pt x="183134" y="587756"/>
                  <a:pt x="183642" y="588264"/>
                </a:cubicBezTo>
                <a:lnTo>
                  <a:pt x="183642" y="590550"/>
                </a:lnTo>
                <a:lnTo>
                  <a:pt x="183642" y="592836"/>
                </a:lnTo>
                <a:cubicBezTo>
                  <a:pt x="182626" y="593852"/>
                  <a:pt x="180975" y="594868"/>
                  <a:pt x="178689" y="595884"/>
                </a:cubicBezTo>
                <a:cubicBezTo>
                  <a:pt x="176403" y="596900"/>
                  <a:pt x="174752" y="597408"/>
                  <a:pt x="173736" y="597408"/>
                </a:cubicBezTo>
                <a:lnTo>
                  <a:pt x="73152" y="597408"/>
                </a:lnTo>
                <a:lnTo>
                  <a:pt x="73152" y="227838"/>
                </a:lnTo>
                <a:lnTo>
                  <a:pt x="0" y="227838"/>
                </a:lnTo>
                <a:lnTo>
                  <a:pt x="0" y="73152"/>
                </a:lnTo>
                <a:lnTo>
                  <a:pt x="35052" y="73152"/>
                </a:lnTo>
                <a:lnTo>
                  <a:pt x="35052" y="35052"/>
                </a:lnTo>
                <a:lnTo>
                  <a:pt x="73152" y="35052"/>
                </a:lnTo>
                <a:lnTo>
                  <a:pt x="73152" y="0"/>
                </a:lnTo>
                <a:close/>
              </a:path>
            </a:pathLst>
          </a:custGeom>
          <a:solidFill>
            <a:srgbClr val="958365"/>
          </a:solidFill>
          <a:ln>
            <a:solidFill>
              <a:srgbClr val="9583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Freeform: Shape 249">
            <a:extLst>
              <a:ext uri="{FF2B5EF4-FFF2-40B4-BE49-F238E27FC236}">
                <a16:creationId xmlns:a16="http://schemas.microsoft.com/office/drawing/2014/main" id="{EF9F2D6A-4059-4C3F-84E6-ACA2C762A2B8}"/>
              </a:ext>
            </a:extLst>
          </p:cNvPr>
          <p:cNvSpPr/>
          <p:nvPr/>
        </p:nvSpPr>
        <p:spPr>
          <a:xfrm>
            <a:off x="3839998" y="4813358"/>
            <a:ext cx="474726" cy="597408"/>
          </a:xfrm>
          <a:custGeom>
            <a:avLst/>
            <a:gdLst/>
            <a:ahLst/>
            <a:cxnLst/>
            <a:rect l="l" t="t" r="r" b="b"/>
            <a:pathLst>
              <a:path w="474726" h="597408">
                <a:moveTo>
                  <a:pt x="0" y="0"/>
                </a:moveTo>
                <a:lnTo>
                  <a:pt x="420624" y="0"/>
                </a:lnTo>
                <a:lnTo>
                  <a:pt x="420624" y="54102"/>
                </a:lnTo>
                <a:lnTo>
                  <a:pt x="474726" y="54102"/>
                </a:lnTo>
                <a:lnTo>
                  <a:pt x="474726" y="160020"/>
                </a:lnTo>
                <a:cubicBezTo>
                  <a:pt x="474726" y="160528"/>
                  <a:pt x="472313" y="161925"/>
                  <a:pt x="467487" y="164211"/>
                </a:cubicBezTo>
                <a:cubicBezTo>
                  <a:pt x="462661" y="166497"/>
                  <a:pt x="458978" y="168148"/>
                  <a:pt x="456438" y="169164"/>
                </a:cubicBezTo>
                <a:cubicBezTo>
                  <a:pt x="454914" y="170180"/>
                  <a:pt x="451739" y="171196"/>
                  <a:pt x="446913" y="172212"/>
                </a:cubicBezTo>
                <a:cubicBezTo>
                  <a:pt x="442087" y="173228"/>
                  <a:pt x="438912" y="173736"/>
                  <a:pt x="437388" y="173736"/>
                </a:cubicBezTo>
                <a:lnTo>
                  <a:pt x="437388" y="185166"/>
                </a:lnTo>
                <a:cubicBezTo>
                  <a:pt x="438912" y="185166"/>
                  <a:pt x="442087" y="184785"/>
                  <a:pt x="446913" y="184023"/>
                </a:cubicBezTo>
                <a:cubicBezTo>
                  <a:pt x="451739" y="183261"/>
                  <a:pt x="454914" y="183134"/>
                  <a:pt x="456438" y="183642"/>
                </a:cubicBezTo>
                <a:cubicBezTo>
                  <a:pt x="456946" y="183642"/>
                  <a:pt x="458343" y="184150"/>
                  <a:pt x="460629" y="185166"/>
                </a:cubicBezTo>
                <a:cubicBezTo>
                  <a:pt x="462915" y="186182"/>
                  <a:pt x="464566" y="187198"/>
                  <a:pt x="465582" y="188214"/>
                </a:cubicBezTo>
                <a:cubicBezTo>
                  <a:pt x="466090" y="188722"/>
                  <a:pt x="466979" y="189484"/>
                  <a:pt x="468249" y="190500"/>
                </a:cubicBezTo>
                <a:cubicBezTo>
                  <a:pt x="469519" y="191516"/>
                  <a:pt x="470154" y="192278"/>
                  <a:pt x="470154" y="192786"/>
                </a:cubicBezTo>
                <a:cubicBezTo>
                  <a:pt x="471170" y="193802"/>
                  <a:pt x="472186" y="195453"/>
                  <a:pt x="473202" y="197739"/>
                </a:cubicBezTo>
                <a:cubicBezTo>
                  <a:pt x="474218" y="200025"/>
                  <a:pt x="474726" y="201422"/>
                  <a:pt x="474726" y="201930"/>
                </a:cubicBezTo>
                <a:lnTo>
                  <a:pt x="474726" y="322326"/>
                </a:lnTo>
                <a:lnTo>
                  <a:pt x="420624" y="322326"/>
                </a:lnTo>
                <a:lnTo>
                  <a:pt x="420624" y="378714"/>
                </a:lnTo>
                <a:lnTo>
                  <a:pt x="197358" y="378714"/>
                </a:lnTo>
                <a:lnTo>
                  <a:pt x="197358" y="439674"/>
                </a:lnTo>
                <a:lnTo>
                  <a:pt x="474726" y="439674"/>
                </a:lnTo>
                <a:lnTo>
                  <a:pt x="474726" y="597408"/>
                </a:lnTo>
                <a:lnTo>
                  <a:pt x="0" y="597408"/>
                </a:lnTo>
                <a:lnTo>
                  <a:pt x="0" y="564642"/>
                </a:lnTo>
                <a:cubicBezTo>
                  <a:pt x="1524" y="564642"/>
                  <a:pt x="4064" y="564388"/>
                  <a:pt x="7620" y="563880"/>
                </a:cubicBezTo>
                <a:cubicBezTo>
                  <a:pt x="11176" y="563372"/>
                  <a:pt x="14859" y="562864"/>
                  <a:pt x="18669" y="562356"/>
                </a:cubicBezTo>
                <a:cubicBezTo>
                  <a:pt x="22479" y="561848"/>
                  <a:pt x="26162" y="561340"/>
                  <a:pt x="29718" y="560832"/>
                </a:cubicBezTo>
                <a:cubicBezTo>
                  <a:pt x="33274" y="560324"/>
                  <a:pt x="35814" y="560070"/>
                  <a:pt x="37338" y="560070"/>
                </a:cubicBezTo>
                <a:cubicBezTo>
                  <a:pt x="38354" y="559562"/>
                  <a:pt x="40005" y="558800"/>
                  <a:pt x="42291" y="557784"/>
                </a:cubicBezTo>
                <a:cubicBezTo>
                  <a:pt x="44577" y="556768"/>
                  <a:pt x="46228" y="555752"/>
                  <a:pt x="47244" y="554736"/>
                </a:cubicBezTo>
                <a:cubicBezTo>
                  <a:pt x="48260" y="553720"/>
                  <a:pt x="49784" y="550926"/>
                  <a:pt x="51816" y="546354"/>
                </a:cubicBezTo>
                <a:cubicBezTo>
                  <a:pt x="53848" y="541782"/>
                  <a:pt x="55372" y="538480"/>
                  <a:pt x="56388" y="536448"/>
                </a:cubicBezTo>
                <a:cubicBezTo>
                  <a:pt x="56388" y="535940"/>
                  <a:pt x="56515" y="535178"/>
                  <a:pt x="56769" y="534162"/>
                </a:cubicBezTo>
                <a:cubicBezTo>
                  <a:pt x="57023" y="533146"/>
                  <a:pt x="57150" y="532384"/>
                  <a:pt x="57150" y="531876"/>
                </a:cubicBezTo>
                <a:cubicBezTo>
                  <a:pt x="57150" y="530860"/>
                  <a:pt x="57023" y="529844"/>
                  <a:pt x="56769" y="528828"/>
                </a:cubicBezTo>
                <a:cubicBezTo>
                  <a:pt x="56515" y="527812"/>
                  <a:pt x="56388" y="527050"/>
                  <a:pt x="56388" y="526542"/>
                </a:cubicBezTo>
                <a:cubicBezTo>
                  <a:pt x="54864" y="527558"/>
                  <a:pt x="51689" y="529971"/>
                  <a:pt x="46863" y="533781"/>
                </a:cubicBezTo>
                <a:cubicBezTo>
                  <a:pt x="42037" y="537591"/>
                  <a:pt x="38862" y="540004"/>
                  <a:pt x="37338" y="541020"/>
                </a:cubicBezTo>
                <a:cubicBezTo>
                  <a:pt x="35814" y="542036"/>
                  <a:pt x="32639" y="543687"/>
                  <a:pt x="27813" y="545973"/>
                </a:cubicBezTo>
                <a:cubicBezTo>
                  <a:pt x="22987" y="548259"/>
                  <a:pt x="20066" y="549656"/>
                  <a:pt x="19050" y="550164"/>
                </a:cubicBezTo>
                <a:cubicBezTo>
                  <a:pt x="18034" y="550672"/>
                  <a:pt x="17272" y="550926"/>
                  <a:pt x="16764" y="550926"/>
                </a:cubicBezTo>
                <a:lnTo>
                  <a:pt x="14478" y="550926"/>
                </a:lnTo>
                <a:cubicBezTo>
                  <a:pt x="13462" y="550926"/>
                  <a:pt x="12446" y="550799"/>
                  <a:pt x="11430" y="550545"/>
                </a:cubicBezTo>
                <a:cubicBezTo>
                  <a:pt x="10414" y="550291"/>
                  <a:pt x="9652" y="550164"/>
                  <a:pt x="9144" y="550164"/>
                </a:cubicBezTo>
                <a:cubicBezTo>
                  <a:pt x="8128" y="550164"/>
                  <a:pt x="6350" y="549529"/>
                  <a:pt x="3810" y="548259"/>
                </a:cubicBezTo>
                <a:cubicBezTo>
                  <a:pt x="1270" y="546989"/>
                  <a:pt x="0" y="546100"/>
                  <a:pt x="0" y="545592"/>
                </a:cubicBezTo>
                <a:lnTo>
                  <a:pt x="0" y="519684"/>
                </a:lnTo>
                <a:lnTo>
                  <a:pt x="37338" y="519684"/>
                </a:lnTo>
                <a:cubicBezTo>
                  <a:pt x="38354" y="519684"/>
                  <a:pt x="40005" y="518160"/>
                  <a:pt x="42291" y="515112"/>
                </a:cubicBezTo>
                <a:cubicBezTo>
                  <a:pt x="44577" y="512064"/>
                  <a:pt x="46228" y="509778"/>
                  <a:pt x="47244" y="508254"/>
                </a:cubicBezTo>
                <a:cubicBezTo>
                  <a:pt x="47244" y="507238"/>
                  <a:pt x="47879" y="505079"/>
                  <a:pt x="49149" y="501777"/>
                </a:cubicBezTo>
                <a:cubicBezTo>
                  <a:pt x="50419" y="498475"/>
                  <a:pt x="51308" y="495808"/>
                  <a:pt x="51816" y="493776"/>
                </a:cubicBezTo>
                <a:cubicBezTo>
                  <a:pt x="52324" y="492252"/>
                  <a:pt x="53086" y="489077"/>
                  <a:pt x="54102" y="484251"/>
                </a:cubicBezTo>
                <a:cubicBezTo>
                  <a:pt x="55118" y="479425"/>
                  <a:pt x="55880" y="476504"/>
                  <a:pt x="56388" y="475488"/>
                </a:cubicBezTo>
                <a:cubicBezTo>
                  <a:pt x="56388" y="474980"/>
                  <a:pt x="56261" y="474091"/>
                  <a:pt x="56007" y="472821"/>
                </a:cubicBezTo>
                <a:cubicBezTo>
                  <a:pt x="55753" y="471551"/>
                  <a:pt x="55626" y="470662"/>
                  <a:pt x="55626" y="470154"/>
                </a:cubicBezTo>
                <a:lnTo>
                  <a:pt x="51816" y="470154"/>
                </a:lnTo>
                <a:cubicBezTo>
                  <a:pt x="51308" y="471170"/>
                  <a:pt x="50292" y="473075"/>
                  <a:pt x="48768" y="475869"/>
                </a:cubicBezTo>
                <a:cubicBezTo>
                  <a:pt x="47244" y="478663"/>
                  <a:pt x="45720" y="481584"/>
                  <a:pt x="44196" y="484632"/>
                </a:cubicBezTo>
                <a:cubicBezTo>
                  <a:pt x="42672" y="487680"/>
                  <a:pt x="41275" y="490474"/>
                  <a:pt x="40005" y="493014"/>
                </a:cubicBezTo>
                <a:cubicBezTo>
                  <a:pt x="38735" y="495554"/>
                  <a:pt x="37846" y="497332"/>
                  <a:pt x="37338" y="498348"/>
                </a:cubicBezTo>
                <a:cubicBezTo>
                  <a:pt x="37338" y="499364"/>
                  <a:pt x="36703" y="500380"/>
                  <a:pt x="35433" y="501396"/>
                </a:cubicBezTo>
                <a:cubicBezTo>
                  <a:pt x="34163" y="502412"/>
                  <a:pt x="33274" y="503174"/>
                  <a:pt x="32766" y="503682"/>
                </a:cubicBezTo>
                <a:cubicBezTo>
                  <a:pt x="31750" y="503682"/>
                  <a:pt x="28194" y="504317"/>
                  <a:pt x="22098" y="505587"/>
                </a:cubicBezTo>
                <a:cubicBezTo>
                  <a:pt x="16002" y="506857"/>
                  <a:pt x="11684" y="507746"/>
                  <a:pt x="9144" y="508254"/>
                </a:cubicBezTo>
                <a:lnTo>
                  <a:pt x="0" y="508254"/>
                </a:lnTo>
                <a:lnTo>
                  <a:pt x="0" y="275082"/>
                </a:lnTo>
                <a:lnTo>
                  <a:pt x="54102" y="275082"/>
                </a:lnTo>
                <a:lnTo>
                  <a:pt x="54102" y="218694"/>
                </a:lnTo>
                <a:lnTo>
                  <a:pt x="272796" y="218694"/>
                </a:lnTo>
                <a:lnTo>
                  <a:pt x="272796" y="157734"/>
                </a:lnTo>
                <a:lnTo>
                  <a:pt x="201930" y="157734"/>
                </a:lnTo>
                <a:cubicBezTo>
                  <a:pt x="201422" y="157734"/>
                  <a:pt x="200660" y="156845"/>
                  <a:pt x="199644" y="155067"/>
                </a:cubicBezTo>
                <a:cubicBezTo>
                  <a:pt x="198628" y="153289"/>
                  <a:pt x="197866" y="151892"/>
                  <a:pt x="197358" y="150876"/>
                </a:cubicBezTo>
                <a:cubicBezTo>
                  <a:pt x="197358" y="150368"/>
                  <a:pt x="197358" y="148844"/>
                  <a:pt x="197358" y="146304"/>
                </a:cubicBezTo>
                <a:cubicBezTo>
                  <a:pt x="197358" y="143764"/>
                  <a:pt x="197358" y="141224"/>
                  <a:pt x="197358" y="138684"/>
                </a:cubicBezTo>
                <a:cubicBezTo>
                  <a:pt x="197358" y="136144"/>
                  <a:pt x="197358" y="133731"/>
                  <a:pt x="197358" y="131445"/>
                </a:cubicBezTo>
                <a:cubicBezTo>
                  <a:pt x="197358" y="129159"/>
                  <a:pt x="197358" y="127762"/>
                  <a:pt x="197358" y="127254"/>
                </a:cubicBezTo>
                <a:cubicBezTo>
                  <a:pt x="197358" y="126746"/>
                  <a:pt x="196723" y="125857"/>
                  <a:pt x="195453" y="124587"/>
                </a:cubicBezTo>
                <a:cubicBezTo>
                  <a:pt x="194183" y="123317"/>
                  <a:pt x="193294" y="122682"/>
                  <a:pt x="192786" y="122682"/>
                </a:cubicBezTo>
                <a:cubicBezTo>
                  <a:pt x="192278" y="121666"/>
                  <a:pt x="191516" y="119888"/>
                  <a:pt x="190500" y="117348"/>
                </a:cubicBezTo>
                <a:cubicBezTo>
                  <a:pt x="189484" y="114808"/>
                  <a:pt x="188722" y="113284"/>
                  <a:pt x="188214" y="112776"/>
                </a:cubicBezTo>
                <a:cubicBezTo>
                  <a:pt x="187706" y="112268"/>
                  <a:pt x="186182" y="111506"/>
                  <a:pt x="183642" y="110490"/>
                </a:cubicBezTo>
                <a:cubicBezTo>
                  <a:pt x="181102" y="109474"/>
                  <a:pt x="179578" y="108712"/>
                  <a:pt x="179070" y="108204"/>
                </a:cubicBezTo>
                <a:cubicBezTo>
                  <a:pt x="178054" y="107696"/>
                  <a:pt x="177038" y="106172"/>
                  <a:pt x="176022" y="103632"/>
                </a:cubicBezTo>
                <a:cubicBezTo>
                  <a:pt x="175006" y="101092"/>
                  <a:pt x="174244" y="99568"/>
                  <a:pt x="173736" y="99060"/>
                </a:cubicBezTo>
                <a:cubicBezTo>
                  <a:pt x="173736" y="98552"/>
                  <a:pt x="173101" y="97663"/>
                  <a:pt x="171831" y="96393"/>
                </a:cubicBezTo>
                <a:cubicBezTo>
                  <a:pt x="170561" y="95123"/>
                  <a:pt x="169672" y="94488"/>
                  <a:pt x="169164" y="94488"/>
                </a:cubicBezTo>
                <a:cubicBezTo>
                  <a:pt x="168656" y="93472"/>
                  <a:pt x="167132" y="91059"/>
                  <a:pt x="164592" y="87249"/>
                </a:cubicBezTo>
                <a:cubicBezTo>
                  <a:pt x="162052" y="83439"/>
                  <a:pt x="160528" y="81026"/>
                  <a:pt x="160020" y="80010"/>
                </a:cubicBezTo>
                <a:cubicBezTo>
                  <a:pt x="159004" y="78994"/>
                  <a:pt x="157607" y="77343"/>
                  <a:pt x="155829" y="75057"/>
                </a:cubicBezTo>
                <a:cubicBezTo>
                  <a:pt x="154051" y="72771"/>
                  <a:pt x="152400" y="70612"/>
                  <a:pt x="150876" y="68580"/>
                </a:cubicBezTo>
                <a:cubicBezTo>
                  <a:pt x="148844" y="66548"/>
                  <a:pt x="147066" y="64008"/>
                  <a:pt x="145542" y="60960"/>
                </a:cubicBezTo>
                <a:lnTo>
                  <a:pt x="140970" y="60960"/>
                </a:lnTo>
                <a:cubicBezTo>
                  <a:pt x="141478" y="62484"/>
                  <a:pt x="142240" y="65659"/>
                  <a:pt x="143256" y="70485"/>
                </a:cubicBezTo>
                <a:cubicBezTo>
                  <a:pt x="144272" y="75311"/>
                  <a:pt x="145034" y="78486"/>
                  <a:pt x="145542" y="80010"/>
                </a:cubicBezTo>
                <a:cubicBezTo>
                  <a:pt x="146050" y="80518"/>
                  <a:pt x="146939" y="81407"/>
                  <a:pt x="148209" y="82677"/>
                </a:cubicBezTo>
                <a:cubicBezTo>
                  <a:pt x="149479" y="83947"/>
                  <a:pt x="150368" y="84582"/>
                  <a:pt x="150876" y="84582"/>
                </a:cubicBezTo>
                <a:cubicBezTo>
                  <a:pt x="150876" y="85090"/>
                  <a:pt x="151511" y="86614"/>
                  <a:pt x="152781" y="89154"/>
                </a:cubicBezTo>
                <a:cubicBezTo>
                  <a:pt x="154051" y="91694"/>
                  <a:pt x="154940" y="93472"/>
                  <a:pt x="155448" y="94488"/>
                </a:cubicBezTo>
                <a:cubicBezTo>
                  <a:pt x="155956" y="95504"/>
                  <a:pt x="156718" y="96266"/>
                  <a:pt x="157734" y="96774"/>
                </a:cubicBezTo>
                <a:lnTo>
                  <a:pt x="160020" y="99060"/>
                </a:lnTo>
                <a:cubicBezTo>
                  <a:pt x="160020" y="100076"/>
                  <a:pt x="159893" y="102362"/>
                  <a:pt x="159639" y="105918"/>
                </a:cubicBezTo>
                <a:cubicBezTo>
                  <a:pt x="159385" y="109474"/>
                  <a:pt x="159512" y="111760"/>
                  <a:pt x="160020" y="112776"/>
                </a:cubicBezTo>
                <a:cubicBezTo>
                  <a:pt x="160528" y="113792"/>
                  <a:pt x="162814" y="116205"/>
                  <a:pt x="166878" y="120015"/>
                </a:cubicBezTo>
                <a:cubicBezTo>
                  <a:pt x="170942" y="123825"/>
                  <a:pt x="173228" y="126238"/>
                  <a:pt x="173736" y="127254"/>
                </a:cubicBezTo>
                <a:cubicBezTo>
                  <a:pt x="174752" y="128270"/>
                  <a:pt x="175895" y="129794"/>
                  <a:pt x="177165" y="131826"/>
                </a:cubicBezTo>
                <a:cubicBezTo>
                  <a:pt x="178435" y="133858"/>
                  <a:pt x="179070" y="135382"/>
                  <a:pt x="179070" y="136398"/>
                </a:cubicBezTo>
                <a:cubicBezTo>
                  <a:pt x="179070" y="137922"/>
                  <a:pt x="179197" y="141097"/>
                  <a:pt x="179451" y="145923"/>
                </a:cubicBezTo>
                <a:cubicBezTo>
                  <a:pt x="179705" y="150749"/>
                  <a:pt x="179832" y="153924"/>
                  <a:pt x="179832" y="155448"/>
                </a:cubicBezTo>
                <a:lnTo>
                  <a:pt x="0" y="155448"/>
                </a:lnTo>
                <a:lnTo>
                  <a:pt x="0" y="0"/>
                </a:lnTo>
                <a:close/>
              </a:path>
            </a:pathLst>
          </a:custGeom>
          <a:solidFill>
            <a:srgbClr val="958365"/>
          </a:solidFill>
          <a:ln>
            <a:solidFill>
              <a:srgbClr val="9583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" name="Freeform: Shape 248">
            <a:extLst>
              <a:ext uri="{FF2B5EF4-FFF2-40B4-BE49-F238E27FC236}">
                <a16:creationId xmlns:a16="http://schemas.microsoft.com/office/drawing/2014/main" id="{63B48859-2A63-4E3E-83C1-327E4DD74B8B}"/>
              </a:ext>
            </a:extLst>
          </p:cNvPr>
          <p:cNvSpPr/>
          <p:nvPr/>
        </p:nvSpPr>
        <p:spPr>
          <a:xfrm>
            <a:off x="4878604" y="4813358"/>
            <a:ext cx="456438" cy="597408"/>
          </a:xfrm>
          <a:custGeom>
            <a:avLst/>
            <a:gdLst/>
            <a:ahLst/>
            <a:cxnLst/>
            <a:rect l="l" t="t" r="r" b="b"/>
            <a:pathLst>
              <a:path w="456438" h="597408">
                <a:moveTo>
                  <a:pt x="0" y="0"/>
                </a:moveTo>
                <a:lnTo>
                  <a:pt x="197358" y="0"/>
                </a:lnTo>
                <a:lnTo>
                  <a:pt x="197358" y="123444"/>
                </a:lnTo>
                <a:cubicBezTo>
                  <a:pt x="196850" y="123444"/>
                  <a:pt x="196088" y="123317"/>
                  <a:pt x="195072" y="123063"/>
                </a:cubicBezTo>
                <a:cubicBezTo>
                  <a:pt x="194056" y="122809"/>
                  <a:pt x="193294" y="122682"/>
                  <a:pt x="192786" y="122682"/>
                </a:cubicBezTo>
                <a:cubicBezTo>
                  <a:pt x="191770" y="122174"/>
                  <a:pt x="189992" y="121158"/>
                  <a:pt x="187452" y="119634"/>
                </a:cubicBezTo>
                <a:cubicBezTo>
                  <a:pt x="184912" y="118110"/>
                  <a:pt x="181991" y="116586"/>
                  <a:pt x="178689" y="115062"/>
                </a:cubicBezTo>
                <a:cubicBezTo>
                  <a:pt x="175387" y="113538"/>
                  <a:pt x="172339" y="112014"/>
                  <a:pt x="169545" y="110490"/>
                </a:cubicBezTo>
                <a:cubicBezTo>
                  <a:pt x="166751" y="108966"/>
                  <a:pt x="165100" y="108204"/>
                  <a:pt x="164592" y="108204"/>
                </a:cubicBezTo>
                <a:cubicBezTo>
                  <a:pt x="163576" y="108204"/>
                  <a:pt x="161798" y="108331"/>
                  <a:pt x="159258" y="108585"/>
                </a:cubicBezTo>
                <a:cubicBezTo>
                  <a:pt x="156718" y="108839"/>
                  <a:pt x="153797" y="109347"/>
                  <a:pt x="150495" y="110109"/>
                </a:cubicBezTo>
                <a:cubicBezTo>
                  <a:pt x="147193" y="110871"/>
                  <a:pt x="144145" y="111506"/>
                  <a:pt x="141351" y="112014"/>
                </a:cubicBezTo>
                <a:cubicBezTo>
                  <a:pt x="138557" y="112522"/>
                  <a:pt x="136906" y="112776"/>
                  <a:pt x="136398" y="112776"/>
                </a:cubicBezTo>
                <a:cubicBezTo>
                  <a:pt x="133858" y="113284"/>
                  <a:pt x="130683" y="113792"/>
                  <a:pt x="126873" y="114300"/>
                </a:cubicBezTo>
                <a:cubicBezTo>
                  <a:pt x="123063" y="114808"/>
                  <a:pt x="119126" y="115316"/>
                  <a:pt x="115062" y="115824"/>
                </a:cubicBezTo>
                <a:cubicBezTo>
                  <a:pt x="110998" y="116332"/>
                  <a:pt x="107442" y="116713"/>
                  <a:pt x="104394" y="116967"/>
                </a:cubicBezTo>
                <a:cubicBezTo>
                  <a:pt x="101346" y="117221"/>
                  <a:pt x="99568" y="117348"/>
                  <a:pt x="99060" y="117348"/>
                </a:cubicBezTo>
                <a:cubicBezTo>
                  <a:pt x="96520" y="117348"/>
                  <a:pt x="92329" y="117475"/>
                  <a:pt x="86487" y="117729"/>
                </a:cubicBezTo>
                <a:cubicBezTo>
                  <a:pt x="80645" y="117983"/>
                  <a:pt x="74422" y="118110"/>
                  <a:pt x="67818" y="118110"/>
                </a:cubicBezTo>
                <a:cubicBezTo>
                  <a:pt x="61214" y="118110"/>
                  <a:pt x="54991" y="117983"/>
                  <a:pt x="49149" y="117729"/>
                </a:cubicBezTo>
                <a:cubicBezTo>
                  <a:pt x="43307" y="117475"/>
                  <a:pt x="39370" y="117348"/>
                  <a:pt x="37338" y="117348"/>
                </a:cubicBezTo>
                <a:cubicBezTo>
                  <a:pt x="38354" y="119888"/>
                  <a:pt x="40132" y="121666"/>
                  <a:pt x="42672" y="122682"/>
                </a:cubicBezTo>
                <a:cubicBezTo>
                  <a:pt x="43688" y="123190"/>
                  <a:pt x="45974" y="123952"/>
                  <a:pt x="49530" y="124968"/>
                </a:cubicBezTo>
                <a:cubicBezTo>
                  <a:pt x="53086" y="125984"/>
                  <a:pt x="55372" y="126746"/>
                  <a:pt x="56388" y="127254"/>
                </a:cubicBezTo>
                <a:cubicBezTo>
                  <a:pt x="57912" y="127254"/>
                  <a:pt x="60071" y="127508"/>
                  <a:pt x="62865" y="128016"/>
                </a:cubicBezTo>
                <a:cubicBezTo>
                  <a:pt x="65659" y="128524"/>
                  <a:pt x="68580" y="129032"/>
                  <a:pt x="71628" y="129540"/>
                </a:cubicBezTo>
                <a:cubicBezTo>
                  <a:pt x="74676" y="130048"/>
                  <a:pt x="77343" y="130556"/>
                  <a:pt x="79629" y="131064"/>
                </a:cubicBezTo>
                <a:cubicBezTo>
                  <a:pt x="81915" y="131572"/>
                  <a:pt x="83566" y="131826"/>
                  <a:pt x="84582" y="131826"/>
                </a:cubicBezTo>
                <a:cubicBezTo>
                  <a:pt x="87630" y="131826"/>
                  <a:pt x="93218" y="132080"/>
                  <a:pt x="101346" y="132588"/>
                </a:cubicBezTo>
                <a:cubicBezTo>
                  <a:pt x="109474" y="133096"/>
                  <a:pt x="118110" y="133604"/>
                  <a:pt x="127254" y="134112"/>
                </a:cubicBezTo>
                <a:cubicBezTo>
                  <a:pt x="136398" y="134620"/>
                  <a:pt x="144907" y="135128"/>
                  <a:pt x="152781" y="135636"/>
                </a:cubicBezTo>
                <a:cubicBezTo>
                  <a:pt x="160655" y="136144"/>
                  <a:pt x="166116" y="136398"/>
                  <a:pt x="169164" y="136398"/>
                </a:cubicBezTo>
                <a:lnTo>
                  <a:pt x="199644" y="164592"/>
                </a:lnTo>
                <a:lnTo>
                  <a:pt x="199644" y="216408"/>
                </a:lnTo>
                <a:lnTo>
                  <a:pt x="256032" y="216408"/>
                </a:lnTo>
                <a:lnTo>
                  <a:pt x="256032" y="0"/>
                </a:lnTo>
                <a:lnTo>
                  <a:pt x="456438" y="0"/>
                </a:lnTo>
                <a:lnTo>
                  <a:pt x="456438" y="597408"/>
                </a:lnTo>
                <a:lnTo>
                  <a:pt x="333756" y="597408"/>
                </a:lnTo>
                <a:cubicBezTo>
                  <a:pt x="333756" y="597408"/>
                  <a:pt x="332613" y="596900"/>
                  <a:pt x="330327" y="595884"/>
                </a:cubicBezTo>
                <a:cubicBezTo>
                  <a:pt x="328041" y="594868"/>
                  <a:pt x="325374" y="593598"/>
                  <a:pt x="322326" y="592074"/>
                </a:cubicBezTo>
                <a:cubicBezTo>
                  <a:pt x="319278" y="590550"/>
                  <a:pt x="316230" y="588899"/>
                  <a:pt x="313182" y="587121"/>
                </a:cubicBezTo>
                <a:cubicBezTo>
                  <a:pt x="310134" y="585343"/>
                  <a:pt x="307594" y="583946"/>
                  <a:pt x="305562" y="582930"/>
                </a:cubicBezTo>
                <a:cubicBezTo>
                  <a:pt x="304546" y="582422"/>
                  <a:pt x="302260" y="580898"/>
                  <a:pt x="298704" y="578358"/>
                </a:cubicBezTo>
                <a:cubicBezTo>
                  <a:pt x="295148" y="575818"/>
                  <a:pt x="292862" y="574294"/>
                  <a:pt x="291846" y="573786"/>
                </a:cubicBezTo>
                <a:cubicBezTo>
                  <a:pt x="290830" y="573786"/>
                  <a:pt x="289687" y="573913"/>
                  <a:pt x="288417" y="574167"/>
                </a:cubicBezTo>
                <a:cubicBezTo>
                  <a:pt x="287147" y="574421"/>
                  <a:pt x="286258" y="574548"/>
                  <a:pt x="285750" y="574548"/>
                </a:cubicBezTo>
                <a:cubicBezTo>
                  <a:pt x="285750" y="575564"/>
                  <a:pt x="286004" y="577850"/>
                  <a:pt x="286512" y="581406"/>
                </a:cubicBezTo>
                <a:cubicBezTo>
                  <a:pt x="287020" y="584962"/>
                  <a:pt x="287274" y="587248"/>
                  <a:pt x="287274" y="588264"/>
                </a:cubicBezTo>
                <a:cubicBezTo>
                  <a:pt x="286766" y="589280"/>
                  <a:pt x="286004" y="591058"/>
                  <a:pt x="284988" y="593598"/>
                </a:cubicBezTo>
                <a:cubicBezTo>
                  <a:pt x="283972" y="596138"/>
                  <a:pt x="282956" y="597408"/>
                  <a:pt x="281940" y="597408"/>
                </a:cubicBezTo>
                <a:lnTo>
                  <a:pt x="259080" y="597408"/>
                </a:lnTo>
                <a:lnTo>
                  <a:pt x="259080" y="413766"/>
                </a:lnTo>
                <a:lnTo>
                  <a:pt x="338328" y="413766"/>
                </a:lnTo>
                <a:lnTo>
                  <a:pt x="343662" y="409194"/>
                </a:lnTo>
                <a:lnTo>
                  <a:pt x="324612" y="409194"/>
                </a:lnTo>
                <a:cubicBezTo>
                  <a:pt x="322072" y="409194"/>
                  <a:pt x="318135" y="408940"/>
                  <a:pt x="312801" y="408432"/>
                </a:cubicBezTo>
                <a:cubicBezTo>
                  <a:pt x="307467" y="407924"/>
                  <a:pt x="302006" y="407416"/>
                  <a:pt x="296418" y="406908"/>
                </a:cubicBezTo>
                <a:cubicBezTo>
                  <a:pt x="290830" y="406400"/>
                  <a:pt x="285750" y="405892"/>
                  <a:pt x="281178" y="405384"/>
                </a:cubicBezTo>
                <a:cubicBezTo>
                  <a:pt x="276606" y="404876"/>
                  <a:pt x="273812" y="404622"/>
                  <a:pt x="272796" y="404622"/>
                </a:cubicBezTo>
                <a:cubicBezTo>
                  <a:pt x="270764" y="404114"/>
                  <a:pt x="267970" y="403352"/>
                  <a:pt x="264414" y="402336"/>
                </a:cubicBezTo>
                <a:cubicBezTo>
                  <a:pt x="260858" y="401320"/>
                  <a:pt x="259080" y="400558"/>
                  <a:pt x="259080" y="400050"/>
                </a:cubicBezTo>
                <a:cubicBezTo>
                  <a:pt x="258064" y="398526"/>
                  <a:pt x="256921" y="394970"/>
                  <a:pt x="255651" y="389382"/>
                </a:cubicBezTo>
                <a:cubicBezTo>
                  <a:pt x="254381" y="383794"/>
                  <a:pt x="253746" y="380238"/>
                  <a:pt x="253746" y="378714"/>
                </a:cubicBezTo>
                <a:lnTo>
                  <a:pt x="0" y="378714"/>
                </a:lnTo>
                <a:lnTo>
                  <a:pt x="0" y="244602"/>
                </a:lnTo>
                <a:cubicBezTo>
                  <a:pt x="0" y="244094"/>
                  <a:pt x="508" y="243205"/>
                  <a:pt x="1524" y="241935"/>
                </a:cubicBezTo>
                <a:cubicBezTo>
                  <a:pt x="2540" y="240665"/>
                  <a:pt x="3556" y="240030"/>
                  <a:pt x="4572" y="240030"/>
                </a:cubicBezTo>
                <a:cubicBezTo>
                  <a:pt x="5588" y="239522"/>
                  <a:pt x="8763" y="239395"/>
                  <a:pt x="14097" y="239649"/>
                </a:cubicBezTo>
                <a:cubicBezTo>
                  <a:pt x="19431" y="239903"/>
                  <a:pt x="22606" y="240030"/>
                  <a:pt x="23622" y="240030"/>
                </a:cubicBezTo>
                <a:cubicBezTo>
                  <a:pt x="24130" y="240030"/>
                  <a:pt x="24892" y="239522"/>
                  <a:pt x="25908" y="238506"/>
                </a:cubicBezTo>
                <a:cubicBezTo>
                  <a:pt x="26924" y="237490"/>
                  <a:pt x="27686" y="236474"/>
                  <a:pt x="28194" y="235458"/>
                </a:cubicBezTo>
                <a:lnTo>
                  <a:pt x="28956" y="233172"/>
                </a:lnTo>
                <a:cubicBezTo>
                  <a:pt x="28956" y="233172"/>
                  <a:pt x="28702" y="232664"/>
                  <a:pt x="28194" y="231648"/>
                </a:cubicBezTo>
                <a:lnTo>
                  <a:pt x="28194" y="230886"/>
                </a:lnTo>
                <a:cubicBezTo>
                  <a:pt x="26162" y="230378"/>
                  <a:pt x="22098" y="229616"/>
                  <a:pt x="16002" y="228600"/>
                </a:cubicBezTo>
                <a:cubicBezTo>
                  <a:pt x="9906" y="227584"/>
                  <a:pt x="6096" y="226568"/>
                  <a:pt x="4572" y="225552"/>
                </a:cubicBezTo>
                <a:cubicBezTo>
                  <a:pt x="3556" y="225552"/>
                  <a:pt x="2540" y="224917"/>
                  <a:pt x="1524" y="223647"/>
                </a:cubicBezTo>
                <a:cubicBezTo>
                  <a:pt x="508" y="222377"/>
                  <a:pt x="0" y="221488"/>
                  <a:pt x="0" y="220980"/>
                </a:cubicBezTo>
                <a:lnTo>
                  <a:pt x="0" y="0"/>
                </a:lnTo>
                <a:close/>
              </a:path>
            </a:pathLst>
          </a:custGeom>
          <a:solidFill>
            <a:srgbClr val="958365"/>
          </a:solidFill>
          <a:ln>
            <a:solidFill>
              <a:srgbClr val="9583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Freeform: Shape 247">
            <a:extLst>
              <a:ext uri="{FF2B5EF4-FFF2-40B4-BE49-F238E27FC236}">
                <a16:creationId xmlns:a16="http://schemas.microsoft.com/office/drawing/2014/main" id="{74F9756B-57BC-47DD-9A94-F7107E680194}"/>
              </a:ext>
            </a:extLst>
          </p:cNvPr>
          <p:cNvSpPr/>
          <p:nvPr/>
        </p:nvSpPr>
        <p:spPr>
          <a:xfrm>
            <a:off x="5392573" y="4813358"/>
            <a:ext cx="474726" cy="597408"/>
          </a:xfrm>
          <a:custGeom>
            <a:avLst/>
            <a:gdLst/>
            <a:ahLst/>
            <a:cxnLst/>
            <a:rect l="l" t="t" r="r" b="b"/>
            <a:pathLst>
              <a:path w="474726" h="597408">
                <a:moveTo>
                  <a:pt x="0" y="0"/>
                </a:moveTo>
                <a:lnTo>
                  <a:pt x="474726" y="0"/>
                </a:lnTo>
                <a:lnTo>
                  <a:pt x="474726" y="157734"/>
                </a:lnTo>
                <a:lnTo>
                  <a:pt x="201930" y="157734"/>
                </a:lnTo>
                <a:lnTo>
                  <a:pt x="201930" y="218694"/>
                </a:lnTo>
                <a:lnTo>
                  <a:pt x="324612" y="218694"/>
                </a:lnTo>
                <a:cubicBezTo>
                  <a:pt x="325120" y="219710"/>
                  <a:pt x="325883" y="221742"/>
                  <a:pt x="326898" y="224790"/>
                </a:cubicBezTo>
                <a:cubicBezTo>
                  <a:pt x="327914" y="227838"/>
                  <a:pt x="328676" y="229870"/>
                  <a:pt x="329184" y="230886"/>
                </a:cubicBezTo>
                <a:cubicBezTo>
                  <a:pt x="329692" y="230886"/>
                  <a:pt x="330581" y="231521"/>
                  <a:pt x="331851" y="232791"/>
                </a:cubicBezTo>
                <a:cubicBezTo>
                  <a:pt x="333121" y="234061"/>
                  <a:pt x="333756" y="234950"/>
                  <a:pt x="333756" y="235458"/>
                </a:cubicBezTo>
                <a:cubicBezTo>
                  <a:pt x="334265" y="236982"/>
                  <a:pt x="335026" y="239522"/>
                  <a:pt x="336042" y="243078"/>
                </a:cubicBezTo>
                <a:cubicBezTo>
                  <a:pt x="337058" y="246634"/>
                  <a:pt x="338074" y="250317"/>
                  <a:pt x="339090" y="254127"/>
                </a:cubicBezTo>
                <a:cubicBezTo>
                  <a:pt x="340106" y="257937"/>
                  <a:pt x="340995" y="261620"/>
                  <a:pt x="341757" y="265176"/>
                </a:cubicBezTo>
                <a:cubicBezTo>
                  <a:pt x="342519" y="268732"/>
                  <a:pt x="343154" y="271272"/>
                  <a:pt x="343662" y="272796"/>
                </a:cubicBezTo>
                <a:cubicBezTo>
                  <a:pt x="343662" y="271780"/>
                  <a:pt x="344297" y="269494"/>
                  <a:pt x="345567" y="265938"/>
                </a:cubicBezTo>
                <a:cubicBezTo>
                  <a:pt x="346837" y="262382"/>
                  <a:pt x="347726" y="260096"/>
                  <a:pt x="348234" y="259080"/>
                </a:cubicBezTo>
                <a:cubicBezTo>
                  <a:pt x="349250" y="256032"/>
                  <a:pt x="351028" y="251460"/>
                  <a:pt x="353568" y="245364"/>
                </a:cubicBezTo>
                <a:cubicBezTo>
                  <a:pt x="356108" y="239268"/>
                  <a:pt x="357378" y="235966"/>
                  <a:pt x="357378" y="235458"/>
                </a:cubicBezTo>
                <a:cubicBezTo>
                  <a:pt x="358902" y="232918"/>
                  <a:pt x="361442" y="229870"/>
                  <a:pt x="364998" y="226314"/>
                </a:cubicBezTo>
                <a:cubicBezTo>
                  <a:pt x="368554" y="222758"/>
                  <a:pt x="370841" y="220980"/>
                  <a:pt x="371856" y="220980"/>
                </a:cubicBezTo>
                <a:lnTo>
                  <a:pt x="420624" y="220980"/>
                </a:lnTo>
                <a:lnTo>
                  <a:pt x="420624" y="275082"/>
                </a:lnTo>
                <a:lnTo>
                  <a:pt x="474726" y="275082"/>
                </a:lnTo>
                <a:lnTo>
                  <a:pt x="474726" y="543306"/>
                </a:lnTo>
                <a:lnTo>
                  <a:pt x="420624" y="543306"/>
                </a:lnTo>
                <a:lnTo>
                  <a:pt x="420624" y="597408"/>
                </a:lnTo>
                <a:lnTo>
                  <a:pt x="376428" y="597408"/>
                </a:lnTo>
                <a:cubicBezTo>
                  <a:pt x="375920" y="597408"/>
                  <a:pt x="375158" y="596900"/>
                  <a:pt x="374142" y="595884"/>
                </a:cubicBezTo>
                <a:cubicBezTo>
                  <a:pt x="373126" y="594868"/>
                  <a:pt x="372365" y="593852"/>
                  <a:pt x="371856" y="592836"/>
                </a:cubicBezTo>
                <a:cubicBezTo>
                  <a:pt x="370841" y="591820"/>
                  <a:pt x="369824" y="590169"/>
                  <a:pt x="368808" y="587883"/>
                </a:cubicBezTo>
                <a:cubicBezTo>
                  <a:pt x="367792" y="585597"/>
                  <a:pt x="367031" y="583946"/>
                  <a:pt x="366522" y="582930"/>
                </a:cubicBezTo>
                <a:cubicBezTo>
                  <a:pt x="366014" y="581914"/>
                  <a:pt x="365252" y="578866"/>
                  <a:pt x="364236" y="573786"/>
                </a:cubicBezTo>
                <a:cubicBezTo>
                  <a:pt x="363220" y="568706"/>
                  <a:pt x="362458" y="565658"/>
                  <a:pt x="361950" y="564642"/>
                </a:cubicBezTo>
                <a:cubicBezTo>
                  <a:pt x="361950" y="563118"/>
                  <a:pt x="361696" y="560324"/>
                  <a:pt x="361188" y="556260"/>
                </a:cubicBezTo>
                <a:cubicBezTo>
                  <a:pt x="360680" y="552196"/>
                  <a:pt x="360173" y="547878"/>
                  <a:pt x="359664" y="543306"/>
                </a:cubicBezTo>
                <a:cubicBezTo>
                  <a:pt x="359156" y="538734"/>
                  <a:pt x="358649" y="534416"/>
                  <a:pt x="358140" y="530352"/>
                </a:cubicBezTo>
                <a:cubicBezTo>
                  <a:pt x="357632" y="526288"/>
                  <a:pt x="357378" y="523494"/>
                  <a:pt x="357378" y="521970"/>
                </a:cubicBezTo>
                <a:lnTo>
                  <a:pt x="352806" y="526542"/>
                </a:lnTo>
                <a:cubicBezTo>
                  <a:pt x="352298" y="527558"/>
                  <a:pt x="351409" y="529971"/>
                  <a:pt x="350139" y="533781"/>
                </a:cubicBezTo>
                <a:cubicBezTo>
                  <a:pt x="348869" y="537591"/>
                  <a:pt x="348234" y="540004"/>
                  <a:pt x="348234" y="541020"/>
                </a:cubicBezTo>
                <a:cubicBezTo>
                  <a:pt x="348234" y="543052"/>
                  <a:pt x="347981" y="546735"/>
                  <a:pt x="347472" y="552069"/>
                </a:cubicBezTo>
                <a:cubicBezTo>
                  <a:pt x="346964" y="557403"/>
                  <a:pt x="346457" y="563118"/>
                  <a:pt x="345948" y="569214"/>
                </a:cubicBezTo>
                <a:cubicBezTo>
                  <a:pt x="345440" y="575310"/>
                  <a:pt x="344933" y="581025"/>
                  <a:pt x="344424" y="586359"/>
                </a:cubicBezTo>
                <a:cubicBezTo>
                  <a:pt x="343916" y="591693"/>
                  <a:pt x="343662" y="595376"/>
                  <a:pt x="343662" y="597408"/>
                </a:cubicBezTo>
                <a:lnTo>
                  <a:pt x="155448" y="597408"/>
                </a:lnTo>
                <a:cubicBezTo>
                  <a:pt x="154940" y="597408"/>
                  <a:pt x="153543" y="596392"/>
                  <a:pt x="151257" y="594360"/>
                </a:cubicBezTo>
                <a:cubicBezTo>
                  <a:pt x="148971" y="592328"/>
                  <a:pt x="146431" y="589788"/>
                  <a:pt x="143637" y="586740"/>
                </a:cubicBezTo>
                <a:cubicBezTo>
                  <a:pt x="140843" y="583692"/>
                  <a:pt x="137922" y="580517"/>
                  <a:pt x="134874" y="577215"/>
                </a:cubicBezTo>
                <a:cubicBezTo>
                  <a:pt x="131826" y="573913"/>
                  <a:pt x="129286" y="571246"/>
                  <a:pt x="127254" y="569214"/>
                </a:cubicBezTo>
                <a:cubicBezTo>
                  <a:pt x="126238" y="568198"/>
                  <a:pt x="124587" y="565912"/>
                  <a:pt x="122301" y="562356"/>
                </a:cubicBezTo>
                <a:cubicBezTo>
                  <a:pt x="120015" y="558800"/>
                  <a:pt x="118364" y="556260"/>
                  <a:pt x="117348" y="554736"/>
                </a:cubicBezTo>
                <a:cubicBezTo>
                  <a:pt x="116332" y="552704"/>
                  <a:pt x="114681" y="549402"/>
                  <a:pt x="112395" y="544830"/>
                </a:cubicBezTo>
                <a:cubicBezTo>
                  <a:pt x="110109" y="540258"/>
                  <a:pt x="108712" y="537464"/>
                  <a:pt x="108204" y="536448"/>
                </a:cubicBezTo>
                <a:cubicBezTo>
                  <a:pt x="107696" y="534924"/>
                  <a:pt x="107188" y="532384"/>
                  <a:pt x="106680" y="528828"/>
                </a:cubicBezTo>
                <a:cubicBezTo>
                  <a:pt x="106172" y="525272"/>
                  <a:pt x="105664" y="521462"/>
                  <a:pt x="105156" y="517398"/>
                </a:cubicBezTo>
                <a:cubicBezTo>
                  <a:pt x="104648" y="513334"/>
                  <a:pt x="104267" y="509524"/>
                  <a:pt x="104013" y="505968"/>
                </a:cubicBezTo>
                <a:cubicBezTo>
                  <a:pt x="103759" y="502412"/>
                  <a:pt x="103632" y="499872"/>
                  <a:pt x="103632" y="498348"/>
                </a:cubicBezTo>
                <a:cubicBezTo>
                  <a:pt x="103124" y="498856"/>
                  <a:pt x="102235" y="499618"/>
                  <a:pt x="100965" y="500634"/>
                </a:cubicBezTo>
                <a:cubicBezTo>
                  <a:pt x="99695" y="501650"/>
                  <a:pt x="99060" y="502666"/>
                  <a:pt x="99060" y="503682"/>
                </a:cubicBezTo>
                <a:cubicBezTo>
                  <a:pt x="98044" y="505206"/>
                  <a:pt x="96901" y="509016"/>
                  <a:pt x="95631" y="515112"/>
                </a:cubicBezTo>
                <a:cubicBezTo>
                  <a:pt x="94361" y="521208"/>
                  <a:pt x="93726" y="525018"/>
                  <a:pt x="93726" y="526542"/>
                </a:cubicBezTo>
                <a:lnTo>
                  <a:pt x="93726" y="588264"/>
                </a:lnTo>
                <a:cubicBezTo>
                  <a:pt x="93726" y="588772"/>
                  <a:pt x="93218" y="589534"/>
                  <a:pt x="92202" y="590550"/>
                </a:cubicBezTo>
                <a:cubicBezTo>
                  <a:pt x="91186" y="591566"/>
                  <a:pt x="90170" y="592328"/>
                  <a:pt x="89154" y="592836"/>
                </a:cubicBezTo>
                <a:cubicBezTo>
                  <a:pt x="88138" y="593852"/>
                  <a:pt x="86487" y="594868"/>
                  <a:pt x="84201" y="595884"/>
                </a:cubicBezTo>
                <a:cubicBezTo>
                  <a:pt x="81915" y="596900"/>
                  <a:pt x="80518" y="597408"/>
                  <a:pt x="80010" y="597408"/>
                </a:cubicBezTo>
                <a:lnTo>
                  <a:pt x="0" y="597408"/>
                </a:lnTo>
                <a:lnTo>
                  <a:pt x="0" y="439674"/>
                </a:lnTo>
                <a:lnTo>
                  <a:pt x="268224" y="439674"/>
                </a:lnTo>
                <a:lnTo>
                  <a:pt x="268224" y="378714"/>
                </a:lnTo>
                <a:lnTo>
                  <a:pt x="54102" y="378714"/>
                </a:lnTo>
                <a:lnTo>
                  <a:pt x="54102" y="322326"/>
                </a:lnTo>
                <a:lnTo>
                  <a:pt x="0" y="322326"/>
                </a:lnTo>
                <a:lnTo>
                  <a:pt x="0" y="188214"/>
                </a:lnTo>
                <a:cubicBezTo>
                  <a:pt x="0" y="187706"/>
                  <a:pt x="508" y="186817"/>
                  <a:pt x="1524" y="185547"/>
                </a:cubicBezTo>
                <a:cubicBezTo>
                  <a:pt x="2540" y="184277"/>
                  <a:pt x="3556" y="183642"/>
                  <a:pt x="4572" y="183642"/>
                </a:cubicBezTo>
                <a:cubicBezTo>
                  <a:pt x="5588" y="183134"/>
                  <a:pt x="8382" y="182372"/>
                  <a:pt x="12954" y="181356"/>
                </a:cubicBezTo>
                <a:cubicBezTo>
                  <a:pt x="17526" y="180340"/>
                  <a:pt x="21082" y="179578"/>
                  <a:pt x="23622" y="179070"/>
                </a:cubicBezTo>
                <a:cubicBezTo>
                  <a:pt x="25654" y="178054"/>
                  <a:pt x="30226" y="177038"/>
                  <a:pt x="37338" y="176022"/>
                </a:cubicBezTo>
                <a:cubicBezTo>
                  <a:pt x="44450" y="175006"/>
                  <a:pt x="49276" y="174244"/>
                  <a:pt x="51816" y="173736"/>
                </a:cubicBezTo>
                <a:cubicBezTo>
                  <a:pt x="52832" y="173736"/>
                  <a:pt x="55372" y="173482"/>
                  <a:pt x="59436" y="172974"/>
                </a:cubicBezTo>
                <a:cubicBezTo>
                  <a:pt x="63500" y="172466"/>
                  <a:pt x="67945" y="171958"/>
                  <a:pt x="72771" y="171450"/>
                </a:cubicBezTo>
                <a:cubicBezTo>
                  <a:pt x="77597" y="170942"/>
                  <a:pt x="82042" y="170434"/>
                  <a:pt x="86106" y="169926"/>
                </a:cubicBezTo>
                <a:cubicBezTo>
                  <a:pt x="90170" y="169418"/>
                  <a:pt x="92710" y="169164"/>
                  <a:pt x="93726" y="169164"/>
                </a:cubicBezTo>
                <a:cubicBezTo>
                  <a:pt x="94742" y="169164"/>
                  <a:pt x="97155" y="168529"/>
                  <a:pt x="100965" y="167259"/>
                </a:cubicBezTo>
                <a:cubicBezTo>
                  <a:pt x="104775" y="165989"/>
                  <a:pt x="107188" y="165100"/>
                  <a:pt x="108204" y="164592"/>
                </a:cubicBezTo>
                <a:cubicBezTo>
                  <a:pt x="109728" y="164084"/>
                  <a:pt x="112903" y="163322"/>
                  <a:pt x="117729" y="162306"/>
                </a:cubicBezTo>
                <a:cubicBezTo>
                  <a:pt x="122555" y="161290"/>
                  <a:pt x="125730" y="160528"/>
                  <a:pt x="127254" y="160020"/>
                </a:cubicBezTo>
                <a:lnTo>
                  <a:pt x="127254" y="155448"/>
                </a:lnTo>
                <a:cubicBezTo>
                  <a:pt x="127254" y="155448"/>
                  <a:pt x="126238" y="155194"/>
                  <a:pt x="124206" y="154686"/>
                </a:cubicBezTo>
                <a:cubicBezTo>
                  <a:pt x="122174" y="154178"/>
                  <a:pt x="119634" y="153670"/>
                  <a:pt x="116586" y="153162"/>
                </a:cubicBezTo>
                <a:cubicBezTo>
                  <a:pt x="113538" y="152654"/>
                  <a:pt x="110363" y="152146"/>
                  <a:pt x="107061" y="151638"/>
                </a:cubicBezTo>
                <a:cubicBezTo>
                  <a:pt x="103759" y="151130"/>
                  <a:pt x="101092" y="150876"/>
                  <a:pt x="99060" y="150876"/>
                </a:cubicBezTo>
                <a:cubicBezTo>
                  <a:pt x="98044" y="150876"/>
                  <a:pt x="95631" y="150749"/>
                  <a:pt x="91821" y="150495"/>
                </a:cubicBezTo>
                <a:cubicBezTo>
                  <a:pt x="88011" y="150241"/>
                  <a:pt x="84836" y="150114"/>
                  <a:pt x="82296" y="150114"/>
                </a:cubicBezTo>
                <a:cubicBezTo>
                  <a:pt x="79756" y="150114"/>
                  <a:pt x="76581" y="150241"/>
                  <a:pt x="72771" y="150495"/>
                </a:cubicBezTo>
                <a:cubicBezTo>
                  <a:pt x="68961" y="150749"/>
                  <a:pt x="66548" y="150876"/>
                  <a:pt x="65532" y="150876"/>
                </a:cubicBezTo>
                <a:cubicBezTo>
                  <a:pt x="65024" y="150876"/>
                  <a:pt x="63627" y="151130"/>
                  <a:pt x="61341" y="151638"/>
                </a:cubicBezTo>
                <a:cubicBezTo>
                  <a:pt x="59055" y="152146"/>
                  <a:pt x="56642" y="152654"/>
                  <a:pt x="54102" y="153162"/>
                </a:cubicBezTo>
                <a:cubicBezTo>
                  <a:pt x="51562" y="153670"/>
                  <a:pt x="49149" y="154178"/>
                  <a:pt x="46863" y="154686"/>
                </a:cubicBezTo>
                <a:cubicBezTo>
                  <a:pt x="44577" y="155194"/>
                  <a:pt x="43180" y="155448"/>
                  <a:pt x="42672" y="155448"/>
                </a:cubicBezTo>
                <a:cubicBezTo>
                  <a:pt x="41656" y="155448"/>
                  <a:pt x="37973" y="154813"/>
                  <a:pt x="31623" y="153543"/>
                </a:cubicBezTo>
                <a:cubicBezTo>
                  <a:pt x="25273" y="152273"/>
                  <a:pt x="21082" y="151384"/>
                  <a:pt x="19050" y="150876"/>
                </a:cubicBezTo>
                <a:cubicBezTo>
                  <a:pt x="18034" y="150368"/>
                  <a:pt x="16383" y="149606"/>
                  <a:pt x="14097" y="148590"/>
                </a:cubicBezTo>
                <a:cubicBezTo>
                  <a:pt x="11811" y="147574"/>
                  <a:pt x="10160" y="146558"/>
                  <a:pt x="9144" y="145542"/>
                </a:cubicBezTo>
                <a:cubicBezTo>
                  <a:pt x="8636" y="145542"/>
                  <a:pt x="7874" y="144907"/>
                  <a:pt x="6858" y="143637"/>
                </a:cubicBezTo>
                <a:cubicBezTo>
                  <a:pt x="5842" y="142367"/>
                  <a:pt x="5080" y="141478"/>
                  <a:pt x="4572" y="140970"/>
                </a:cubicBezTo>
                <a:cubicBezTo>
                  <a:pt x="3556" y="139954"/>
                  <a:pt x="2540" y="138303"/>
                  <a:pt x="1524" y="136017"/>
                </a:cubicBezTo>
                <a:cubicBezTo>
                  <a:pt x="508" y="133731"/>
                  <a:pt x="0" y="132334"/>
                  <a:pt x="0" y="131826"/>
                </a:cubicBezTo>
                <a:lnTo>
                  <a:pt x="0" y="0"/>
                </a:lnTo>
                <a:close/>
              </a:path>
            </a:pathLst>
          </a:custGeom>
          <a:solidFill>
            <a:srgbClr val="958365"/>
          </a:solidFill>
          <a:ln>
            <a:solidFill>
              <a:srgbClr val="9583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" name="Freeform: Shape 246">
            <a:extLst>
              <a:ext uri="{FF2B5EF4-FFF2-40B4-BE49-F238E27FC236}">
                <a16:creationId xmlns:a16="http://schemas.microsoft.com/office/drawing/2014/main" id="{0ACDE3B0-B7E7-49D6-892D-423EE8ECED2D}"/>
              </a:ext>
            </a:extLst>
          </p:cNvPr>
          <p:cNvSpPr/>
          <p:nvPr/>
        </p:nvSpPr>
        <p:spPr>
          <a:xfrm>
            <a:off x="5925973" y="4813358"/>
            <a:ext cx="456438" cy="597408"/>
          </a:xfrm>
          <a:custGeom>
            <a:avLst/>
            <a:gdLst/>
            <a:ahLst/>
            <a:cxnLst/>
            <a:rect l="l" t="t" r="r" b="b"/>
            <a:pathLst>
              <a:path w="456438" h="597408">
                <a:moveTo>
                  <a:pt x="0" y="0"/>
                </a:moveTo>
                <a:lnTo>
                  <a:pt x="80010" y="0"/>
                </a:lnTo>
                <a:cubicBezTo>
                  <a:pt x="80518" y="0"/>
                  <a:pt x="82550" y="1778"/>
                  <a:pt x="86106" y="5334"/>
                </a:cubicBezTo>
                <a:cubicBezTo>
                  <a:pt x="89662" y="8890"/>
                  <a:pt x="92202" y="11938"/>
                  <a:pt x="93726" y="14478"/>
                </a:cubicBezTo>
                <a:cubicBezTo>
                  <a:pt x="95250" y="16002"/>
                  <a:pt x="97282" y="18542"/>
                  <a:pt x="99822" y="22098"/>
                </a:cubicBezTo>
                <a:cubicBezTo>
                  <a:pt x="102362" y="25654"/>
                  <a:pt x="103632" y="27686"/>
                  <a:pt x="103632" y="28194"/>
                </a:cubicBezTo>
                <a:lnTo>
                  <a:pt x="103632" y="164592"/>
                </a:lnTo>
                <a:lnTo>
                  <a:pt x="112776" y="150876"/>
                </a:lnTo>
                <a:cubicBezTo>
                  <a:pt x="112776" y="148336"/>
                  <a:pt x="113030" y="144145"/>
                  <a:pt x="113538" y="138303"/>
                </a:cubicBezTo>
                <a:cubicBezTo>
                  <a:pt x="114046" y="132461"/>
                  <a:pt x="114554" y="126238"/>
                  <a:pt x="115062" y="119634"/>
                </a:cubicBezTo>
                <a:cubicBezTo>
                  <a:pt x="115570" y="113030"/>
                  <a:pt x="116078" y="106934"/>
                  <a:pt x="116586" y="101346"/>
                </a:cubicBezTo>
                <a:cubicBezTo>
                  <a:pt x="117094" y="95758"/>
                  <a:pt x="117348" y="91694"/>
                  <a:pt x="117348" y="89154"/>
                </a:cubicBezTo>
                <a:cubicBezTo>
                  <a:pt x="117348" y="88138"/>
                  <a:pt x="118110" y="85852"/>
                  <a:pt x="119634" y="82296"/>
                </a:cubicBezTo>
                <a:cubicBezTo>
                  <a:pt x="121158" y="78740"/>
                  <a:pt x="121920" y="76454"/>
                  <a:pt x="121920" y="75438"/>
                </a:cubicBezTo>
                <a:cubicBezTo>
                  <a:pt x="121920" y="74930"/>
                  <a:pt x="122047" y="71628"/>
                  <a:pt x="122301" y="65532"/>
                </a:cubicBezTo>
                <a:cubicBezTo>
                  <a:pt x="122555" y="59436"/>
                  <a:pt x="122682" y="54864"/>
                  <a:pt x="122682" y="51816"/>
                </a:cubicBezTo>
                <a:cubicBezTo>
                  <a:pt x="122682" y="48768"/>
                  <a:pt x="122555" y="44196"/>
                  <a:pt x="122301" y="38100"/>
                </a:cubicBezTo>
                <a:cubicBezTo>
                  <a:pt x="122047" y="32004"/>
                  <a:pt x="121920" y="28702"/>
                  <a:pt x="121920" y="28194"/>
                </a:cubicBezTo>
                <a:cubicBezTo>
                  <a:pt x="121920" y="27178"/>
                  <a:pt x="121285" y="24003"/>
                  <a:pt x="120015" y="18669"/>
                </a:cubicBezTo>
                <a:cubicBezTo>
                  <a:pt x="118745" y="13335"/>
                  <a:pt x="117856" y="10160"/>
                  <a:pt x="117348" y="9144"/>
                </a:cubicBezTo>
                <a:cubicBezTo>
                  <a:pt x="117348" y="8636"/>
                  <a:pt x="117221" y="7239"/>
                  <a:pt x="116967" y="4953"/>
                </a:cubicBezTo>
                <a:cubicBezTo>
                  <a:pt x="116713" y="2667"/>
                  <a:pt x="116586" y="1016"/>
                  <a:pt x="116586" y="0"/>
                </a:cubicBezTo>
                <a:lnTo>
                  <a:pt x="456438" y="0"/>
                </a:lnTo>
                <a:lnTo>
                  <a:pt x="456438" y="157734"/>
                </a:lnTo>
                <a:lnTo>
                  <a:pt x="201930" y="157734"/>
                </a:lnTo>
                <a:lnTo>
                  <a:pt x="201930" y="218694"/>
                </a:lnTo>
                <a:lnTo>
                  <a:pt x="456438" y="218694"/>
                </a:lnTo>
                <a:lnTo>
                  <a:pt x="456438" y="597408"/>
                </a:lnTo>
                <a:lnTo>
                  <a:pt x="371856" y="597408"/>
                </a:lnTo>
                <a:cubicBezTo>
                  <a:pt x="371348" y="595376"/>
                  <a:pt x="370586" y="591312"/>
                  <a:pt x="369571" y="585216"/>
                </a:cubicBezTo>
                <a:cubicBezTo>
                  <a:pt x="368554" y="579120"/>
                  <a:pt x="367538" y="575310"/>
                  <a:pt x="366522" y="573786"/>
                </a:cubicBezTo>
                <a:cubicBezTo>
                  <a:pt x="366522" y="573278"/>
                  <a:pt x="366014" y="572516"/>
                  <a:pt x="364998" y="571500"/>
                </a:cubicBezTo>
                <a:cubicBezTo>
                  <a:pt x="363983" y="570484"/>
                  <a:pt x="362966" y="569722"/>
                  <a:pt x="361950" y="569214"/>
                </a:cubicBezTo>
                <a:lnTo>
                  <a:pt x="361188" y="569214"/>
                </a:lnTo>
                <a:cubicBezTo>
                  <a:pt x="360680" y="569214"/>
                  <a:pt x="360172" y="568960"/>
                  <a:pt x="359664" y="568452"/>
                </a:cubicBezTo>
                <a:cubicBezTo>
                  <a:pt x="359156" y="568452"/>
                  <a:pt x="358903" y="568579"/>
                  <a:pt x="358903" y="568833"/>
                </a:cubicBezTo>
                <a:cubicBezTo>
                  <a:pt x="358903" y="569087"/>
                  <a:pt x="358649" y="569214"/>
                  <a:pt x="358140" y="569214"/>
                </a:cubicBezTo>
                <a:lnTo>
                  <a:pt x="357378" y="569214"/>
                </a:lnTo>
                <a:cubicBezTo>
                  <a:pt x="356870" y="570230"/>
                  <a:pt x="356108" y="572643"/>
                  <a:pt x="355092" y="576453"/>
                </a:cubicBezTo>
                <a:cubicBezTo>
                  <a:pt x="354076" y="580263"/>
                  <a:pt x="353314" y="582422"/>
                  <a:pt x="352806" y="582930"/>
                </a:cubicBezTo>
                <a:cubicBezTo>
                  <a:pt x="352298" y="583946"/>
                  <a:pt x="351536" y="585724"/>
                  <a:pt x="350520" y="588264"/>
                </a:cubicBezTo>
                <a:cubicBezTo>
                  <a:pt x="349504" y="590804"/>
                  <a:pt x="348742" y="592328"/>
                  <a:pt x="348234" y="592836"/>
                </a:cubicBezTo>
                <a:cubicBezTo>
                  <a:pt x="347726" y="593344"/>
                  <a:pt x="347345" y="593852"/>
                  <a:pt x="347091" y="594360"/>
                </a:cubicBezTo>
                <a:cubicBezTo>
                  <a:pt x="346837" y="594868"/>
                  <a:pt x="346456" y="595376"/>
                  <a:pt x="345948" y="595884"/>
                </a:cubicBezTo>
                <a:cubicBezTo>
                  <a:pt x="345440" y="596392"/>
                  <a:pt x="344678" y="596900"/>
                  <a:pt x="343662" y="597408"/>
                </a:cubicBezTo>
                <a:lnTo>
                  <a:pt x="32766" y="597408"/>
                </a:lnTo>
                <a:cubicBezTo>
                  <a:pt x="32258" y="597408"/>
                  <a:pt x="31496" y="596900"/>
                  <a:pt x="30480" y="595884"/>
                </a:cubicBezTo>
                <a:cubicBezTo>
                  <a:pt x="29464" y="594868"/>
                  <a:pt x="28702" y="593852"/>
                  <a:pt x="28194" y="592836"/>
                </a:cubicBezTo>
                <a:cubicBezTo>
                  <a:pt x="27686" y="592328"/>
                  <a:pt x="27432" y="591820"/>
                  <a:pt x="27432" y="591312"/>
                </a:cubicBezTo>
                <a:lnTo>
                  <a:pt x="27432" y="588264"/>
                </a:lnTo>
                <a:cubicBezTo>
                  <a:pt x="27432" y="587248"/>
                  <a:pt x="27559" y="586232"/>
                  <a:pt x="27813" y="585216"/>
                </a:cubicBezTo>
                <a:cubicBezTo>
                  <a:pt x="28067" y="584200"/>
                  <a:pt x="28194" y="583438"/>
                  <a:pt x="28194" y="582930"/>
                </a:cubicBezTo>
                <a:cubicBezTo>
                  <a:pt x="28194" y="582422"/>
                  <a:pt x="28702" y="581025"/>
                  <a:pt x="29718" y="578739"/>
                </a:cubicBezTo>
                <a:cubicBezTo>
                  <a:pt x="30734" y="576453"/>
                  <a:pt x="31750" y="574802"/>
                  <a:pt x="32766" y="573786"/>
                </a:cubicBezTo>
                <a:cubicBezTo>
                  <a:pt x="33274" y="572770"/>
                  <a:pt x="34798" y="570357"/>
                  <a:pt x="37338" y="566547"/>
                </a:cubicBezTo>
                <a:cubicBezTo>
                  <a:pt x="39878" y="562737"/>
                  <a:pt x="41656" y="560578"/>
                  <a:pt x="42672" y="560070"/>
                </a:cubicBezTo>
                <a:cubicBezTo>
                  <a:pt x="43180" y="559054"/>
                  <a:pt x="44069" y="557276"/>
                  <a:pt x="45339" y="554736"/>
                </a:cubicBezTo>
                <a:cubicBezTo>
                  <a:pt x="46609" y="552196"/>
                  <a:pt x="47244" y="550672"/>
                  <a:pt x="47244" y="550164"/>
                </a:cubicBezTo>
                <a:lnTo>
                  <a:pt x="47244" y="498348"/>
                </a:lnTo>
                <a:cubicBezTo>
                  <a:pt x="46228" y="499364"/>
                  <a:pt x="45212" y="501777"/>
                  <a:pt x="44196" y="505587"/>
                </a:cubicBezTo>
                <a:cubicBezTo>
                  <a:pt x="43180" y="509397"/>
                  <a:pt x="42672" y="511810"/>
                  <a:pt x="42672" y="512826"/>
                </a:cubicBezTo>
                <a:cubicBezTo>
                  <a:pt x="42164" y="513842"/>
                  <a:pt x="41529" y="516128"/>
                  <a:pt x="40767" y="519684"/>
                </a:cubicBezTo>
                <a:cubicBezTo>
                  <a:pt x="40005" y="523240"/>
                  <a:pt x="38989" y="527177"/>
                  <a:pt x="37719" y="531495"/>
                </a:cubicBezTo>
                <a:cubicBezTo>
                  <a:pt x="36449" y="535813"/>
                  <a:pt x="35433" y="539750"/>
                  <a:pt x="34671" y="543306"/>
                </a:cubicBezTo>
                <a:cubicBezTo>
                  <a:pt x="33909" y="546862"/>
                  <a:pt x="33274" y="549148"/>
                  <a:pt x="32766" y="550164"/>
                </a:cubicBezTo>
                <a:cubicBezTo>
                  <a:pt x="32766" y="550672"/>
                  <a:pt x="32004" y="552196"/>
                  <a:pt x="30480" y="554736"/>
                </a:cubicBezTo>
                <a:cubicBezTo>
                  <a:pt x="28956" y="557276"/>
                  <a:pt x="27178" y="560070"/>
                  <a:pt x="25146" y="563118"/>
                </a:cubicBezTo>
                <a:cubicBezTo>
                  <a:pt x="23114" y="566166"/>
                  <a:pt x="21082" y="569087"/>
                  <a:pt x="19050" y="571881"/>
                </a:cubicBezTo>
                <a:cubicBezTo>
                  <a:pt x="17018" y="574675"/>
                  <a:pt x="15494" y="576834"/>
                  <a:pt x="14478" y="578358"/>
                </a:cubicBezTo>
                <a:cubicBezTo>
                  <a:pt x="13462" y="579374"/>
                  <a:pt x="11811" y="581025"/>
                  <a:pt x="9525" y="583311"/>
                </a:cubicBezTo>
                <a:cubicBezTo>
                  <a:pt x="7239" y="585597"/>
                  <a:pt x="5588" y="587248"/>
                  <a:pt x="4572" y="588264"/>
                </a:cubicBezTo>
                <a:cubicBezTo>
                  <a:pt x="3556" y="588772"/>
                  <a:pt x="2794" y="589026"/>
                  <a:pt x="2286" y="589026"/>
                </a:cubicBezTo>
                <a:cubicBezTo>
                  <a:pt x="1778" y="589534"/>
                  <a:pt x="1270" y="589788"/>
                  <a:pt x="762" y="589788"/>
                </a:cubicBezTo>
                <a:lnTo>
                  <a:pt x="0" y="589788"/>
                </a:lnTo>
                <a:lnTo>
                  <a:pt x="0" y="216408"/>
                </a:lnTo>
                <a:cubicBezTo>
                  <a:pt x="0" y="215900"/>
                  <a:pt x="1778" y="213868"/>
                  <a:pt x="5334" y="210312"/>
                </a:cubicBezTo>
                <a:cubicBezTo>
                  <a:pt x="8890" y="206756"/>
                  <a:pt x="11938" y="203962"/>
                  <a:pt x="14478" y="201930"/>
                </a:cubicBezTo>
                <a:cubicBezTo>
                  <a:pt x="14986" y="201422"/>
                  <a:pt x="16383" y="200660"/>
                  <a:pt x="18669" y="199644"/>
                </a:cubicBezTo>
                <a:cubicBezTo>
                  <a:pt x="20955" y="198628"/>
                  <a:pt x="22606" y="197866"/>
                  <a:pt x="23622" y="197358"/>
                </a:cubicBezTo>
                <a:cubicBezTo>
                  <a:pt x="25654" y="196850"/>
                  <a:pt x="29337" y="195961"/>
                  <a:pt x="34671" y="194691"/>
                </a:cubicBezTo>
                <a:cubicBezTo>
                  <a:pt x="40005" y="193421"/>
                  <a:pt x="45720" y="192024"/>
                  <a:pt x="51816" y="190500"/>
                </a:cubicBezTo>
                <a:cubicBezTo>
                  <a:pt x="57912" y="188976"/>
                  <a:pt x="63627" y="187579"/>
                  <a:pt x="68961" y="186309"/>
                </a:cubicBezTo>
                <a:cubicBezTo>
                  <a:pt x="74295" y="185039"/>
                  <a:pt x="77978" y="184150"/>
                  <a:pt x="80010" y="183642"/>
                </a:cubicBezTo>
                <a:lnTo>
                  <a:pt x="84582" y="179070"/>
                </a:lnTo>
                <a:cubicBezTo>
                  <a:pt x="82550" y="179070"/>
                  <a:pt x="78867" y="178816"/>
                  <a:pt x="73533" y="178308"/>
                </a:cubicBezTo>
                <a:cubicBezTo>
                  <a:pt x="68199" y="177800"/>
                  <a:pt x="62484" y="177292"/>
                  <a:pt x="56388" y="176784"/>
                </a:cubicBezTo>
                <a:cubicBezTo>
                  <a:pt x="50292" y="176276"/>
                  <a:pt x="44577" y="175768"/>
                  <a:pt x="39243" y="175260"/>
                </a:cubicBezTo>
                <a:cubicBezTo>
                  <a:pt x="33909" y="174752"/>
                  <a:pt x="30226" y="174244"/>
                  <a:pt x="28194" y="173736"/>
                </a:cubicBezTo>
                <a:cubicBezTo>
                  <a:pt x="25654" y="173736"/>
                  <a:pt x="21463" y="173228"/>
                  <a:pt x="15621" y="172212"/>
                </a:cubicBezTo>
                <a:cubicBezTo>
                  <a:pt x="9779" y="171196"/>
                  <a:pt x="6096" y="170180"/>
                  <a:pt x="4572" y="169164"/>
                </a:cubicBezTo>
                <a:cubicBezTo>
                  <a:pt x="3556" y="169164"/>
                  <a:pt x="2540" y="168529"/>
                  <a:pt x="1524" y="167259"/>
                </a:cubicBezTo>
                <a:cubicBezTo>
                  <a:pt x="508" y="165989"/>
                  <a:pt x="0" y="165100"/>
                  <a:pt x="0" y="164592"/>
                </a:cubicBezTo>
                <a:lnTo>
                  <a:pt x="0" y="0"/>
                </a:lnTo>
                <a:close/>
                <a:moveTo>
                  <a:pt x="201930" y="381000"/>
                </a:moveTo>
                <a:lnTo>
                  <a:pt x="201930" y="437388"/>
                </a:lnTo>
                <a:lnTo>
                  <a:pt x="253746" y="437388"/>
                </a:lnTo>
                <a:lnTo>
                  <a:pt x="253746" y="381000"/>
                </a:lnTo>
                <a:lnTo>
                  <a:pt x="201930" y="381000"/>
                </a:lnTo>
                <a:close/>
              </a:path>
            </a:pathLst>
          </a:custGeom>
          <a:solidFill>
            <a:srgbClr val="958365"/>
          </a:solidFill>
          <a:ln>
            <a:solidFill>
              <a:srgbClr val="9583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" name="Freeform: Shape 245">
            <a:extLst>
              <a:ext uri="{FF2B5EF4-FFF2-40B4-BE49-F238E27FC236}">
                <a16:creationId xmlns:a16="http://schemas.microsoft.com/office/drawing/2014/main" id="{8E6A6A1E-F29C-46F4-9050-8C4F70E5AEB2}"/>
              </a:ext>
            </a:extLst>
          </p:cNvPr>
          <p:cNvSpPr/>
          <p:nvPr/>
        </p:nvSpPr>
        <p:spPr>
          <a:xfrm>
            <a:off x="6426607" y="4813358"/>
            <a:ext cx="456438" cy="598932"/>
          </a:xfrm>
          <a:custGeom>
            <a:avLst/>
            <a:gdLst/>
            <a:ahLst/>
            <a:cxnLst/>
            <a:rect l="l" t="t" r="r" b="b"/>
            <a:pathLst>
              <a:path w="456438" h="598932">
                <a:moveTo>
                  <a:pt x="0" y="0"/>
                </a:moveTo>
                <a:lnTo>
                  <a:pt x="456438" y="0"/>
                </a:lnTo>
                <a:lnTo>
                  <a:pt x="456438" y="127254"/>
                </a:lnTo>
                <a:lnTo>
                  <a:pt x="451866" y="131826"/>
                </a:lnTo>
                <a:cubicBezTo>
                  <a:pt x="450342" y="131826"/>
                  <a:pt x="447802" y="131953"/>
                  <a:pt x="444246" y="132207"/>
                </a:cubicBezTo>
                <a:cubicBezTo>
                  <a:pt x="440691" y="132461"/>
                  <a:pt x="436880" y="132842"/>
                  <a:pt x="432816" y="133350"/>
                </a:cubicBezTo>
                <a:cubicBezTo>
                  <a:pt x="428752" y="133858"/>
                  <a:pt x="424942" y="134366"/>
                  <a:pt x="421387" y="134874"/>
                </a:cubicBezTo>
                <a:cubicBezTo>
                  <a:pt x="417830" y="135382"/>
                  <a:pt x="415290" y="135890"/>
                  <a:pt x="413766" y="136398"/>
                </a:cubicBezTo>
                <a:cubicBezTo>
                  <a:pt x="412750" y="136906"/>
                  <a:pt x="409956" y="138303"/>
                  <a:pt x="405384" y="140589"/>
                </a:cubicBezTo>
                <a:cubicBezTo>
                  <a:pt x="400812" y="142875"/>
                  <a:pt x="397510" y="144526"/>
                  <a:pt x="395478" y="145542"/>
                </a:cubicBezTo>
                <a:cubicBezTo>
                  <a:pt x="392938" y="146558"/>
                  <a:pt x="391160" y="148336"/>
                  <a:pt x="390144" y="150876"/>
                </a:cubicBezTo>
                <a:lnTo>
                  <a:pt x="390144" y="153162"/>
                </a:lnTo>
                <a:lnTo>
                  <a:pt x="390144" y="155448"/>
                </a:lnTo>
                <a:cubicBezTo>
                  <a:pt x="392176" y="155448"/>
                  <a:pt x="395859" y="155575"/>
                  <a:pt x="401194" y="155829"/>
                </a:cubicBezTo>
                <a:cubicBezTo>
                  <a:pt x="406528" y="156083"/>
                  <a:pt x="412242" y="156464"/>
                  <a:pt x="418338" y="156972"/>
                </a:cubicBezTo>
                <a:cubicBezTo>
                  <a:pt x="424434" y="157480"/>
                  <a:pt x="430149" y="157988"/>
                  <a:pt x="435483" y="158496"/>
                </a:cubicBezTo>
                <a:cubicBezTo>
                  <a:pt x="440817" y="159004"/>
                  <a:pt x="444500" y="159512"/>
                  <a:pt x="446532" y="160020"/>
                </a:cubicBezTo>
                <a:cubicBezTo>
                  <a:pt x="448056" y="160528"/>
                  <a:pt x="450088" y="161290"/>
                  <a:pt x="452628" y="162306"/>
                </a:cubicBezTo>
                <a:cubicBezTo>
                  <a:pt x="455168" y="163322"/>
                  <a:pt x="456438" y="164084"/>
                  <a:pt x="456438" y="164592"/>
                </a:cubicBezTo>
                <a:lnTo>
                  <a:pt x="456438" y="598932"/>
                </a:lnTo>
                <a:cubicBezTo>
                  <a:pt x="454914" y="598932"/>
                  <a:pt x="451866" y="598932"/>
                  <a:pt x="447294" y="598932"/>
                </a:cubicBezTo>
                <a:cubicBezTo>
                  <a:pt x="442722" y="598932"/>
                  <a:pt x="437896" y="598805"/>
                  <a:pt x="432816" y="598551"/>
                </a:cubicBezTo>
                <a:cubicBezTo>
                  <a:pt x="427736" y="598297"/>
                  <a:pt x="422910" y="598043"/>
                  <a:pt x="418338" y="597789"/>
                </a:cubicBezTo>
                <a:cubicBezTo>
                  <a:pt x="413766" y="597535"/>
                  <a:pt x="410719" y="597408"/>
                  <a:pt x="409194" y="597408"/>
                </a:cubicBezTo>
                <a:cubicBezTo>
                  <a:pt x="408686" y="597408"/>
                  <a:pt x="407289" y="596900"/>
                  <a:pt x="405003" y="595884"/>
                </a:cubicBezTo>
                <a:cubicBezTo>
                  <a:pt x="402717" y="594868"/>
                  <a:pt x="401066" y="593852"/>
                  <a:pt x="400050" y="592836"/>
                </a:cubicBezTo>
                <a:lnTo>
                  <a:pt x="395478" y="588264"/>
                </a:lnTo>
                <a:cubicBezTo>
                  <a:pt x="394462" y="587756"/>
                  <a:pt x="392812" y="585978"/>
                  <a:pt x="390525" y="582930"/>
                </a:cubicBezTo>
                <a:cubicBezTo>
                  <a:pt x="388239" y="579882"/>
                  <a:pt x="385826" y="576834"/>
                  <a:pt x="383287" y="573786"/>
                </a:cubicBezTo>
                <a:cubicBezTo>
                  <a:pt x="380746" y="570738"/>
                  <a:pt x="378333" y="567817"/>
                  <a:pt x="376047" y="565023"/>
                </a:cubicBezTo>
                <a:cubicBezTo>
                  <a:pt x="373762" y="562229"/>
                  <a:pt x="372364" y="560578"/>
                  <a:pt x="371856" y="560070"/>
                </a:cubicBezTo>
                <a:cubicBezTo>
                  <a:pt x="370840" y="559054"/>
                  <a:pt x="369825" y="557911"/>
                  <a:pt x="368808" y="556641"/>
                </a:cubicBezTo>
                <a:cubicBezTo>
                  <a:pt x="367792" y="555371"/>
                  <a:pt x="367030" y="554736"/>
                  <a:pt x="366522" y="554736"/>
                </a:cubicBezTo>
                <a:cubicBezTo>
                  <a:pt x="366014" y="554736"/>
                  <a:pt x="365760" y="554863"/>
                  <a:pt x="365760" y="555117"/>
                </a:cubicBezTo>
                <a:cubicBezTo>
                  <a:pt x="365760" y="555371"/>
                  <a:pt x="365506" y="555498"/>
                  <a:pt x="364998" y="555498"/>
                </a:cubicBezTo>
                <a:cubicBezTo>
                  <a:pt x="364491" y="556006"/>
                  <a:pt x="363982" y="556260"/>
                  <a:pt x="363474" y="556260"/>
                </a:cubicBezTo>
                <a:cubicBezTo>
                  <a:pt x="363474" y="557276"/>
                  <a:pt x="363220" y="558673"/>
                  <a:pt x="362712" y="560451"/>
                </a:cubicBezTo>
                <a:cubicBezTo>
                  <a:pt x="362205" y="562229"/>
                  <a:pt x="361950" y="563626"/>
                  <a:pt x="361950" y="564642"/>
                </a:cubicBezTo>
                <a:cubicBezTo>
                  <a:pt x="362458" y="566674"/>
                  <a:pt x="363220" y="569976"/>
                  <a:pt x="364237" y="574548"/>
                </a:cubicBezTo>
                <a:cubicBezTo>
                  <a:pt x="365252" y="579120"/>
                  <a:pt x="366014" y="581914"/>
                  <a:pt x="366522" y="582930"/>
                </a:cubicBezTo>
                <a:lnTo>
                  <a:pt x="371856" y="588264"/>
                </a:lnTo>
                <a:lnTo>
                  <a:pt x="371856" y="590550"/>
                </a:lnTo>
                <a:lnTo>
                  <a:pt x="371856" y="592836"/>
                </a:lnTo>
                <a:cubicBezTo>
                  <a:pt x="370840" y="593852"/>
                  <a:pt x="369189" y="594868"/>
                  <a:pt x="366903" y="595884"/>
                </a:cubicBezTo>
                <a:cubicBezTo>
                  <a:pt x="364617" y="596900"/>
                  <a:pt x="362966" y="597408"/>
                  <a:pt x="361950" y="597408"/>
                </a:cubicBezTo>
                <a:lnTo>
                  <a:pt x="256032" y="597408"/>
                </a:lnTo>
                <a:lnTo>
                  <a:pt x="256032" y="157734"/>
                </a:lnTo>
                <a:lnTo>
                  <a:pt x="0" y="157734"/>
                </a:lnTo>
                <a:lnTo>
                  <a:pt x="0" y="0"/>
                </a:lnTo>
                <a:close/>
              </a:path>
            </a:pathLst>
          </a:custGeom>
          <a:solidFill>
            <a:srgbClr val="958365"/>
          </a:solidFill>
          <a:ln>
            <a:solidFill>
              <a:srgbClr val="9583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" name="Freeform: Shape 244">
            <a:extLst>
              <a:ext uri="{FF2B5EF4-FFF2-40B4-BE49-F238E27FC236}">
                <a16:creationId xmlns:a16="http://schemas.microsoft.com/office/drawing/2014/main" id="{D49D0176-C283-4A25-8B3E-27FC12B90415}"/>
              </a:ext>
            </a:extLst>
          </p:cNvPr>
          <p:cNvSpPr/>
          <p:nvPr/>
        </p:nvSpPr>
        <p:spPr>
          <a:xfrm>
            <a:off x="6945148" y="4813358"/>
            <a:ext cx="456438" cy="597408"/>
          </a:xfrm>
          <a:custGeom>
            <a:avLst/>
            <a:gdLst/>
            <a:ahLst/>
            <a:cxnLst/>
            <a:rect l="l" t="t" r="r" b="b"/>
            <a:pathLst>
              <a:path w="456438" h="597408">
                <a:moveTo>
                  <a:pt x="0" y="0"/>
                </a:moveTo>
                <a:lnTo>
                  <a:pt x="456438" y="0"/>
                </a:lnTo>
                <a:lnTo>
                  <a:pt x="456438" y="284988"/>
                </a:lnTo>
                <a:lnTo>
                  <a:pt x="423672" y="284988"/>
                </a:lnTo>
                <a:lnTo>
                  <a:pt x="423672" y="313182"/>
                </a:lnTo>
                <a:lnTo>
                  <a:pt x="456438" y="313182"/>
                </a:lnTo>
                <a:lnTo>
                  <a:pt x="456438" y="597408"/>
                </a:lnTo>
                <a:lnTo>
                  <a:pt x="116587" y="597408"/>
                </a:lnTo>
                <a:cubicBezTo>
                  <a:pt x="116587" y="596392"/>
                  <a:pt x="116713" y="594106"/>
                  <a:pt x="116967" y="590550"/>
                </a:cubicBezTo>
                <a:cubicBezTo>
                  <a:pt x="117221" y="586994"/>
                  <a:pt x="117348" y="584454"/>
                  <a:pt x="117348" y="582930"/>
                </a:cubicBezTo>
                <a:cubicBezTo>
                  <a:pt x="117856" y="582422"/>
                  <a:pt x="118745" y="580263"/>
                  <a:pt x="120015" y="576453"/>
                </a:cubicBezTo>
                <a:cubicBezTo>
                  <a:pt x="121285" y="572643"/>
                  <a:pt x="121921" y="570230"/>
                  <a:pt x="121921" y="569214"/>
                </a:cubicBezTo>
                <a:cubicBezTo>
                  <a:pt x="121921" y="568706"/>
                  <a:pt x="122047" y="565150"/>
                  <a:pt x="122301" y="558546"/>
                </a:cubicBezTo>
                <a:cubicBezTo>
                  <a:pt x="122555" y="551942"/>
                  <a:pt x="122682" y="546608"/>
                  <a:pt x="122682" y="542544"/>
                </a:cubicBezTo>
                <a:cubicBezTo>
                  <a:pt x="122682" y="538988"/>
                  <a:pt x="122555" y="533400"/>
                  <a:pt x="122301" y="525780"/>
                </a:cubicBezTo>
                <a:cubicBezTo>
                  <a:pt x="122047" y="518160"/>
                  <a:pt x="121921" y="513842"/>
                  <a:pt x="121921" y="512826"/>
                </a:cubicBezTo>
                <a:cubicBezTo>
                  <a:pt x="121921" y="510794"/>
                  <a:pt x="121793" y="506730"/>
                  <a:pt x="121539" y="500634"/>
                </a:cubicBezTo>
                <a:cubicBezTo>
                  <a:pt x="121285" y="494538"/>
                  <a:pt x="120904" y="488315"/>
                  <a:pt x="120396" y="481965"/>
                </a:cubicBezTo>
                <a:cubicBezTo>
                  <a:pt x="119889" y="475615"/>
                  <a:pt x="119380" y="469519"/>
                  <a:pt x="118872" y="463677"/>
                </a:cubicBezTo>
                <a:cubicBezTo>
                  <a:pt x="118364" y="457835"/>
                  <a:pt x="117856" y="453898"/>
                  <a:pt x="117348" y="451866"/>
                </a:cubicBezTo>
                <a:cubicBezTo>
                  <a:pt x="117348" y="450850"/>
                  <a:pt x="116713" y="447802"/>
                  <a:pt x="115443" y="442722"/>
                </a:cubicBezTo>
                <a:cubicBezTo>
                  <a:pt x="114173" y="437642"/>
                  <a:pt x="113284" y="434340"/>
                  <a:pt x="112776" y="432816"/>
                </a:cubicBezTo>
                <a:cubicBezTo>
                  <a:pt x="112776" y="431800"/>
                  <a:pt x="112141" y="430149"/>
                  <a:pt x="110871" y="427863"/>
                </a:cubicBezTo>
                <a:cubicBezTo>
                  <a:pt x="109602" y="425577"/>
                  <a:pt x="108712" y="424180"/>
                  <a:pt x="108205" y="423672"/>
                </a:cubicBezTo>
                <a:lnTo>
                  <a:pt x="108205" y="545592"/>
                </a:lnTo>
                <a:cubicBezTo>
                  <a:pt x="108205" y="546608"/>
                  <a:pt x="107696" y="549402"/>
                  <a:pt x="106680" y="553974"/>
                </a:cubicBezTo>
                <a:cubicBezTo>
                  <a:pt x="105664" y="558546"/>
                  <a:pt x="104648" y="562102"/>
                  <a:pt x="103632" y="564642"/>
                </a:cubicBezTo>
                <a:cubicBezTo>
                  <a:pt x="103125" y="565658"/>
                  <a:pt x="102362" y="567309"/>
                  <a:pt x="101346" y="569595"/>
                </a:cubicBezTo>
                <a:cubicBezTo>
                  <a:pt x="100330" y="571881"/>
                  <a:pt x="99568" y="573278"/>
                  <a:pt x="99060" y="573786"/>
                </a:cubicBezTo>
                <a:cubicBezTo>
                  <a:pt x="97537" y="575310"/>
                  <a:pt x="95505" y="577469"/>
                  <a:pt x="92964" y="580263"/>
                </a:cubicBezTo>
                <a:cubicBezTo>
                  <a:pt x="90424" y="583057"/>
                  <a:pt x="87884" y="585724"/>
                  <a:pt x="85344" y="588264"/>
                </a:cubicBezTo>
                <a:cubicBezTo>
                  <a:pt x="82804" y="590804"/>
                  <a:pt x="80518" y="592963"/>
                  <a:pt x="78487" y="594741"/>
                </a:cubicBezTo>
                <a:cubicBezTo>
                  <a:pt x="76455" y="596519"/>
                  <a:pt x="75438" y="597408"/>
                  <a:pt x="75438" y="597408"/>
                </a:cubicBezTo>
                <a:lnTo>
                  <a:pt x="0" y="597408"/>
                </a:lnTo>
                <a:lnTo>
                  <a:pt x="0" y="428244"/>
                </a:lnTo>
                <a:cubicBezTo>
                  <a:pt x="0" y="427736"/>
                  <a:pt x="1270" y="426974"/>
                  <a:pt x="3810" y="425958"/>
                </a:cubicBezTo>
                <a:cubicBezTo>
                  <a:pt x="6350" y="424942"/>
                  <a:pt x="8128" y="424180"/>
                  <a:pt x="9144" y="423672"/>
                </a:cubicBezTo>
                <a:cubicBezTo>
                  <a:pt x="9652" y="423672"/>
                  <a:pt x="11430" y="423418"/>
                  <a:pt x="14478" y="422910"/>
                </a:cubicBezTo>
                <a:cubicBezTo>
                  <a:pt x="17526" y="422402"/>
                  <a:pt x="20574" y="421767"/>
                  <a:pt x="23622" y="421005"/>
                </a:cubicBezTo>
                <a:cubicBezTo>
                  <a:pt x="26671" y="420243"/>
                  <a:pt x="29591" y="419608"/>
                  <a:pt x="32385" y="419100"/>
                </a:cubicBezTo>
                <a:cubicBezTo>
                  <a:pt x="35179" y="418592"/>
                  <a:pt x="36830" y="418338"/>
                  <a:pt x="37338" y="418338"/>
                </a:cubicBezTo>
                <a:cubicBezTo>
                  <a:pt x="38862" y="418338"/>
                  <a:pt x="41402" y="417830"/>
                  <a:pt x="44958" y="416814"/>
                </a:cubicBezTo>
                <a:cubicBezTo>
                  <a:pt x="48514" y="415798"/>
                  <a:pt x="52324" y="414782"/>
                  <a:pt x="56388" y="413766"/>
                </a:cubicBezTo>
                <a:cubicBezTo>
                  <a:pt x="60452" y="412750"/>
                  <a:pt x="64262" y="411861"/>
                  <a:pt x="67818" y="411099"/>
                </a:cubicBezTo>
                <a:cubicBezTo>
                  <a:pt x="71374" y="410337"/>
                  <a:pt x="73914" y="409702"/>
                  <a:pt x="75438" y="409194"/>
                </a:cubicBezTo>
                <a:cubicBezTo>
                  <a:pt x="74422" y="408686"/>
                  <a:pt x="72009" y="407924"/>
                  <a:pt x="68199" y="406908"/>
                </a:cubicBezTo>
                <a:cubicBezTo>
                  <a:pt x="64389" y="405892"/>
                  <a:pt x="61977" y="405130"/>
                  <a:pt x="60960" y="404622"/>
                </a:cubicBezTo>
                <a:cubicBezTo>
                  <a:pt x="59944" y="404622"/>
                  <a:pt x="57405" y="404114"/>
                  <a:pt x="53340" y="403098"/>
                </a:cubicBezTo>
                <a:cubicBezTo>
                  <a:pt x="49276" y="402082"/>
                  <a:pt x="44832" y="401066"/>
                  <a:pt x="40005" y="400050"/>
                </a:cubicBezTo>
                <a:cubicBezTo>
                  <a:pt x="35179" y="399034"/>
                  <a:pt x="30734" y="398145"/>
                  <a:pt x="26671" y="397383"/>
                </a:cubicBezTo>
                <a:cubicBezTo>
                  <a:pt x="22606" y="396621"/>
                  <a:pt x="20066" y="395986"/>
                  <a:pt x="19050" y="395478"/>
                </a:cubicBezTo>
                <a:cubicBezTo>
                  <a:pt x="16003" y="393954"/>
                  <a:pt x="12066" y="390779"/>
                  <a:pt x="7239" y="385953"/>
                </a:cubicBezTo>
                <a:cubicBezTo>
                  <a:pt x="2413" y="381127"/>
                  <a:pt x="0" y="377952"/>
                  <a:pt x="0" y="376428"/>
                </a:cubicBezTo>
                <a:lnTo>
                  <a:pt x="0" y="313182"/>
                </a:lnTo>
                <a:lnTo>
                  <a:pt x="32766" y="313182"/>
                </a:lnTo>
                <a:lnTo>
                  <a:pt x="32766" y="284988"/>
                </a:lnTo>
                <a:lnTo>
                  <a:pt x="0" y="284988"/>
                </a:lnTo>
                <a:lnTo>
                  <a:pt x="0" y="0"/>
                </a:lnTo>
                <a:close/>
                <a:moveTo>
                  <a:pt x="201930" y="160020"/>
                </a:moveTo>
                <a:lnTo>
                  <a:pt x="201930" y="216408"/>
                </a:lnTo>
                <a:lnTo>
                  <a:pt x="256032" y="216408"/>
                </a:lnTo>
                <a:lnTo>
                  <a:pt x="256032" y="190500"/>
                </a:lnTo>
                <a:lnTo>
                  <a:pt x="348234" y="190500"/>
                </a:lnTo>
                <a:cubicBezTo>
                  <a:pt x="346202" y="189484"/>
                  <a:pt x="342265" y="188087"/>
                  <a:pt x="336423" y="186309"/>
                </a:cubicBezTo>
                <a:cubicBezTo>
                  <a:pt x="330582" y="184531"/>
                  <a:pt x="326644" y="183642"/>
                  <a:pt x="324612" y="183642"/>
                </a:cubicBezTo>
                <a:cubicBezTo>
                  <a:pt x="323596" y="183642"/>
                  <a:pt x="321183" y="183388"/>
                  <a:pt x="317373" y="182880"/>
                </a:cubicBezTo>
                <a:cubicBezTo>
                  <a:pt x="313563" y="182372"/>
                  <a:pt x="309627" y="181864"/>
                  <a:pt x="305562" y="181356"/>
                </a:cubicBezTo>
                <a:cubicBezTo>
                  <a:pt x="301498" y="180848"/>
                  <a:pt x="297562" y="180340"/>
                  <a:pt x="293751" y="179832"/>
                </a:cubicBezTo>
                <a:cubicBezTo>
                  <a:pt x="289941" y="179324"/>
                  <a:pt x="287782" y="179070"/>
                  <a:pt x="287274" y="179070"/>
                </a:cubicBezTo>
                <a:cubicBezTo>
                  <a:pt x="284734" y="178562"/>
                  <a:pt x="281814" y="178181"/>
                  <a:pt x="278512" y="177927"/>
                </a:cubicBezTo>
                <a:cubicBezTo>
                  <a:pt x="275209" y="177673"/>
                  <a:pt x="271780" y="177038"/>
                  <a:pt x="268224" y="176022"/>
                </a:cubicBezTo>
                <a:cubicBezTo>
                  <a:pt x="264160" y="175514"/>
                  <a:pt x="260096" y="174752"/>
                  <a:pt x="256032" y="173736"/>
                </a:cubicBezTo>
                <a:lnTo>
                  <a:pt x="256032" y="160020"/>
                </a:lnTo>
                <a:lnTo>
                  <a:pt x="201930" y="160020"/>
                </a:lnTo>
                <a:close/>
                <a:moveTo>
                  <a:pt x="201930" y="381000"/>
                </a:moveTo>
                <a:lnTo>
                  <a:pt x="201930" y="437388"/>
                </a:lnTo>
                <a:lnTo>
                  <a:pt x="253746" y="437388"/>
                </a:lnTo>
                <a:lnTo>
                  <a:pt x="253746" y="381000"/>
                </a:lnTo>
                <a:lnTo>
                  <a:pt x="201930" y="381000"/>
                </a:lnTo>
                <a:close/>
              </a:path>
            </a:pathLst>
          </a:custGeom>
          <a:solidFill>
            <a:srgbClr val="958365"/>
          </a:solidFill>
          <a:ln>
            <a:solidFill>
              <a:srgbClr val="9583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" name="Freeform: Shape 243">
            <a:extLst>
              <a:ext uri="{FF2B5EF4-FFF2-40B4-BE49-F238E27FC236}">
                <a16:creationId xmlns:a16="http://schemas.microsoft.com/office/drawing/2014/main" id="{26F7660F-8475-494F-BC30-C6EDB5EF7E8C}"/>
              </a:ext>
            </a:extLst>
          </p:cNvPr>
          <p:cNvSpPr/>
          <p:nvPr/>
        </p:nvSpPr>
        <p:spPr>
          <a:xfrm>
            <a:off x="7459498" y="4813358"/>
            <a:ext cx="456438" cy="597408"/>
          </a:xfrm>
          <a:custGeom>
            <a:avLst/>
            <a:gdLst/>
            <a:ahLst/>
            <a:cxnLst/>
            <a:rect l="l" t="t" r="r" b="b"/>
            <a:pathLst>
              <a:path w="456438" h="597408">
                <a:moveTo>
                  <a:pt x="0" y="0"/>
                </a:moveTo>
                <a:lnTo>
                  <a:pt x="84582" y="0"/>
                </a:lnTo>
                <a:cubicBezTo>
                  <a:pt x="85090" y="2032"/>
                  <a:pt x="85852" y="6096"/>
                  <a:pt x="86868" y="12192"/>
                </a:cubicBezTo>
                <a:cubicBezTo>
                  <a:pt x="87884" y="18288"/>
                  <a:pt x="88646" y="22098"/>
                  <a:pt x="89155" y="23622"/>
                </a:cubicBezTo>
                <a:lnTo>
                  <a:pt x="93726" y="28194"/>
                </a:lnTo>
                <a:cubicBezTo>
                  <a:pt x="94234" y="28702"/>
                  <a:pt x="94743" y="28956"/>
                  <a:pt x="95250" y="28956"/>
                </a:cubicBezTo>
                <a:lnTo>
                  <a:pt x="96774" y="28956"/>
                </a:lnTo>
                <a:lnTo>
                  <a:pt x="98298" y="28956"/>
                </a:lnTo>
                <a:cubicBezTo>
                  <a:pt x="98806" y="28956"/>
                  <a:pt x="99060" y="28702"/>
                  <a:pt x="99060" y="28194"/>
                </a:cubicBezTo>
                <a:cubicBezTo>
                  <a:pt x="99568" y="27178"/>
                  <a:pt x="100330" y="24765"/>
                  <a:pt x="101346" y="20955"/>
                </a:cubicBezTo>
                <a:cubicBezTo>
                  <a:pt x="102362" y="17145"/>
                  <a:pt x="103125" y="14986"/>
                  <a:pt x="103632" y="14478"/>
                </a:cubicBezTo>
                <a:cubicBezTo>
                  <a:pt x="103632" y="13462"/>
                  <a:pt x="104268" y="11684"/>
                  <a:pt x="105537" y="9144"/>
                </a:cubicBezTo>
                <a:cubicBezTo>
                  <a:pt x="106807" y="6604"/>
                  <a:pt x="107696" y="5080"/>
                  <a:pt x="108205" y="4572"/>
                </a:cubicBezTo>
                <a:cubicBezTo>
                  <a:pt x="108205" y="4064"/>
                  <a:pt x="108966" y="3048"/>
                  <a:pt x="110490" y="1524"/>
                </a:cubicBezTo>
                <a:cubicBezTo>
                  <a:pt x="110998" y="1016"/>
                  <a:pt x="111760" y="508"/>
                  <a:pt x="112776" y="0"/>
                </a:cubicBezTo>
                <a:lnTo>
                  <a:pt x="423672" y="0"/>
                </a:lnTo>
                <a:cubicBezTo>
                  <a:pt x="424180" y="0"/>
                  <a:pt x="424942" y="508"/>
                  <a:pt x="425958" y="1524"/>
                </a:cubicBezTo>
                <a:cubicBezTo>
                  <a:pt x="426975" y="2540"/>
                  <a:pt x="427736" y="3556"/>
                  <a:pt x="428244" y="4572"/>
                </a:cubicBezTo>
                <a:lnTo>
                  <a:pt x="428244" y="9144"/>
                </a:lnTo>
                <a:lnTo>
                  <a:pt x="428244" y="14478"/>
                </a:lnTo>
                <a:cubicBezTo>
                  <a:pt x="428244" y="14986"/>
                  <a:pt x="427609" y="16383"/>
                  <a:pt x="426339" y="18669"/>
                </a:cubicBezTo>
                <a:cubicBezTo>
                  <a:pt x="425069" y="20955"/>
                  <a:pt x="424180" y="22606"/>
                  <a:pt x="423672" y="23622"/>
                </a:cubicBezTo>
                <a:cubicBezTo>
                  <a:pt x="422656" y="24638"/>
                  <a:pt x="420878" y="27051"/>
                  <a:pt x="418338" y="30861"/>
                </a:cubicBezTo>
                <a:cubicBezTo>
                  <a:pt x="415798" y="34671"/>
                  <a:pt x="414274" y="36830"/>
                  <a:pt x="413766" y="37338"/>
                </a:cubicBezTo>
                <a:cubicBezTo>
                  <a:pt x="412750" y="38862"/>
                  <a:pt x="411734" y="40767"/>
                  <a:pt x="410718" y="43053"/>
                </a:cubicBezTo>
                <a:cubicBezTo>
                  <a:pt x="409702" y="45339"/>
                  <a:pt x="409194" y="46736"/>
                  <a:pt x="409194" y="47244"/>
                </a:cubicBezTo>
                <a:lnTo>
                  <a:pt x="409194" y="99060"/>
                </a:lnTo>
                <a:cubicBezTo>
                  <a:pt x="409702" y="98044"/>
                  <a:pt x="410591" y="95631"/>
                  <a:pt x="411862" y="91821"/>
                </a:cubicBezTo>
                <a:cubicBezTo>
                  <a:pt x="413131" y="88011"/>
                  <a:pt x="413766" y="85598"/>
                  <a:pt x="413766" y="84582"/>
                </a:cubicBezTo>
                <a:cubicBezTo>
                  <a:pt x="413766" y="83566"/>
                  <a:pt x="414274" y="81280"/>
                  <a:pt x="415290" y="77724"/>
                </a:cubicBezTo>
                <a:cubicBezTo>
                  <a:pt x="416307" y="74168"/>
                  <a:pt x="417322" y="70231"/>
                  <a:pt x="418338" y="65913"/>
                </a:cubicBezTo>
                <a:cubicBezTo>
                  <a:pt x="419355" y="61595"/>
                  <a:pt x="420370" y="57658"/>
                  <a:pt x="421387" y="54102"/>
                </a:cubicBezTo>
                <a:cubicBezTo>
                  <a:pt x="422402" y="50546"/>
                  <a:pt x="423164" y="48260"/>
                  <a:pt x="423672" y="47244"/>
                </a:cubicBezTo>
                <a:cubicBezTo>
                  <a:pt x="423672" y="46736"/>
                  <a:pt x="424434" y="45212"/>
                  <a:pt x="425958" y="42672"/>
                </a:cubicBezTo>
                <a:cubicBezTo>
                  <a:pt x="427482" y="40132"/>
                  <a:pt x="429260" y="37338"/>
                  <a:pt x="431292" y="34290"/>
                </a:cubicBezTo>
                <a:cubicBezTo>
                  <a:pt x="433324" y="31242"/>
                  <a:pt x="435357" y="28321"/>
                  <a:pt x="437388" y="25527"/>
                </a:cubicBezTo>
                <a:cubicBezTo>
                  <a:pt x="439420" y="22733"/>
                  <a:pt x="440944" y="20574"/>
                  <a:pt x="441960" y="19050"/>
                </a:cubicBezTo>
                <a:cubicBezTo>
                  <a:pt x="442977" y="18034"/>
                  <a:pt x="444628" y="16383"/>
                  <a:pt x="446913" y="14097"/>
                </a:cubicBezTo>
                <a:cubicBezTo>
                  <a:pt x="449199" y="11811"/>
                  <a:pt x="450850" y="10160"/>
                  <a:pt x="451866" y="9144"/>
                </a:cubicBezTo>
                <a:cubicBezTo>
                  <a:pt x="452374" y="9144"/>
                  <a:pt x="453136" y="9017"/>
                  <a:pt x="454153" y="8763"/>
                </a:cubicBezTo>
                <a:cubicBezTo>
                  <a:pt x="455168" y="8509"/>
                  <a:pt x="455930" y="8382"/>
                  <a:pt x="456438" y="8382"/>
                </a:cubicBezTo>
                <a:lnTo>
                  <a:pt x="456438" y="381000"/>
                </a:lnTo>
                <a:cubicBezTo>
                  <a:pt x="456438" y="381508"/>
                  <a:pt x="454660" y="383540"/>
                  <a:pt x="451105" y="387096"/>
                </a:cubicBezTo>
                <a:cubicBezTo>
                  <a:pt x="447548" y="390652"/>
                  <a:pt x="444500" y="393446"/>
                  <a:pt x="441960" y="395478"/>
                </a:cubicBezTo>
                <a:cubicBezTo>
                  <a:pt x="441452" y="395986"/>
                  <a:pt x="440055" y="396748"/>
                  <a:pt x="437769" y="397764"/>
                </a:cubicBezTo>
                <a:cubicBezTo>
                  <a:pt x="435483" y="398780"/>
                  <a:pt x="433832" y="399542"/>
                  <a:pt x="432816" y="400050"/>
                </a:cubicBezTo>
                <a:cubicBezTo>
                  <a:pt x="430784" y="400558"/>
                  <a:pt x="427101" y="401447"/>
                  <a:pt x="421767" y="402717"/>
                </a:cubicBezTo>
                <a:cubicBezTo>
                  <a:pt x="416433" y="403987"/>
                  <a:pt x="410718" y="405384"/>
                  <a:pt x="404622" y="406908"/>
                </a:cubicBezTo>
                <a:cubicBezTo>
                  <a:pt x="398526" y="408432"/>
                  <a:pt x="392812" y="409829"/>
                  <a:pt x="387478" y="411099"/>
                </a:cubicBezTo>
                <a:cubicBezTo>
                  <a:pt x="382143" y="412369"/>
                  <a:pt x="378460" y="413258"/>
                  <a:pt x="376428" y="413766"/>
                </a:cubicBezTo>
                <a:lnTo>
                  <a:pt x="371856" y="418338"/>
                </a:lnTo>
                <a:cubicBezTo>
                  <a:pt x="373888" y="418338"/>
                  <a:pt x="377571" y="418592"/>
                  <a:pt x="382905" y="419100"/>
                </a:cubicBezTo>
                <a:cubicBezTo>
                  <a:pt x="388239" y="419608"/>
                  <a:pt x="393955" y="420116"/>
                  <a:pt x="400050" y="420624"/>
                </a:cubicBezTo>
                <a:cubicBezTo>
                  <a:pt x="406146" y="421132"/>
                  <a:pt x="411862" y="421640"/>
                  <a:pt x="417196" y="422148"/>
                </a:cubicBezTo>
                <a:cubicBezTo>
                  <a:pt x="422530" y="422656"/>
                  <a:pt x="426212" y="423164"/>
                  <a:pt x="428244" y="423672"/>
                </a:cubicBezTo>
                <a:cubicBezTo>
                  <a:pt x="430276" y="423672"/>
                  <a:pt x="434340" y="424307"/>
                  <a:pt x="440437" y="425577"/>
                </a:cubicBezTo>
                <a:cubicBezTo>
                  <a:pt x="446532" y="426847"/>
                  <a:pt x="450342" y="427736"/>
                  <a:pt x="451866" y="428244"/>
                </a:cubicBezTo>
                <a:cubicBezTo>
                  <a:pt x="452374" y="428244"/>
                  <a:pt x="453264" y="428879"/>
                  <a:pt x="454533" y="430149"/>
                </a:cubicBezTo>
                <a:cubicBezTo>
                  <a:pt x="455803" y="431419"/>
                  <a:pt x="456438" y="432308"/>
                  <a:pt x="456438" y="432816"/>
                </a:cubicBezTo>
                <a:lnTo>
                  <a:pt x="456438" y="597408"/>
                </a:lnTo>
                <a:lnTo>
                  <a:pt x="376428" y="597408"/>
                </a:lnTo>
                <a:cubicBezTo>
                  <a:pt x="375920" y="597408"/>
                  <a:pt x="373888" y="595630"/>
                  <a:pt x="370332" y="592074"/>
                </a:cubicBezTo>
                <a:cubicBezTo>
                  <a:pt x="366777" y="588518"/>
                  <a:pt x="363982" y="585470"/>
                  <a:pt x="361950" y="582930"/>
                </a:cubicBezTo>
                <a:cubicBezTo>
                  <a:pt x="360934" y="581406"/>
                  <a:pt x="359157" y="578866"/>
                  <a:pt x="356616" y="575310"/>
                </a:cubicBezTo>
                <a:cubicBezTo>
                  <a:pt x="354076" y="571754"/>
                  <a:pt x="352806" y="569722"/>
                  <a:pt x="352806" y="569214"/>
                </a:cubicBezTo>
                <a:lnTo>
                  <a:pt x="352806" y="432816"/>
                </a:lnTo>
                <a:lnTo>
                  <a:pt x="343662" y="446532"/>
                </a:lnTo>
                <a:cubicBezTo>
                  <a:pt x="343662" y="449072"/>
                  <a:pt x="343408" y="453263"/>
                  <a:pt x="342900" y="459105"/>
                </a:cubicBezTo>
                <a:cubicBezTo>
                  <a:pt x="342393" y="464947"/>
                  <a:pt x="341884" y="471170"/>
                  <a:pt x="341376" y="477774"/>
                </a:cubicBezTo>
                <a:cubicBezTo>
                  <a:pt x="340868" y="484378"/>
                  <a:pt x="340360" y="490601"/>
                  <a:pt x="339853" y="496443"/>
                </a:cubicBezTo>
                <a:cubicBezTo>
                  <a:pt x="339344" y="502285"/>
                  <a:pt x="338836" y="506222"/>
                  <a:pt x="338328" y="508254"/>
                </a:cubicBezTo>
                <a:cubicBezTo>
                  <a:pt x="338328" y="509270"/>
                  <a:pt x="337566" y="511556"/>
                  <a:pt x="336042" y="515112"/>
                </a:cubicBezTo>
                <a:cubicBezTo>
                  <a:pt x="334518" y="518668"/>
                  <a:pt x="333756" y="520954"/>
                  <a:pt x="333756" y="521970"/>
                </a:cubicBezTo>
                <a:lnTo>
                  <a:pt x="333756" y="545592"/>
                </a:lnTo>
                <a:lnTo>
                  <a:pt x="333756" y="569214"/>
                </a:lnTo>
                <a:cubicBezTo>
                  <a:pt x="333756" y="569722"/>
                  <a:pt x="334010" y="570865"/>
                  <a:pt x="334518" y="572643"/>
                </a:cubicBezTo>
                <a:cubicBezTo>
                  <a:pt x="335026" y="574421"/>
                  <a:pt x="335534" y="576326"/>
                  <a:pt x="336042" y="578358"/>
                </a:cubicBezTo>
                <a:cubicBezTo>
                  <a:pt x="336550" y="580390"/>
                  <a:pt x="337059" y="582422"/>
                  <a:pt x="337566" y="584454"/>
                </a:cubicBezTo>
                <a:cubicBezTo>
                  <a:pt x="338074" y="586486"/>
                  <a:pt x="338328" y="587756"/>
                  <a:pt x="338328" y="588264"/>
                </a:cubicBezTo>
                <a:cubicBezTo>
                  <a:pt x="338836" y="589280"/>
                  <a:pt x="339217" y="590804"/>
                  <a:pt x="339471" y="592836"/>
                </a:cubicBezTo>
                <a:cubicBezTo>
                  <a:pt x="339725" y="594868"/>
                  <a:pt x="339853" y="596392"/>
                  <a:pt x="339853" y="597408"/>
                </a:cubicBezTo>
                <a:lnTo>
                  <a:pt x="0" y="597408"/>
                </a:lnTo>
                <a:lnTo>
                  <a:pt x="0" y="439674"/>
                </a:lnTo>
                <a:lnTo>
                  <a:pt x="253746" y="439674"/>
                </a:lnTo>
                <a:lnTo>
                  <a:pt x="253746" y="378714"/>
                </a:lnTo>
                <a:lnTo>
                  <a:pt x="0" y="378714"/>
                </a:lnTo>
                <a:lnTo>
                  <a:pt x="0" y="0"/>
                </a:lnTo>
                <a:close/>
                <a:moveTo>
                  <a:pt x="201930" y="160020"/>
                </a:moveTo>
                <a:lnTo>
                  <a:pt x="201930" y="216408"/>
                </a:lnTo>
                <a:lnTo>
                  <a:pt x="253746" y="216408"/>
                </a:lnTo>
                <a:lnTo>
                  <a:pt x="253746" y="160020"/>
                </a:lnTo>
                <a:lnTo>
                  <a:pt x="201930" y="160020"/>
                </a:lnTo>
                <a:close/>
              </a:path>
            </a:pathLst>
          </a:custGeom>
          <a:solidFill>
            <a:srgbClr val="958365"/>
          </a:solidFill>
          <a:ln>
            <a:solidFill>
              <a:srgbClr val="9583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" name="Freeform: Shape 242">
            <a:extLst>
              <a:ext uri="{FF2B5EF4-FFF2-40B4-BE49-F238E27FC236}">
                <a16:creationId xmlns:a16="http://schemas.microsoft.com/office/drawing/2014/main" id="{D48856E6-6AFA-45C6-9817-935253FA2067}"/>
              </a:ext>
            </a:extLst>
          </p:cNvPr>
          <p:cNvSpPr/>
          <p:nvPr/>
        </p:nvSpPr>
        <p:spPr>
          <a:xfrm>
            <a:off x="7973848" y="4813358"/>
            <a:ext cx="456438" cy="597408"/>
          </a:xfrm>
          <a:custGeom>
            <a:avLst/>
            <a:gdLst/>
            <a:ahLst/>
            <a:cxnLst/>
            <a:rect l="l" t="t" r="r" b="b"/>
            <a:pathLst>
              <a:path w="456438" h="597408">
                <a:moveTo>
                  <a:pt x="0" y="0"/>
                </a:moveTo>
                <a:lnTo>
                  <a:pt x="201930" y="0"/>
                </a:lnTo>
                <a:cubicBezTo>
                  <a:pt x="202438" y="0"/>
                  <a:pt x="203200" y="1270"/>
                  <a:pt x="204216" y="3810"/>
                </a:cubicBezTo>
                <a:cubicBezTo>
                  <a:pt x="205232" y="6350"/>
                  <a:pt x="206248" y="8128"/>
                  <a:pt x="207264" y="9144"/>
                </a:cubicBezTo>
                <a:cubicBezTo>
                  <a:pt x="207772" y="10668"/>
                  <a:pt x="208661" y="13208"/>
                  <a:pt x="209931" y="16764"/>
                </a:cubicBezTo>
                <a:cubicBezTo>
                  <a:pt x="211201" y="20320"/>
                  <a:pt x="211837" y="22606"/>
                  <a:pt x="211837" y="23622"/>
                </a:cubicBezTo>
                <a:cubicBezTo>
                  <a:pt x="211837" y="25146"/>
                  <a:pt x="212091" y="27686"/>
                  <a:pt x="212598" y="31242"/>
                </a:cubicBezTo>
                <a:cubicBezTo>
                  <a:pt x="213106" y="34798"/>
                  <a:pt x="213614" y="38481"/>
                  <a:pt x="214122" y="42291"/>
                </a:cubicBezTo>
                <a:cubicBezTo>
                  <a:pt x="214630" y="46101"/>
                  <a:pt x="215139" y="49784"/>
                  <a:pt x="215646" y="53340"/>
                </a:cubicBezTo>
                <a:cubicBezTo>
                  <a:pt x="216154" y="56896"/>
                  <a:pt x="216408" y="59436"/>
                  <a:pt x="216408" y="60960"/>
                </a:cubicBezTo>
                <a:cubicBezTo>
                  <a:pt x="217425" y="61976"/>
                  <a:pt x="218186" y="62484"/>
                  <a:pt x="218694" y="62484"/>
                </a:cubicBezTo>
                <a:cubicBezTo>
                  <a:pt x="220218" y="62484"/>
                  <a:pt x="220980" y="61976"/>
                  <a:pt x="220980" y="60960"/>
                </a:cubicBezTo>
                <a:cubicBezTo>
                  <a:pt x="221488" y="60960"/>
                  <a:pt x="222250" y="59182"/>
                  <a:pt x="223266" y="55626"/>
                </a:cubicBezTo>
                <a:cubicBezTo>
                  <a:pt x="224282" y="52070"/>
                  <a:pt x="225044" y="49276"/>
                  <a:pt x="225553" y="47244"/>
                </a:cubicBezTo>
                <a:cubicBezTo>
                  <a:pt x="226060" y="46228"/>
                  <a:pt x="226696" y="44069"/>
                  <a:pt x="227457" y="40767"/>
                </a:cubicBezTo>
                <a:cubicBezTo>
                  <a:pt x="228219" y="37465"/>
                  <a:pt x="229235" y="34036"/>
                  <a:pt x="230505" y="30480"/>
                </a:cubicBezTo>
                <a:cubicBezTo>
                  <a:pt x="231775" y="26924"/>
                  <a:pt x="232791" y="23622"/>
                  <a:pt x="233553" y="20574"/>
                </a:cubicBezTo>
                <a:cubicBezTo>
                  <a:pt x="234315" y="17526"/>
                  <a:pt x="234950" y="15494"/>
                  <a:pt x="235458" y="14478"/>
                </a:cubicBezTo>
                <a:cubicBezTo>
                  <a:pt x="235458" y="13462"/>
                  <a:pt x="235712" y="12065"/>
                  <a:pt x="236221" y="10287"/>
                </a:cubicBezTo>
                <a:cubicBezTo>
                  <a:pt x="236728" y="8509"/>
                  <a:pt x="237236" y="6858"/>
                  <a:pt x="237744" y="5334"/>
                </a:cubicBezTo>
                <a:cubicBezTo>
                  <a:pt x="238252" y="3302"/>
                  <a:pt x="239014" y="1524"/>
                  <a:pt x="240030" y="0"/>
                </a:cubicBezTo>
                <a:lnTo>
                  <a:pt x="296418" y="0"/>
                </a:lnTo>
                <a:lnTo>
                  <a:pt x="333756" y="32766"/>
                </a:lnTo>
                <a:cubicBezTo>
                  <a:pt x="338328" y="31242"/>
                  <a:pt x="343155" y="29464"/>
                  <a:pt x="348234" y="27432"/>
                </a:cubicBezTo>
                <a:cubicBezTo>
                  <a:pt x="352298" y="25908"/>
                  <a:pt x="356489" y="24384"/>
                  <a:pt x="360807" y="22860"/>
                </a:cubicBezTo>
                <a:cubicBezTo>
                  <a:pt x="365125" y="21336"/>
                  <a:pt x="368808" y="20066"/>
                  <a:pt x="371856" y="19050"/>
                </a:cubicBezTo>
                <a:cubicBezTo>
                  <a:pt x="372873" y="18542"/>
                  <a:pt x="374523" y="17653"/>
                  <a:pt x="376809" y="16383"/>
                </a:cubicBezTo>
                <a:cubicBezTo>
                  <a:pt x="379096" y="15113"/>
                  <a:pt x="380493" y="14478"/>
                  <a:pt x="381000" y="14478"/>
                </a:cubicBezTo>
                <a:cubicBezTo>
                  <a:pt x="381508" y="13462"/>
                  <a:pt x="382398" y="11684"/>
                  <a:pt x="383667" y="9144"/>
                </a:cubicBezTo>
                <a:cubicBezTo>
                  <a:pt x="384937" y="6604"/>
                  <a:pt x="385572" y="5080"/>
                  <a:pt x="385572" y="4572"/>
                </a:cubicBezTo>
                <a:cubicBezTo>
                  <a:pt x="385572" y="4064"/>
                  <a:pt x="386334" y="3048"/>
                  <a:pt x="387858" y="1524"/>
                </a:cubicBezTo>
                <a:cubicBezTo>
                  <a:pt x="388366" y="1016"/>
                  <a:pt x="389128" y="508"/>
                  <a:pt x="390144" y="0"/>
                </a:cubicBezTo>
                <a:lnTo>
                  <a:pt x="456438" y="0"/>
                </a:lnTo>
                <a:lnTo>
                  <a:pt x="456438" y="259080"/>
                </a:lnTo>
                <a:cubicBezTo>
                  <a:pt x="456438" y="260096"/>
                  <a:pt x="455168" y="261747"/>
                  <a:pt x="452628" y="264033"/>
                </a:cubicBezTo>
                <a:cubicBezTo>
                  <a:pt x="450088" y="266319"/>
                  <a:pt x="448056" y="267716"/>
                  <a:pt x="446532" y="268224"/>
                </a:cubicBezTo>
                <a:cubicBezTo>
                  <a:pt x="445516" y="268732"/>
                  <a:pt x="442722" y="268351"/>
                  <a:pt x="438150" y="267081"/>
                </a:cubicBezTo>
                <a:cubicBezTo>
                  <a:pt x="433578" y="265811"/>
                  <a:pt x="430530" y="265176"/>
                  <a:pt x="429006" y="265176"/>
                </a:cubicBezTo>
                <a:cubicBezTo>
                  <a:pt x="429006" y="265684"/>
                  <a:pt x="428752" y="266954"/>
                  <a:pt x="428244" y="268986"/>
                </a:cubicBezTo>
                <a:cubicBezTo>
                  <a:pt x="427736" y="271018"/>
                  <a:pt x="427736" y="272288"/>
                  <a:pt x="428244" y="272796"/>
                </a:cubicBezTo>
                <a:cubicBezTo>
                  <a:pt x="428244" y="273304"/>
                  <a:pt x="428880" y="274193"/>
                  <a:pt x="430149" y="275463"/>
                </a:cubicBezTo>
                <a:cubicBezTo>
                  <a:pt x="431419" y="276733"/>
                  <a:pt x="432308" y="277368"/>
                  <a:pt x="432816" y="277368"/>
                </a:cubicBezTo>
                <a:cubicBezTo>
                  <a:pt x="433832" y="277876"/>
                  <a:pt x="437008" y="278638"/>
                  <a:pt x="442342" y="279654"/>
                </a:cubicBezTo>
                <a:cubicBezTo>
                  <a:pt x="447676" y="280670"/>
                  <a:pt x="450850" y="281432"/>
                  <a:pt x="451866" y="281940"/>
                </a:cubicBezTo>
                <a:cubicBezTo>
                  <a:pt x="452374" y="282448"/>
                  <a:pt x="453264" y="283210"/>
                  <a:pt x="454533" y="284226"/>
                </a:cubicBezTo>
                <a:cubicBezTo>
                  <a:pt x="455803" y="285242"/>
                  <a:pt x="456438" y="286258"/>
                  <a:pt x="456438" y="287274"/>
                </a:cubicBezTo>
                <a:lnTo>
                  <a:pt x="456438" y="597408"/>
                </a:lnTo>
                <a:lnTo>
                  <a:pt x="0" y="597408"/>
                </a:lnTo>
                <a:lnTo>
                  <a:pt x="0" y="526542"/>
                </a:lnTo>
                <a:cubicBezTo>
                  <a:pt x="0" y="526034"/>
                  <a:pt x="1270" y="524637"/>
                  <a:pt x="3810" y="522351"/>
                </a:cubicBezTo>
                <a:cubicBezTo>
                  <a:pt x="6350" y="520065"/>
                  <a:pt x="8128" y="518414"/>
                  <a:pt x="9144" y="517398"/>
                </a:cubicBezTo>
                <a:cubicBezTo>
                  <a:pt x="10668" y="516382"/>
                  <a:pt x="13843" y="515366"/>
                  <a:pt x="18669" y="514350"/>
                </a:cubicBezTo>
                <a:cubicBezTo>
                  <a:pt x="23495" y="513334"/>
                  <a:pt x="26671" y="512826"/>
                  <a:pt x="28194" y="512826"/>
                </a:cubicBezTo>
                <a:lnTo>
                  <a:pt x="28194" y="508254"/>
                </a:lnTo>
                <a:lnTo>
                  <a:pt x="0" y="498348"/>
                </a:lnTo>
                <a:lnTo>
                  <a:pt x="0" y="0"/>
                </a:lnTo>
                <a:close/>
                <a:moveTo>
                  <a:pt x="201930" y="160020"/>
                </a:moveTo>
                <a:lnTo>
                  <a:pt x="201930" y="437388"/>
                </a:lnTo>
                <a:lnTo>
                  <a:pt x="256032" y="437388"/>
                </a:lnTo>
                <a:lnTo>
                  <a:pt x="256032" y="387096"/>
                </a:lnTo>
                <a:cubicBezTo>
                  <a:pt x="257048" y="387096"/>
                  <a:pt x="258318" y="386842"/>
                  <a:pt x="259842" y="386334"/>
                </a:cubicBezTo>
                <a:cubicBezTo>
                  <a:pt x="261366" y="385826"/>
                  <a:pt x="262636" y="385572"/>
                  <a:pt x="263653" y="385572"/>
                </a:cubicBezTo>
                <a:cubicBezTo>
                  <a:pt x="263653" y="386080"/>
                  <a:pt x="264287" y="386969"/>
                  <a:pt x="265557" y="388239"/>
                </a:cubicBezTo>
                <a:cubicBezTo>
                  <a:pt x="266827" y="389509"/>
                  <a:pt x="267716" y="390144"/>
                  <a:pt x="268224" y="390144"/>
                </a:cubicBezTo>
                <a:cubicBezTo>
                  <a:pt x="269241" y="391160"/>
                  <a:pt x="270891" y="392176"/>
                  <a:pt x="273178" y="393192"/>
                </a:cubicBezTo>
                <a:cubicBezTo>
                  <a:pt x="275463" y="394208"/>
                  <a:pt x="276860" y="394970"/>
                  <a:pt x="277368" y="395478"/>
                </a:cubicBezTo>
                <a:lnTo>
                  <a:pt x="281940" y="395478"/>
                </a:lnTo>
                <a:lnTo>
                  <a:pt x="287274" y="395478"/>
                </a:lnTo>
                <a:cubicBezTo>
                  <a:pt x="287782" y="395478"/>
                  <a:pt x="289434" y="395097"/>
                  <a:pt x="292228" y="394335"/>
                </a:cubicBezTo>
                <a:cubicBezTo>
                  <a:pt x="295021" y="393573"/>
                  <a:pt x="297942" y="392938"/>
                  <a:pt x="300990" y="392430"/>
                </a:cubicBezTo>
                <a:cubicBezTo>
                  <a:pt x="304038" y="391922"/>
                  <a:pt x="306959" y="391414"/>
                  <a:pt x="309753" y="390906"/>
                </a:cubicBezTo>
                <a:cubicBezTo>
                  <a:pt x="312547" y="390398"/>
                  <a:pt x="314452" y="390144"/>
                  <a:pt x="315468" y="390144"/>
                </a:cubicBezTo>
                <a:cubicBezTo>
                  <a:pt x="317500" y="390144"/>
                  <a:pt x="321057" y="390144"/>
                  <a:pt x="326137" y="390144"/>
                </a:cubicBezTo>
                <a:cubicBezTo>
                  <a:pt x="331216" y="390144"/>
                  <a:pt x="336550" y="390017"/>
                  <a:pt x="342138" y="389763"/>
                </a:cubicBezTo>
                <a:cubicBezTo>
                  <a:pt x="347727" y="389509"/>
                  <a:pt x="353060" y="389382"/>
                  <a:pt x="358140" y="389382"/>
                </a:cubicBezTo>
                <a:cubicBezTo>
                  <a:pt x="363220" y="389382"/>
                  <a:pt x="366777" y="389382"/>
                  <a:pt x="368808" y="389382"/>
                </a:cubicBezTo>
                <a:cubicBezTo>
                  <a:pt x="368808" y="387858"/>
                  <a:pt x="368046" y="386588"/>
                  <a:pt x="366522" y="385572"/>
                </a:cubicBezTo>
                <a:cubicBezTo>
                  <a:pt x="365506" y="384556"/>
                  <a:pt x="364237" y="383794"/>
                  <a:pt x="362712" y="383286"/>
                </a:cubicBezTo>
                <a:cubicBezTo>
                  <a:pt x="359664" y="382270"/>
                  <a:pt x="357886" y="381508"/>
                  <a:pt x="357378" y="381000"/>
                </a:cubicBezTo>
                <a:cubicBezTo>
                  <a:pt x="355855" y="379984"/>
                  <a:pt x="353314" y="378968"/>
                  <a:pt x="349758" y="377952"/>
                </a:cubicBezTo>
                <a:cubicBezTo>
                  <a:pt x="346202" y="376936"/>
                  <a:pt x="344170" y="376428"/>
                  <a:pt x="343662" y="376428"/>
                </a:cubicBezTo>
                <a:cubicBezTo>
                  <a:pt x="341122" y="376428"/>
                  <a:pt x="337059" y="376174"/>
                  <a:pt x="331471" y="375666"/>
                </a:cubicBezTo>
                <a:cubicBezTo>
                  <a:pt x="325882" y="375158"/>
                  <a:pt x="319786" y="374650"/>
                  <a:pt x="313182" y="374142"/>
                </a:cubicBezTo>
                <a:cubicBezTo>
                  <a:pt x="306578" y="373634"/>
                  <a:pt x="300355" y="373126"/>
                  <a:pt x="294513" y="372618"/>
                </a:cubicBezTo>
                <a:cubicBezTo>
                  <a:pt x="288671" y="372110"/>
                  <a:pt x="284480" y="371856"/>
                  <a:pt x="281940" y="371856"/>
                </a:cubicBezTo>
                <a:cubicBezTo>
                  <a:pt x="281432" y="371856"/>
                  <a:pt x="280035" y="371221"/>
                  <a:pt x="277749" y="369951"/>
                </a:cubicBezTo>
                <a:cubicBezTo>
                  <a:pt x="275463" y="368681"/>
                  <a:pt x="273812" y="367792"/>
                  <a:pt x="272796" y="367284"/>
                </a:cubicBezTo>
                <a:cubicBezTo>
                  <a:pt x="271780" y="366268"/>
                  <a:pt x="270130" y="363855"/>
                  <a:pt x="267843" y="360045"/>
                </a:cubicBezTo>
                <a:cubicBezTo>
                  <a:pt x="265557" y="356235"/>
                  <a:pt x="264160" y="353822"/>
                  <a:pt x="263653" y="352806"/>
                </a:cubicBezTo>
                <a:cubicBezTo>
                  <a:pt x="262636" y="351790"/>
                  <a:pt x="261366" y="350266"/>
                  <a:pt x="259842" y="348234"/>
                </a:cubicBezTo>
                <a:cubicBezTo>
                  <a:pt x="258318" y="346202"/>
                  <a:pt x="257048" y="344678"/>
                  <a:pt x="256032" y="343662"/>
                </a:cubicBezTo>
                <a:lnTo>
                  <a:pt x="256032" y="160020"/>
                </a:lnTo>
                <a:lnTo>
                  <a:pt x="201930" y="160020"/>
                </a:lnTo>
                <a:close/>
              </a:path>
            </a:pathLst>
          </a:custGeom>
          <a:solidFill>
            <a:srgbClr val="958365"/>
          </a:solidFill>
          <a:ln>
            <a:solidFill>
              <a:srgbClr val="9583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" name="Freeform: Shape 239">
            <a:extLst>
              <a:ext uri="{FF2B5EF4-FFF2-40B4-BE49-F238E27FC236}">
                <a16:creationId xmlns:a16="http://schemas.microsoft.com/office/drawing/2014/main" id="{57096513-1BC8-4672-95BC-B679A02157B8}"/>
              </a:ext>
            </a:extLst>
          </p:cNvPr>
          <p:cNvSpPr/>
          <p:nvPr/>
        </p:nvSpPr>
        <p:spPr>
          <a:xfrm>
            <a:off x="2267737" y="2409295"/>
            <a:ext cx="186538" cy="67665"/>
          </a:xfrm>
          <a:custGeom>
            <a:avLst/>
            <a:gdLst/>
            <a:ahLst/>
            <a:cxnLst/>
            <a:rect l="l" t="t" r="r" b="b"/>
            <a:pathLst>
              <a:path w="186538" h="67665">
                <a:moveTo>
                  <a:pt x="0" y="0"/>
                </a:moveTo>
                <a:lnTo>
                  <a:pt x="76810" y="0"/>
                </a:lnTo>
                <a:lnTo>
                  <a:pt x="76810" y="16459"/>
                </a:lnTo>
                <a:cubicBezTo>
                  <a:pt x="81687" y="17678"/>
                  <a:pt x="86259" y="18592"/>
                  <a:pt x="90526" y="19202"/>
                </a:cubicBezTo>
                <a:cubicBezTo>
                  <a:pt x="94183" y="20421"/>
                  <a:pt x="98146" y="21183"/>
                  <a:pt x="102413" y="21488"/>
                </a:cubicBezTo>
                <a:cubicBezTo>
                  <a:pt x="106680" y="21793"/>
                  <a:pt x="110338" y="22250"/>
                  <a:pt x="113386" y="22860"/>
                </a:cubicBezTo>
                <a:cubicBezTo>
                  <a:pt x="114605" y="22860"/>
                  <a:pt x="117348" y="23164"/>
                  <a:pt x="121616" y="23774"/>
                </a:cubicBezTo>
                <a:cubicBezTo>
                  <a:pt x="125883" y="24384"/>
                  <a:pt x="130607" y="24993"/>
                  <a:pt x="135789" y="25603"/>
                </a:cubicBezTo>
                <a:cubicBezTo>
                  <a:pt x="140970" y="26212"/>
                  <a:pt x="145695" y="26822"/>
                  <a:pt x="149962" y="27432"/>
                </a:cubicBezTo>
                <a:cubicBezTo>
                  <a:pt x="154229" y="28041"/>
                  <a:pt x="156972" y="28346"/>
                  <a:pt x="158191" y="28346"/>
                </a:cubicBezTo>
                <a:cubicBezTo>
                  <a:pt x="160630" y="28346"/>
                  <a:pt x="165507" y="29413"/>
                  <a:pt x="172822" y="31546"/>
                </a:cubicBezTo>
                <a:cubicBezTo>
                  <a:pt x="180137" y="33680"/>
                  <a:pt x="184709" y="35356"/>
                  <a:pt x="186538" y="36576"/>
                </a:cubicBezTo>
                <a:lnTo>
                  <a:pt x="76810" y="36576"/>
                </a:lnTo>
                <a:lnTo>
                  <a:pt x="76810" y="67665"/>
                </a:lnTo>
                <a:lnTo>
                  <a:pt x="0" y="67665"/>
                </a:lnTo>
                <a:lnTo>
                  <a:pt x="0" y="0"/>
                </a:lnTo>
                <a:close/>
              </a:path>
            </a:pathLst>
          </a:custGeom>
          <a:solidFill>
            <a:srgbClr val="958365"/>
          </a:solidFill>
          <a:ln>
            <a:solidFill>
              <a:srgbClr val="9583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" name="Freeform: Shape 237">
            <a:extLst>
              <a:ext uri="{FF2B5EF4-FFF2-40B4-BE49-F238E27FC236}">
                <a16:creationId xmlns:a16="http://schemas.microsoft.com/office/drawing/2014/main" id="{01FD4868-FFB8-4693-8BBB-A3AB9C598D82}"/>
              </a:ext>
            </a:extLst>
          </p:cNvPr>
          <p:cNvSpPr/>
          <p:nvPr/>
        </p:nvSpPr>
        <p:spPr>
          <a:xfrm>
            <a:off x="2267738" y="2674471"/>
            <a:ext cx="74067" cy="67665"/>
          </a:xfrm>
          <a:custGeom>
            <a:avLst/>
            <a:gdLst/>
            <a:ahLst/>
            <a:cxnLst/>
            <a:rect l="l" t="t" r="r" b="b"/>
            <a:pathLst>
              <a:path w="74067" h="67665">
                <a:moveTo>
                  <a:pt x="0" y="0"/>
                </a:moveTo>
                <a:lnTo>
                  <a:pt x="74067" y="0"/>
                </a:lnTo>
                <a:lnTo>
                  <a:pt x="74067" y="67665"/>
                </a:lnTo>
                <a:lnTo>
                  <a:pt x="0" y="67665"/>
                </a:lnTo>
                <a:lnTo>
                  <a:pt x="0" y="0"/>
                </a:lnTo>
                <a:close/>
              </a:path>
            </a:pathLst>
          </a:custGeom>
          <a:solidFill>
            <a:srgbClr val="958365"/>
          </a:solidFill>
          <a:ln>
            <a:solidFill>
              <a:srgbClr val="9583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7E978CCC-ACCC-4F73-940B-490560CCAEA6}"/>
              </a:ext>
            </a:extLst>
          </p:cNvPr>
          <p:cNvSpPr/>
          <p:nvPr/>
        </p:nvSpPr>
        <p:spPr>
          <a:xfrm>
            <a:off x="0" y="-111"/>
            <a:ext cx="4233488" cy="1086330"/>
          </a:xfrm>
          <a:prstGeom prst="rect">
            <a:avLst/>
          </a:prstGeom>
          <a:solidFill>
            <a:srgbClr val="9583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3D238599-5609-41F5-9F21-D2DA3CF6EFF5}"/>
              </a:ext>
            </a:extLst>
          </p:cNvPr>
          <p:cNvSpPr txBox="1">
            <a:spLocks/>
          </p:cNvSpPr>
          <p:nvPr/>
        </p:nvSpPr>
        <p:spPr>
          <a:xfrm>
            <a:off x="1982452" y="380035"/>
            <a:ext cx="152705" cy="329185"/>
          </a:xfrm>
          <a:custGeom>
            <a:avLst/>
            <a:gdLst/>
            <a:ahLst/>
            <a:cxnLst/>
            <a:rect l="l" t="t" r="r" b="b"/>
            <a:pathLst>
              <a:path w="152705" h="329185">
                <a:moveTo>
                  <a:pt x="76352" y="0"/>
                </a:moveTo>
                <a:cubicBezTo>
                  <a:pt x="101041" y="0"/>
                  <a:pt x="119939" y="7011"/>
                  <a:pt x="133045" y="21032"/>
                </a:cubicBezTo>
                <a:cubicBezTo>
                  <a:pt x="146151" y="35053"/>
                  <a:pt x="152705" y="54865"/>
                  <a:pt x="152705" y="80468"/>
                </a:cubicBezTo>
                <a:lnTo>
                  <a:pt x="152705" y="248717"/>
                </a:lnTo>
                <a:cubicBezTo>
                  <a:pt x="152705" y="274321"/>
                  <a:pt x="146151" y="294133"/>
                  <a:pt x="133045" y="308153"/>
                </a:cubicBezTo>
                <a:cubicBezTo>
                  <a:pt x="119939" y="322174"/>
                  <a:pt x="101041" y="329185"/>
                  <a:pt x="76352" y="329185"/>
                </a:cubicBezTo>
                <a:cubicBezTo>
                  <a:pt x="51663" y="329185"/>
                  <a:pt x="32766" y="322174"/>
                  <a:pt x="19659" y="308153"/>
                </a:cubicBezTo>
                <a:cubicBezTo>
                  <a:pt x="6553" y="294133"/>
                  <a:pt x="0" y="274321"/>
                  <a:pt x="0" y="248717"/>
                </a:cubicBezTo>
                <a:lnTo>
                  <a:pt x="0" y="80468"/>
                </a:lnTo>
                <a:cubicBezTo>
                  <a:pt x="0" y="54865"/>
                  <a:pt x="6553" y="35053"/>
                  <a:pt x="19659" y="21032"/>
                </a:cubicBezTo>
                <a:cubicBezTo>
                  <a:pt x="32766" y="7011"/>
                  <a:pt x="51663" y="0"/>
                  <a:pt x="76352" y="0"/>
                </a:cubicBezTo>
                <a:close/>
                <a:moveTo>
                  <a:pt x="76352" y="45721"/>
                </a:moveTo>
                <a:cubicBezTo>
                  <a:pt x="58979" y="45721"/>
                  <a:pt x="50292" y="56236"/>
                  <a:pt x="50292" y="77267"/>
                </a:cubicBezTo>
                <a:lnTo>
                  <a:pt x="50292" y="251918"/>
                </a:lnTo>
                <a:cubicBezTo>
                  <a:pt x="50292" y="272949"/>
                  <a:pt x="58979" y="283465"/>
                  <a:pt x="76352" y="283465"/>
                </a:cubicBezTo>
                <a:cubicBezTo>
                  <a:pt x="93726" y="283465"/>
                  <a:pt x="102413" y="272949"/>
                  <a:pt x="102413" y="251918"/>
                </a:cubicBezTo>
                <a:lnTo>
                  <a:pt x="102413" y="77267"/>
                </a:lnTo>
                <a:cubicBezTo>
                  <a:pt x="102413" y="56236"/>
                  <a:pt x="93726" y="45721"/>
                  <a:pt x="76352" y="4572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chemeClr val="bg1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CE05160A-B375-463A-A64A-8182D6C41A7E}"/>
              </a:ext>
            </a:extLst>
          </p:cNvPr>
          <p:cNvSpPr txBox="1">
            <a:spLocks/>
          </p:cNvSpPr>
          <p:nvPr/>
        </p:nvSpPr>
        <p:spPr>
          <a:xfrm>
            <a:off x="2754434" y="380035"/>
            <a:ext cx="148133" cy="329185"/>
          </a:xfrm>
          <a:custGeom>
            <a:avLst/>
            <a:gdLst/>
            <a:ahLst/>
            <a:cxnLst/>
            <a:rect l="l" t="t" r="r" b="b"/>
            <a:pathLst>
              <a:path w="148133" h="329185">
                <a:moveTo>
                  <a:pt x="74066" y="0"/>
                </a:moveTo>
                <a:cubicBezTo>
                  <a:pt x="98145" y="0"/>
                  <a:pt x="116510" y="6859"/>
                  <a:pt x="129159" y="20575"/>
                </a:cubicBezTo>
                <a:cubicBezTo>
                  <a:pt x="141808" y="34291"/>
                  <a:pt x="148133" y="53645"/>
                  <a:pt x="148133" y="78639"/>
                </a:cubicBezTo>
                <a:lnTo>
                  <a:pt x="148133" y="112472"/>
                </a:lnTo>
                <a:lnTo>
                  <a:pt x="100584" y="112472"/>
                </a:lnTo>
                <a:lnTo>
                  <a:pt x="100584" y="75439"/>
                </a:lnTo>
                <a:cubicBezTo>
                  <a:pt x="100584" y="55627"/>
                  <a:pt x="92202" y="45721"/>
                  <a:pt x="75438" y="45721"/>
                </a:cubicBezTo>
                <a:cubicBezTo>
                  <a:pt x="58674" y="45721"/>
                  <a:pt x="50292" y="55627"/>
                  <a:pt x="50292" y="75439"/>
                </a:cubicBezTo>
                <a:lnTo>
                  <a:pt x="50292" y="254204"/>
                </a:lnTo>
                <a:cubicBezTo>
                  <a:pt x="50292" y="273711"/>
                  <a:pt x="58674" y="283465"/>
                  <a:pt x="75438" y="283465"/>
                </a:cubicBezTo>
                <a:cubicBezTo>
                  <a:pt x="92202" y="283465"/>
                  <a:pt x="100584" y="273711"/>
                  <a:pt x="100584" y="254204"/>
                </a:cubicBezTo>
                <a:lnTo>
                  <a:pt x="100584" y="205283"/>
                </a:lnTo>
                <a:lnTo>
                  <a:pt x="148133" y="205283"/>
                </a:lnTo>
                <a:lnTo>
                  <a:pt x="148133" y="250546"/>
                </a:lnTo>
                <a:cubicBezTo>
                  <a:pt x="148133" y="275540"/>
                  <a:pt x="141808" y="294895"/>
                  <a:pt x="129159" y="308611"/>
                </a:cubicBezTo>
                <a:cubicBezTo>
                  <a:pt x="116510" y="322327"/>
                  <a:pt x="98145" y="329185"/>
                  <a:pt x="74066" y="329185"/>
                </a:cubicBezTo>
                <a:cubicBezTo>
                  <a:pt x="49987" y="329185"/>
                  <a:pt x="31623" y="322327"/>
                  <a:pt x="18974" y="308611"/>
                </a:cubicBezTo>
                <a:cubicBezTo>
                  <a:pt x="6325" y="294895"/>
                  <a:pt x="0" y="275540"/>
                  <a:pt x="0" y="250546"/>
                </a:cubicBezTo>
                <a:lnTo>
                  <a:pt x="0" y="78639"/>
                </a:lnTo>
                <a:cubicBezTo>
                  <a:pt x="0" y="53645"/>
                  <a:pt x="6325" y="34291"/>
                  <a:pt x="18974" y="20575"/>
                </a:cubicBezTo>
                <a:cubicBezTo>
                  <a:pt x="31623" y="6859"/>
                  <a:pt x="49987" y="0"/>
                  <a:pt x="7406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chemeClr val="bg1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0F06A38B-38D9-421B-AA0C-08F7B75477D0}"/>
              </a:ext>
            </a:extLst>
          </p:cNvPr>
          <p:cNvSpPr txBox="1">
            <a:spLocks/>
          </p:cNvSpPr>
          <p:nvPr/>
        </p:nvSpPr>
        <p:spPr>
          <a:xfrm>
            <a:off x="3439777" y="380035"/>
            <a:ext cx="149961" cy="329185"/>
          </a:xfrm>
          <a:custGeom>
            <a:avLst/>
            <a:gdLst/>
            <a:ahLst/>
            <a:cxnLst/>
            <a:rect l="l" t="t" r="r" b="b"/>
            <a:pathLst>
              <a:path w="149961" h="329185">
                <a:moveTo>
                  <a:pt x="74981" y="0"/>
                </a:moveTo>
                <a:cubicBezTo>
                  <a:pt x="99365" y="0"/>
                  <a:pt x="117957" y="6935"/>
                  <a:pt x="130759" y="20803"/>
                </a:cubicBezTo>
                <a:cubicBezTo>
                  <a:pt x="143561" y="34672"/>
                  <a:pt x="149961" y="54560"/>
                  <a:pt x="149961" y="80468"/>
                </a:cubicBezTo>
                <a:lnTo>
                  <a:pt x="149961" y="107900"/>
                </a:lnTo>
                <a:lnTo>
                  <a:pt x="102413" y="107900"/>
                </a:lnTo>
                <a:lnTo>
                  <a:pt x="102413" y="77267"/>
                </a:lnTo>
                <a:cubicBezTo>
                  <a:pt x="102413" y="56236"/>
                  <a:pt x="93726" y="45721"/>
                  <a:pt x="76352" y="45721"/>
                </a:cubicBezTo>
                <a:cubicBezTo>
                  <a:pt x="58979" y="45721"/>
                  <a:pt x="50292" y="56236"/>
                  <a:pt x="50292" y="77267"/>
                </a:cubicBezTo>
                <a:lnTo>
                  <a:pt x="50292" y="252375"/>
                </a:lnTo>
                <a:cubicBezTo>
                  <a:pt x="50292" y="273101"/>
                  <a:pt x="58979" y="283465"/>
                  <a:pt x="76352" y="283465"/>
                </a:cubicBezTo>
                <a:cubicBezTo>
                  <a:pt x="93726" y="283465"/>
                  <a:pt x="102413" y="273101"/>
                  <a:pt x="102413" y="252375"/>
                </a:cubicBezTo>
                <a:lnTo>
                  <a:pt x="102413" y="189739"/>
                </a:lnTo>
                <a:lnTo>
                  <a:pt x="77266" y="189739"/>
                </a:lnTo>
                <a:lnTo>
                  <a:pt x="77266" y="144019"/>
                </a:lnTo>
                <a:lnTo>
                  <a:pt x="149961" y="144019"/>
                </a:lnTo>
                <a:lnTo>
                  <a:pt x="149961" y="248717"/>
                </a:lnTo>
                <a:cubicBezTo>
                  <a:pt x="149961" y="274625"/>
                  <a:pt x="143561" y="294514"/>
                  <a:pt x="130759" y="308382"/>
                </a:cubicBezTo>
                <a:cubicBezTo>
                  <a:pt x="117957" y="322250"/>
                  <a:pt x="99365" y="329185"/>
                  <a:pt x="74981" y="329185"/>
                </a:cubicBezTo>
                <a:cubicBezTo>
                  <a:pt x="50597" y="329185"/>
                  <a:pt x="32004" y="322250"/>
                  <a:pt x="19202" y="308382"/>
                </a:cubicBezTo>
                <a:cubicBezTo>
                  <a:pt x="6400" y="294514"/>
                  <a:pt x="0" y="274625"/>
                  <a:pt x="0" y="248717"/>
                </a:cubicBezTo>
                <a:lnTo>
                  <a:pt x="0" y="80468"/>
                </a:lnTo>
                <a:cubicBezTo>
                  <a:pt x="0" y="54560"/>
                  <a:pt x="6400" y="34672"/>
                  <a:pt x="19202" y="20803"/>
                </a:cubicBezTo>
                <a:cubicBezTo>
                  <a:pt x="32004" y="6935"/>
                  <a:pt x="50597" y="0"/>
                  <a:pt x="7498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chemeClr val="bg1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1E50970F-B269-42AB-8F66-EB29783A8F29}"/>
              </a:ext>
            </a:extLst>
          </p:cNvPr>
          <p:cNvSpPr txBox="1">
            <a:spLocks/>
          </p:cNvSpPr>
          <p:nvPr/>
        </p:nvSpPr>
        <p:spPr>
          <a:xfrm>
            <a:off x="1052658" y="384608"/>
            <a:ext cx="50292" cy="320040"/>
          </a:xfrm>
          <a:custGeom>
            <a:avLst/>
            <a:gdLst/>
            <a:ahLst/>
            <a:cxnLst/>
            <a:rect l="l" t="t" r="r" b="b"/>
            <a:pathLst>
              <a:path w="50292" h="320040">
                <a:moveTo>
                  <a:pt x="0" y="0"/>
                </a:moveTo>
                <a:lnTo>
                  <a:pt x="50292" y="0"/>
                </a:lnTo>
                <a:lnTo>
                  <a:pt x="50292" y="320040"/>
                </a:lnTo>
                <a:lnTo>
                  <a:pt x="0" y="32004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chemeClr val="bg1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988DE815-A054-4E41-BD08-6EF3383BF1F4}"/>
              </a:ext>
            </a:extLst>
          </p:cNvPr>
          <p:cNvSpPr txBox="1">
            <a:spLocks/>
          </p:cNvSpPr>
          <p:nvPr/>
        </p:nvSpPr>
        <p:spPr>
          <a:xfrm>
            <a:off x="1214583" y="384608"/>
            <a:ext cx="157734" cy="320040"/>
          </a:xfrm>
          <a:custGeom>
            <a:avLst/>
            <a:gdLst/>
            <a:ahLst/>
            <a:cxnLst/>
            <a:rect l="l" t="t" r="r" b="b"/>
            <a:pathLst>
              <a:path w="157734" h="320040">
                <a:moveTo>
                  <a:pt x="0" y="0"/>
                </a:moveTo>
                <a:lnTo>
                  <a:pt x="63094" y="0"/>
                </a:lnTo>
                <a:lnTo>
                  <a:pt x="112014" y="191566"/>
                </a:lnTo>
                <a:lnTo>
                  <a:pt x="112929" y="191566"/>
                </a:lnTo>
                <a:lnTo>
                  <a:pt x="112929" y="0"/>
                </a:lnTo>
                <a:lnTo>
                  <a:pt x="157734" y="0"/>
                </a:lnTo>
                <a:lnTo>
                  <a:pt x="157734" y="320040"/>
                </a:lnTo>
                <a:lnTo>
                  <a:pt x="106071" y="320040"/>
                </a:lnTo>
                <a:lnTo>
                  <a:pt x="45720" y="86410"/>
                </a:lnTo>
                <a:lnTo>
                  <a:pt x="44806" y="86410"/>
                </a:lnTo>
                <a:lnTo>
                  <a:pt x="44806" y="320040"/>
                </a:lnTo>
                <a:lnTo>
                  <a:pt x="0" y="32004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chemeClr val="bg1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7CEDD620-9DB2-4EB4-9F89-C1E1FBE5785E}"/>
              </a:ext>
            </a:extLst>
          </p:cNvPr>
          <p:cNvSpPr txBox="1">
            <a:spLocks/>
          </p:cNvSpPr>
          <p:nvPr/>
        </p:nvSpPr>
        <p:spPr>
          <a:xfrm>
            <a:off x="1477550" y="384608"/>
            <a:ext cx="155448" cy="320040"/>
          </a:xfrm>
          <a:custGeom>
            <a:avLst/>
            <a:gdLst/>
            <a:ahLst/>
            <a:cxnLst/>
            <a:rect l="l" t="t" r="r" b="b"/>
            <a:pathLst>
              <a:path w="155448" h="320040">
                <a:moveTo>
                  <a:pt x="0" y="0"/>
                </a:moveTo>
                <a:lnTo>
                  <a:pt x="155448" y="0"/>
                </a:lnTo>
                <a:lnTo>
                  <a:pt x="155448" y="45720"/>
                </a:lnTo>
                <a:lnTo>
                  <a:pt x="102870" y="45720"/>
                </a:lnTo>
                <a:lnTo>
                  <a:pt x="102870" y="320040"/>
                </a:lnTo>
                <a:lnTo>
                  <a:pt x="52578" y="320040"/>
                </a:lnTo>
                <a:lnTo>
                  <a:pt x="52578" y="45720"/>
                </a:lnTo>
                <a:lnTo>
                  <a:pt x="0" y="4572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chemeClr val="bg1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4A9C45A4-5C5D-42E8-8D41-E1E452A13D5A}"/>
              </a:ext>
            </a:extLst>
          </p:cNvPr>
          <p:cNvSpPr txBox="1">
            <a:spLocks/>
          </p:cNvSpPr>
          <p:nvPr/>
        </p:nvSpPr>
        <p:spPr>
          <a:xfrm>
            <a:off x="1728934" y="384608"/>
            <a:ext cx="154991" cy="320040"/>
          </a:xfrm>
          <a:custGeom>
            <a:avLst/>
            <a:gdLst/>
            <a:ahLst/>
            <a:cxnLst/>
            <a:rect l="l" t="t" r="r" b="b"/>
            <a:pathLst>
              <a:path w="154991" h="320040">
                <a:moveTo>
                  <a:pt x="0" y="0"/>
                </a:moveTo>
                <a:lnTo>
                  <a:pt x="74524" y="0"/>
                </a:lnTo>
                <a:cubicBezTo>
                  <a:pt x="100432" y="0"/>
                  <a:pt x="119329" y="6019"/>
                  <a:pt x="131217" y="18059"/>
                </a:cubicBezTo>
                <a:cubicBezTo>
                  <a:pt x="143104" y="30099"/>
                  <a:pt x="149047" y="48615"/>
                  <a:pt x="149047" y="73609"/>
                </a:cubicBezTo>
                <a:lnTo>
                  <a:pt x="149047" y="93268"/>
                </a:lnTo>
                <a:cubicBezTo>
                  <a:pt x="149047" y="126492"/>
                  <a:pt x="138075" y="147523"/>
                  <a:pt x="116129" y="156362"/>
                </a:cubicBezTo>
                <a:lnTo>
                  <a:pt x="116129" y="157276"/>
                </a:lnTo>
                <a:cubicBezTo>
                  <a:pt x="128321" y="160934"/>
                  <a:pt x="136932" y="168402"/>
                  <a:pt x="141961" y="179679"/>
                </a:cubicBezTo>
                <a:cubicBezTo>
                  <a:pt x="146990" y="190957"/>
                  <a:pt x="149505" y="206044"/>
                  <a:pt x="149505" y="224942"/>
                </a:cubicBezTo>
                <a:lnTo>
                  <a:pt x="149505" y="281178"/>
                </a:lnTo>
                <a:cubicBezTo>
                  <a:pt x="149505" y="290322"/>
                  <a:pt x="149810" y="297713"/>
                  <a:pt x="150419" y="303352"/>
                </a:cubicBezTo>
                <a:cubicBezTo>
                  <a:pt x="151029" y="308991"/>
                  <a:pt x="152553" y="314553"/>
                  <a:pt x="154991" y="320040"/>
                </a:cubicBezTo>
                <a:lnTo>
                  <a:pt x="103785" y="320040"/>
                </a:lnTo>
                <a:cubicBezTo>
                  <a:pt x="101956" y="314858"/>
                  <a:pt x="100737" y="309981"/>
                  <a:pt x="100127" y="305409"/>
                </a:cubicBezTo>
                <a:cubicBezTo>
                  <a:pt x="99518" y="300837"/>
                  <a:pt x="99213" y="292608"/>
                  <a:pt x="99213" y="280720"/>
                </a:cubicBezTo>
                <a:lnTo>
                  <a:pt x="99213" y="222199"/>
                </a:lnTo>
                <a:cubicBezTo>
                  <a:pt x="99213" y="207568"/>
                  <a:pt x="96850" y="197358"/>
                  <a:pt x="92126" y="191566"/>
                </a:cubicBezTo>
                <a:cubicBezTo>
                  <a:pt x="87402" y="185775"/>
                  <a:pt x="79248" y="182880"/>
                  <a:pt x="67666" y="182880"/>
                </a:cubicBezTo>
                <a:lnTo>
                  <a:pt x="50292" y="182880"/>
                </a:lnTo>
                <a:lnTo>
                  <a:pt x="50292" y="320040"/>
                </a:lnTo>
                <a:lnTo>
                  <a:pt x="0" y="320040"/>
                </a:lnTo>
                <a:lnTo>
                  <a:pt x="0" y="0"/>
                </a:lnTo>
                <a:close/>
                <a:moveTo>
                  <a:pt x="50292" y="45720"/>
                </a:moveTo>
                <a:lnTo>
                  <a:pt x="50292" y="137160"/>
                </a:lnTo>
                <a:lnTo>
                  <a:pt x="68580" y="137160"/>
                </a:lnTo>
                <a:cubicBezTo>
                  <a:pt x="78639" y="137160"/>
                  <a:pt x="86183" y="134569"/>
                  <a:pt x="91212" y="129387"/>
                </a:cubicBezTo>
                <a:cubicBezTo>
                  <a:pt x="96241" y="124206"/>
                  <a:pt x="98755" y="115519"/>
                  <a:pt x="98755" y="103327"/>
                </a:cubicBezTo>
                <a:lnTo>
                  <a:pt x="98755" y="78638"/>
                </a:lnTo>
                <a:cubicBezTo>
                  <a:pt x="98755" y="67056"/>
                  <a:pt x="96698" y="58674"/>
                  <a:pt x="92583" y="53492"/>
                </a:cubicBezTo>
                <a:cubicBezTo>
                  <a:pt x="88469" y="48310"/>
                  <a:pt x="81991" y="45720"/>
                  <a:pt x="73152" y="45720"/>
                </a:cubicBezTo>
                <a:lnTo>
                  <a:pt x="50292" y="457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chemeClr val="bg1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7E6D402A-C80E-427B-9BE3-148B63DE15B0}"/>
              </a:ext>
            </a:extLst>
          </p:cNvPr>
          <p:cNvSpPr txBox="1">
            <a:spLocks/>
          </p:cNvSpPr>
          <p:nvPr/>
        </p:nvSpPr>
        <p:spPr>
          <a:xfrm>
            <a:off x="2243284" y="384608"/>
            <a:ext cx="151791" cy="320040"/>
          </a:xfrm>
          <a:custGeom>
            <a:avLst/>
            <a:gdLst/>
            <a:ahLst/>
            <a:cxnLst/>
            <a:rect l="l" t="t" r="r" b="b"/>
            <a:pathLst>
              <a:path w="151791" h="320040">
                <a:moveTo>
                  <a:pt x="0" y="0"/>
                </a:moveTo>
                <a:lnTo>
                  <a:pt x="76810" y="0"/>
                </a:lnTo>
                <a:cubicBezTo>
                  <a:pt x="101803" y="0"/>
                  <a:pt x="120549" y="6705"/>
                  <a:pt x="133046" y="20116"/>
                </a:cubicBezTo>
                <a:cubicBezTo>
                  <a:pt x="145542" y="33527"/>
                  <a:pt x="151791" y="53187"/>
                  <a:pt x="151791" y="79095"/>
                </a:cubicBezTo>
                <a:lnTo>
                  <a:pt x="151791" y="240944"/>
                </a:lnTo>
                <a:cubicBezTo>
                  <a:pt x="151791" y="266852"/>
                  <a:pt x="145542" y="286512"/>
                  <a:pt x="133046" y="299923"/>
                </a:cubicBezTo>
                <a:cubicBezTo>
                  <a:pt x="120549" y="313334"/>
                  <a:pt x="101803" y="320040"/>
                  <a:pt x="76810" y="320040"/>
                </a:cubicBezTo>
                <a:lnTo>
                  <a:pt x="0" y="320040"/>
                </a:lnTo>
                <a:lnTo>
                  <a:pt x="0" y="0"/>
                </a:lnTo>
                <a:close/>
                <a:moveTo>
                  <a:pt x="50292" y="45720"/>
                </a:moveTo>
                <a:lnTo>
                  <a:pt x="50292" y="274320"/>
                </a:lnTo>
                <a:lnTo>
                  <a:pt x="75896" y="274320"/>
                </a:lnTo>
                <a:cubicBezTo>
                  <a:pt x="84125" y="274320"/>
                  <a:pt x="90450" y="271881"/>
                  <a:pt x="94869" y="267004"/>
                </a:cubicBezTo>
                <a:cubicBezTo>
                  <a:pt x="99289" y="262128"/>
                  <a:pt x="101499" y="254203"/>
                  <a:pt x="101499" y="243230"/>
                </a:cubicBezTo>
                <a:lnTo>
                  <a:pt x="101499" y="76809"/>
                </a:lnTo>
                <a:cubicBezTo>
                  <a:pt x="101499" y="65836"/>
                  <a:pt x="99289" y="57912"/>
                  <a:pt x="94869" y="53035"/>
                </a:cubicBezTo>
                <a:cubicBezTo>
                  <a:pt x="90450" y="48158"/>
                  <a:pt x="84125" y="45720"/>
                  <a:pt x="75896" y="45720"/>
                </a:cubicBezTo>
                <a:lnTo>
                  <a:pt x="50292" y="457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chemeClr val="bg1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7A7E5EAB-1AC6-4A66-A63D-FB77B40DD522}"/>
              </a:ext>
            </a:extLst>
          </p:cNvPr>
          <p:cNvSpPr txBox="1">
            <a:spLocks/>
          </p:cNvSpPr>
          <p:nvPr/>
        </p:nvSpPr>
        <p:spPr>
          <a:xfrm>
            <a:off x="2498631" y="384608"/>
            <a:ext cx="149961" cy="324612"/>
          </a:xfrm>
          <a:custGeom>
            <a:avLst/>
            <a:gdLst/>
            <a:ahLst/>
            <a:cxnLst/>
            <a:rect l="l" t="t" r="r" b="b"/>
            <a:pathLst>
              <a:path w="149961" h="324612">
                <a:moveTo>
                  <a:pt x="0" y="0"/>
                </a:moveTo>
                <a:lnTo>
                  <a:pt x="50292" y="0"/>
                </a:lnTo>
                <a:lnTo>
                  <a:pt x="50292" y="247802"/>
                </a:lnTo>
                <a:cubicBezTo>
                  <a:pt x="50292" y="258775"/>
                  <a:pt x="52501" y="266700"/>
                  <a:pt x="56921" y="271576"/>
                </a:cubicBezTo>
                <a:cubicBezTo>
                  <a:pt x="61341" y="276453"/>
                  <a:pt x="67665" y="278892"/>
                  <a:pt x="75895" y="278892"/>
                </a:cubicBezTo>
                <a:cubicBezTo>
                  <a:pt x="84124" y="278892"/>
                  <a:pt x="90449" y="276453"/>
                  <a:pt x="94869" y="271576"/>
                </a:cubicBezTo>
                <a:cubicBezTo>
                  <a:pt x="99288" y="266700"/>
                  <a:pt x="101498" y="258775"/>
                  <a:pt x="101498" y="247802"/>
                </a:cubicBezTo>
                <a:lnTo>
                  <a:pt x="101498" y="0"/>
                </a:lnTo>
                <a:lnTo>
                  <a:pt x="149961" y="0"/>
                </a:lnTo>
                <a:lnTo>
                  <a:pt x="149961" y="244144"/>
                </a:lnTo>
                <a:cubicBezTo>
                  <a:pt x="149961" y="270052"/>
                  <a:pt x="143560" y="289941"/>
                  <a:pt x="130759" y="303809"/>
                </a:cubicBezTo>
                <a:cubicBezTo>
                  <a:pt x="117957" y="317677"/>
                  <a:pt x="99364" y="324612"/>
                  <a:pt x="74980" y="324612"/>
                </a:cubicBezTo>
                <a:cubicBezTo>
                  <a:pt x="50596" y="324612"/>
                  <a:pt x="32004" y="317677"/>
                  <a:pt x="19202" y="303809"/>
                </a:cubicBezTo>
                <a:cubicBezTo>
                  <a:pt x="6400" y="289941"/>
                  <a:pt x="0" y="270052"/>
                  <a:pt x="0" y="244144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chemeClr val="bg1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A193ED1E-16C8-4ECC-BFFE-5FB6FA288428}"/>
              </a:ext>
            </a:extLst>
          </p:cNvPr>
          <p:cNvSpPr txBox="1">
            <a:spLocks/>
          </p:cNvSpPr>
          <p:nvPr/>
        </p:nvSpPr>
        <p:spPr>
          <a:xfrm>
            <a:off x="3005283" y="384608"/>
            <a:ext cx="50292" cy="320040"/>
          </a:xfrm>
          <a:custGeom>
            <a:avLst/>
            <a:gdLst/>
            <a:ahLst/>
            <a:cxnLst/>
            <a:rect l="l" t="t" r="r" b="b"/>
            <a:pathLst>
              <a:path w="50292" h="320040">
                <a:moveTo>
                  <a:pt x="0" y="0"/>
                </a:moveTo>
                <a:lnTo>
                  <a:pt x="50292" y="0"/>
                </a:lnTo>
                <a:lnTo>
                  <a:pt x="50292" y="320040"/>
                </a:lnTo>
                <a:lnTo>
                  <a:pt x="0" y="32004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chemeClr val="bg1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EBEAB796-A6FA-4A19-9C56-CC40360178E0}"/>
              </a:ext>
            </a:extLst>
          </p:cNvPr>
          <p:cNvSpPr txBox="1">
            <a:spLocks/>
          </p:cNvSpPr>
          <p:nvPr/>
        </p:nvSpPr>
        <p:spPr>
          <a:xfrm>
            <a:off x="3167208" y="384608"/>
            <a:ext cx="157734" cy="320040"/>
          </a:xfrm>
          <a:custGeom>
            <a:avLst/>
            <a:gdLst/>
            <a:ahLst/>
            <a:cxnLst/>
            <a:rect l="l" t="t" r="r" b="b"/>
            <a:pathLst>
              <a:path w="157734" h="320040">
                <a:moveTo>
                  <a:pt x="0" y="0"/>
                </a:moveTo>
                <a:lnTo>
                  <a:pt x="63094" y="0"/>
                </a:lnTo>
                <a:lnTo>
                  <a:pt x="112014" y="191566"/>
                </a:lnTo>
                <a:lnTo>
                  <a:pt x="112929" y="191566"/>
                </a:lnTo>
                <a:lnTo>
                  <a:pt x="112929" y="0"/>
                </a:lnTo>
                <a:lnTo>
                  <a:pt x="157734" y="0"/>
                </a:lnTo>
                <a:lnTo>
                  <a:pt x="157734" y="320040"/>
                </a:lnTo>
                <a:lnTo>
                  <a:pt x="106071" y="320040"/>
                </a:lnTo>
                <a:lnTo>
                  <a:pt x="45720" y="86410"/>
                </a:lnTo>
                <a:lnTo>
                  <a:pt x="44806" y="86410"/>
                </a:lnTo>
                <a:lnTo>
                  <a:pt x="44806" y="320040"/>
                </a:lnTo>
                <a:lnTo>
                  <a:pt x="0" y="32004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chemeClr val="bg1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2534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extBox 70">
            <a:extLst>
              <a:ext uri="{FF2B5EF4-FFF2-40B4-BE49-F238E27FC236}">
                <a16:creationId xmlns:a16="http://schemas.microsoft.com/office/drawing/2014/main" id="{DD84822A-9FC5-464E-BAAA-F86AA4FA2B1C}"/>
              </a:ext>
            </a:extLst>
          </p:cNvPr>
          <p:cNvSpPr txBox="1">
            <a:spLocks/>
          </p:cNvSpPr>
          <p:nvPr/>
        </p:nvSpPr>
        <p:spPr>
          <a:xfrm>
            <a:off x="7787403" y="1003300"/>
            <a:ext cx="131931" cy="322497"/>
          </a:xfrm>
          <a:custGeom>
            <a:avLst/>
            <a:gdLst/>
            <a:ahLst/>
            <a:cxnLst/>
            <a:rect l="l" t="t" r="r" b="b"/>
            <a:pathLst>
              <a:path w="131931" h="322497">
                <a:moveTo>
                  <a:pt x="0" y="0"/>
                </a:moveTo>
                <a:lnTo>
                  <a:pt x="131931" y="0"/>
                </a:lnTo>
                <a:lnTo>
                  <a:pt x="131931" y="322497"/>
                </a:lnTo>
                <a:lnTo>
                  <a:pt x="0" y="322497"/>
                </a:lnTo>
                <a:lnTo>
                  <a:pt x="0" y="0"/>
                </a:lnTo>
                <a:close/>
              </a:path>
            </a:pathLst>
          </a:custGeom>
          <a:solidFill>
            <a:srgbClr val="B7B4AE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inecrafter Alt" pitchFamily="2" charset="0"/>
              <a:ea typeface="Minecraft" panose="02000603000000000000" pitchFamily="2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E741F0D9-E816-4154-AFB5-3D352F253261}"/>
              </a:ext>
            </a:extLst>
          </p:cNvPr>
          <p:cNvSpPr txBox="1">
            <a:spLocks/>
          </p:cNvSpPr>
          <p:nvPr/>
        </p:nvSpPr>
        <p:spPr>
          <a:xfrm>
            <a:off x="6730791" y="1003300"/>
            <a:ext cx="332271" cy="120530"/>
          </a:xfrm>
          <a:custGeom>
            <a:avLst/>
            <a:gdLst/>
            <a:ahLst/>
            <a:cxnLst/>
            <a:rect l="l" t="t" r="r" b="b"/>
            <a:pathLst>
              <a:path w="332271" h="120530">
                <a:moveTo>
                  <a:pt x="0" y="0"/>
                </a:moveTo>
                <a:lnTo>
                  <a:pt x="136818" y="0"/>
                </a:lnTo>
                <a:lnTo>
                  <a:pt x="136818" y="29318"/>
                </a:lnTo>
                <a:cubicBezTo>
                  <a:pt x="145505" y="31490"/>
                  <a:pt x="153649" y="33119"/>
                  <a:pt x="161249" y="34205"/>
                </a:cubicBezTo>
                <a:cubicBezTo>
                  <a:pt x="167765" y="36376"/>
                  <a:pt x="174823" y="37734"/>
                  <a:pt x="182424" y="38277"/>
                </a:cubicBezTo>
                <a:cubicBezTo>
                  <a:pt x="190024" y="38819"/>
                  <a:pt x="196540" y="39634"/>
                  <a:pt x="201969" y="40720"/>
                </a:cubicBezTo>
                <a:cubicBezTo>
                  <a:pt x="204141" y="40720"/>
                  <a:pt x="209027" y="41263"/>
                  <a:pt x="216628" y="42348"/>
                </a:cubicBezTo>
                <a:cubicBezTo>
                  <a:pt x="224229" y="43434"/>
                  <a:pt x="232644" y="44520"/>
                  <a:pt x="241873" y="45606"/>
                </a:cubicBezTo>
                <a:cubicBezTo>
                  <a:pt x="251104" y="46692"/>
                  <a:pt x="259519" y="47778"/>
                  <a:pt x="267120" y="48864"/>
                </a:cubicBezTo>
                <a:cubicBezTo>
                  <a:pt x="274721" y="49949"/>
                  <a:pt x="279607" y="50492"/>
                  <a:pt x="281779" y="50492"/>
                </a:cubicBezTo>
                <a:cubicBezTo>
                  <a:pt x="286122" y="50492"/>
                  <a:pt x="294809" y="52393"/>
                  <a:pt x="307839" y="56193"/>
                </a:cubicBezTo>
                <a:cubicBezTo>
                  <a:pt x="320869" y="59993"/>
                  <a:pt x="329013" y="62980"/>
                  <a:pt x="332271" y="65151"/>
                </a:cubicBezTo>
                <a:lnTo>
                  <a:pt x="136818" y="65151"/>
                </a:lnTo>
                <a:lnTo>
                  <a:pt x="136818" y="120530"/>
                </a:lnTo>
                <a:lnTo>
                  <a:pt x="0" y="120530"/>
                </a:lnTo>
                <a:lnTo>
                  <a:pt x="0" y="0"/>
                </a:lnTo>
                <a:close/>
              </a:path>
            </a:pathLst>
          </a:custGeom>
          <a:solidFill>
            <a:srgbClr val="B7B4AE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inecrafter Alt" pitchFamily="2" charset="0"/>
              <a:ea typeface="Minecraft" panose="02000603000000000000" pitchFamily="2" charset="0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58D810D7-940C-469B-96A1-34C207B82C44}"/>
              </a:ext>
            </a:extLst>
          </p:cNvPr>
          <p:cNvSpPr txBox="1">
            <a:spLocks/>
          </p:cNvSpPr>
          <p:nvPr/>
        </p:nvSpPr>
        <p:spPr>
          <a:xfrm>
            <a:off x="954641" y="632543"/>
            <a:ext cx="1185748" cy="1276959"/>
          </a:xfrm>
          <a:custGeom>
            <a:avLst/>
            <a:gdLst/>
            <a:ahLst/>
            <a:cxnLst/>
            <a:rect l="l" t="t" r="r" b="b"/>
            <a:pathLst>
              <a:path w="1185748" h="1276959">
                <a:moveTo>
                  <a:pt x="0" y="0"/>
                </a:moveTo>
                <a:lnTo>
                  <a:pt x="407194" y="0"/>
                </a:lnTo>
                <a:lnTo>
                  <a:pt x="407194" y="156362"/>
                </a:lnTo>
                <a:lnTo>
                  <a:pt x="568442" y="156362"/>
                </a:lnTo>
                <a:lnTo>
                  <a:pt x="568442" y="301323"/>
                </a:lnTo>
                <a:lnTo>
                  <a:pt x="628707" y="301323"/>
                </a:lnTo>
                <a:lnTo>
                  <a:pt x="628707" y="156362"/>
                </a:lnTo>
                <a:lnTo>
                  <a:pt x="789956" y="156362"/>
                </a:lnTo>
                <a:lnTo>
                  <a:pt x="789956" y="0"/>
                </a:lnTo>
                <a:lnTo>
                  <a:pt x="1185748" y="0"/>
                </a:lnTo>
                <a:lnTo>
                  <a:pt x="1185748" y="416966"/>
                </a:lnTo>
                <a:lnTo>
                  <a:pt x="925144" y="416966"/>
                </a:lnTo>
                <a:lnTo>
                  <a:pt x="944689" y="431625"/>
                </a:lnTo>
                <a:cubicBezTo>
                  <a:pt x="951204" y="431625"/>
                  <a:pt x="962063" y="432168"/>
                  <a:pt x="977265" y="433254"/>
                </a:cubicBezTo>
                <a:cubicBezTo>
                  <a:pt x="992467" y="434340"/>
                  <a:pt x="1008483" y="435425"/>
                  <a:pt x="1025314" y="436511"/>
                </a:cubicBezTo>
                <a:cubicBezTo>
                  <a:pt x="1042144" y="437597"/>
                  <a:pt x="1058161" y="438683"/>
                  <a:pt x="1073363" y="439769"/>
                </a:cubicBezTo>
                <a:cubicBezTo>
                  <a:pt x="1088565" y="440855"/>
                  <a:pt x="1099423" y="441941"/>
                  <a:pt x="1105938" y="443026"/>
                </a:cubicBezTo>
                <a:cubicBezTo>
                  <a:pt x="1112453" y="443026"/>
                  <a:pt x="1120054" y="443569"/>
                  <a:pt x="1128741" y="444655"/>
                </a:cubicBezTo>
                <a:cubicBezTo>
                  <a:pt x="1137428" y="445741"/>
                  <a:pt x="1146115" y="446827"/>
                  <a:pt x="1154802" y="447913"/>
                </a:cubicBezTo>
                <a:cubicBezTo>
                  <a:pt x="1163488" y="448999"/>
                  <a:pt x="1170818" y="450084"/>
                  <a:pt x="1176790" y="451170"/>
                </a:cubicBezTo>
                <a:cubicBezTo>
                  <a:pt x="1182762" y="452256"/>
                  <a:pt x="1185748" y="452799"/>
                  <a:pt x="1185748" y="452799"/>
                </a:cubicBezTo>
                <a:lnTo>
                  <a:pt x="1185748" y="1276959"/>
                </a:lnTo>
                <a:lnTo>
                  <a:pt x="1050560" y="1276959"/>
                </a:lnTo>
                <a:lnTo>
                  <a:pt x="1050560" y="1226467"/>
                </a:lnTo>
                <a:lnTo>
                  <a:pt x="1026128" y="1226467"/>
                </a:lnTo>
                <a:lnTo>
                  <a:pt x="1004954" y="1276959"/>
                </a:lnTo>
                <a:lnTo>
                  <a:pt x="789956" y="1276959"/>
                </a:lnTo>
                <a:lnTo>
                  <a:pt x="789956" y="734577"/>
                </a:lnTo>
                <a:lnTo>
                  <a:pt x="718290" y="734577"/>
                </a:lnTo>
                <a:lnTo>
                  <a:pt x="718290" y="874652"/>
                </a:lnTo>
                <a:lnTo>
                  <a:pt x="467458" y="874652"/>
                </a:lnTo>
                <a:lnTo>
                  <a:pt x="467458" y="734577"/>
                </a:lnTo>
                <a:lnTo>
                  <a:pt x="407194" y="734577"/>
                </a:lnTo>
                <a:lnTo>
                  <a:pt x="407194" y="1004954"/>
                </a:lnTo>
                <a:cubicBezTo>
                  <a:pt x="407194" y="1007126"/>
                  <a:pt x="402579" y="1010655"/>
                  <a:pt x="393349" y="1015541"/>
                </a:cubicBezTo>
                <a:cubicBezTo>
                  <a:pt x="384119" y="1020427"/>
                  <a:pt x="376790" y="1023956"/>
                  <a:pt x="371361" y="1026128"/>
                </a:cubicBezTo>
                <a:lnTo>
                  <a:pt x="358330" y="1026128"/>
                </a:lnTo>
                <a:lnTo>
                  <a:pt x="342043" y="1026128"/>
                </a:lnTo>
                <a:cubicBezTo>
                  <a:pt x="334442" y="1023956"/>
                  <a:pt x="323040" y="1021784"/>
                  <a:pt x="307838" y="1019613"/>
                </a:cubicBezTo>
                <a:cubicBezTo>
                  <a:pt x="292637" y="1017441"/>
                  <a:pt x="283950" y="1016355"/>
                  <a:pt x="281778" y="1016355"/>
                </a:cubicBezTo>
                <a:cubicBezTo>
                  <a:pt x="279606" y="1015269"/>
                  <a:pt x="276077" y="1012012"/>
                  <a:pt x="271191" y="1006583"/>
                </a:cubicBezTo>
                <a:cubicBezTo>
                  <a:pt x="266305" y="1001153"/>
                  <a:pt x="262776" y="997353"/>
                  <a:pt x="260604" y="995181"/>
                </a:cubicBezTo>
                <a:cubicBezTo>
                  <a:pt x="258432" y="991924"/>
                  <a:pt x="255446" y="986494"/>
                  <a:pt x="251646" y="978893"/>
                </a:cubicBezTo>
                <a:cubicBezTo>
                  <a:pt x="247845" y="971292"/>
                  <a:pt x="244045" y="963420"/>
                  <a:pt x="240244" y="955276"/>
                </a:cubicBezTo>
                <a:cubicBezTo>
                  <a:pt x="236444" y="947132"/>
                  <a:pt x="232643" y="939260"/>
                  <a:pt x="228843" y="931659"/>
                </a:cubicBezTo>
                <a:cubicBezTo>
                  <a:pt x="225042" y="924058"/>
                  <a:pt x="222599" y="918629"/>
                  <a:pt x="221513" y="915371"/>
                </a:cubicBezTo>
                <a:cubicBezTo>
                  <a:pt x="219342" y="916457"/>
                  <a:pt x="217170" y="919443"/>
                  <a:pt x="214998" y="924329"/>
                </a:cubicBezTo>
                <a:cubicBezTo>
                  <a:pt x="212826" y="929216"/>
                  <a:pt x="211741" y="932745"/>
                  <a:pt x="211741" y="934916"/>
                </a:cubicBezTo>
                <a:cubicBezTo>
                  <a:pt x="211741" y="936002"/>
                  <a:pt x="212826" y="941703"/>
                  <a:pt x="214998" y="952019"/>
                </a:cubicBezTo>
                <a:cubicBezTo>
                  <a:pt x="217170" y="962334"/>
                  <a:pt x="219342" y="970207"/>
                  <a:pt x="221513" y="975636"/>
                </a:cubicBezTo>
                <a:cubicBezTo>
                  <a:pt x="221513" y="977808"/>
                  <a:pt x="222871" y="982694"/>
                  <a:pt x="225585" y="990295"/>
                </a:cubicBezTo>
                <a:cubicBezTo>
                  <a:pt x="228300" y="997896"/>
                  <a:pt x="230200" y="1002782"/>
                  <a:pt x="231286" y="1004954"/>
                </a:cubicBezTo>
                <a:cubicBezTo>
                  <a:pt x="232372" y="1007126"/>
                  <a:pt x="234272" y="1010655"/>
                  <a:pt x="236987" y="1015541"/>
                </a:cubicBezTo>
                <a:cubicBezTo>
                  <a:pt x="239701" y="1020427"/>
                  <a:pt x="241059" y="1023956"/>
                  <a:pt x="241059" y="1026128"/>
                </a:cubicBezTo>
                <a:lnTo>
                  <a:pt x="260604" y="1045673"/>
                </a:lnTo>
                <a:cubicBezTo>
                  <a:pt x="260604" y="1045673"/>
                  <a:pt x="263047" y="1045945"/>
                  <a:pt x="267933" y="1046487"/>
                </a:cubicBezTo>
                <a:cubicBezTo>
                  <a:pt x="272820" y="1047030"/>
                  <a:pt x="278520" y="1047845"/>
                  <a:pt x="285036" y="1048931"/>
                </a:cubicBezTo>
                <a:cubicBezTo>
                  <a:pt x="291551" y="1050016"/>
                  <a:pt x="298337" y="1051102"/>
                  <a:pt x="305395" y="1052188"/>
                </a:cubicBezTo>
                <a:cubicBezTo>
                  <a:pt x="312453" y="1053274"/>
                  <a:pt x="318154" y="1054360"/>
                  <a:pt x="322497" y="1055446"/>
                </a:cubicBezTo>
                <a:cubicBezTo>
                  <a:pt x="323583" y="1055446"/>
                  <a:pt x="327655" y="1055989"/>
                  <a:pt x="334713" y="1057075"/>
                </a:cubicBezTo>
                <a:cubicBezTo>
                  <a:pt x="341771" y="1058160"/>
                  <a:pt x="349101" y="1059246"/>
                  <a:pt x="356702" y="1060332"/>
                </a:cubicBezTo>
                <a:cubicBezTo>
                  <a:pt x="364303" y="1061418"/>
                  <a:pt x="371632" y="1062504"/>
                  <a:pt x="378690" y="1063590"/>
                </a:cubicBezTo>
                <a:cubicBezTo>
                  <a:pt x="385748" y="1064675"/>
                  <a:pt x="390363" y="1065218"/>
                  <a:pt x="392535" y="1065218"/>
                </a:cubicBezTo>
                <a:cubicBezTo>
                  <a:pt x="394706" y="1066304"/>
                  <a:pt x="396878" y="1067933"/>
                  <a:pt x="399050" y="1070105"/>
                </a:cubicBezTo>
                <a:cubicBezTo>
                  <a:pt x="401221" y="1072276"/>
                  <a:pt x="402307" y="1074448"/>
                  <a:pt x="402307" y="1076620"/>
                </a:cubicBezTo>
                <a:cubicBezTo>
                  <a:pt x="402307" y="1077706"/>
                  <a:pt x="402579" y="1081778"/>
                  <a:pt x="403122" y="1088836"/>
                </a:cubicBezTo>
                <a:cubicBezTo>
                  <a:pt x="403665" y="1095894"/>
                  <a:pt x="403936" y="1101051"/>
                  <a:pt x="403936" y="1104309"/>
                </a:cubicBezTo>
                <a:cubicBezTo>
                  <a:pt x="403936" y="1106481"/>
                  <a:pt x="403665" y="1108652"/>
                  <a:pt x="403122" y="1110824"/>
                </a:cubicBezTo>
                <a:cubicBezTo>
                  <a:pt x="402579" y="1112996"/>
                  <a:pt x="402307" y="1115168"/>
                  <a:pt x="402307" y="1117339"/>
                </a:cubicBezTo>
                <a:lnTo>
                  <a:pt x="402307" y="1125483"/>
                </a:lnTo>
                <a:cubicBezTo>
                  <a:pt x="401221" y="1127655"/>
                  <a:pt x="395521" y="1129826"/>
                  <a:pt x="385205" y="1131998"/>
                </a:cubicBezTo>
                <a:cubicBezTo>
                  <a:pt x="374890" y="1134170"/>
                  <a:pt x="367017" y="1135799"/>
                  <a:pt x="361588" y="1136885"/>
                </a:cubicBezTo>
                <a:lnTo>
                  <a:pt x="335528" y="1136885"/>
                </a:lnTo>
                <a:lnTo>
                  <a:pt x="311096" y="1136885"/>
                </a:lnTo>
                <a:cubicBezTo>
                  <a:pt x="308924" y="1135799"/>
                  <a:pt x="302952" y="1132541"/>
                  <a:pt x="293179" y="1127112"/>
                </a:cubicBezTo>
                <a:cubicBezTo>
                  <a:pt x="283407" y="1121683"/>
                  <a:pt x="276349" y="1117882"/>
                  <a:pt x="272005" y="1115710"/>
                </a:cubicBezTo>
                <a:cubicBezTo>
                  <a:pt x="270919" y="1114625"/>
                  <a:pt x="267933" y="1112181"/>
                  <a:pt x="263047" y="1108381"/>
                </a:cubicBezTo>
                <a:cubicBezTo>
                  <a:pt x="258161" y="1104580"/>
                  <a:pt x="252731" y="1100509"/>
                  <a:pt x="246759" y="1096165"/>
                </a:cubicBezTo>
                <a:cubicBezTo>
                  <a:pt x="240787" y="1091822"/>
                  <a:pt x="235358" y="1087750"/>
                  <a:pt x="230472" y="1083949"/>
                </a:cubicBezTo>
                <a:cubicBezTo>
                  <a:pt x="225585" y="1080149"/>
                  <a:pt x="222599" y="1077706"/>
                  <a:pt x="221513" y="1076620"/>
                </a:cubicBezTo>
                <a:cubicBezTo>
                  <a:pt x="220427" y="1075534"/>
                  <a:pt x="219342" y="1075534"/>
                  <a:pt x="218256" y="1076620"/>
                </a:cubicBezTo>
                <a:cubicBezTo>
                  <a:pt x="217170" y="1077706"/>
                  <a:pt x="215541" y="1078249"/>
                  <a:pt x="213369" y="1078249"/>
                </a:cubicBezTo>
                <a:cubicBezTo>
                  <a:pt x="213369" y="1080420"/>
                  <a:pt x="212826" y="1083406"/>
                  <a:pt x="211741" y="1087207"/>
                </a:cubicBezTo>
                <a:cubicBezTo>
                  <a:pt x="210655" y="1091007"/>
                  <a:pt x="210655" y="1093993"/>
                  <a:pt x="211741" y="1096165"/>
                </a:cubicBezTo>
                <a:cubicBezTo>
                  <a:pt x="212826" y="1099423"/>
                  <a:pt x="215813" y="1106209"/>
                  <a:pt x="220699" y="1116525"/>
                </a:cubicBezTo>
                <a:cubicBezTo>
                  <a:pt x="225585" y="1126840"/>
                  <a:pt x="229114" y="1133627"/>
                  <a:pt x="231286" y="1136885"/>
                </a:cubicBezTo>
                <a:cubicBezTo>
                  <a:pt x="233458" y="1139056"/>
                  <a:pt x="236715" y="1142585"/>
                  <a:pt x="241059" y="1147472"/>
                </a:cubicBezTo>
                <a:cubicBezTo>
                  <a:pt x="245402" y="1152358"/>
                  <a:pt x="248660" y="1155344"/>
                  <a:pt x="250831" y="1156430"/>
                </a:cubicBezTo>
                <a:cubicBezTo>
                  <a:pt x="251917" y="1156430"/>
                  <a:pt x="261418" y="1157516"/>
                  <a:pt x="279335" y="1159687"/>
                </a:cubicBezTo>
                <a:cubicBezTo>
                  <a:pt x="297251" y="1161859"/>
                  <a:pt x="311639" y="1164031"/>
                  <a:pt x="322497" y="1166203"/>
                </a:cubicBezTo>
                <a:cubicBezTo>
                  <a:pt x="325755" y="1166203"/>
                  <a:pt x="331184" y="1166745"/>
                  <a:pt x="338785" y="1167831"/>
                </a:cubicBezTo>
                <a:cubicBezTo>
                  <a:pt x="346386" y="1168917"/>
                  <a:pt x="354259" y="1170003"/>
                  <a:pt x="362402" y="1171089"/>
                </a:cubicBezTo>
                <a:cubicBezTo>
                  <a:pt x="370546" y="1172175"/>
                  <a:pt x="378419" y="1173261"/>
                  <a:pt x="386020" y="1174346"/>
                </a:cubicBezTo>
                <a:cubicBezTo>
                  <a:pt x="393620" y="1175432"/>
                  <a:pt x="399050" y="1175975"/>
                  <a:pt x="402307" y="1175975"/>
                </a:cubicBezTo>
                <a:lnTo>
                  <a:pt x="402307" y="1276959"/>
                </a:lnTo>
                <a:lnTo>
                  <a:pt x="0" y="1276959"/>
                </a:lnTo>
                <a:lnTo>
                  <a:pt x="0" y="322497"/>
                </a:lnTo>
                <a:cubicBezTo>
                  <a:pt x="0" y="321411"/>
                  <a:pt x="2715" y="319782"/>
                  <a:pt x="8144" y="317611"/>
                </a:cubicBezTo>
                <a:cubicBezTo>
                  <a:pt x="13573" y="315439"/>
                  <a:pt x="17373" y="313267"/>
                  <a:pt x="19545" y="311096"/>
                </a:cubicBezTo>
                <a:cubicBezTo>
                  <a:pt x="22803" y="310010"/>
                  <a:pt x="29318" y="307567"/>
                  <a:pt x="39091" y="303766"/>
                </a:cubicBezTo>
                <a:cubicBezTo>
                  <a:pt x="48863" y="299966"/>
                  <a:pt x="59450" y="295894"/>
                  <a:pt x="70852" y="291550"/>
                </a:cubicBezTo>
                <a:cubicBezTo>
                  <a:pt x="82253" y="287207"/>
                  <a:pt x="92840" y="283135"/>
                  <a:pt x="102613" y="279334"/>
                </a:cubicBezTo>
                <a:cubicBezTo>
                  <a:pt x="112385" y="275534"/>
                  <a:pt x="118358" y="273091"/>
                  <a:pt x="120529" y="272005"/>
                </a:cubicBezTo>
                <a:cubicBezTo>
                  <a:pt x="122701" y="269833"/>
                  <a:pt x="126230" y="267119"/>
                  <a:pt x="131116" y="263861"/>
                </a:cubicBezTo>
                <a:cubicBezTo>
                  <a:pt x="136003" y="260604"/>
                  <a:pt x="138989" y="257889"/>
                  <a:pt x="140074" y="255717"/>
                </a:cubicBezTo>
                <a:lnTo>
                  <a:pt x="0" y="255717"/>
                </a:lnTo>
                <a:lnTo>
                  <a:pt x="0" y="0"/>
                </a:lnTo>
                <a:close/>
              </a:path>
            </a:pathLst>
          </a:custGeom>
          <a:solidFill>
            <a:srgbClr val="958365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inecrafter Alt" pitchFamily="2" charset="0"/>
              <a:ea typeface="Minecraft" panose="02000603000000000000" pitchFamily="2" charset="0"/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B32AE86F-0907-4336-8B91-7305159E128A}"/>
              </a:ext>
            </a:extLst>
          </p:cNvPr>
          <p:cNvSpPr txBox="1">
            <a:spLocks/>
          </p:cNvSpPr>
          <p:nvPr/>
        </p:nvSpPr>
        <p:spPr>
          <a:xfrm>
            <a:off x="2269091" y="632543"/>
            <a:ext cx="402308" cy="1276959"/>
          </a:xfrm>
          <a:custGeom>
            <a:avLst/>
            <a:gdLst/>
            <a:ahLst/>
            <a:cxnLst/>
            <a:rect l="l" t="t" r="r" b="b"/>
            <a:pathLst>
              <a:path w="402308" h="1276959">
                <a:moveTo>
                  <a:pt x="0" y="0"/>
                </a:moveTo>
                <a:lnTo>
                  <a:pt x="402308" y="0"/>
                </a:lnTo>
                <a:lnTo>
                  <a:pt x="402308" y="272005"/>
                </a:lnTo>
                <a:cubicBezTo>
                  <a:pt x="402308" y="273091"/>
                  <a:pt x="399593" y="274720"/>
                  <a:pt x="394164" y="276891"/>
                </a:cubicBezTo>
                <a:cubicBezTo>
                  <a:pt x="388734" y="279063"/>
                  <a:pt x="384934" y="280692"/>
                  <a:pt x="382762" y="281778"/>
                </a:cubicBezTo>
                <a:cubicBezTo>
                  <a:pt x="380590" y="281778"/>
                  <a:pt x="375433" y="282321"/>
                  <a:pt x="367289" y="283406"/>
                </a:cubicBezTo>
                <a:cubicBezTo>
                  <a:pt x="359145" y="284492"/>
                  <a:pt x="350729" y="285578"/>
                  <a:pt x="342043" y="286664"/>
                </a:cubicBezTo>
                <a:cubicBezTo>
                  <a:pt x="333356" y="287750"/>
                  <a:pt x="324941" y="288836"/>
                  <a:pt x="316797" y="289922"/>
                </a:cubicBezTo>
                <a:cubicBezTo>
                  <a:pt x="308653" y="291007"/>
                  <a:pt x="303495" y="291550"/>
                  <a:pt x="301323" y="291550"/>
                </a:cubicBezTo>
                <a:cubicBezTo>
                  <a:pt x="299152" y="292636"/>
                  <a:pt x="293180" y="295622"/>
                  <a:pt x="283407" y="300508"/>
                </a:cubicBezTo>
                <a:cubicBezTo>
                  <a:pt x="273634" y="305395"/>
                  <a:pt x="266033" y="308924"/>
                  <a:pt x="260604" y="311096"/>
                </a:cubicBezTo>
                <a:cubicBezTo>
                  <a:pt x="259518" y="312182"/>
                  <a:pt x="257889" y="313810"/>
                  <a:pt x="255718" y="315982"/>
                </a:cubicBezTo>
                <a:cubicBezTo>
                  <a:pt x="253546" y="318154"/>
                  <a:pt x="251917" y="320325"/>
                  <a:pt x="250831" y="322497"/>
                </a:cubicBezTo>
                <a:lnTo>
                  <a:pt x="250831" y="327383"/>
                </a:lnTo>
                <a:lnTo>
                  <a:pt x="250831" y="332270"/>
                </a:lnTo>
                <a:cubicBezTo>
                  <a:pt x="255175" y="332270"/>
                  <a:pt x="263047" y="332541"/>
                  <a:pt x="274449" y="333084"/>
                </a:cubicBezTo>
                <a:cubicBezTo>
                  <a:pt x="285850" y="333627"/>
                  <a:pt x="298066" y="334441"/>
                  <a:pt x="311096" y="335527"/>
                </a:cubicBezTo>
                <a:cubicBezTo>
                  <a:pt x="324126" y="336613"/>
                  <a:pt x="336342" y="337699"/>
                  <a:pt x="347744" y="338785"/>
                </a:cubicBezTo>
                <a:cubicBezTo>
                  <a:pt x="359145" y="339871"/>
                  <a:pt x="367017" y="340956"/>
                  <a:pt x="371361" y="342042"/>
                </a:cubicBezTo>
                <a:cubicBezTo>
                  <a:pt x="373532" y="342042"/>
                  <a:pt x="377062" y="343128"/>
                  <a:pt x="381948" y="345300"/>
                </a:cubicBezTo>
                <a:cubicBezTo>
                  <a:pt x="386834" y="347472"/>
                  <a:pt x="390363" y="349643"/>
                  <a:pt x="392535" y="351815"/>
                </a:cubicBezTo>
                <a:cubicBezTo>
                  <a:pt x="393621" y="352901"/>
                  <a:pt x="394706" y="353715"/>
                  <a:pt x="395792" y="354258"/>
                </a:cubicBezTo>
                <a:cubicBezTo>
                  <a:pt x="396878" y="354801"/>
                  <a:pt x="397964" y="355615"/>
                  <a:pt x="399050" y="356701"/>
                </a:cubicBezTo>
                <a:cubicBezTo>
                  <a:pt x="400136" y="357787"/>
                  <a:pt x="401222" y="359416"/>
                  <a:pt x="402308" y="361588"/>
                </a:cubicBezTo>
                <a:lnTo>
                  <a:pt x="402308" y="1276959"/>
                </a:lnTo>
                <a:lnTo>
                  <a:pt x="291551" y="1276959"/>
                </a:lnTo>
                <a:cubicBezTo>
                  <a:pt x="290465" y="1276959"/>
                  <a:pt x="287479" y="1275873"/>
                  <a:pt x="282592" y="1273702"/>
                </a:cubicBezTo>
                <a:cubicBezTo>
                  <a:pt x="277706" y="1271530"/>
                  <a:pt x="274177" y="1269358"/>
                  <a:pt x="272005" y="1267187"/>
                </a:cubicBezTo>
                <a:cubicBezTo>
                  <a:pt x="270920" y="1266101"/>
                  <a:pt x="269291" y="1264472"/>
                  <a:pt x="267119" y="1262300"/>
                </a:cubicBezTo>
                <a:cubicBezTo>
                  <a:pt x="264947" y="1260129"/>
                  <a:pt x="262776" y="1258500"/>
                  <a:pt x="260604" y="1257414"/>
                </a:cubicBezTo>
                <a:cubicBezTo>
                  <a:pt x="259518" y="1256328"/>
                  <a:pt x="256532" y="1252528"/>
                  <a:pt x="251646" y="1246013"/>
                </a:cubicBezTo>
                <a:cubicBezTo>
                  <a:pt x="246759" y="1239497"/>
                  <a:pt x="241602" y="1232982"/>
                  <a:pt x="236172" y="1226467"/>
                </a:cubicBezTo>
                <a:cubicBezTo>
                  <a:pt x="230743" y="1219952"/>
                  <a:pt x="225585" y="1213708"/>
                  <a:pt x="220699" y="1207736"/>
                </a:cubicBezTo>
                <a:cubicBezTo>
                  <a:pt x="215813" y="1201764"/>
                  <a:pt x="212827" y="1198235"/>
                  <a:pt x="211741" y="1197149"/>
                </a:cubicBezTo>
                <a:cubicBezTo>
                  <a:pt x="209569" y="1194978"/>
                  <a:pt x="207397" y="1192534"/>
                  <a:pt x="205226" y="1189820"/>
                </a:cubicBezTo>
                <a:cubicBezTo>
                  <a:pt x="203054" y="1187105"/>
                  <a:pt x="201425" y="1185748"/>
                  <a:pt x="200339" y="1185748"/>
                </a:cubicBezTo>
                <a:lnTo>
                  <a:pt x="193824" y="1189005"/>
                </a:lnTo>
                <a:cubicBezTo>
                  <a:pt x="193824" y="1191177"/>
                  <a:pt x="193281" y="1194163"/>
                  <a:pt x="192195" y="1197964"/>
                </a:cubicBezTo>
                <a:cubicBezTo>
                  <a:pt x="191110" y="1201764"/>
                  <a:pt x="190567" y="1204750"/>
                  <a:pt x="190567" y="1206922"/>
                </a:cubicBezTo>
                <a:cubicBezTo>
                  <a:pt x="191653" y="1211265"/>
                  <a:pt x="193281" y="1218323"/>
                  <a:pt x="195453" y="1228096"/>
                </a:cubicBezTo>
                <a:cubicBezTo>
                  <a:pt x="197625" y="1237869"/>
                  <a:pt x="199254" y="1243841"/>
                  <a:pt x="200339" y="1246013"/>
                </a:cubicBezTo>
                <a:lnTo>
                  <a:pt x="211741" y="1257414"/>
                </a:lnTo>
                <a:lnTo>
                  <a:pt x="211741" y="1262300"/>
                </a:lnTo>
                <a:lnTo>
                  <a:pt x="211741" y="1267187"/>
                </a:lnTo>
                <a:cubicBezTo>
                  <a:pt x="209569" y="1269358"/>
                  <a:pt x="206040" y="1271530"/>
                  <a:pt x="201154" y="1273702"/>
                </a:cubicBezTo>
                <a:cubicBezTo>
                  <a:pt x="196267" y="1275873"/>
                  <a:pt x="192738" y="1276959"/>
                  <a:pt x="190567" y="1276959"/>
                </a:cubicBezTo>
                <a:lnTo>
                  <a:pt x="0" y="1276959"/>
                </a:lnTo>
                <a:lnTo>
                  <a:pt x="0" y="0"/>
                </a:lnTo>
                <a:close/>
              </a:path>
            </a:pathLst>
          </a:custGeom>
          <a:solidFill>
            <a:srgbClr val="958365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inecrafter Alt" pitchFamily="2" charset="0"/>
              <a:ea typeface="Minecraft" panose="02000603000000000000" pitchFamily="2" charset="0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E98230DD-2E98-4214-BF37-7F760F4DEC3B}"/>
              </a:ext>
            </a:extLst>
          </p:cNvPr>
          <p:cNvSpPr txBox="1">
            <a:spLocks/>
          </p:cNvSpPr>
          <p:nvPr/>
        </p:nvSpPr>
        <p:spPr>
          <a:xfrm>
            <a:off x="2802491" y="632543"/>
            <a:ext cx="1185748" cy="1276959"/>
          </a:xfrm>
          <a:custGeom>
            <a:avLst/>
            <a:gdLst/>
            <a:ahLst/>
            <a:cxnLst/>
            <a:rect l="l" t="t" r="r" b="b"/>
            <a:pathLst>
              <a:path w="1185748" h="1276959">
                <a:moveTo>
                  <a:pt x="0" y="0"/>
                </a:moveTo>
                <a:lnTo>
                  <a:pt x="416966" y="0"/>
                </a:lnTo>
                <a:lnTo>
                  <a:pt x="416966" y="156362"/>
                </a:lnTo>
                <a:lnTo>
                  <a:pt x="568442" y="156362"/>
                </a:lnTo>
                <a:lnTo>
                  <a:pt x="568442" y="306209"/>
                </a:lnTo>
                <a:lnTo>
                  <a:pt x="729691" y="306209"/>
                </a:lnTo>
                <a:lnTo>
                  <a:pt x="729691" y="462572"/>
                </a:lnTo>
                <a:lnTo>
                  <a:pt x="789956" y="462572"/>
                </a:lnTo>
                <a:lnTo>
                  <a:pt x="789956" y="250831"/>
                </a:lnTo>
                <a:cubicBezTo>
                  <a:pt x="794299" y="251917"/>
                  <a:pt x="802986" y="253003"/>
                  <a:pt x="816016" y="254088"/>
                </a:cubicBezTo>
                <a:cubicBezTo>
                  <a:pt x="829047" y="255174"/>
                  <a:pt x="842891" y="256260"/>
                  <a:pt x="857550" y="257346"/>
                </a:cubicBezTo>
                <a:cubicBezTo>
                  <a:pt x="872209" y="258432"/>
                  <a:pt x="885782" y="259518"/>
                  <a:pt x="898270" y="260604"/>
                </a:cubicBezTo>
                <a:cubicBezTo>
                  <a:pt x="910757" y="261689"/>
                  <a:pt x="919715" y="262232"/>
                  <a:pt x="925144" y="262232"/>
                </a:cubicBezTo>
                <a:cubicBezTo>
                  <a:pt x="929487" y="262232"/>
                  <a:pt x="936546" y="261961"/>
                  <a:pt x="946318" y="261418"/>
                </a:cubicBezTo>
                <a:cubicBezTo>
                  <a:pt x="956091" y="260875"/>
                  <a:pt x="966406" y="260604"/>
                  <a:pt x="977265" y="260604"/>
                </a:cubicBezTo>
                <a:cubicBezTo>
                  <a:pt x="988123" y="260604"/>
                  <a:pt x="998711" y="260332"/>
                  <a:pt x="1009026" y="259789"/>
                </a:cubicBezTo>
                <a:cubicBezTo>
                  <a:pt x="1019342" y="259246"/>
                  <a:pt x="1026671" y="258975"/>
                  <a:pt x="1031015" y="258975"/>
                </a:cubicBezTo>
                <a:cubicBezTo>
                  <a:pt x="1031015" y="257889"/>
                  <a:pt x="1032100" y="256803"/>
                  <a:pt x="1034272" y="255717"/>
                </a:cubicBezTo>
                <a:cubicBezTo>
                  <a:pt x="1036444" y="254631"/>
                  <a:pt x="1036987" y="253003"/>
                  <a:pt x="1035901" y="250831"/>
                </a:cubicBezTo>
                <a:cubicBezTo>
                  <a:pt x="1034815" y="250831"/>
                  <a:pt x="1030471" y="249474"/>
                  <a:pt x="1022870" y="246759"/>
                </a:cubicBezTo>
                <a:cubicBezTo>
                  <a:pt x="1015270" y="244044"/>
                  <a:pt x="1009297" y="242144"/>
                  <a:pt x="1004954" y="241058"/>
                </a:cubicBezTo>
                <a:cubicBezTo>
                  <a:pt x="1000611" y="239972"/>
                  <a:pt x="994638" y="238072"/>
                  <a:pt x="987038" y="235358"/>
                </a:cubicBezTo>
                <a:cubicBezTo>
                  <a:pt x="979437" y="232643"/>
                  <a:pt x="971836" y="230471"/>
                  <a:pt x="964235" y="228842"/>
                </a:cubicBezTo>
                <a:cubicBezTo>
                  <a:pt x="956634" y="227214"/>
                  <a:pt x="949847" y="225585"/>
                  <a:pt x="943875" y="223956"/>
                </a:cubicBezTo>
                <a:cubicBezTo>
                  <a:pt x="937903" y="222327"/>
                  <a:pt x="934917" y="221513"/>
                  <a:pt x="934917" y="221513"/>
                </a:cubicBezTo>
                <a:cubicBezTo>
                  <a:pt x="932745" y="221513"/>
                  <a:pt x="926773" y="220970"/>
                  <a:pt x="917001" y="219884"/>
                </a:cubicBezTo>
                <a:cubicBezTo>
                  <a:pt x="907228" y="218798"/>
                  <a:pt x="896640" y="217713"/>
                  <a:pt x="885239" y="216627"/>
                </a:cubicBezTo>
                <a:cubicBezTo>
                  <a:pt x="873838" y="215541"/>
                  <a:pt x="863251" y="214455"/>
                  <a:pt x="853478" y="213369"/>
                </a:cubicBezTo>
                <a:cubicBezTo>
                  <a:pt x="843705" y="212283"/>
                  <a:pt x="837191" y="211740"/>
                  <a:pt x="833933" y="211740"/>
                </a:cubicBezTo>
                <a:cubicBezTo>
                  <a:pt x="831761" y="210654"/>
                  <a:pt x="826875" y="209026"/>
                  <a:pt x="819274" y="206854"/>
                </a:cubicBezTo>
                <a:cubicBezTo>
                  <a:pt x="811673" y="204682"/>
                  <a:pt x="806786" y="203054"/>
                  <a:pt x="804615" y="201968"/>
                </a:cubicBezTo>
                <a:cubicBezTo>
                  <a:pt x="802443" y="199796"/>
                  <a:pt x="800272" y="197896"/>
                  <a:pt x="798100" y="196267"/>
                </a:cubicBezTo>
                <a:cubicBezTo>
                  <a:pt x="795928" y="194638"/>
                  <a:pt x="794842" y="192738"/>
                  <a:pt x="794842" y="190566"/>
                </a:cubicBezTo>
                <a:lnTo>
                  <a:pt x="794842" y="0"/>
                </a:lnTo>
                <a:lnTo>
                  <a:pt x="1185748" y="0"/>
                </a:lnTo>
                <a:lnTo>
                  <a:pt x="1185748" y="1276959"/>
                </a:lnTo>
                <a:lnTo>
                  <a:pt x="954462" y="1276959"/>
                </a:lnTo>
                <a:cubicBezTo>
                  <a:pt x="953376" y="1276959"/>
                  <a:pt x="950390" y="1274245"/>
                  <a:pt x="945504" y="1268815"/>
                </a:cubicBezTo>
                <a:cubicBezTo>
                  <a:pt x="940617" y="1263386"/>
                  <a:pt x="937088" y="1259586"/>
                  <a:pt x="934917" y="1257414"/>
                </a:cubicBezTo>
                <a:cubicBezTo>
                  <a:pt x="933831" y="1255242"/>
                  <a:pt x="932202" y="1251713"/>
                  <a:pt x="930031" y="1246827"/>
                </a:cubicBezTo>
                <a:cubicBezTo>
                  <a:pt x="927859" y="1241941"/>
                  <a:pt x="926230" y="1238412"/>
                  <a:pt x="925144" y="1236240"/>
                </a:cubicBezTo>
                <a:cubicBezTo>
                  <a:pt x="924058" y="1234068"/>
                  <a:pt x="922158" y="1227825"/>
                  <a:pt x="919444" y="1217509"/>
                </a:cubicBezTo>
                <a:cubicBezTo>
                  <a:pt x="916729" y="1207193"/>
                  <a:pt x="915372" y="1200407"/>
                  <a:pt x="915372" y="1197149"/>
                </a:cubicBezTo>
                <a:cubicBezTo>
                  <a:pt x="915372" y="1194978"/>
                  <a:pt x="914829" y="1190363"/>
                  <a:pt x="913743" y="1183305"/>
                </a:cubicBezTo>
                <a:cubicBezTo>
                  <a:pt x="912657" y="1176247"/>
                  <a:pt x="911571" y="1168917"/>
                  <a:pt x="910485" y="1161316"/>
                </a:cubicBezTo>
                <a:cubicBezTo>
                  <a:pt x="909400" y="1153715"/>
                  <a:pt x="908313" y="1146386"/>
                  <a:pt x="907228" y="1139328"/>
                </a:cubicBezTo>
                <a:cubicBezTo>
                  <a:pt x="906142" y="1132270"/>
                  <a:pt x="905599" y="1127655"/>
                  <a:pt x="905599" y="1125483"/>
                </a:cubicBezTo>
                <a:cubicBezTo>
                  <a:pt x="903427" y="1117882"/>
                  <a:pt x="901255" y="1107838"/>
                  <a:pt x="899084" y="1095351"/>
                </a:cubicBezTo>
                <a:cubicBezTo>
                  <a:pt x="896912" y="1082863"/>
                  <a:pt x="895283" y="1076620"/>
                  <a:pt x="894198" y="1076620"/>
                </a:cubicBezTo>
                <a:lnTo>
                  <a:pt x="884425" y="1076620"/>
                </a:lnTo>
                <a:cubicBezTo>
                  <a:pt x="884425" y="1082049"/>
                  <a:pt x="883882" y="1092365"/>
                  <a:pt x="882796" y="1107567"/>
                </a:cubicBezTo>
                <a:cubicBezTo>
                  <a:pt x="881710" y="1122768"/>
                  <a:pt x="880625" y="1138785"/>
                  <a:pt x="879538" y="1155615"/>
                </a:cubicBezTo>
                <a:cubicBezTo>
                  <a:pt x="878453" y="1172446"/>
                  <a:pt x="877367" y="1188462"/>
                  <a:pt x="876281" y="1203664"/>
                </a:cubicBezTo>
                <a:cubicBezTo>
                  <a:pt x="875195" y="1218866"/>
                  <a:pt x="874652" y="1229725"/>
                  <a:pt x="874652" y="1236240"/>
                </a:cubicBezTo>
                <a:cubicBezTo>
                  <a:pt x="873566" y="1242755"/>
                  <a:pt x="871937" y="1251170"/>
                  <a:pt x="869766" y="1261486"/>
                </a:cubicBezTo>
                <a:cubicBezTo>
                  <a:pt x="867594" y="1271801"/>
                  <a:pt x="865966" y="1276959"/>
                  <a:pt x="864879" y="1276959"/>
                </a:cubicBezTo>
                <a:lnTo>
                  <a:pt x="789956" y="1276959"/>
                </a:lnTo>
                <a:lnTo>
                  <a:pt x="789956" y="1120597"/>
                </a:lnTo>
                <a:lnTo>
                  <a:pt x="628707" y="1120597"/>
                </a:lnTo>
                <a:lnTo>
                  <a:pt x="628707" y="970750"/>
                </a:lnTo>
                <a:lnTo>
                  <a:pt x="467458" y="970750"/>
                </a:lnTo>
                <a:lnTo>
                  <a:pt x="467458" y="814387"/>
                </a:lnTo>
                <a:lnTo>
                  <a:pt x="407194" y="814387"/>
                </a:lnTo>
                <a:lnTo>
                  <a:pt x="407194" y="1276959"/>
                </a:lnTo>
                <a:lnTo>
                  <a:pt x="0" y="1276959"/>
                </a:lnTo>
                <a:lnTo>
                  <a:pt x="0" y="1125483"/>
                </a:lnTo>
                <a:cubicBezTo>
                  <a:pt x="0" y="1124397"/>
                  <a:pt x="2715" y="1121411"/>
                  <a:pt x="8144" y="1116525"/>
                </a:cubicBezTo>
                <a:cubicBezTo>
                  <a:pt x="13573" y="1111638"/>
                  <a:pt x="17374" y="1108109"/>
                  <a:pt x="19545" y="1105938"/>
                </a:cubicBezTo>
                <a:cubicBezTo>
                  <a:pt x="23889" y="1103766"/>
                  <a:pt x="32304" y="1101594"/>
                  <a:pt x="44791" y="1099423"/>
                </a:cubicBezTo>
                <a:cubicBezTo>
                  <a:pt x="57279" y="1097251"/>
                  <a:pt x="65694" y="1096165"/>
                  <a:pt x="70037" y="1096165"/>
                </a:cubicBezTo>
                <a:cubicBezTo>
                  <a:pt x="70037" y="1096165"/>
                  <a:pt x="70580" y="1095079"/>
                  <a:pt x="71666" y="1092908"/>
                </a:cubicBezTo>
                <a:lnTo>
                  <a:pt x="71666" y="1091279"/>
                </a:lnTo>
                <a:cubicBezTo>
                  <a:pt x="71666" y="1088021"/>
                  <a:pt x="71123" y="1086392"/>
                  <a:pt x="70037" y="1086392"/>
                </a:cubicBezTo>
                <a:cubicBezTo>
                  <a:pt x="70037" y="1085307"/>
                  <a:pt x="66237" y="1083678"/>
                  <a:pt x="58636" y="1081506"/>
                </a:cubicBezTo>
                <a:cubicBezTo>
                  <a:pt x="51035" y="1079334"/>
                  <a:pt x="45063" y="1077706"/>
                  <a:pt x="40719" y="1076620"/>
                </a:cubicBezTo>
                <a:cubicBezTo>
                  <a:pt x="37462" y="1074448"/>
                  <a:pt x="30675" y="1072276"/>
                  <a:pt x="20360" y="1070105"/>
                </a:cubicBezTo>
                <a:cubicBezTo>
                  <a:pt x="10044" y="1067933"/>
                  <a:pt x="3258" y="1066304"/>
                  <a:pt x="0" y="1065218"/>
                </a:cubicBezTo>
                <a:lnTo>
                  <a:pt x="0" y="0"/>
                </a:lnTo>
                <a:close/>
              </a:path>
            </a:pathLst>
          </a:custGeom>
          <a:solidFill>
            <a:srgbClr val="958365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inecrafter Alt" pitchFamily="2" charset="0"/>
              <a:ea typeface="Minecraft" panose="02000603000000000000" pitchFamily="2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B4333AE4-9DC8-41E4-A563-622FE766A0AB}"/>
              </a:ext>
            </a:extLst>
          </p:cNvPr>
          <p:cNvSpPr txBox="1">
            <a:spLocks/>
          </p:cNvSpPr>
          <p:nvPr/>
        </p:nvSpPr>
        <p:spPr>
          <a:xfrm>
            <a:off x="4116941" y="632543"/>
            <a:ext cx="965864" cy="1276959"/>
          </a:xfrm>
          <a:custGeom>
            <a:avLst/>
            <a:gdLst/>
            <a:ahLst/>
            <a:cxnLst/>
            <a:rect l="l" t="t" r="r" b="b"/>
            <a:pathLst>
              <a:path w="965864" h="1276959">
                <a:moveTo>
                  <a:pt x="0" y="0"/>
                </a:moveTo>
                <a:lnTo>
                  <a:pt x="965864" y="0"/>
                </a:lnTo>
                <a:lnTo>
                  <a:pt x="965864" y="337156"/>
                </a:lnTo>
                <a:lnTo>
                  <a:pt x="421853" y="337156"/>
                </a:lnTo>
                <a:lnTo>
                  <a:pt x="421853" y="467458"/>
                </a:lnTo>
                <a:lnTo>
                  <a:pt x="674313" y="467458"/>
                </a:lnTo>
                <a:cubicBezTo>
                  <a:pt x="676485" y="467458"/>
                  <a:pt x="681371" y="472073"/>
                  <a:pt x="688972" y="481303"/>
                </a:cubicBezTo>
                <a:cubicBezTo>
                  <a:pt x="696572" y="490532"/>
                  <a:pt x="701459" y="497862"/>
                  <a:pt x="703631" y="503291"/>
                </a:cubicBezTo>
                <a:cubicBezTo>
                  <a:pt x="704717" y="506549"/>
                  <a:pt x="706345" y="511706"/>
                  <a:pt x="708517" y="518764"/>
                </a:cubicBezTo>
                <a:cubicBezTo>
                  <a:pt x="710689" y="525822"/>
                  <a:pt x="712860" y="533695"/>
                  <a:pt x="715032" y="542382"/>
                </a:cubicBezTo>
                <a:cubicBezTo>
                  <a:pt x="717204" y="551068"/>
                  <a:pt x="719105" y="559212"/>
                  <a:pt x="720733" y="566813"/>
                </a:cubicBezTo>
                <a:cubicBezTo>
                  <a:pt x="722362" y="574414"/>
                  <a:pt x="723176" y="579843"/>
                  <a:pt x="723176" y="583101"/>
                </a:cubicBezTo>
                <a:cubicBezTo>
                  <a:pt x="724262" y="579843"/>
                  <a:pt x="726162" y="574414"/>
                  <a:pt x="728877" y="566813"/>
                </a:cubicBezTo>
                <a:cubicBezTo>
                  <a:pt x="731591" y="559212"/>
                  <a:pt x="734577" y="551068"/>
                  <a:pt x="737835" y="542382"/>
                </a:cubicBezTo>
                <a:cubicBezTo>
                  <a:pt x="741093" y="533695"/>
                  <a:pt x="744079" y="525551"/>
                  <a:pt x="746793" y="517950"/>
                </a:cubicBezTo>
                <a:cubicBezTo>
                  <a:pt x="749508" y="510349"/>
                  <a:pt x="751951" y="505463"/>
                  <a:pt x="754123" y="503291"/>
                </a:cubicBezTo>
                <a:cubicBezTo>
                  <a:pt x="756294" y="497862"/>
                  <a:pt x="761181" y="491347"/>
                  <a:pt x="768782" y="483746"/>
                </a:cubicBezTo>
                <a:cubicBezTo>
                  <a:pt x="776383" y="476145"/>
                  <a:pt x="781269" y="472344"/>
                  <a:pt x="783441" y="472344"/>
                </a:cubicBezTo>
                <a:lnTo>
                  <a:pt x="965864" y="472344"/>
                </a:lnTo>
                <a:lnTo>
                  <a:pt x="965864" y="809501"/>
                </a:lnTo>
                <a:lnTo>
                  <a:pt x="421853" y="809501"/>
                </a:lnTo>
                <a:lnTo>
                  <a:pt x="421853" y="939803"/>
                </a:lnTo>
                <a:lnTo>
                  <a:pt x="965864" y="939803"/>
                </a:lnTo>
                <a:lnTo>
                  <a:pt x="965864" y="1276959"/>
                </a:lnTo>
                <a:lnTo>
                  <a:pt x="794842" y="1276959"/>
                </a:lnTo>
                <a:cubicBezTo>
                  <a:pt x="793756" y="1276959"/>
                  <a:pt x="792127" y="1275873"/>
                  <a:pt x="789956" y="1273702"/>
                </a:cubicBezTo>
                <a:cubicBezTo>
                  <a:pt x="787785" y="1271530"/>
                  <a:pt x="785613" y="1269358"/>
                  <a:pt x="783441" y="1267187"/>
                </a:cubicBezTo>
                <a:cubicBezTo>
                  <a:pt x="782355" y="1265015"/>
                  <a:pt x="780726" y="1261486"/>
                  <a:pt x="778555" y="1256600"/>
                </a:cubicBezTo>
                <a:cubicBezTo>
                  <a:pt x="776383" y="1251713"/>
                  <a:pt x="774754" y="1248184"/>
                  <a:pt x="773668" y="1246013"/>
                </a:cubicBezTo>
                <a:cubicBezTo>
                  <a:pt x="773668" y="1244927"/>
                  <a:pt x="772311" y="1236783"/>
                  <a:pt x="769596" y="1221581"/>
                </a:cubicBezTo>
                <a:cubicBezTo>
                  <a:pt x="766882" y="1206379"/>
                  <a:pt x="764981" y="1194435"/>
                  <a:pt x="763895" y="1185748"/>
                </a:cubicBezTo>
                <a:cubicBezTo>
                  <a:pt x="763895" y="1183576"/>
                  <a:pt x="763352" y="1179233"/>
                  <a:pt x="762267" y="1172718"/>
                </a:cubicBezTo>
                <a:cubicBezTo>
                  <a:pt x="761181" y="1166203"/>
                  <a:pt x="760095" y="1159144"/>
                  <a:pt x="759009" y="1151544"/>
                </a:cubicBezTo>
                <a:cubicBezTo>
                  <a:pt x="757923" y="1143943"/>
                  <a:pt x="756837" y="1136885"/>
                  <a:pt x="755752" y="1130369"/>
                </a:cubicBezTo>
                <a:cubicBezTo>
                  <a:pt x="754666" y="1123854"/>
                  <a:pt x="754123" y="1118968"/>
                  <a:pt x="754123" y="1115710"/>
                </a:cubicBezTo>
                <a:cubicBezTo>
                  <a:pt x="753037" y="1116796"/>
                  <a:pt x="751137" y="1118425"/>
                  <a:pt x="748423" y="1120597"/>
                </a:cubicBezTo>
                <a:cubicBezTo>
                  <a:pt x="745708" y="1122768"/>
                  <a:pt x="744350" y="1124397"/>
                  <a:pt x="744350" y="1125483"/>
                </a:cubicBezTo>
                <a:cubicBezTo>
                  <a:pt x="743264" y="1127655"/>
                  <a:pt x="741364" y="1134170"/>
                  <a:pt x="738650" y="1145028"/>
                </a:cubicBezTo>
                <a:cubicBezTo>
                  <a:pt x="735935" y="1155887"/>
                  <a:pt x="734577" y="1162945"/>
                  <a:pt x="734577" y="1166203"/>
                </a:cubicBezTo>
                <a:cubicBezTo>
                  <a:pt x="733492" y="1170546"/>
                  <a:pt x="732405" y="1177875"/>
                  <a:pt x="731320" y="1188191"/>
                </a:cubicBezTo>
                <a:cubicBezTo>
                  <a:pt x="730234" y="1198507"/>
                  <a:pt x="729148" y="1209637"/>
                  <a:pt x="728062" y="1221581"/>
                </a:cubicBezTo>
                <a:cubicBezTo>
                  <a:pt x="726976" y="1233525"/>
                  <a:pt x="725891" y="1244655"/>
                  <a:pt x="724805" y="1254971"/>
                </a:cubicBezTo>
                <a:cubicBezTo>
                  <a:pt x="723719" y="1265286"/>
                  <a:pt x="723176" y="1272616"/>
                  <a:pt x="723176" y="1276959"/>
                </a:cubicBezTo>
                <a:lnTo>
                  <a:pt x="332270" y="1276959"/>
                </a:lnTo>
                <a:cubicBezTo>
                  <a:pt x="331184" y="1276959"/>
                  <a:pt x="326841" y="1274245"/>
                  <a:pt x="319240" y="1268815"/>
                </a:cubicBezTo>
                <a:cubicBezTo>
                  <a:pt x="311639" y="1263386"/>
                  <a:pt x="305667" y="1259586"/>
                  <a:pt x="301324" y="1257414"/>
                </a:cubicBezTo>
                <a:cubicBezTo>
                  <a:pt x="301324" y="1256328"/>
                  <a:pt x="299966" y="1254699"/>
                  <a:pt x="297252" y="1252528"/>
                </a:cubicBezTo>
                <a:cubicBezTo>
                  <a:pt x="294537" y="1250356"/>
                  <a:pt x="292637" y="1248184"/>
                  <a:pt x="291551" y="1246013"/>
                </a:cubicBezTo>
                <a:cubicBezTo>
                  <a:pt x="288293" y="1241669"/>
                  <a:pt x="282864" y="1234611"/>
                  <a:pt x="275263" y="1224838"/>
                </a:cubicBezTo>
                <a:cubicBezTo>
                  <a:pt x="267662" y="1215066"/>
                  <a:pt x="262775" y="1209094"/>
                  <a:pt x="260604" y="1206922"/>
                </a:cubicBezTo>
                <a:cubicBezTo>
                  <a:pt x="258432" y="1203664"/>
                  <a:pt x="255989" y="1198778"/>
                  <a:pt x="253275" y="1192263"/>
                </a:cubicBezTo>
                <a:cubicBezTo>
                  <a:pt x="250560" y="1185748"/>
                  <a:pt x="247574" y="1179233"/>
                  <a:pt x="244317" y="1172718"/>
                </a:cubicBezTo>
                <a:cubicBezTo>
                  <a:pt x="241059" y="1166203"/>
                  <a:pt x="238073" y="1160502"/>
                  <a:pt x="235358" y="1155615"/>
                </a:cubicBezTo>
                <a:cubicBezTo>
                  <a:pt x="232643" y="1150729"/>
                  <a:pt x="231286" y="1147743"/>
                  <a:pt x="231286" y="1146657"/>
                </a:cubicBezTo>
                <a:cubicBezTo>
                  <a:pt x="230200" y="1141228"/>
                  <a:pt x="229114" y="1131727"/>
                  <a:pt x="228029" y="1118154"/>
                </a:cubicBezTo>
                <a:cubicBezTo>
                  <a:pt x="226942" y="1104580"/>
                  <a:pt x="225857" y="1090464"/>
                  <a:pt x="224771" y="1075805"/>
                </a:cubicBezTo>
                <a:cubicBezTo>
                  <a:pt x="223685" y="1061146"/>
                  <a:pt x="222870" y="1047030"/>
                  <a:pt x="222328" y="1033457"/>
                </a:cubicBezTo>
                <a:cubicBezTo>
                  <a:pt x="221785" y="1019884"/>
                  <a:pt x="221513" y="1010383"/>
                  <a:pt x="221513" y="1004954"/>
                </a:cubicBezTo>
                <a:cubicBezTo>
                  <a:pt x="220428" y="1009297"/>
                  <a:pt x="218799" y="1017170"/>
                  <a:pt x="216627" y="1028571"/>
                </a:cubicBezTo>
                <a:cubicBezTo>
                  <a:pt x="214455" y="1039972"/>
                  <a:pt x="212284" y="1052188"/>
                  <a:pt x="210112" y="1065218"/>
                </a:cubicBezTo>
                <a:cubicBezTo>
                  <a:pt x="207941" y="1078249"/>
                  <a:pt x="206040" y="1090464"/>
                  <a:pt x="204411" y="1101866"/>
                </a:cubicBezTo>
                <a:cubicBezTo>
                  <a:pt x="202782" y="1113267"/>
                  <a:pt x="201425" y="1121140"/>
                  <a:pt x="200340" y="1125483"/>
                </a:cubicBezTo>
                <a:lnTo>
                  <a:pt x="200340" y="1246013"/>
                </a:lnTo>
                <a:lnTo>
                  <a:pt x="171022" y="1276959"/>
                </a:lnTo>
                <a:lnTo>
                  <a:pt x="0" y="1276959"/>
                </a:lnTo>
                <a:lnTo>
                  <a:pt x="0" y="995181"/>
                </a:lnTo>
                <a:cubicBezTo>
                  <a:pt x="3258" y="995181"/>
                  <a:pt x="8687" y="994638"/>
                  <a:pt x="16288" y="993552"/>
                </a:cubicBezTo>
                <a:cubicBezTo>
                  <a:pt x="23889" y="992467"/>
                  <a:pt x="31761" y="991381"/>
                  <a:pt x="39905" y="990295"/>
                </a:cubicBezTo>
                <a:cubicBezTo>
                  <a:pt x="48049" y="989209"/>
                  <a:pt x="55921" y="988123"/>
                  <a:pt x="63522" y="987037"/>
                </a:cubicBezTo>
                <a:cubicBezTo>
                  <a:pt x="71123" y="985951"/>
                  <a:pt x="76552" y="985409"/>
                  <a:pt x="79810" y="985409"/>
                </a:cubicBezTo>
                <a:cubicBezTo>
                  <a:pt x="84153" y="984323"/>
                  <a:pt x="93926" y="982694"/>
                  <a:pt x="109128" y="980522"/>
                </a:cubicBezTo>
                <a:cubicBezTo>
                  <a:pt x="124330" y="978351"/>
                  <a:pt x="134645" y="976722"/>
                  <a:pt x="140075" y="975636"/>
                </a:cubicBezTo>
                <a:cubicBezTo>
                  <a:pt x="144418" y="974550"/>
                  <a:pt x="153105" y="972921"/>
                  <a:pt x="166135" y="970750"/>
                </a:cubicBezTo>
                <a:cubicBezTo>
                  <a:pt x="179165" y="968578"/>
                  <a:pt x="187309" y="966949"/>
                  <a:pt x="190567" y="965863"/>
                </a:cubicBezTo>
                <a:lnTo>
                  <a:pt x="0" y="943060"/>
                </a:lnTo>
                <a:lnTo>
                  <a:pt x="0" y="402307"/>
                </a:lnTo>
                <a:cubicBezTo>
                  <a:pt x="0" y="401221"/>
                  <a:pt x="1086" y="399321"/>
                  <a:pt x="3258" y="396606"/>
                </a:cubicBezTo>
                <a:cubicBezTo>
                  <a:pt x="5429" y="393892"/>
                  <a:pt x="7601" y="392534"/>
                  <a:pt x="9772" y="392534"/>
                </a:cubicBezTo>
                <a:cubicBezTo>
                  <a:pt x="11944" y="391448"/>
                  <a:pt x="17917" y="389820"/>
                  <a:pt x="27689" y="387648"/>
                </a:cubicBezTo>
                <a:cubicBezTo>
                  <a:pt x="37462" y="385476"/>
                  <a:pt x="45063" y="383848"/>
                  <a:pt x="50492" y="382762"/>
                </a:cubicBezTo>
                <a:cubicBezTo>
                  <a:pt x="54836" y="380590"/>
                  <a:pt x="64608" y="378418"/>
                  <a:pt x="79810" y="376247"/>
                </a:cubicBezTo>
                <a:cubicBezTo>
                  <a:pt x="95012" y="374075"/>
                  <a:pt x="105327" y="372446"/>
                  <a:pt x="110757" y="371360"/>
                </a:cubicBezTo>
                <a:cubicBezTo>
                  <a:pt x="112928" y="371360"/>
                  <a:pt x="118357" y="371089"/>
                  <a:pt x="127045" y="370546"/>
                </a:cubicBezTo>
                <a:cubicBezTo>
                  <a:pt x="135731" y="370003"/>
                  <a:pt x="145232" y="369189"/>
                  <a:pt x="155548" y="368103"/>
                </a:cubicBezTo>
                <a:cubicBezTo>
                  <a:pt x="165863" y="367017"/>
                  <a:pt x="175365" y="365931"/>
                  <a:pt x="184052" y="364845"/>
                </a:cubicBezTo>
                <a:cubicBezTo>
                  <a:pt x="192738" y="363759"/>
                  <a:pt x="198168" y="362673"/>
                  <a:pt x="200340" y="361588"/>
                </a:cubicBezTo>
                <a:cubicBezTo>
                  <a:pt x="202511" y="361588"/>
                  <a:pt x="206312" y="360230"/>
                  <a:pt x="211741" y="357516"/>
                </a:cubicBezTo>
                <a:cubicBezTo>
                  <a:pt x="217170" y="354801"/>
                  <a:pt x="220428" y="352901"/>
                  <a:pt x="221513" y="351815"/>
                </a:cubicBezTo>
                <a:cubicBezTo>
                  <a:pt x="224771" y="350729"/>
                  <a:pt x="232915" y="349100"/>
                  <a:pt x="245945" y="346929"/>
                </a:cubicBezTo>
                <a:cubicBezTo>
                  <a:pt x="258976" y="344757"/>
                  <a:pt x="267662" y="343128"/>
                  <a:pt x="272006" y="342042"/>
                </a:cubicBezTo>
                <a:lnTo>
                  <a:pt x="272006" y="332270"/>
                </a:lnTo>
                <a:cubicBezTo>
                  <a:pt x="272006" y="332270"/>
                  <a:pt x="269834" y="331727"/>
                  <a:pt x="265490" y="330641"/>
                </a:cubicBezTo>
                <a:cubicBezTo>
                  <a:pt x="261147" y="329555"/>
                  <a:pt x="255718" y="328469"/>
                  <a:pt x="249203" y="327383"/>
                </a:cubicBezTo>
                <a:cubicBezTo>
                  <a:pt x="242687" y="326297"/>
                  <a:pt x="235901" y="325212"/>
                  <a:pt x="228843" y="324126"/>
                </a:cubicBezTo>
                <a:cubicBezTo>
                  <a:pt x="221785" y="323040"/>
                  <a:pt x="216085" y="322497"/>
                  <a:pt x="211741" y="322497"/>
                </a:cubicBezTo>
                <a:cubicBezTo>
                  <a:pt x="205226" y="322497"/>
                  <a:pt x="193824" y="322226"/>
                  <a:pt x="177536" y="321683"/>
                </a:cubicBezTo>
                <a:cubicBezTo>
                  <a:pt x="161249" y="321140"/>
                  <a:pt x="144147" y="320868"/>
                  <a:pt x="126230" y="320868"/>
                </a:cubicBezTo>
                <a:cubicBezTo>
                  <a:pt x="108314" y="320868"/>
                  <a:pt x="91212" y="321140"/>
                  <a:pt x="74924" y="321683"/>
                </a:cubicBezTo>
                <a:cubicBezTo>
                  <a:pt x="58636" y="322226"/>
                  <a:pt x="47235" y="322497"/>
                  <a:pt x="40719" y="322497"/>
                </a:cubicBezTo>
                <a:cubicBezTo>
                  <a:pt x="38547" y="321411"/>
                  <a:pt x="35019" y="319782"/>
                  <a:pt x="30133" y="317611"/>
                </a:cubicBezTo>
                <a:cubicBezTo>
                  <a:pt x="25246" y="315439"/>
                  <a:pt x="21717" y="313267"/>
                  <a:pt x="19545" y="311096"/>
                </a:cubicBezTo>
                <a:cubicBezTo>
                  <a:pt x="18459" y="311096"/>
                  <a:pt x="16830" y="309738"/>
                  <a:pt x="14659" y="307024"/>
                </a:cubicBezTo>
                <a:cubicBezTo>
                  <a:pt x="12487" y="304309"/>
                  <a:pt x="10859" y="302409"/>
                  <a:pt x="9772" y="301323"/>
                </a:cubicBezTo>
                <a:cubicBezTo>
                  <a:pt x="7601" y="299151"/>
                  <a:pt x="5429" y="295622"/>
                  <a:pt x="3258" y="290736"/>
                </a:cubicBezTo>
                <a:cubicBezTo>
                  <a:pt x="1086" y="285850"/>
                  <a:pt x="0" y="282864"/>
                  <a:pt x="0" y="281778"/>
                </a:cubicBezTo>
                <a:lnTo>
                  <a:pt x="0" y="0"/>
                </a:lnTo>
                <a:close/>
              </a:path>
            </a:pathLst>
          </a:custGeom>
          <a:solidFill>
            <a:srgbClr val="958365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inecrafter Alt" pitchFamily="2" charset="0"/>
              <a:ea typeface="Minecraft" panose="02000603000000000000" pitchFamily="2" charset="0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F2219D56-98B7-4A53-BD23-1ED782DC87E7}"/>
              </a:ext>
            </a:extLst>
          </p:cNvPr>
          <p:cNvSpPr txBox="1">
            <a:spLocks/>
          </p:cNvSpPr>
          <p:nvPr/>
        </p:nvSpPr>
        <p:spPr>
          <a:xfrm>
            <a:off x="5202791" y="632543"/>
            <a:ext cx="1035901" cy="1276959"/>
          </a:xfrm>
          <a:custGeom>
            <a:avLst/>
            <a:gdLst/>
            <a:ahLst/>
            <a:cxnLst/>
            <a:rect l="l" t="t" r="r" b="b"/>
            <a:pathLst>
              <a:path w="1035901" h="1276959">
                <a:moveTo>
                  <a:pt x="156363" y="0"/>
                </a:moveTo>
                <a:lnTo>
                  <a:pt x="1035901" y="0"/>
                </a:lnTo>
                <a:lnTo>
                  <a:pt x="1035901" y="337156"/>
                </a:lnTo>
                <a:lnTo>
                  <a:pt x="407194" y="337156"/>
                </a:lnTo>
                <a:lnTo>
                  <a:pt x="407194" y="452799"/>
                </a:lnTo>
                <a:cubicBezTo>
                  <a:pt x="402851" y="450627"/>
                  <a:pt x="393892" y="445470"/>
                  <a:pt x="380319" y="437326"/>
                </a:cubicBezTo>
                <a:cubicBezTo>
                  <a:pt x="366746" y="429182"/>
                  <a:pt x="357245" y="424024"/>
                  <a:pt x="351815" y="421852"/>
                </a:cubicBezTo>
                <a:lnTo>
                  <a:pt x="342043" y="421852"/>
                </a:lnTo>
                <a:lnTo>
                  <a:pt x="332271" y="421852"/>
                </a:lnTo>
                <a:cubicBezTo>
                  <a:pt x="330099" y="421852"/>
                  <a:pt x="326026" y="422395"/>
                  <a:pt x="320055" y="423481"/>
                </a:cubicBezTo>
                <a:cubicBezTo>
                  <a:pt x="314082" y="424567"/>
                  <a:pt x="307839" y="425653"/>
                  <a:pt x="301324" y="426739"/>
                </a:cubicBezTo>
                <a:cubicBezTo>
                  <a:pt x="294808" y="427825"/>
                  <a:pt x="288565" y="428910"/>
                  <a:pt x="282593" y="429996"/>
                </a:cubicBezTo>
                <a:cubicBezTo>
                  <a:pt x="276621" y="431082"/>
                  <a:pt x="273091" y="431625"/>
                  <a:pt x="272006" y="431625"/>
                </a:cubicBezTo>
                <a:cubicBezTo>
                  <a:pt x="268748" y="432711"/>
                  <a:pt x="263591" y="433797"/>
                  <a:pt x="256533" y="434883"/>
                </a:cubicBezTo>
                <a:cubicBezTo>
                  <a:pt x="249474" y="435968"/>
                  <a:pt x="242145" y="437054"/>
                  <a:pt x="234544" y="438140"/>
                </a:cubicBezTo>
                <a:cubicBezTo>
                  <a:pt x="226943" y="439226"/>
                  <a:pt x="219885" y="440312"/>
                  <a:pt x="213370" y="441398"/>
                </a:cubicBezTo>
                <a:cubicBezTo>
                  <a:pt x="206854" y="442484"/>
                  <a:pt x="202511" y="443026"/>
                  <a:pt x="200340" y="443026"/>
                </a:cubicBezTo>
                <a:lnTo>
                  <a:pt x="195453" y="443026"/>
                </a:lnTo>
                <a:lnTo>
                  <a:pt x="190567" y="443026"/>
                </a:lnTo>
                <a:cubicBezTo>
                  <a:pt x="187310" y="443026"/>
                  <a:pt x="181337" y="442484"/>
                  <a:pt x="172650" y="441398"/>
                </a:cubicBezTo>
                <a:cubicBezTo>
                  <a:pt x="163963" y="440312"/>
                  <a:pt x="155005" y="439226"/>
                  <a:pt x="145776" y="438140"/>
                </a:cubicBezTo>
                <a:cubicBezTo>
                  <a:pt x="136546" y="437054"/>
                  <a:pt x="127588" y="435968"/>
                  <a:pt x="118901" y="434883"/>
                </a:cubicBezTo>
                <a:cubicBezTo>
                  <a:pt x="110214" y="433797"/>
                  <a:pt x="104242" y="432711"/>
                  <a:pt x="100984" y="431625"/>
                </a:cubicBezTo>
                <a:lnTo>
                  <a:pt x="91212" y="443026"/>
                </a:lnTo>
                <a:cubicBezTo>
                  <a:pt x="91212" y="444112"/>
                  <a:pt x="92297" y="445741"/>
                  <a:pt x="94469" y="447913"/>
                </a:cubicBezTo>
                <a:cubicBezTo>
                  <a:pt x="96641" y="450084"/>
                  <a:pt x="98812" y="451713"/>
                  <a:pt x="100984" y="452799"/>
                </a:cubicBezTo>
                <a:cubicBezTo>
                  <a:pt x="103156" y="452799"/>
                  <a:pt x="109128" y="454156"/>
                  <a:pt x="118901" y="456871"/>
                </a:cubicBezTo>
                <a:cubicBezTo>
                  <a:pt x="128673" y="459586"/>
                  <a:pt x="135731" y="461486"/>
                  <a:pt x="140075" y="462572"/>
                </a:cubicBezTo>
                <a:cubicBezTo>
                  <a:pt x="143333" y="462572"/>
                  <a:pt x="147947" y="463115"/>
                  <a:pt x="153919" y="464200"/>
                </a:cubicBezTo>
                <a:cubicBezTo>
                  <a:pt x="159892" y="465286"/>
                  <a:pt x="166135" y="466372"/>
                  <a:pt x="172650" y="467458"/>
                </a:cubicBezTo>
                <a:cubicBezTo>
                  <a:pt x="179166" y="468544"/>
                  <a:pt x="185138" y="469630"/>
                  <a:pt x="190567" y="470716"/>
                </a:cubicBezTo>
                <a:cubicBezTo>
                  <a:pt x="195996" y="471801"/>
                  <a:pt x="199253" y="472344"/>
                  <a:pt x="200340" y="472344"/>
                </a:cubicBezTo>
                <a:cubicBezTo>
                  <a:pt x="205769" y="472344"/>
                  <a:pt x="215813" y="472887"/>
                  <a:pt x="230472" y="473973"/>
                </a:cubicBezTo>
                <a:cubicBezTo>
                  <a:pt x="245131" y="475059"/>
                  <a:pt x="260333" y="476145"/>
                  <a:pt x="276078" y="477231"/>
                </a:cubicBezTo>
                <a:cubicBezTo>
                  <a:pt x="291823" y="478316"/>
                  <a:pt x="307024" y="479402"/>
                  <a:pt x="321683" y="480488"/>
                </a:cubicBezTo>
                <a:cubicBezTo>
                  <a:pt x="336342" y="481574"/>
                  <a:pt x="346386" y="482117"/>
                  <a:pt x="351815" y="482117"/>
                </a:cubicBezTo>
                <a:lnTo>
                  <a:pt x="407194" y="532609"/>
                </a:lnTo>
                <a:lnTo>
                  <a:pt x="407194" y="939803"/>
                </a:lnTo>
                <a:lnTo>
                  <a:pt x="1035901" y="939803"/>
                </a:lnTo>
                <a:lnTo>
                  <a:pt x="1035901" y="1276959"/>
                </a:lnTo>
                <a:lnTo>
                  <a:pt x="773668" y="1276959"/>
                </a:lnTo>
                <a:cubicBezTo>
                  <a:pt x="772582" y="1276959"/>
                  <a:pt x="769596" y="1275873"/>
                  <a:pt x="764710" y="1273702"/>
                </a:cubicBezTo>
                <a:cubicBezTo>
                  <a:pt x="759824" y="1271530"/>
                  <a:pt x="756295" y="1269358"/>
                  <a:pt x="754123" y="1267187"/>
                </a:cubicBezTo>
                <a:cubicBezTo>
                  <a:pt x="751951" y="1265015"/>
                  <a:pt x="748423" y="1261486"/>
                  <a:pt x="743536" y="1256600"/>
                </a:cubicBezTo>
                <a:cubicBezTo>
                  <a:pt x="738650" y="1251713"/>
                  <a:pt x="735663" y="1248184"/>
                  <a:pt x="734577" y="1246013"/>
                </a:cubicBezTo>
                <a:cubicBezTo>
                  <a:pt x="734577" y="1242755"/>
                  <a:pt x="734034" y="1237597"/>
                  <a:pt x="732949" y="1230539"/>
                </a:cubicBezTo>
                <a:cubicBezTo>
                  <a:pt x="731863" y="1223481"/>
                  <a:pt x="730777" y="1215609"/>
                  <a:pt x="729691" y="1206922"/>
                </a:cubicBezTo>
                <a:cubicBezTo>
                  <a:pt x="728605" y="1198235"/>
                  <a:pt x="727519" y="1190091"/>
                  <a:pt x="726434" y="1182490"/>
                </a:cubicBezTo>
                <a:cubicBezTo>
                  <a:pt x="725348" y="1174889"/>
                  <a:pt x="724262" y="1169460"/>
                  <a:pt x="723176" y="1166203"/>
                </a:cubicBezTo>
                <a:cubicBezTo>
                  <a:pt x="723176" y="1164031"/>
                  <a:pt x="722090" y="1160230"/>
                  <a:pt x="719918" y="1154801"/>
                </a:cubicBezTo>
                <a:cubicBezTo>
                  <a:pt x="717747" y="1149372"/>
                  <a:pt x="715575" y="1146657"/>
                  <a:pt x="713404" y="1146657"/>
                </a:cubicBezTo>
                <a:cubicBezTo>
                  <a:pt x="713404" y="1145571"/>
                  <a:pt x="712046" y="1144757"/>
                  <a:pt x="709332" y="1144214"/>
                </a:cubicBezTo>
                <a:cubicBezTo>
                  <a:pt x="706617" y="1143671"/>
                  <a:pt x="704174" y="1143400"/>
                  <a:pt x="702002" y="1143400"/>
                </a:cubicBezTo>
                <a:cubicBezTo>
                  <a:pt x="700916" y="1143400"/>
                  <a:pt x="699287" y="1143671"/>
                  <a:pt x="697116" y="1144214"/>
                </a:cubicBezTo>
                <a:cubicBezTo>
                  <a:pt x="694944" y="1144757"/>
                  <a:pt x="693858" y="1145571"/>
                  <a:pt x="693858" y="1146657"/>
                </a:cubicBezTo>
                <a:lnTo>
                  <a:pt x="662911" y="1276959"/>
                </a:lnTo>
                <a:lnTo>
                  <a:pt x="156363" y="1276959"/>
                </a:lnTo>
                <a:lnTo>
                  <a:pt x="156363" y="1120597"/>
                </a:lnTo>
                <a:lnTo>
                  <a:pt x="0" y="1120597"/>
                </a:lnTo>
                <a:lnTo>
                  <a:pt x="0" y="734577"/>
                </a:lnTo>
                <a:cubicBezTo>
                  <a:pt x="0" y="732405"/>
                  <a:pt x="1086" y="728876"/>
                  <a:pt x="3258" y="723990"/>
                </a:cubicBezTo>
                <a:cubicBezTo>
                  <a:pt x="5430" y="719104"/>
                  <a:pt x="7601" y="715575"/>
                  <a:pt x="9773" y="713403"/>
                </a:cubicBezTo>
                <a:cubicBezTo>
                  <a:pt x="9773" y="712317"/>
                  <a:pt x="11402" y="710146"/>
                  <a:pt x="14659" y="706888"/>
                </a:cubicBezTo>
                <a:cubicBezTo>
                  <a:pt x="15745" y="705802"/>
                  <a:pt x="17374" y="704716"/>
                  <a:pt x="19546" y="703630"/>
                </a:cubicBezTo>
                <a:cubicBezTo>
                  <a:pt x="23889" y="702545"/>
                  <a:pt x="32304" y="700916"/>
                  <a:pt x="44791" y="698744"/>
                </a:cubicBezTo>
                <a:cubicBezTo>
                  <a:pt x="57278" y="696572"/>
                  <a:pt x="65694" y="694944"/>
                  <a:pt x="70038" y="693858"/>
                </a:cubicBezTo>
                <a:lnTo>
                  <a:pt x="70038" y="684085"/>
                </a:lnTo>
                <a:lnTo>
                  <a:pt x="0" y="662911"/>
                </a:lnTo>
                <a:lnTo>
                  <a:pt x="0" y="156362"/>
                </a:lnTo>
                <a:lnTo>
                  <a:pt x="156363" y="156362"/>
                </a:lnTo>
                <a:lnTo>
                  <a:pt x="156363" y="0"/>
                </a:lnTo>
                <a:close/>
              </a:path>
            </a:pathLst>
          </a:custGeom>
          <a:solidFill>
            <a:srgbClr val="958365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inecrafter Alt" pitchFamily="2" charset="0"/>
              <a:ea typeface="Minecraft" panose="02000603000000000000" pitchFamily="2" charset="0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A4D36ECE-6A67-4926-B64A-764412F8EB1C}"/>
              </a:ext>
            </a:extLst>
          </p:cNvPr>
          <p:cNvSpPr txBox="1">
            <a:spLocks/>
          </p:cNvSpPr>
          <p:nvPr/>
        </p:nvSpPr>
        <p:spPr>
          <a:xfrm>
            <a:off x="6345791" y="632543"/>
            <a:ext cx="975636" cy="1276959"/>
          </a:xfrm>
          <a:custGeom>
            <a:avLst/>
            <a:gdLst/>
            <a:ahLst/>
            <a:cxnLst/>
            <a:rect l="l" t="t" r="r" b="b"/>
            <a:pathLst>
              <a:path w="975636" h="1276959">
                <a:moveTo>
                  <a:pt x="0" y="0"/>
                </a:moveTo>
                <a:lnTo>
                  <a:pt x="975636" y="0"/>
                </a:lnTo>
                <a:lnTo>
                  <a:pt x="975636" y="729691"/>
                </a:lnTo>
                <a:lnTo>
                  <a:pt x="864879" y="729691"/>
                </a:lnTo>
                <a:lnTo>
                  <a:pt x="864879" y="789955"/>
                </a:lnTo>
                <a:lnTo>
                  <a:pt x="975636" y="789955"/>
                </a:lnTo>
                <a:lnTo>
                  <a:pt x="975636" y="1276959"/>
                </a:lnTo>
                <a:lnTo>
                  <a:pt x="558670" y="1276959"/>
                </a:lnTo>
                <a:lnTo>
                  <a:pt x="558670" y="814387"/>
                </a:lnTo>
                <a:lnTo>
                  <a:pt x="416966" y="814387"/>
                </a:lnTo>
                <a:lnTo>
                  <a:pt x="416966" y="1276959"/>
                </a:lnTo>
                <a:lnTo>
                  <a:pt x="258975" y="1276959"/>
                </a:lnTo>
                <a:cubicBezTo>
                  <a:pt x="258975" y="1274788"/>
                  <a:pt x="259247" y="1269901"/>
                  <a:pt x="259790" y="1262300"/>
                </a:cubicBezTo>
                <a:cubicBezTo>
                  <a:pt x="260333" y="1254699"/>
                  <a:pt x="260603" y="1249270"/>
                  <a:pt x="260603" y="1246013"/>
                </a:cubicBezTo>
                <a:cubicBezTo>
                  <a:pt x="261689" y="1244927"/>
                  <a:pt x="263861" y="1240312"/>
                  <a:pt x="267119" y="1232168"/>
                </a:cubicBezTo>
                <a:cubicBezTo>
                  <a:pt x="270376" y="1224024"/>
                  <a:pt x="272005" y="1218866"/>
                  <a:pt x="272005" y="1216695"/>
                </a:cubicBezTo>
                <a:lnTo>
                  <a:pt x="272005" y="1159687"/>
                </a:lnTo>
                <a:lnTo>
                  <a:pt x="272005" y="1096165"/>
                </a:lnTo>
                <a:cubicBezTo>
                  <a:pt x="272005" y="1091822"/>
                  <a:pt x="271462" y="1083135"/>
                  <a:pt x="270376" y="1070105"/>
                </a:cubicBezTo>
                <a:cubicBezTo>
                  <a:pt x="269291" y="1057075"/>
                  <a:pt x="268205" y="1043773"/>
                  <a:pt x="267119" y="1030200"/>
                </a:cubicBezTo>
                <a:cubicBezTo>
                  <a:pt x="266033" y="1016627"/>
                  <a:pt x="264947" y="1003597"/>
                  <a:pt x="263861" y="991109"/>
                </a:cubicBezTo>
                <a:cubicBezTo>
                  <a:pt x="262775" y="978622"/>
                  <a:pt x="261689" y="970207"/>
                  <a:pt x="260603" y="965863"/>
                </a:cubicBezTo>
                <a:cubicBezTo>
                  <a:pt x="260603" y="963692"/>
                  <a:pt x="259518" y="957176"/>
                  <a:pt x="257346" y="946318"/>
                </a:cubicBezTo>
                <a:cubicBezTo>
                  <a:pt x="255175" y="935459"/>
                  <a:pt x="253003" y="928401"/>
                  <a:pt x="250831" y="925144"/>
                </a:cubicBezTo>
                <a:cubicBezTo>
                  <a:pt x="250831" y="922972"/>
                  <a:pt x="249474" y="919443"/>
                  <a:pt x="246759" y="914557"/>
                </a:cubicBezTo>
                <a:cubicBezTo>
                  <a:pt x="244045" y="909670"/>
                  <a:pt x="242145" y="906684"/>
                  <a:pt x="241059" y="905599"/>
                </a:cubicBezTo>
                <a:lnTo>
                  <a:pt x="241059" y="1166203"/>
                </a:lnTo>
                <a:cubicBezTo>
                  <a:pt x="241059" y="1168374"/>
                  <a:pt x="239973" y="1174346"/>
                  <a:pt x="237801" y="1184119"/>
                </a:cubicBezTo>
                <a:cubicBezTo>
                  <a:pt x="235629" y="1193892"/>
                  <a:pt x="233458" y="1201493"/>
                  <a:pt x="231286" y="1206922"/>
                </a:cubicBezTo>
                <a:cubicBezTo>
                  <a:pt x="230200" y="1209094"/>
                  <a:pt x="228572" y="1212623"/>
                  <a:pt x="226400" y="1217509"/>
                </a:cubicBezTo>
                <a:cubicBezTo>
                  <a:pt x="224228" y="1222395"/>
                  <a:pt x="222599" y="1225381"/>
                  <a:pt x="221513" y="1226467"/>
                </a:cubicBezTo>
                <a:cubicBezTo>
                  <a:pt x="218255" y="1229725"/>
                  <a:pt x="213913" y="1234340"/>
                  <a:pt x="208483" y="1240312"/>
                </a:cubicBezTo>
                <a:cubicBezTo>
                  <a:pt x="203054" y="1246284"/>
                  <a:pt x="197625" y="1251985"/>
                  <a:pt x="192195" y="1257414"/>
                </a:cubicBezTo>
                <a:cubicBezTo>
                  <a:pt x="186766" y="1262843"/>
                  <a:pt x="181880" y="1267458"/>
                  <a:pt x="177536" y="1271259"/>
                </a:cubicBezTo>
                <a:cubicBezTo>
                  <a:pt x="173193" y="1275059"/>
                  <a:pt x="171021" y="1276959"/>
                  <a:pt x="171021" y="1276959"/>
                </a:cubicBezTo>
                <a:lnTo>
                  <a:pt x="0" y="1276959"/>
                </a:lnTo>
                <a:lnTo>
                  <a:pt x="0" y="915371"/>
                </a:lnTo>
                <a:cubicBezTo>
                  <a:pt x="0" y="914285"/>
                  <a:pt x="3801" y="912657"/>
                  <a:pt x="11401" y="910485"/>
                </a:cubicBezTo>
                <a:cubicBezTo>
                  <a:pt x="19003" y="908313"/>
                  <a:pt x="25517" y="906684"/>
                  <a:pt x="30947" y="905599"/>
                </a:cubicBezTo>
                <a:cubicBezTo>
                  <a:pt x="32033" y="905599"/>
                  <a:pt x="35561" y="905056"/>
                  <a:pt x="41534" y="903970"/>
                </a:cubicBezTo>
                <a:cubicBezTo>
                  <a:pt x="47506" y="902884"/>
                  <a:pt x="53749" y="901527"/>
                  <a:pt x="60265" y="899898"/>
                </a:cubicBezTo>
                <a:cubicBezTo>
                  <a:pt x="66779" y="898269"/>
                  <a:pt x="73024" y="896912"/>
                  <a:pt x="78995" y="895826"/>
                </a:cubicBezTo>
                <a:cubicBezTo>
                  <a:pt x="84968" y="894740"/>
                  <a:pt x="89040" y="894197"/>
                  <a:pt x="91211" y="894197"/>
                </a:cubicBezTo>
                <a:cubicBezTo>
                  <a:pt x="94469" y="894197"/>
                  <a:pt x="99898" y="893111"/>
                  <a:pt x="107499" y="890940"/>
                </a:cubicBezTo>
                <a:cubicBezTo>
                  <a:pt x="115100" y="888768"/>
                  <a:pt x="122972" y="886596"/>
                  <a:pt x="131116" y="884424"/>
                </a:cubicBezTo>
                <a:cubicBezTo>
                  <a:pt x="139260" y="882253"/>
                  <a:pt x="147133" y="880352"/>
                  <a:pt x="154733" y="878724"/>
                </a:cubicBezTo>
                <a:cubicBezTo>
                  <a:pt x="162334" y="877095"/>
                  <a:pt x="167764" y="875738"/>
                  <a:pt x="171021" y="874652"/>
                </a:cubicBezTo>
                <a:cubicBezTo>
                  <a:pt x="168850" y="873566"/>
                  <a:pt x="163963" y="871937"/>
                  <a:pt x="156362" y="869765"/>
                </a:cubicBezTo>
                <a:cubicBezTo>
                  <a:pt x="148761" y="867594"/>
                  <a:pt x="143332" y="865965"/>
                  <a:pt x="140074" y="864879"/>
                </a:cubicBezTo>
                <a:cubicBezTo>
                  <a:pt x="137903" y="864879"/>
                  <a:pt x="132474" y="863793"/>
                  <a:pt x="123787" y="861622"/>
                </a:cubicBezTo>
                <a:cubicBezTo>
                  <a:pt x="115100" y="859450"/>
                  <a:pt x="105599" y="857278"/>
                  <a:pt x="95283" y="855106"/>
                </a:cubicBezTo>
                <a:cubicBezTo>
                  <a:pt x="84968" y="852935"/>
                  <a:pt x="75467" y="851035"/>
                  <a:pt x="66779" y="849406"/>
                </a:cubicBezTo>
                <a:cubicBezTo>
                  <a:pt x="58093" y="847777"/>
                  <a:pt x="52664" y="846420"/>
                  <a:pt x="50492" y="845334"/>
                </a:cubicBezTo>
                <a:lnTo>
                  <a:pt x="9772" y="804614"/>
                </a:lnTo>
                <a:cubicBezTo>
                  <a:pt x="7601" y="802443"/>
                  <a:pt x="5430" y="798914"/>
                  <a:pt x="3258" y="794027"/>
                </a:cubicBezTo>
                <a:cubicBezTo>
                  <a:pt x="1086" y="789141"/>
                  <a:pt x="0" y="786155"/>
                  <a:pt x="0" y="785069"/>
                </a:cubicBezTo>
                <a:lnTo>
                  <a:pt x="0" y="0"/>
                </a:lnTo>
                <a:close/>
                <a:moveTo>
                  <a:pt x="421852" y="342042"/>
                </a:moveTo>
                <a:lnTo>
                  <a:pt x="421852" y="462572"/>
                </a:lnTo>
                <a:lnTo>
                  <a:pt x="558670" y="462572"/>
                </a:lnTo>
                <a:lnTo>
                  <a:pt x="558670" y="407193"/>
                </a:lnTo>
                <a:lnTo>
                  <a:pt x="754123" y="407193"/>
                </a:lnTo>
                <a:cubicBezTo>
                  <a:pt x="750865" y="405022"/>
                  <a:pt x="742721" y="402035"/>
                  <a:pt x="729691" y="398235"/>
                </a:cubicBezTo>
                <a:cubicBezTo>
                  <a:pt x="716661" y="394435"/>
                  <a:pt x="707974" y="392534"/>
                  <a:pt x="703631" y="392534"/>
                </a:cubicBezTo>
                <a:cubicBezTo>
                  <a:pt x="701459" y="392534"/>
                  <a:pt x="696573" y="391991"/>
                  <a:pt x="688972" y="390906"/>
                </a:cubicBezTo>
                <a:cubicBezTo>
                  <a:pt x="681371" y="389820"/>
                  <a:pt x="672956" y="388734"/>
                  <a:pt x="663725" y="387648"/>
                </a:cubicBezTo>
                <a:cubicBezTo>
                  <a:pt x="654496" y="386562"/>
                  <a:pt x="646081" y="385476"/>
                  <a:pt x="638480" y="384390"/>
                </a:cubicBezTo>
                <a:cubicBezTo>
                  <a:pt x="630879" y="383305"/>
                  <a:pt x="625993" y="382762"/>
                  <a:pt x="623821" y="382762"/>
                </a:cubicBezTo>
                <a:cubicBezTo>
                  <a:pt x="618392" y="381676"/>
                  <a:pt x="611876" y="380861"/>
                  <a:pt x="604276" y="380319"/>
                </a:cubicBezTo>
                <a:cubicBezTo>
                  <a:pt x="596675" y="379776"/>
                  <a:pt x="589617" y="378418"/>
                  <a:pt x="583101" y="376247"/>
                </a:cubicBezTo>
                <a:cubicBezTo>
                  <a:pt x="575501" y="375161"/>
                  <a:pt x="567357" y="373532"/>
                  <a:pt x="558670" y="371360"/>
                </a:cubicBezTo>
                <a:lnTo>
                  <a:pt x="558670" y="342042"/>
                </a:lnTo>
                <a:lnTo>
                  <a:pt x="421852" y="342042"/>
                </a:lnTo>
                <a:close/>
              </a:path>
            </a:pathLst>
          </a:custGeom>
          <a:solidFill>
            <a:srgbClr val="958365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inecrafter Alt" pitchFamily="2" charset="0"/>
              <a:ea typeface="Minecraft" panose="02000603000000000000" pitchFamily="2" charset="0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17038FB1-807E-45D4-A895-DFDCAF948621}"/>
              </a:ext>
            </a:extLst>
          </p:cNvPr>
          <p:cNvSpPr txBox="1">
            <a:spLocks/>
          </p:cNvSpPr>
          <p:nvPr/>
        </p:nvSpPr>
        <p:spPr>
          <a:xfrm>
            <a:off x="7450691" y="632543"/>
            <a:ext cx="975637" cy="1280217"/>
          </a:xfrm>
          <a:custGeom>
            <a:avLst/>
            <a:gdLst/>
            <a:ahLst/>
            <a:cxnLst/>
            <a:rect l="l" t="t" r="r" b="b"/>
            <a:pathLst>
              <a:path w="975637" h="1280217">
                <a:moveTo>
                  <a:pt x="0" y="0"/>
                </a:moveTo>
                <a:lnTo>
                  <a:pt x="693858" y="0"/>
                </a:lnTo>
                <a:cubicBezTo>
                  <a:pt x="696029" y="3257"/>
                  <a:pt x="700645" y="7329"/>
                  <a:pt x="707703" y="12215"/>
                </a:cubicBezTo>
                <a:cubicBezTo>
                  <a:pt x="714761" y="17102"/>
                  <a:pt x="719918" y="19545"/>
                  <a:pt x="723176" y="19545"/>
                </a:cubicBezTo>
                <a:cubicBezTo>
                  <a:pt x="727519" y="19545"/>
                  <a:pt x="734849" y="17102"/>
                  <a:pt x="745165" y="12215"/>
                </a:cubicBezTo>
                <a:cubicBezTo>
                  <a:pt x="755480" y="7329"/>
                  <a:pt x="761723" y="3257"/>
                  <a:pt x="763895" y="0"/>
                </a:cubicBezTo>
                <a:lnTo>
                  <a:pt x="975637" y="0"/>
                </a:lnTo>
                <a:lnTo>
                  <a:pt x="975637" y="1000068"/>
                </a:lnTo>
                <a:cubicBezTo>
                  <a:pt x="973465" y="1000068"/>
                  <a:pt x="968307" y="999525"/>
                  <a:pt x="960163" y="998439"/>
                </a:cubicBezTo>
                <a:cubicBezTo>
                  <a:pt x="952019" y="997353"/>
                  <a:pt x="946861" y="996267"/>
                  <a:pt x="944689" y="995181"/>
                </a:cubicBezTo>
                <a:cubicBezTo>
                  <a:pt x="942517" y="995181"/>
                  <a:pt x="936002" y="991924"/>
                  <a:pt x="925144" y="985409"/>
                </a:cubicBezTo>
                <a:cubicBezTo>
                  <a:pt x="914285" y="978893"/>
                  <a:pt x="907770" y="975636"/>
                  <a:pt x="905599" y="975636"/>
                </a:cubicBezTo>
                <a:cubicBezTo>
                  <a:pt x="902342" y="975636"/>
                  <a:pt x="895826" y="975093"/>
                  <a:pt x="886054" y="974007"/>
                </a:cubicBezTo>
                <a:cubicBezTo>
                  <a:pt x="876281" y="972921"/>
                  <a:pt x="865694" y="971835"/>
                  <a:pt x="854293" y="970750"/>
                </a:cubicBezTo>
                <a:cubicBezTo>
                  <a:pt x="842891" y="969664"/>
                  <a:pt x="831490" y="968578"/>
                  <a:pt x="820089" y="967492"/>
                </a:cubicBezTo>
                <a:cubicBezTo>
                  <a:pt x="808687" y="966406"/>
                  <a:pt x="800271" y="965863"/>
                  <a:pt x="794842" y="965863"/>
                </a:cubicBezTo>
                <a:cubicBezTo>
                  <a:pt x="793756" y="965863"/>
                  <a:pt x="790227" y="965863"/>
                  <a:pt x="784255" y="965863"/>
                </a:cubicBezTo>
                <a:cubicBezTo>
                  <a:pt x="778282" y="965863"/>
                  <a:pt x="771768" y="965592"/>
                  <a:pt x="764710" y="965049"/>
                </a:cubicBezTo>
                <a:cubicBezTo>
                  <a:pt x="757652" y="964506"/>
                  <a:pt x="750593" y="964234"/>
                  <a:pt x="743536" y="964234"/>
                </a:cubicBezTo>
                <a:cubicBezTo>
                  <a:pt x="736477" y="964234"/>
                  <a:pt x="730777" y="964234"/>
                  <a:pt x="726434" y="964234"/>
                </a:cubicBezTo>
                <a:cubicBezTo>
                  <a:pt x="722090" y="964234"/>
                  <a:pt x="716389" y="964234"/>
                  <a:pt x="709332" y="964234"/>
                </a:cubicBezTo>
                <a:cubicBezTo>
                  <a:pt x="702274" y="964234"/>
                  <a:pt x="695487" y="964506"/>
                  <a:pt x="688972" y="965049"/>
                </a:cubicBezTo>
                <a:cubicBezTo>
                  <a:pt x="682457" y="965592"/>
                  <a:pt x="676756" y="965863"/>
                  <a:pt x="671870" y="965863"/>
                </a:cubicBezTo>
                <a:cubicBezTo>
                  <a:pt x="666983" y="965863"/>
                  <a:pt x="663997" y="965863"/>
                  <a:pt x="662911" y="965863"/>
                </a:cubicBezTo>
                <a:cubicBezTo>
                  <a:pt x="661825" y="965863"/>
                  <a:pt x="657482" y="966949"/>
                  <a:pt x="649881" y="969121"/>
                </a:cubicBezTo>
                <a:cubicBezTo>
                  <a:pt x="642280" y="971292"/>
                  <a:pt x="636851" y="973464"/>
                  <a:pt x="633594" y="975636"/>
                </a:cubicBezTo>
                <a:cubicBezTo>
                  <a:pt x="630336" y="977808"/>
                  <a:pt x="623278" y="981065"/>
                  <a:pt x="612420" y="985409"/>
                </a:cubicBezTo>
                <a:cubicBezTo>
                  <a:pt x="601561" y="989752"/>
                  <a:pt x="595045" y="993009"/>
                  <a:pt x="592874" y="995181"/>
                </a:cubicBezTo>
                <a:lnTo>
                  <a:pt x="583102" y="1004954"/>
                </a:lnTo>
                <a:cubicBezTo>
                  <a:pt x="582015" y="1007126"/>
                  <a:pt x="581473" y="1008754"/>
                  <a:pt x="581473" y="1009840"/>
                </a:cubicBezTo>
                <a:lnTo>
                  <a:pt x="581473" y="1016355"/>
                </a:lnTo>
                <a:cubicBezTo>
                  <a:pt x="581473" y="1017441"/>
                  <a:pt x="581744" y="1019070"/>
                  <a:pt x="582287" y="1021241"/>
                </a:cubicBezTo>
                <a:cubicBezTo>
                  <a:pt x="582830" y="1023413"/>
                  <a:pt x="583102" y="1025042"/>
                  <a:pt x="583102" y="1026128"/>
                </a:cubicBezTo>
                <a:cubicBezTo>
                  <a:pt x="584187" y="1023956"/>
                  <a:pt x="585816" y="1021784"/>
                  <a:pt x="587988" y="1019613"/>
                </a:cubicBezTo>
                <a:cubicBezTo>
                  <a:pt x="590159" y="1017441"/>
                  <a:pt x="591788" y="1016355"/>
                  <a:pt x="592874" y="1016355"/>
                </a:cubicBezTo>
                <a:cubicBezTo>
                  <a:pt x="595045" y="1014184"/>
                  <a:pt x="598575" y="1012012"/>
                  <a:pt x="603461" y="1009840"/>
                </a:cubicBezTo>
                <a:cubicBezTo>
                  <a:pt x="608347" y="1007668"/>
                  <a:pt x="611876" y="1006040"/>
                  <a:pt x="614048" y="1004954"/>
                </a:cubicBezTo>
                <a:cubicBezTo>
                  <a:pt x="617306" y="1002782"/>
                  <a:pt x="624092" y="1000610"/>
                  <a:pt x="634408" y="998439"/>
                </a:cubicBezTo>
                <a:cubicBezTo>
                  <a:pt x="644723" y="996267"/>
                  <a:pt x="650967" y="995181"/>
                  <a:pt x="653139" y="995181"/>
                </a:cubicBezTo>
                <a:lnTo>
                  <a:pt x="713404" y="995181"/>
                </a:lnTo>
                <a:lnTo>
                  <a:pt x="773668" y="995181"/>
                </a:lnTo>
                <a:cubicBezTo>
                  <a:pt x="774754" y="995181"/>
                  <a:pt x="778011" y="995453"/>
                  <a:pt x="783441" y="995996"/>
                </a:cubicBezTo>
                <a:cubicBezTo>
                  <a:pt x="788869" y="996538"/>
                  <a:pt x="794842" y="997353"/>
                  <a:pt x="801358" y="998439"/>
                </a:cubicBezTo>
                <a:cubicBezTo>
                  <a:pt x="807872" y="999525"/>
                  <a:pt x="814116" y="1000610"/>
                  <a:pt x="820089" y="1001696"/>
                </a:cubicBezTo>
                <a:cubicBezTo>
                  <a:pt x="826060" y="1002782"/>
                  <a:pt x="830676" y="1003868"/>
                  <a:pt x="833933" y="1004954"/>
                </a:cubicBezTo>
                <a:cubicBezTo>
                  <a:pt x="836104" y="1006040"/>
                  <a:pt x="841262" y="1007668"/>
                  <a:pt x="849406" y="1009840"/>
                </a:cubicBezTo>
                <a:cubicBezTo>
                  <a:pt x="857550" y="1012012"/>
                  <a:pt x="862707" y="1014184"/>
                  <a:pt x="864879" y="1016355"/>
                </a:cubicBezTo>
                <a:cubicBezTo>
                  <a:pt x="867051" y="1017441"/>
                  <a:pt x="872209" y="1020699"/>
                  <a:pt x="880353" y="1026128"/>
                </a:cubicBezTo>
                <a:cubicBezTo>
                  <a:pt x="888497" y="1031557"/>
                  <a:pt x="893111" y="1034815"/>
                  <a:pt x="894197" y="1035900"/>
                </a:cubicBezTo>
                <a:cubicBezTo>
                  <a:pt x="896369" y="1036986"/>
                  <a:pt x="903156" y="1038615"/>
                  <a:pt x="914557" y="1040787"/>
                </a:cubicBezTo>
                <a:cubicBezTo>
                  <a:pt x="925959" y="1042958"/>
                  <a:pt x="932745" y="1044587"/>
                  <a:pt x="934917" y="1045673"/>
                </a:cubicBezTo>
                <a:cubicBezTo>
                  <a:pt x="937088" y="1047845"/>
                  <a:pt x="940617" y="1049745"/>
                  <a:pt x="945504" y="1051374"/>
                </a:cubicBezTo>
                <a:cubicBezTo>
                  <a:pt x="950390" y="1053003"/>
                  <a:pt x="955005" y="1054903"/>
                  <a:pt x="959349" y="1057075"/>
                </a:cubicBezTo>
                <a:cubicBezTo>
                  <a:pt x="963691" y="1060332"/>
                  <a:pt x="969121" y="1063047"/>
                  <a:pt x="975637" y="1065218"/>
                </a:cubicBezTo>
                <a:lnTo>
                  <a:pt x="975637" y="1276959"/>
                </a:lnTo>
                <a:lnTo>
                  <a:pt x="558670" y="1276959"/>
                </a:lnTo>
                <a:lnTo>
                  <a:pt x="558670" y="934916"/>
                </a:lnTo>
                <a:lnTo>
                  <a:pt x="416967" y="934916"/>
                </a:lnTo>
                <a:lnTo>
                  <a:pt x="416967" y="1280217"/>
                </a:lnTo>
                <a:cubicBezTo>
                  <a:pt x="412623" y="1280217"/>
                  <a:pt x="405565" y="1280217"/>
                  <a:pt x="395792" y="1280217"/>
                </a:cubicBezTo>
                <a:cubicBezTo>
                  <a:pt x="386020" y="1280217"/>
                  <a:pt x="375433" y="1279945"/>
                  <a:pt x="364031" y="1279402"/>
                </a:cubicBezTo>
                <a:cubicBezTo>
                  <a:pt x="352630" y="1278859"/>
                  <a:pt x="342043" y="1278317"/>
                  <a:pt x="332270" y="1277774"/>
                </a:cubicBezTo>
                <a:cubicBezTo>
                  <a:pt x="322497" y="1277231"/>
                  <a:pt x="315439" y="1276959"/>
                  <a:pt x="311096" y="1276959"/>
                </a:cubicBezTo>
                <a:cubicBezTo>
                  <a:pt x="305666" y="1275873"/>
                  <a:pt x="295351" y="1274245"/>
                  <a:pt x="280149" y="1272073"/>
                </a:cubicBezTo>
                <a:cubicBezTo>
                  <a:pt x="264947" y="1269901"/>
                  <a:pt x="255175" y="1268272"/>
                  <a:pt x="250831" y="1267187"/>
                </a:cubicBezTo>
                <a:cubicBezTo>
                  <a:pt x="248659" y="1266101"/>
                  <a:pt x="242144" y="1262300"/>
                  <a:pt x="231286" y="1255785"/>
                </a:cubicBezTo>
                <a:cubicBezTo>
                  <a:pt x="220427" y="1249270"/>
                  <a:pt x="213912" y="1246013"/>
                  <a:pt x="211741" y="1246013"/>
                </a:cubicBezTo>
                <a:cubicBezTo>
                  <a:pt x="206311" y="1247098"/>
                  <a:pt x="198711" y="1251442"/>
                  <a:pt x="188938" y="1259043"/>
                </a:cubicBezTo>
                <a:cubicBezTo>
                  <a:pt x="179165" y="1266644"/>
                  <a:pt x="173193" y="1272616"/>
                  <a:pt x="171022" y="1276959"/>
                </a:cubicBezTo>
                <a:lnTo>
                  <a:pt x="0" y="1276959"/>
                </a:lnTo>
                <a:lnTo>
                  <a:pt x="0" y="0"/>
                </a:lnTo>
                <a:close/>
                <a:moveTo>
                  <a:pt x="421853" y="301323"/>
                </a:moveTo>
                <a:lnTo>
                  <a:pt x="421853" y="623820"/>
                </a:lnTo>
                <a:lnTo>
                  <a:pt x="553784" y="623820"/>
                </a:lnTo>
                <a:lnTo>
                  <a:pt x="553784" y="301323"/>
                </a:lnTo>
                <a:lnTo>
                  <a:pt x="421853" y="301323"/>
                </a:lnTo>
                <a:close/>
              </a:path>
            </a:pathLst>
          </a:custGeom>
          <a:solidFill>
            <a:srgbClr val="958365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inecrafter Alt" pitchFamily="2" charset="0"/>
              <a:ea typeface="Minecraft" panose="02000603000000000000" pitchFamily="2" charset="0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F0C78B30-FAF7-4688-AA04-988E3D538C94}"/>
              </a:ext>
            </a:extLst>
          </p:cNvPr>
          <p:cNvSpPr txBox="1">
            <a:spLocks/>
          </p:cNvSpPr>
          <p:nvPr/>
        </p:nvSpPr>
        <p:spPr>
          <a:xfrm>
            <a:off x="8555590" y="632543"/>
            <a:ext cx="965864" cy="1276959"/>
          </a:xfrm>
          <a:custGeom>
            <a:avLst/>
            <a:gdLst/>
            <a:ahLst/>
            <a:cxnLst/>
            <a:rect l="l" t="t" r="r" b="b"/>
            <a:pathLst>
              <a:path w="965864" h="1276959">
                <a:moveTo>
                  <a:pt x="0" y="0"/>
                </a:moveTo>
                <a:lnTo>
                  <a:pt x="965864" y="0"/>
                </a:lnTo>
                <a:lnTo>
                  <a:pt x="965864" y="332270"/>
                </a:lnTo>
                <a:lnTo>
                  <a:pt x="713404" y="332270"/>
                </a:lnTo>
                <a:lnTo>
                  <a:pt x="713404" y="250831"/>
                </a:lnTo>
                <a:cubicBezTo>
                  <a:pt x="712319" y="250831"/>
                  <a:pt x="710690" y="249474"/>
                  <a:pt x="708518" y="246759"/>
                </a:cubicBezTo>
                <a:cubicBezTo>
                  <a:pt x="706346" y="244044"/>
                  <a:pt x="704718" y="242144"/>
                  <a:pt x="703631" y="241058"/>
                </a:cubicBezTo>
                <a:cubicBezTo>
                  <a:pt x="702546" y="239972"/>
                  <a:pt x="700917" y="236715"/>
                  <a:pt x="698745" y="231286"/>
                </a:cubicBezTo>
                <a:cubicBezTo>
                  <a:pt x="696574" y="225856"/>
                  <a:pt x="694945" y="222599"/>
                  <a:pt x="693859" y="221513"/>
                </a:cubicBezTo>
                <a:cubicBezTo>
                  <a:pt x="692773" y="220427"/>
                  <a:pt x="689515" y="218798"/>
                  <a:pt x="684086" y="216627"/>
                </a:cubicBezTo>
                <a:cubicBezTo>
                  <a:pt x="678657" y="214455"/>
                  <a:pt x="675400" y="212826"/>
                  <a:pt x="674313" y="211740"/>
                </a:cubicBezTo>
                <a:cubicBezTo>
                  <a:pt x="672142" y="209569"/>
                  <a:pt x="669970" y="206040"/>
                  <a:pt x="667798" y="201153"/>
                </a:cubicBezTo>
                <a:cubicBezTo>
                  <a:pt x="665627" y="196267"/>
                  <a:pt x="663998" y="192738"/>
                  <a:pt x="662912" y="190566"/>
                </a:cubicBezTo>
                <a:lnTo>
                  <a:pt x="653139" y="180794"/>
                </a:lnTo>
                <a:cubicBezTo>
                  <a:pt x="652054" y="178622"/>
                  <a:pt x="648796" y="173464"/>
                  <a:pt x="643366" y="165320"/>
                </a:cubicBezTo>
                <a:cubicBezTo>
                  <a:pt x="637938" y="157176"/>
                  <a:pt x="634680" y="152561"/>
                  <a:pt x="633594" y="151476"/>
                </a:cubicBezTo>
                <a:cubicBezTo>
                  <a:pt x="631423" y="148218"/>
                  <a:pt x="628436" y="144418"/>
                  <a:pt x="624636" y="140074"/>
                </a:cubicBezTo>
                <a:cubicBezTo>
                  <a:pt x="620836" y="135731"/>
                  <a:pt x="617306" y="131387"/>
                  <a:pt x="614048" y="127044"/>
                </a:cubicBezTo>
                <a:cubicBezTo>
                  <a:pt x="609706" y="122701"/>
                  <a:pt x="605905" y="117271"/>
                  <a:pt x="602647" y="110756"/>
                </a:cubicBezTo>
                <a:lnTo>
                  <a:pt x="592875" y="110756"/>
                </a:lnTo>
                <a:cubicBezTo>
                  <a:pt x="593961" y="114014"/>
                  <a:pt x="595590" y="120800"/>
                  <a:pt x="597761" y="131116"/>
                </a:cubicBezTo>
                <a:cubicBezTo>
                  <a:pt x="599933" y="141432"/>
                  <a:pt x="601561" y="148218"/>
                  <a:pt x="602647" y="151476"/>
                </a:cubicBezTo>
                <a:cubicBezTo>
                  <a:pt x="603733" y="151476"/>
                  <a:pt x="605634" y="152833"/>
                  <a:pt x="608348" y="155548"/>
                </a:cubicBezTo>
                <a:cubicBezTo>
                  <a:pt x="611063" y="158262"/>
                  <a:pt x="612963" y="160162"/>
                  <a:pt x="614048" y="161248"/>
                </a:cubicBezTo>
                <a:cubicBezTo>
                  <a:pt x="614048" y="162334"/>
                  <a:pt x="615406" y="165592"/>
                  <a:pt x="618121" y="171021"/>
                </a:cubicBezTo>
                <a:cubicBezTo>
                  <a:pt x="620836" y="176450"/>
                  <a:pt x="622736" y="179708"/>
                  <a:pt x="623821" y="180794"/>
                </a:cubicBezTo>
                <a:cubicBezTo>
                  <a:pt x="623821" y="182965"/>
                  <a:pt x="625450" y="184594"/>
                  <a:pt x="628707" y="185680"/>
                </a:cubicBezTo>
                <a:lnTo>
                  <a:pt x="633594" y="190566"/>
                </a:lnTo>
                <a:cubicBezTo>
                  <a:pt x="634680" y="192738"/>
                  <a:pt x="634680" y="197896"/>
                  <a:pt x="633594" y="206040"/>
                </a:cubicBezTo>
                <a:cubicBezTo>
                  <a:pt x="632508" y="214183"/>
                  <a:pt x="632508" y="219341"/>
                  <a:pt x="633594" y="221513"/>
                </a:cubicBezTo>
                <a:cubicBezTo>
                  <a:pt x="634680" y="223685"/>
                  <a:pt x="639567" y="228842"/>
                  <a:pt x="648253" y="236986"/>
                </a:cubicBezTo>
                <a:cubicBezTo>
                  <a:pt x="656940" y="245130"/>
                  <a:pt x="661826" y="249745"/>
                  <a:pt x="662912" y="250831"/>
                </a:cubicBezTo>
                <a:cubicBezTo>
                  <a:pt x="665084" y="253003"/>
                  <a:pt x="667527" y="256532"/>
                  <a:pt x="670241" y="261418"/>
                </a:cubicBezTo>
                <a:cubicBezTo>
                  <a:pt x="672956" y="266304"/>
                  <a:pt x="674313" y="269833"/>
                  <a:pt x="674313" y="272005"/>
                </a:cubicBezTo>
                <a:lnTo>
                  <a:pt x="674313" y="301323"/>
                </a:lnTo>
                <a:lnTo>
                  <a:pt x="674313" y="322497"/>
                </a:lnTo>
                <a:lnTo>
                  <a:pt x="653139" y="337156"/>
                </a:lnTo>
                <a:lnTo>
                  <a:pt x="421853" y="337156"/>
                </a:lnTo>
                <a:lnTo>
                  <a:pt x="421853" y="467458"/>
                </a:lnTo>
                <a:lnTo>
                  <a:pt x="965864" y="467458"/>
                </a:lnTo>
                <a:lnTo>
                  <a:pt x="965864" y="804614"/>
                </a:lnTo>
                <a:lnTo>
                  <a:pt x="661283" y="804614"/>
                </a:lnTo>
                <a:cubicBezTo>
                  <a:pt x="661283" y="802443"/>
                  <a:pt x="661555" y="798914"/>
                  <a:pt x="662098" y="794027"/>
                </a:cubicBezTo>
                <a:cubicBezTo>
                  <a:pt x="662641" y="789141"/>
                  <a:pt x="662912" y="786155"/>
                  <a:pt x="662912" y="785069"/>
                </a:cubicBezTo>
                <a:cubicBezTo>
                  <a:pt x="663998" y="781812"/>
                  <a:pt x="665898" y="774753"/>
                  <a:pt x="668612" y="763895"/>
                </a:cubicBezTo>
                <a:cubicBezTo>
                  <a:pt x="671328" y="753037"/>
                  <a:pt x="674585" y="741364"/>
                  <a:pt x="678385" y="728876"/>
                </a:cubicBezTo>
                <a:cubicBezTo>
                  <a:pt x="682186" y="716389"/>
                  <a:pt x="685443" y="704716"/>
                  <a:pt x="688158" y="693858"/>
                </a:cubicBezTo>
                <a:cubicBezTo>
                  <a:pt x="690873" y="682999"/>
                  <a:pt x="692773" y="676484"/>
                  <a:pt x="693859" y="674312"/>
                </a:cubicBezTo>
                <a:cubicBezTo>
                  <a:pt x="693859" y="673227"/>
                  <a:pt x="694131" y="671598"/>
                  <a:pt x="694673" y="669426"/>
                </a:cubicBezTo>
                <a:cubicBezTo>
                  <a:pt x="695216" y="667254"/>
                  <a:pt x="695488" y="665083"/>
                  <a:pt x="695488" y="662911"/>
                </a:cubicBezTo>
                <a:cubicBezTo>
                  <a:pt x="695488" y="661825"/>
                  <a:pt x="695216" y="660196"/>
                  <a:pt x="694673" y="658025"/>
                </a:cubicBezTo>
                <a:cubicBezTo>
                  <a:pt x="694131" y="655853"/>
                  <a:pt x="693859" y="654224"/>
                  <a:pt x="693859" y="653138"/>
                </a:cubicBezTo>
                <a:cubicBezTo>
                  <a:pt x="690601" y="655310"/>
                  <a:pt x="685173" y="660196"/>
                  <a:pt x="677571" y="667797"/>
                </a:cubicBezTo>
                <a:cubicBezTo>
                  <a:pt x="669970" y="675398"/>
                  <a:pt x="665084" y="680828"/>
                  <a:pt x="662912" y="684085"/>
                </a:cubicBezTo>
                <a:cubicBezTo>
                  <a:pt x="660741" y="688429"/>
                  <a:pt x="656669" y="696572"/>
                  <a:pt x="650696" y="708517"/>
                </a:cubicBezTo>
                <a:cubicBezTo>
                  <a:pt x="644724" y="720461"/>
                  <a:pt x="638480" y="732948"/>
                  <a:pt x="631965" y="745979"/>
                </a:cubicBezTo>
                <a:cubicBezTo>
                  <a:pt x="625450" y="759009"/>
                  <a:pt x="619478" y="771767"/>
                  <a:pt x="614048" y="784255"/>
                </a:cubicBezTo>
                <a:cubicBezTo>
                  <a:pt x="608620" y="796742"/>
                  <a:pt x="604819" y="805157"/>
                  <a:pt x="602647" y="809501"/>
                </a:cubicBezTo>
                <a:lnTo>
                  <a:pt x="416967" y="809501"/>
                </a:lnTo>
                <a:lnTo>
                  <a:pt x="416967" y="1276959"/>
                </a:lnTo>
                <a:lnTo>
                  <a:pt x="0" y="1276959"/>
                </a:lnTo>
                <a:lnTo>
                  <a:pt x="0" y="0"/>
                </a:lnTo>
                <a:close/>
              </a:path>
            </a:pathLst>
          </a:custGeom>
          <a:solidFill>
            <a:srgbClr val="958365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inecrafter Alt" pitchFamily="2" charset="0"/>
              <a:ea typeface="Minecraft" panose="02000603000000000000" pitchFamily="2" charset="0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3AA61D48-D72C-436D-A857-8B3A78CBFB20}"/>
              </a:ext>
            </a:extLst>
          </p:cNvPr>
          <p:cNvSpPr txBox="1">
            <a:spLocks/>
          </p:cNvSpPr>
          <p:nvPr/>
        </p:nvSpPr>
        <p:spPr>
          <a:xfrm>
            <a:off x="9622143" y="632543"/>
            <a:ext cx="975636" cy="1276959"/>
          </a:xfrm>
          <a:custGeom>
            <a:avLst/>
            <a:gdLst/>
            <a:ahLst/>
            <a:cxnLst/>
            <a:rect l="l" t="t" r="r" b="b"/>
            <a:pathLst>
              <a:path w="975636" h="1276959">
                <a:moveTo>
                  <a:pt x="0" y="0"/>
                </a:moveTo>
                <a:lnTo>
                  <a:pt x="975636" y="0"/>
                </a:lnTo>
                <a:lnTo>
                  <a:pt x="975636" y="332270"/>
                </a:lnTo>
                <a:lnTo>
                  <a:pt x="874652" y="332270"/>
                </a:lnTo>
                <a:cubicBezTo>
                  <a:pt x="873567" y="332270"/>
                  <a:pt x="871666" y="328469"/>
                  <a:pt x="868951" y="320868"/>
                </a:cubicBezTo>
                <a:cubicBezTo>
                  <a:pt x="866237" y="313267"/>
                  <a:pt x="864879" y="306752"/>
                  <a:pt x="864879" y="301323"/>
                </a:cubicBezTo>
                <a:cubicBezTo>
                  <a:pt x="864879" y="300237"/>
                  <a:pt x="864879" y="297251"/>
                  <a:pt x="864879" y="292365"/>
                </a:cubicBezTo>
                <a:cubicBezTo>
                  <a:pt x="864879" y="287478"/>
                  <a:pt x="864879" y="282049"/>
                  <a:pt x="864879" y="276077"/>
                </a:cubicBezTo>
                <a:cubicBezTo>
                  <a:pt x="864879" y="270105"/>
                  <a:pt x="864879" y="264676"/>
                  <a:pt x="864879" y="259789"/>
                </a:cubicBezTo>
                <a:cubicBezTo>
                  <a:pt x="864879" y="254903"/>
                  <a:pt x="864879" y="251917"/>
                  <a:pt x="864879" y="250831"/>
                </a:cubicBezTo>
                <a:lnTo>
                  <a:pt x="859993" y="245945"/>
                </a:lnTo>
                <a:cubicBezTo>
                  <a:pt x="856735" y="244859"/>
                  <a:pt x="855106" y="243230"/>
                  <a:pt x="855106" y="241058"/>
                </a:cubicBezTo>
                <a:cubicBezTo>
                  <a:pt x="854021" y="239972"/>
                  <a:pt x="852392" y="236715"/>
                  <a:pt x="850220" y="231286"/>
                </a:cubicBezTo>
                <a:cubicBezTo>
                  <a:pt x="848049" y="225856"/>
                  <a:pt x="846420" y="222599"/>
                  <a:pt x="845334" y="221513"/>
                </a:cubicBezTo>
                <a:cubicBezTo>
                  <a:pt x="843162" y="220427"/>
                  <a:pt x="839362" y="218798"/>
                  <a:pt x="833932" y="216627"/>
                </a:cubicBezTo>
                <a:cubicBezTo>
                  <a:pt x="828503" y="214455"/>
                  <a:pt x="825245" y="212826"/>
                  <a:pt x="824159" y="211740"/>
                </a:cubicBezTo>
                <a:cubicBezTo>
                  <a:pt x="823074" y="209569"/>
                  <a:pt x="821446" y="206040"/>
                  <a:pt x="819274" y="201153"/>
                </a:cubicBezTo>
                <a:cubicBezTo>
                  <a:pt x="817102" y="196267"/>
                  <a:pt x="815473" y="192738"/>
                  <a:pt x="814388" y="190566"/>
                </a:cubicBezTo>
                <a:cubicBezTo>
                  <a:pt x="813302" y="190566"/>
                  <a:pt x="811401" y="189209"/>
                  <a:pt x="808687" y="186494"/>
                </a:cubicBezTo>
                <a:cubicBezTo>
                  <a:pt x="805972" y="183780"/>
                  <a:pt x="804615" y="181879"/>
                  <a:pt x="804615" y="180794"/>
                </a:cubicBezTo>
                <a:cubicBezTo>
                  <a:pt x="803529" y="178622"/>
                  <a:pt x="800271" y="173464"/>
                  <a:pt x="794842" y="165320"/>
                </a:cubicBezTo>
                <a:cubicBezTo>
                  <a:pt x="789413" y="157176"/>
                  <a:pt x="785613" y="152561"/>
                  <a:pt x="783441" y="151476"/>
                </a:cubicBezTo>
                <a:cubicBezTo>
                  <a:pt x="781269" y="148218"/>
                  <a:pt x="778554" y="144418"/>
                  <a:pt x="775297" y="140074"/>
                </a:cubicBezTo>
                <a:cubicBezTo>
                  <a:pt x="772039" y="135731"/>
                  <a:pt x="768782" y="131387"/>
                  <a:pt x="765524" y="127044"/>
                </a:cubicBezTo>
                <a:cubicBezTo>
                  <a:pt x="761181" y="122701"/>
                  <a:pt x="757380" y="117271"/>
                  <a:pt x="754123" y="110756"/>
                </a:cubicBezTo>
                <a:lnTo>
                  <a:pt x="744350" y="110756"/>
                </a:lnTo>
                <a:cubicBezTo>
                  <a:pt x="744350" y="114014"/>
                  <a:pt x="745708" y="120800"/>
                  <a:pt x="748422" y="131116"/>
                </a:cubicBezTo>
                <a:cubicBezTo>
                  <a:pt x="751136" y="141432"/>
                  <a:pt x="753037" y="148218"/>
                  <a:pt x="754123" y="151476"/>
                </a:cubicBezTo>
                <a:cubicBezTo>
                  <a:pt x="755208" y="151476"/>
                  <a:pt x="757109" y="152833"/>
                  <a:pt x="759824" y="155548"/>
                </a:cubicBezTo>
                <a:cubicBezTo>
                  <a:pt x="762538" y="158262"/>
                  <a:pt x="763896" y="160162"/>
                  <a:pt x="763896" y="161248"/>
                </a:cubicBezTo>
                <a:cubicBezTo>
                  <a:pt x="764981" y="162334"/>
                  <a:pt x="766882" y="165592"/>
                  <a:pt x="769596" y="171021"/>
                </a:cubicBezTo>
                <a:cubicBezTo>
                  <a:pt x="772310" y="176450"/>
                  <a:pt x="773668" y="179708"/>
                  <a:pt x="773668" y="180794"/>
                </a:cubicBezTo>
                <a:lnTo>
                  <a:pt x="783441" y="190566"/>
                </a:lnTo>
                <a:cubicBezTo>
                  <a:pt x="784526" y="192738"/>
                  <a:pt x="784798" y="197896"/>
                  <a:pt x="784255" y="206040"/>
                </a:cubicBezTo>
                <a:cubicBezTo>
                  <a:pt x="783712" y="214183"/>
                  <a:pt x="783441" y="219341"/>
                  <a:pt x="783441" y="221513"/>
                </a:cubicBezTo>
                <a:cubicBezTo>
                  <a:pt x="785613" y="223685"/>
                  <a:pt x="790769" y="228842"/>
                  <a:pt x="798914" y="236986"/>
                </a:cubicBezTo>
                <a:cubicBezTo>
                  <a:pt x="807058" y="245130"/>
                  <a:pt x="812215" y="249745"/>
                  <a:pt x="814388" y="250831"/>
                </a:cubicBezTo>
                <a:cubicBezTo>
                  <a:pt x="816560" y="253003"/>
                  <a:pt x="818731" y="256532"/>
                  <a:pt x="820903" y="261418"/>
                </a:cubicBezTo>
                <a:cubicBezTo>
                  <a:pt x="823074" y="266304"/>
                  <a:pt x="824159" y="269833"/>
                  <a:pt x="824159" y="272005"/>
                </a:cubicBezTo>
                <a:cubicBezTo>
                  <a:pt x="825245" y="277434"/>
                  <a:pt x="826331" y="288293"/>
                  <a:pt x="827417" y="304581"/>
                </a:cubicBezTo>
                <a:cubicBezTo>
                  <a:pt x="828503" y="320868"/>
                  <a:pt x="829046" y="331727"/>
                  <a:pt x="829046" y="337156"/>
                </a:cubicBezTo>
                <a:lnTo>
                  <a:pt x="698744" y="337156"/>
                </a:lnTo>
                <a:lnTo>
                  <a:pt x="698744" y="1276959"/>
                </a:lnTo>
                <a:lnTo>
                  <a:pt x="614048" y="1276959"/>
                </a:lnTo>
                <a:cubicBezTo>
                  <a:pt x="612963" y="1271530"/>
                  <a:pt x="611334" y="1261486"/>
                  <a:pt x="609162" y="1246827"/>
                </a:cubicBezTo>
                <a:cubicBezTo>
                  <a:pt x="606990" y="1232168"/>
                  <a:pt x="604819" y="1222124"/>
                  <a:pt x="602647" y="1216695"/>
                </a:cubicBezTo>
                <a:cubicBezTo>
                  <a:pt x="602647" y="1214523"/>
                  <a:pt x="601289" y="1208279"/>
                  <a:pt x="598575" y="1197964"/>
                </a:cubicBezTo>
                <a:cubicBezTo>
                  <a:pt x="595860" y="1187648"/>
                  <a:pt x="593960" y="1180319"/>
                  <a:pt x="592874" y="1175975"/>
                </a:cubicBezTo>
                <a:cubicBezTo>
                  <a:pt x="591789" y="1171632"/>
                  <a:pt x="590160" y="1165660"/>
                  <a:pt x="587988" y="1158059"/>
                </a:cubicBezTo>
                <a:cubicBezTo>
                  <a:pt x="585816" y="1150458"/>
                  <a:pt x="584187" y="1146657"/>
                  <a:pt x="583101" y="1146657"/>
                </a:cubicBezTo>
                <a:lnTo>
                  <a:pt x="579844" y="1145028"/>
                </a:lnTo>
                <a:cubicBezTo>
                  <a:pt x="578759" y="1145028"/>
                  <a:pt x="577944" y="1145300"/>
                  <a:pt x="577401" y="1145843"/>
                </a:cubicBezTo>
                <a:cubicBezTo>
                  <a:pt x="576858" y="1146386"/>
                  <a:pt x="576043" y="1146657"/>
                  <a:pt x="574958" y="1146657"/>
                </a:cubicBezTo>
                <a:lnTo>
                  <a:pt x="573329" y="1146657"/>
                </a:lnTo>
                <a:cubicBezTo>
                  <a:pt x="572243" y="1146657"/>
                  <a:pt x="570342" y="1148015"/>
                  <a:pt x="567628" y="1150729"/>
                </a:cubicBezTo>
                <a:cubicBezTo>
                  <a:pt x="564913" y="1153444"/>
                  <a:pt x="563556" y="1155344"/>
                  <a:pt x="563556" y="1156430"/>
                </a:cubicBezTo>
                <a:cubicBezTo>
                  <a:pt x="563556" y="1159687"/>
                  <a:pt x="563013" y="1165117"/>
                  <a:pt x="561928" y="1172718"/>
                </a:cubicBezTo>
                <a:cubicBezTo>
                  <a:pt x="560842" y="1180319"/>
                  <a:pt x="559756" y="1188191"/>
                  <a:pt x="558670" y="1196335"/>
                </a:cubicBezTo>
                <a:cubicBezTo>
                  <a:pt x="557584" y="1204479"/>
                  <a:pt x="556498" y="1212351"/>
                  <a:pt x="555412" y="1219952"/>
                </a:cubicBezTo>
                <a:cubicBezTo>
                  <a:pt x="554327" y="1227553"/>
                  <a:pt x="553783" y="1232982"/>
                  <a:pt x="553783" y="1236240"/>
                </a:cubicBezTo>
                <a:cubicBezTo>
                  <a:pt x="553783" y="1238412"/>
                  <a:pt x="552426" y="1241941"/>
                  <a:pt x="549712" y="1246827"/>
                </a:cubicBezTo>
                <a:cubicBezTo>
                  <a:pt x="546997" y="1251713"/>
                  <a:pt x="544554" y="1255242"/>
                  <a:pt x="542382" y="1257414"/>
                </a:cubicBezTo>
                <a:cubicBezTo>
                  <a:pt x="542382" y="1258500"/>
                  <a:pt x="541024" y="1260129"/>
                  <a:pt x="538310" y="1262300"/>
                </a:cubicBezTo>
                <a:cubicBezTo>
                  <a:pt x="535596" y="1264472"/>
                  <a:pt x="533695" y="1266101"/>
                  <a:pt x="532610" y="1267187"/>
                </a:cubicBezTo>
                <a:cubicBezTo>
                  <a:pt x="530438" y="1269358"/>
                  <a:pt x="526909" y="1271530"/>
                  <a:pt x="522023" y="1273702"/>
                </a:cubicBezTo>
                <a:cubicBezTo>
                  <a:pt x="517136" y="1275873"/>
                  <a:pt x="514150" y="1276959"/>
                  <a:pt x="513064" y="1276959"/>
                </a:cubicBezTo>
                <a:lnTo>
                  <a:pt x="281778" y="1276959"/>
                </a:lnTo>
                <a:lnTo>
                  <a:pt x="281778" y="573328"/>
                </a:lnTo>
                <a:cubicBezTo>
                  <a:pt x="281778" y="571157"/>
                  <a:pt x="284221" y="567628"/>
                  <a:pt x="289108" y="562741"/>
                </a:cubicBezTo>
                <a:cubicBezTo>
                  <a:pt x="293994" y="557855"/>
                  <a:pt x="298066" y="554869"/>
                  <a:pt x="301323" y="553783"/>
                </a:cubicBezTo>
                <a:cubicBezTo>
                  <a:pt x="305667" y="551611"/>
                  <a:pt x="314082" y="549168"/>
                  <a:pt x="326569" y="546454"/>
                </a:cubicBezTo>
                <a:cubicBezTo>
                  <a:pt x="339056" y="543739"/>
                  <a:pt x="347472" y="542382"/>
                  <a:pt x="351815" y="542382"/>
                </a:cubicBezTo>
                <a:cubicBezTo>
                  <a:pt x="352901" y="542382"/>
                  <a:pt x="353444" y="540753"/>
                  <a:pt x="353444" y="537495"/>
                </a:cubicBezTo>
                <a:lnTo>
                  <a:pt x="353444" y="535867"/>
                </a:lnTo>
                <a:cubicBezTo>
                  <a:pt x="353444" y="534781"/>
                  <a:pt x="352901" y="533695"/>
                  <a:pt x="351815" y="532609"/>
                </a:cubicBezTo>
                <a:cubicBezTo>
                  <a:pt x="350730" y="532609"/>
                  <a:pt x="346386" y="531252"/>
                  <a:pt x="338785" y="528537"/>
                </a:cubicBezTo>
                <a:cubicBezTo>
                  <a:pt x="331185" y="525822"/>
                  <a:pt x="325755" y="523922"/>
                  <a:pt x="322497" y="522836"/>
                </a:cubicBezTo>
                <a:cubicBezTo>
                  <a:pt x="318154" y="521751"/>
                  <a:pt x="310281" y="519850"/>
                  <a:pt x="298880" y="517136"/>
                </a:cubicBezTo>
                <a:cubicBezTo>
                  <a:pt x="287479" y="514421"/>
                  <a:pt x="280149" y="513064"/>
                  <a:pt x="276892" y="513064"/>
                </a:cubicBezTo>
                <a:lnTo>
                  <a:pt x="276892" y="337156"/>
                </a:lnTo>
                <a:lnTo>
                  <a:pt x="0" y="337156"/>
                </a:lnTo>
                <a:lnTo>
                  <a:pt x="0" y="0"/>
                </a:lnTo>
                <a:close/>
              </a:path>
            </a:pathLst>
          </a:custGeom>
          <a:solidFill>
            <a:srgbClr val="958365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inecrafter Alt" pitchFamily="2" charset="0"/>
              <a:ea typeface="Minecraft" panose="02000603000000000000" pitchFamily="2" charset="0"/>
            </a:endParaRPr>
          </a:p>
        </p:txBody>
      </p:sp>
      <p:sp>
        <p:nvSpPr>
          <p:cNvPr id="38" name="Rectangle: Rounded Corners 37">
            <a:hlinkClick r:id="rId2"/>
            <a:extLst>
              <a:ext uri="{FF2B5EF4-FFF2-40B4-BE49-F238E27FC236}">
                <a16:creationId xmlns:a16="http://schemas.microsoft.com/office/drawing/2014/main" id="{5254EC85-5E27-474D-BC83-D54341C781A8}"/>
              </a:ext>
            </a:extLst>
          </p:cNvPr>
          <p:cNvSpPr/>
          <p:nvPr/>
        </p:nvSpPr>
        <p:spPr>
          <a:xfrm>
            <a:off x="4724400" y="2881381"/>
            <a:ext cx="1981200" cy="446315"/>
          </a:xfrm>
          <a:prstGeom prst="roundRect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  <a:latin typeface="Metropolis-ExtraBold" panose="00000900000000000000" pitchFamily="50" charset="0"/>
              </a:rPr>
              <a:t>Download Link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7F283B9C-6FBE-4DB0-9C76-17CBE275CEDF}"/>
              </a:ext>
            </a:extLst>
          </p:cNvPr>
          <p:cNvSpPr/>
          <p:nvPr/>
        </p:nvSpPr>
        <p:spPr>
          <a:xfrm>
            <a:off x="4366939" y="3790802"/>
            <a:ext cx="1143000" cy="469900"/>
          </a:xfrm>
          <a:prstGeom prst="rect">
            <a:avLst/>
          </a:prstGeom>
          <a:solidFill>
            <a:srgbClr val="9583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6B676FB-3399-420F-95E7-A036FB460337}"/>
              </a:ext>
            </a:extLst>
          </p:cNvPr>
          <p:cNvSpPr/>
          <p:nvPr/>
        </p:nvSpPr>
        <p:spPr>
          <a:xfrm>
            <a:off x="6186762" y="3790802"/>
            <a:ext cx="1143000" cy="469900"/>
          </a:xfrm>
          <a:prstGeom prst="rect">
            <a:avLst/>
          </a:prstGeom>
          <a:solidFill>
            <a:srgbClr val="B7B4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1D8290A-0377-442B-B0C2-380EC43B1EB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0111" t="28271" r="45612" b="37064"/>
          <a:stretch/>
        </p:blipFill>
        <p:spPr>
          <a:xfrm>
            <a:off x="4366939" y="4299575"/>
            <a:ext cx="1631827" cy="222870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775707A-2F87-47FC-890A-F1A40E58A3E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0364" t="27571" r="45359" b="37765"/>
          <a:stretch/>
        </p:blipFill>
        <p:spPr>
          <a:xfrm>
            <a:off x="6186762" y="4299575"/>
            <a:ext cx="1631827" cy="2228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80050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389</TotalTime>
  <Words>2</Words>
  <Application>Microsoft Office PowerPoint</Application>
  <PresentationFormat>Custom</PresentationFormat>
  <Paragraphs>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Bebas Neue</vt:lpstr>
      <vt:lpstr>Calibri</vt:lpstr>
      <vt:lpstr>Calibri Light</vt:lpstr>
      <vt:lpstr>Metropolis-ExtraBold</vt:lpstr>
      <vt:lpstr>Minecrafter Alt</vt:lpstr>
      <vt:lpstr>Product Sans Black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 Minecraft Font Tulisan PPT</dc:title>
  <dc:creator>Muhamad Rizki Sunarya</dc:creator>
  <cp:keywords>Funij.com</cp:keywords>
  <cp:lastModifiedBy>Muhamad Rizki Sunarya</cp:lastModifiedBy>
  <cp:revision>24</cp:revision>
  <dcterms:created xsi:type="dcterms:W3CDTF">2025-06-20T02:32:37Z</dcterms:created>
  <dcterms:modified xsi:type="dcterms:W3CDTF">2025-07-31T08:39:54Z</dcterms:modified>
</cp:coreProperties>
</file>