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0287000" cy="10287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1152" y="1158"/>
      </p:cViewPr>
      <p:guideLst>
        <p:guide orient="horz" pos="3240"/>
        <p:guide pos="32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1683545"/>
            <a:ext cx="8743950" cy="3581400"/>
          </a:xfrm>
        </p:spPr>
        <p:txBody>
          <a:bodyPr anchor="b"/>
          <a:lstStyle>
            <a:lvl1pPr algn="ctr"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75" y="5403057"/>
            <a:ext cx="7715250" cy="2483643"/>
          </a:xfrm>
        </p:spPr>
        <p:txBody>
          <a:bodyPr/>
          <a:lstStyle>
            <a:lvl1pPr marL="0" indent="0" algn="ctr">
              <a:buNone/>
              <a:defRPr sz="2700"/>
            </a:lvl1pPr>
            <a:lvl2pPr marL="514350" indent="0" algn="ctr">
              <a:buNone/>
              <a:defRPr sz="2250"/>
            </a:lvl2pPr>
            <a:lvl3pPr marL="1028700" indent="0" algn="ctr">
              <a:buNone/>
              <a:defRPr sz="2025"/>
            </a:lvl3pPr>
            <a:lvl4pPr marL="1543050" indent="0" algn="ctr">
              <a:buNone/>
              <a:defRPr sz="1800"/>
            </a:lvl4pPr>
            <a:lvl5pPr marL="2057400" indent="0" algn="ctr">
              <a:buNone/>
              <a:defRPr sz="1800"/>
            </a:lvl5pPr>
            <a:lvl6pPr marL="2571750" indent="0" algn="ctr">
              <a:buNone/>
              <a:defRPr sz="1800"/>
            </a:lvl6pPr>
            <a:lvl7pPr marL="3086100" indent="0" algn="ctr">
              <a:buNone/>
              <a:defRPr sz="1800"/>
            </a:lvl7pPr>
            <a:lvl8pPr marL="3600450" indent="0" algn="ctr">
              <a:buNone/>
              <a:defRPr sz="1800"/>
            </a:lvl8pPr>
            <a:lvl9pPr marL="41148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8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42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5" y="547688"/>
            <a:ext cx="2218134" cy="87177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2" y="547688"/>
            <a:ext cx="6525816" cy="871775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92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5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4" y="2564609"/>
            <a:ext cx="8872538" cy="4279106"/>
          </a:xfrm>
        </p:spPr>
        <p:txBody>
          <a:bodyPr anchor="b"/>
          <a:lstStyle>
            <a:lvl1pPr>
              <a:defRPr sz="67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4" y="6884197"/>
            <a:ext cx="8872538" cy="2250281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14350" indent="0">
              <a:buNone/>
              <a:defRPr sz="225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2025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74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4" y="2738438"/>
            <a:ext cx="4371975" cy="65270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3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547690"/>
            <a:ext cx="8872538" cy="198834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2" y="2521745"/>
            <a:ext cx="4351883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2" y="3757613"/>
            <a:ext cx="4351883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4" y="2521745"/>
            <a:ext cx="4373315" cy="123586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250" b="1"/>
            </a:lvl2pPr>
            <a:lvl3pPr marL="1028700" indent="0">
              <a:buNone/>
              <a:defRPr sz="2025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4" y="3757613"/>
            <a:ext cx="4373315" cy="55268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6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0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90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5" y="1481140"/>
            <a:ext cx="5207794" cy="7310438"/>
          </a:xfrm>
        </p:spPr>
        <p:txBody>
          <a:bodyPr/>
          <a:lstStyle>
            <a:lvl1pPr>
              <a:defRPr sz="3600"/>
            </a:lvl1pPr>
            <a:lvl2pPr>
              <a:defRPr sz="3150"/>
            </a:lvl2pPr>
            <a:lvl3pPr>
              <a:defRPr sz="2700"/>
            </a:lvl3pPr>
            <a:lvl4pPr>
              <a:defRPr sz="2250"/>
            </a:lvl4pPr>
            <a:lvl5pPr>
              <a:defRPr sz="2250"/>
            </a:lvl5pPr>
            <a:lvl6pPr>
              <a:defRPr sz="2250"/>
            </a:lvl6pPr>
            <a:lvl7pPr>
              <a:defRPr sz="2250"/>
            </a:lvl7pPr>
            <a:lvl8pPr>
              <a:defRPr sz="2250"/>
            </a:lvl8pPr>
            <a:lvl9pPr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7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1" y="685800"/>
            <a:ext cx="3317825" cy="2400300"/>
          </a:xfrm>
        </p:spPr>
        <p:txBody>
          <a:bodyPr anchor="b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5" y="1481140"/>
            <a:ext cx="5207794" cy="7310438"/>
          </a:xfrm>
        </p:spPr>
        <p:txBody>
          <a:bodyPr anchor="t"/>
          <a:lstStyle>
            <a:lvl1pPr marL="0" indent="0">
              <a:buNone/>
              <a:defRPr sz="3600"/>
            </a:lvl1pPr>
            <a:lvl2pPr marL="514350" indent="0">
              <a:buNone/>
              <a:defRPr sz="3150"/>
            </a:lvl2pPr>
            <a:lvl3pPr marL="1028700" indent="0">
              <a:buNone/>
              <a:defRPr sz="2700"/>
            </a:lvl3pPr>
            <a:lvl4pPr marL="1543050" indent="0">
              <a:buNone/>
              <a:defRPr sz="2250"/>
            </a:lvl4pPr>
            <a:lvl5pPr marL="2057400" indent="0">
              <a:buNone/>
              <a:defRPr sz="2250"/>
            </a:lvl5pPr>
            <a:lvl6pPr marL="2571750" indent="0">
              <a:buNone/>
              <a:defRPr sz="2250"/>
            </a:lvl6pPr>
            <a:lvl7pPr marL="3086100" indent="0">
              <a:buNone/>
              <a:defRPr sz="2250"/>
            </a:lvl7pPr>
            <a:lvl8pPr marL="3600450" indent="0">
              <a:buNone/>
              <a:defRPr sz="2250"/>
            </a:lvl8pPr>
            <a:lvl9pPr marL="4114800" indent="0">
              <a:buNone/>
              <a:defRPr sz="22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1" y="3086100"/>
            <a:ext cx="3317825" cy="5717382"/>
          </a:xfrm>
        </p:spPr>
        <p:txBody>
          <a:bodyPr/>
          <a:lstStyle>
            <a:lvl1pPr marL="0" indent="0">
              <a:buNone/>
              <a:defRPr sz="1800"/>
            </a:lvl1pPr>
            <a:lvl2pPr marL="514350" indent="0">
              <a:buNone/>
              <a:defRPr sz="1575"/>
            </a:lvl2pPr>
            <a:lvl3pPr marL="1028700" indent="0">
              <a:buNone/>
              <a:defRPr sz="1350"/>
            </a:lvl3pPr>
            <a:lvl4pPr marL="1543050" indent="0">
              <a:buNone/>
              <a:defRPr sz="1125"/>
            </a:lvl4pPr>
            <a:lvl5pPr marL="2057400" indent="0">
              <a:buNone/>
              <a:defRPr sz="1125"/>
            </a:lvl5pPr>
            <a:lvl6pPr marL="2571750" indent="0">
              <a:buNone/>
              <a:defRPr sz="1125"/>
            </a:lvl6pPr>
            <a:lvl7pPr marL="3086100" indent="0">
              <a:buNone/>
              <a:defRPr sz="1125"/>
            </a:lvl7pPr>
            <a:lvl8pPr marL="3600450" indent="0">
              <a:buNone/>
              <a:defRPr sz="1125"/>
            </a:lvl8pPr>
            <a:lvl9pPr marL="4114800" indent="0">
              <a:buNone/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32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1" y="547690"/>
            <a:ext cx="8872538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1" y="2738438"/>
            <a:ext cx="8872538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1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82B0-7827-47D8-AF70-C4A5737B67D0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69" y="9534527"/>
            <a:ext cx="3471863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4" y="9534527"/>
            <a:ext cx="2314575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A35F2-BBC9-4B64-9289-C435A280B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8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28700" rtl="0" eaLnBrk="1" latinLnBrk="0" hangingPunct="1">
        <a:lnSpc>
          <a:spcPct val="90000"/>
        </a:lnSpc>
        <a:spcBef>
          <a:spcPct val="0"/>
        </a:spcBef>
        <a:buNone/>
        <a:defRPr sz="49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10287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1pPr>
      <a:lvl2pPr marL="7715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D0B76D9F-78E7-4A49-B0EC-C4D42FABB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515471"/>
            <a:ext cx="2676376" cy="963251"/>
          </a:xfrm>
          <a:prstGeom prst="rect">
            <a:avLst/>
          </a:prstGeom>
        </p:spPr>
      </p:pic>
      <p:sp>
        <p:nvSpPr>
          <p:cNvPr id="11" name="Freeform 5">
            <a:extLst>
              <a:ext uri="{FF2B5EF4-FFF2-40B4-BE49-F238E27FC236}">
                <a16:creationId xmlns:a16="http://schemas.microsoft.com/office/drawing/2014/main" id="{E754701E-7698-46A9-A216-16D942A20712}"/>
              </a:ext>
            </a:extLst>
          </p:cNvPr>
          <p:cNvSpPr>
            <a:spLocks/>
          </p:cNvSpPr>
          <p:nvPr/>
        </p:nvSpPr>
        <p:spPr bwMode="auto">
          <a:xfrm>
            <a:off x="524928" y="1705877"/>
            <a:ext cx="9237143" cy="8003569"/>
          </a:xfrm>
          <a:custGeom>
            <a:avLst/>
            <a:gdLst>
              <a:gd name="T0" fmla="*/ 397 w 397"/>
              <a:gd name="T1" fmla="*/ 397 h 397"/>
              <a:gd name="T2" fmla="*/ 159 w 397"/>
              <a:gd name="T3" fmla="*/ 397 h 397"/>
              <a:gd name="T4" fmla="*/ 0 w 397"/>
              <a:gd name="T5" fmla="*/ 238 h 397"/>
              <a:gd name="T6" fmla="*/ 0 w 397"/>
              <a:gd name="T7" fmla="*/ 0 h 397"/>
              <a:gd name="T8" fmla="*/ 238 w 397"/>
              <a:gd name="T9" fmla="*/ 0 h 397"/>
              <a:gd name="T10" fmla="*/ 397 w 397"/>
              <a:gd name="T11" fmla="*/ 159 h 397"/>
              <a:gd name="T12" fmla="*/ 397 w 397"/>
              <a:gd name="T13" fmla="*/ 397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97" h="397">
                <a:moveTo>
                  <a:pt x="397" y="397"/>
                </a:moveTo>
                <a:cubicBezTo>
                  <a:pt x="159" y="397"/>
                  <a:pt x="159" y="397"/>
                  <a:pt x="159" y="397"/>
                </a:cubicBezTo>
                <a:cubicBezTo>
                  <a:pt x="71" y="397"/>
                  <a:pt x="0" y="326"/>
                  <a:pt x="0" y="238"/>
                </a:cubicBezTo>
                <a:cubicBezTo>
                  <a:pt x="0" y="0"/>
                  <a:pt x="0" y="0"/>
                  <a:pt x="0" y="0"/>
                </a:cubicBezTo>
                <a:cubicBezTo>
                  <a:pt x="238" y="0"/>
                  <a:pt x="238" y="0"/>
                  <a:pt x="238" y="0"/>
                </a:cubicBezTo>
                <a:cubicBezTo>
                  <a:pt x="326" y="0"/>
                  <a:pt x="397" y="71"/>
                  <a:pt x="397" y="159"/>
                </a:cubicBezTo>
                <a:lnTo>
                  <a:pt x="397" y="397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CCE8305-43E6-4462-B0A0-B520519597F2}"/>
              </a:ext>
            </a:extLst>
          </p:cNvPr>
          <p:cNvSpPr>
            <a:spLocks noEditPoints="1"/>
          </p:cNvSpPr>
          <p:nvPr/>
        </p:nvSpPr>
        <p:spPr bwMode="auto">
          <a:xfrm>
            <a:off x="385762" y="1585523"/>
            <a:ext cx="9515475" cy="8244277"/>
          </a:xfrm>
          <a:custGeom>
            <a:avLst/>
            <a:gdLst>
              <a:gd name="T0" fmla="*/ 409 w 409"/>
              <a:gd name="T1" fmla="*/ 409 h 409"/>
              <a:gd name="T2" fmla="*/ 165 w 409"/>
              <a:gd name="T3" fmla="*/ 409 h 409"/>
              <a:gd name="T4" fmla="*/ 0 w 409"/>
              <a:gd name="T5" fmla="*/ 244 h 409"/>
              <a:gd name="T6" fmla="*/ 0 w 409"/>
              <a:gd name="T7" fmla="*/ 0 h 409"/>
              <a:gd name="T8" fmla="*/ 244 w 409"/>
              <a:gd name="T9" fmla="*/ 0 h 409"/>
              <a:gd name="T10" fmla="*/ 409 w 409"/>
              <a:gd name="T11" fmla="*/ 165 h 409"/>
              <a:gd name="T12" fmla="*/ 409 w 409"/>
              <a:gd name="T13" fmla="*/ 409 h 409"/>
              <a:gd name="T14" fmla="*/ 11 w 409"/>
              <a:gd name="T15" fmla="*/ 11 h 409"/>
              <a:gd name="T16" fmla="*/ 11 w 409"/>
              <a:gd name="T17" fmla="*/ 244 h 409"/>
              <a:gd name="T18" fmla="*/ 165 w 409"/>
              <a:gd name="T19" fmla="*/ 398 h 409"/>
              <a:gd name="T20" fmla="*/ 398 w 409"/>
              <a:gd name="T21" fmla="*/ 398 h 409"/>
              <a:gd name="T22" fmla="*/ 398 w 409"/>
              <a:gd name="T23" fmla="*/ 165 h 409"/>
              <a:gd name="T24" fmla="*/ 244 w 409"/>
              <a:gd name="T25" fmla="*/ 11 h 409"/>
              <a:gd name="T26" fmla="*/ 11 w 409"/>
              <a:gd name="T27" fmla="*/ 11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9" h="409">
                <a:moveTo>
                  <a:pt x="409" y="409"/>
                </a:moveTo>
                <a:cubicBezTo>
                  <a:pt x="165" y="409"/>
                  <a:pt x="165" y="409"/>
                  <a:pt x="165" y="409"/>
                </a:cubicBezTo>
                <a:cubicBezTo>
                  <a:pt x="74" y="409"/>
                  <a:pt x="0" y="335"/>
                  <a:pt x="0" y="244"/>
                </a:cubicBezTo>
                <a:cubicBezTo>
                  <a:pt x="0" y="0"/>
                  <a:pt x="0" y="0"/>
                  <a:pt x="0" y="0"/>
                </a:cubicBezTo>
                <a:cubicBezTo>
                  <a:pt x="244" y="0"/>
                  <a:pt x="244" y="0"/>
                  <a:pt x="244" y="0"/>
                </a:cubicBezTo>
                <a:cubicBezTo>
                  <a:pt x="335" y="0"/>
                  <a:pt x="409" y="74"/>
                  <a:pt x="409" y="165"/>
                </a:cubicBezTo>
                <a:lnTo>
                  <a:pt x="409" y="409"/>
                </a:lnTo>
                <a:close/>
                <a:moveTo>
                  <a:pt x="11" y="11"/>
                </a:moveTo>
                <a:cubicBezTo>
                  <a:pt x="11" y="244"/>
                  <a:pt x="11" y="244"/>
                  <a:pt x="11" y="244"/>
                </a:cubicBezTo>
                <a:cubicBezTo>
                  <a:pt x="11" y="329"/>
                  <a:pt x="80" y="398"/>
                  <a:pt x="165" y="398"/>
                </a:cubicBezTo>
                <a:cubicBezTo>
                  <a:pt x="398" y="398"/>
                  <a:pt x="398" y="398"/>
                  <a:pt x="398" y="398"/>
                </a:cubicBezTo>
                <a:cubicBezTo>
                  <a:pt x="398" y="165"/>
                  <a:pt x="398" y="165"/>
                  <a:pt x="398" y="165"/>
                </a:cubicBezTo>
                <a:cubicBezTo>
                  <a:pt x="398" y="80"/>
                  <a:pt x="329" y="11"/>
                  <a:pt x="244" y="11"/>
                </a:cubicBezTo>
                <a:lnTo>
                  <a:pt x="11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DD0BFFA-9944-4B96-B079-C17143EE8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0529" y="577554"/>
            <a:ext cx="4096702" cy="3565500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8">
            <a:extLst>
              <a:ext uri="{FF2B5EF4-FFF2-40B4-BE49-F238E27FC236}">
                <a16:creationId xmlns:a16="http://schemas.microsoft.com/office/drawing/2014/main" id="{9D113E46-4D96-4C35-915D-0FD01CE759CE}"/>
              </a:ext>
            </a:extLst>
          </p:cNvPr>
          <p:cNvSpPr>
            <a:spLocks noEditPoints="1"/>
          </p:cNvSpPr>
          <p:nvPr/>
        </p:nvSpPr>
        <p:spPr bwMode="auto">
          <a:xfrm>
            <a:off x="5291363" y="457200"/>
            <a:ext cx="4375034" cy="3791164"/>
          </a:xfrm>
          <a:custGeom>
            <a:avLst/>
            <a:gdLst>
              <a:gd name="T0" fmla="*/ 94 w 188"/>
              <a:gd name="T1" fmla="*/ 188 h 188"/>
              <a:gd name="T2" fmla="*/ 0 w 188"/>
              <a:gd name="T3" fmla="*/ 94 h 188"/>
              <a:gd name="T4" fmla="*/ 94 w 188"/>
              <a:gd name="T5" fmla="*/ 0 h 188"/>
              <a:gd name="T6" fmla="*/ 188 w 188"/>
              <a:gd name="T7" fmla="*/ 94 h 188"/>
              <a:gd name="T8" fmla="*/ 94 w 188"/>
              <a:gd name="T9" fmla="*/ 188 h 188"/>
              <a:gd name="T10" fmla="*/ 94 w 188"/>
              <a:gd name="T11" fmla="*/ 12 h 188"/>
              <a:gd name="T12" fmla="*/ 11 w 188"/>
              <a:gd name="T13" fmla="*/ 94 h 188"/>
              <a:gd name="T14" fmla="*/ 94 w 188"/>
              <a:gd name="T15" fmla="*/ 177 h 188"/>
              <a:gd name="T16" fmla="*/ 177 w 188"/>
              <a:gd name="T17" fmla="*/ 94 h 188"/>
              <a:gd name="T18" fmla="*/ 94 w 188"/>
              <a:gd name="T19" fmla="*/ 12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88" h="188">
                <a:moveTo>
                  <a:pt x="94" y="188"/>
                </a:moveTo>
                <a:cubicBezTo>
                  <a:pt x="42" y="188"/>
                  <a:pt x="0" y="146"/>
                  <a:pt x="0" y="94"/>
                </a:cubicBezTo>
                <a:cubicBezTo>
                  <a:pt x="0" y="43"/>
                  <a:pt x="42" y="0"/>
                  <a:pt x="94" y="0"/>
                </a:cubicBezTo>
                <a:cubicBezTo>
                  <a:pt x="146" y="0"/>
                  <a:pt x="188" y="43"/>
                  <a:pt x="188" y="94"/>
                </a:cubicBezTo>
                <a:cubicBezTo>
                  <a:pt x="188" y="146"/>
                  <a:pt x="146" y="188"/>
                  <a:pt x="94" y="188"/>
                </a:cubicBezTo>
                <a:close/>
                <a:moveTo>
                  <a:pt x="94" y="12"/>
                </a:moveTo>
                <a:cubicBezTo>
                  <a:pt x="49" y="12"/>
                  <a:pt x="11" y="49"/>
                  <a:pt x="11" y="94"/>
                </a:cubicBezTo>
                <a:cubicBezTo>
                  <a:pt x="11" y="140"/>
                  <a:pt x="49" y="177"/>
                  <a:pt x="94" y="177"/>
                </a:cubicBezTo>
                <a:cubicBezTo>
                  <a:pt x="140" y="177"/>
                  <a:pt x="177" y="140"/>
                  <a:pt x="177" y="94"/>
                </a:cubicBezTo>
                <a:cubicBezTo>
                  <a:pt x="177" y="49"/>
                  <a:pt x="140" y="12"/>
                  <a:pt x="94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9">
            <a:extLst>
              <a:ext uri="{FF2B5EF4-FFF2-40B4-BE49-F238E27FC236}">
                <a16:creationId xmlns:a16="http://schemas.microsoft.com/office/drawing/2014/main" id="{947E6401-EFA5-4946-B12F-F8BFA207085E}"/>
              </a:ext>
            </a:extLst>
          </p:cNvPr>
          <p:cNvSpPr>
            <a:spLocks/>
          </p:cNvSpPr>
          <p:nvPr/>
        </p:nvSpPr>
        <p:spPr bwMode="auto">
          <a:xfrm>
            <a:off x="6152450" y="1585523"/>
            <a:ext cx="1261195" cy="1594696"/>
          </a:xfrm>
          <a:custGeom>
            <a:avLst/>
            <a:gdLst>
              <a:gd name="T0" fmla="*/ 25 w 54"/>
              <a:gd name="T1" fmla="*/ 51 h 79"/>
              <a:gd name="T2" fmla="*/ 17 w 54"/>
              <a:gd name="T3" fmla="*/ 75 h 79"/>
              <a:gd name="T4" fmla="*/ 20 w 54"/>
              <a:gd name="T5" fmla="*/ 78 h 79"/>
              <a:gd name="T6" fmla="*/ 53 w 54"/>
              <a:gd name="T7" fmla="*/ 31 h 79"/>
              <a:gd name="T8" fmla="*/ 32 w 54"/>
              <a:gd name="T9" fmla="*/ 2 h 79"/>
              <a:gd name="T10" fmla="*/ 3 w 54"/>
              <a:gd name="T11" fmla="*/ 22 h 79"/>
              <a:gd name="T12" fmla="*/ 25 w 54"/>
              <a:gd name="T13" fmla="*/ 51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79">
                <a:moveTo>
                  <a:pt x="25" y="51"/>
                </a:moveTo>
                <a:cubicBezTo>
                  <a:pt x="23" y="62"/>
                  <a:pt x="20" y="70"/>
                  <a:pt x="17" y="75"/>
                </a:cubicBezTo>
                <a:cubicBezTo>
                  <a:pt x="16" y="77"/>
                  <a:pt x="18" y="79"/>
                  <a:pt x="20" y="78"/>
                </a:cubicBezTo>
                <a:cubicBezTo>
                  <a:pt x="42" y="65"/>
                  <a:pt x="52" y="46"/>
                  <a:pt x="53" y="31"/>
                </a:cubicBezTo>
                <a:cubicBezTo>
                  <a:pt x="54" y="18"/>
                  <a:pt x="45" y="5"/>
                  <a:pt x="32" y="2"/>
                </a:cubicBezTo>
                <a:cubicBezTo>
                  <a:pt x="18" y="0"/>
                  <a:pt x="5" y="9"/>
                  <a:pt x="3" y="22"/>
                </a:cubicBezTo>
                <a:cubicBezTo>
                  <a:pt x="0" y="36"/>
                  <a:pt x="10" y="50"/>
                  <a:pt x="25" y="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DFC8BE7F-CB94-498D-BF6B-F8D552C0D5F0}"/>
              </a:ext>
            </a:extLst>
          </p:cNvPr>
          <p:cNvSpPr>
            <a:spLocks/>
          </p:cNvSpPr>
          <p:nvPr/>
        </p:nvSpPr>
        <p:spPr bwMode="auto">
          <a:xfrm>
            <a:off x="7570207" y="1585523"/>
            <a:ext cx="1261195" cy="1594696"/>
          </a:xfrm>
          <a:custGeom>
            <a:avLst/>
            <a:gdLst>
              <a:gd name="T0" fmla="*/ 24 w 54"/>
              <a:gd name="T1" fmla="*/ 51 h 79"/>
              <a:gd name="T2" fmla="*/ 17 w 54"/>
              <a:gd name="T3" fmla="*/ 75 h 79"/>
              <a:gd name="T4" fmla="*/ 19 w 54"/>
              <a:gd name="T5" fmla="*/ 78 h 79"/>
              <a:gd name="T6" fmla="*/ 53 w 54"/>
              <a:gd name="T7" fmla="*/ 31 h 79"/>
              <a:gd name="T8" fmla="*/ 31 w 54"/>
              <a:gd name="T9" fmla="*/ 2 h 79"/>
              <a:gd name="T10" fmla="*/ 2 w 54"/>
              <a:gd name="T11" fmla="*/ 22 h 79"/>
              <a:gd name="T12" fmla="*/ 24 w 54"/>
              <a:gd name="T13" fmla="*/ 51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4" h="79">
                <a:moveTo>
                  <a:pt x="24" y="51"/>
                </a:moveTo>
                <a:cubicBezTo>
                  <a:pt x="22" y="62"/>
                  <a:pt x="19" y="70"/>
                  <a:pt x="17" y="75"/>
                </a:cubicBezTo>
                <a:cubicBezTo>
                  <a:pt x="15" y="77"/>
                  <a:pt x="18" y="79"/>
                  <a:pt x="19" y="78"/>
                </a:cubicBezTo>
                <a:cubicBezTo>
                  <a:pt x="42" y="65"/>
                  <a:pt x="51" y="46"/>
                  <a:pt x="53" y="31"/>
                </a:cubicBezTo>
                <a:cubicBezTo>
                  <a:pt x="54" y="18"/>
                  <a:pt x="45" y="5"/>
                  <a:pt x="31" y="2"/>
                </a:cubicBezTo>
                <a:cubicBezTo>
                  <a:pt x="18" y="0"/>
                  <a:pt x="5" y="9"/>
                  <a:pt x="2" y="22"/>
                </a:cubicBezTo>
                <a:cubicBezTo>
                  <a:pt x="0" y="36"/>
                  <a:pt x="10" y="50"/>
                  <a:pt x="24" y="5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07E0901-A6D8-46D0-AA3B-67042CCA6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525" y="4040982"/>
            <a:ext cx="8743950" cy="3791164"/>
          </a:xfrm>
        </p:spPr>
        <p:txBody>
          <a:bodyPr>
            <a:normAutofit fontScale="90000"/>
          </a:bodyPr>
          <a:lstStyle/>
          <a:p>
            <a:r>
              <a:rPr lang="en-GB" b="1" dirty="0" err="1">
                <a:solidFill>
                  <a:schemeClr val="bg1"/>
                </a:solidFill>
                <a:latin typeface="LEMON MILK Bold" panose="00000800000000000000" pitchFamily="50" charset="0"/>
              </a:rPr>
              <a:t>Kerjakan</a:t>
            </a:r>
            <a:r>
              <a:rPr lang="en-GB" dirty="0">
                <a:solidFill>
                  <a:schemeClr val="bg1"/>
                </a:solidFill>
              </a:rPr>
              <a:t>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yang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Sulit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Hari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Ini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yang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Mustahil</a:t>
            </a:r>
            <a:r>
              <a:rPr lang="en-GB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GB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Besok</a:t>
            </a:r>
            <a:endParaRPr lang="en-GB" b="1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67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10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Consolas</vt:lpstr>
      <vt:lpstr>LEMON MILK Bold</vt:lpstr>
      <vt:lpstr>Office Theme</vt:lpstr>
      <vt:lpstr>Kerjakan  yang Sulit Hari Ini, yang Mustahil Besok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Kerjakan yang Sulit Hari Ini, yang Mustahil Besok</dc:title>
  <dc:creator>Muhamad Rizki Sunarya</dc:creator>
  <cp:keywords>Funij.com</cp:keywords>
  <cp:lastModifiedBy>Muhamad Rizki Sunarya</cp:lastModifiedBy>
  <cp:revision>7</cp:revision>
  <dcterms:created xsi:type="dcterms:W3CDTF">2025-03-14T02:27:26Z</dcterms:created>
  <dcterms:modified xsi:type="dcterms:W3CDTF">2025-03-14T02:34:07Z</dcterms:modified>
</cp:coreProperties>
</file>