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152" y="1158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D0B76D9F-78E7-4A49-B0EC-C4D42FAB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15471"/>
            <a:ext cx="2676376" cy="963251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E754701E-7698-46A9-A216-16D942A20712}"/>
              </a:ext>
            </a:extLst>
          </p:cNvPr>
          <p:cNvSpPr>
            <a:spLocks/>
          </p:cNvSpPr>
          <p:nvPr/>
        </p:nvSpPr>
        <p:spPr bwMode="auto">
          <a:xfrm>
            <a:off x="524928" y="1705877"/>
            <a:ext cx="9237143" cy="8003569"/>
          </a:xfrm>
          <a:custGeom>
            <a:avLst/>
            <a:gdLst>
              <a:gd name="T0" fmla="*/ 397 w 397"/>
              <a:gd name="T1" fmla="*/ 397 h 397"/>
              <a:gd name="T2" fmla="*/ 159 w 397"/>
              <a:gd name="T3" fmla="*/ 397 h 397"/>
              <a:gd name="T4" fmla="*/ 0 w 397"/>
              <a:gd name="T5" fmla="*/ 238 h 397"/>
              <a:gd name="T6" fmla="*/ 0 w 397"/>
              <a:gd name="T7" fmla="*/ 0 h 397"/>
              <a:gd name="T8" fmla="*/ 238 w 397"/>
              <a:gd name="T9" fmla="*/ 0 h 397"/>
              <a:gd name="T10" fmla="*/ 397 w 397"/>
              <a:gd name="T11" fmla="*/ 159 h 397"/>
              <a:gd name="T12" fmla="*/ 397 w 397"/>
              <a:gd name="T13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7" h="397">
                <a:moveTo>
                  <a:pt x="397" y="397"/>
                </a:moveTo>
                <a:cubicBezTo>
                  <a:pt x="159" y="397"/>
                  <a:pt x="159" y="397"/>
                  <a:pt x="159" y="397"/>
                </a:cubicBezTo>
                <a:cubicBezTo>
                  <a:pt x="71" y="397"/>
                  <a:pt x="0" y="326"/>
                  <a:pt x="0" y="238"/>
                </a:cubicBezTo>
                <a:cubicBezTo>
                  <a:pt x="0" y="0"/>
                  <a:pt x="0" y="0"/>
                  <a:pt x="0" y="0"/>
                </a:cubicBezTo>
                <a:cubicBezTo>
                  <a:pt x="238" y="0"/>
                  <a:pt x="238" y="0"/>
                  <a:pt x="238" y="0"/>
                </a:cubicBezTo>
                <a:cubicBezTo>
                  <a:pt x="326" y="0"/>
                  <a:pt x="397" y="71"/>
                  <a:pt x="397" y="159"/>
                </a:cubicBezTo>
                <a:lnTo>
                  <a:pt x="397" y="397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CCE8305-43E6-4462-B0A0-B520519597F2}"/>
              </a:ext>
            </a:extLst>
          </p:cNvPr>
          <p:cNvSpPr>
            <a:spLocks noEditPoints="1"/>
          </p:cNvSpPr>
          <p:nvPr/>
        </p:nvSpPr>
        <p:spPr bwMode="auto">
          <a:xfrm>
            <a:off x="385762" y="1585523"/>
            <a:ext cx="9515475" cy="8244277"/>
          </a:xfrm>
          <a:custGeom>
            <a:avLst/>
            <a:gdLst>
              <a:gd name="T0" fmla="*/ 409 w 409"/>
              <a:gd name="T1" fmla="*/ 409 h 409"/>
              <a:gd name="T2" fmla="*/ 165 w 409"/>
              <a:gd name="T3" fmla="*/ 409 h 409"/>
              <a:gd name="T4" fmla="*/ 0 w 409"/>
              <a:gd name="T5" fmla="*/ 244 h 409"/>
              <a:gd name="T6" fmla="*/ 0 w 409"/>
              <a:gd name="T7" fmla="*/ 0 h 409"/>
              <a:gd name="T8" fmla="*/ 244 w 409"/>
              <a:gd name="T9" fmla="*/ 0 h 409"/>
              <a:gd name="T10" fmla="*/ 409 w 409"/>
              <a:gd name="T11" fmla="*/ 165 h 409"/>
              <a:gd name="T12" fmla="*/ 409 w 409"/>
              <a:gd name="T13" fmla="*/ 409 h 409"/>
              <a:gd name="T14" fmla="*/ 11 w 409"/>
              <a:gd name="T15" fmla="*/ 11 h 409"/>
              <a:gd name="T16" fmla="*/ 11 w 409"/>
              <a:gd name="T17" fmla="*/ 244 h 409"/>
              <a:gd name="T18" fmla="*/ 165 w 409"/>
              <a:gd name="T19" fmla="*/ 398 h 409"/>
              <a:gd name="T20" fmla="*/ 398 w 409"/>
              <a:gd name="T21" fmla="*/ 398 h 409"/>
              <a:gd name="T22" fmla="*/ 398 w 409"/>
              <a:gd name="T23" fmla="*/ 165 h 409"/>
              <a:gd name="T24" fmla="*/ 244 w 409"/>
              <a:gd name="T25" fmla="*/ 11 h 409"/>
              <a:gd name="T26" fmla="*/ 11 w 409"/>
              <a:gd name="T27" fmla="*/ 11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9" h="409">
                <a:moveTo>
                  <a:pt x="409" y="409"/>
                </a:moveTo>
                <a:cubicBezTo>
                  <a:pt x="165" y="409"/>
                  <a:pt x="165" y="409"/>
                  <a:pt x="165" y="409"/>
                </a:cubicBezTo>
                <a:cubicBezTo>
                  <a:pt x="74" y="409"/>
                  <a:pt x="0" y="335"/>
                  <a:pt x="0" y="244"/>
                </a:cubicBezTo>
                <a:cubicBezTo>
                  <a:pt x="0" y="0"/>
                  <a:pt x="0" y="0"/>
                  <a:pt x="0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335" y="0"/>
                  <a:pt x="409" y="74"/>
                  <a:pt x="409" y="165"/>
                </a:cubicBezTo>
                <a:lnTo>
                  <a:pt x="409" y="409"/>
                </a:lnTo>
                <a:close/>
                <a:moveTo>
                  <a:pt x="11" y="11"/>
                </a:moveTo>
                <a:cubicBezTo>
                  <a:pt x="11" y="244"/>
                  <a:pt x="11" y="244"/>
                  <a:pt x="11" y="244"/>
                </a:cubicBezTo>
                <a:cubicBezTo>
                  <a:pt x="11" y="329"/>
                  <a:pt x="80" y="398"/>
                  <a:pt x="165" y="398"/>
                </a:cubicBezTo>
                <a:cubicBezTo>
                  <a:pt x="398" y="398"/>
                  <a:pt x="398" y="398"/>
                  <a:pt x="398" y="398"/>
                </a:cubicBezTo>
                <a:cubicBezTo>
                  <a:pt x="398" y="165"/>
                  <a:pt x="398" y="165"/>
                  <a:pt x="398" y="165"/>
                </a:cubicBezTo>
                <a:cubicBezTo>
                  <a:pt x="398" y="80"/>
                  <a:pt x="329" y="11"/>
                  <a:pt x="244" y="11"/>
                </a:cubicBezTo>
                <a:lnTo>
                  <a:pt x="11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D0BFFA-9944-4B96-B079-C17143EE8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529" y="577554"/>
            <a:ext cx="4096702" cy="35655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9D113E46-4D96-4C35-915D-0FD01CE759CE}"/>
              </a:ext>
            </a:extLst>
          </p:cNvPr>
          <p:cNvSpPr>
            <a:spLocks noEditPoints="1"/>
          </p:cNvSpPr>
          <p:nvPr/>
        </p:nvSpPr>
        <p:spPr bwMode="auto">
          <a:xfrm>
            <a:off x="5291363" y="457200"/>
            <a:ext cx="4375034" cy="3791164"/>
          </a:xfrm>
          <a:custGeom>
            <a:avLst/>
            <a:gdLst>
              <a:gd name="T0" fmla="*/ 94 w 188"/>
              <a:gd name="T1" fmla="*/ 188 h 188"/>
              <a:gd name="T2" fmla="*/ 0 w 188"/>
              <a:gd name="T3" fmla="*/ 94 h 188"/>
              <a:gd name="T4" fmla="*/ 94 w 188"/>
              <a:gd name="T5" fmla="*/ 0 h 188"/>
              <a:gd name="T6" fmla="*/ 188 w 188"/>
              <a:gd name="T7" fmla="*/ 94 h 188"/>
              <a:gd name="T8" fmla="*/ 94 w 188"/>
              <a:gd name="T9" fmla="*/ 188 h 188"/>
              <a:gd name="T10" fmla="*/ 94 w 188"/>
              <a:gd name="T11" fmla="*/ 12 h 188"/>
              <a:gd name="T12" fmla="*/ 11 w 188"/>
              <a:gd name="T13" fmla="*/ 94 h 188"/>
              <a:gd name="T14" fmla="*/ 94 w 188"/>
              <a:gd name="T15" fmla="*/ 177 h 188"/>
              <a:gd name="T16" fmla="*/ 177 w 188"/>
              <a:gd name="T17" fmla="*/ 94 h 188"/>
              <a:gd name="T18" fmla="*/ 94 w 188"/>
              <a:gd name="T19" fmla="*/ 12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8" h="188">
                <a:moveTo>
                  <a:pt x="94" y="188"/>
                </a:moveTo>
                <a:cubicBezTo>
                  <a:pt x="42" y="188"/>
                  <a:pt x="0" y="146"/>
                  <a:pt x="0" y="94"/>
                </a:cubicBezTo>
                <a:cubicBezTo>
                  <a:pt x="0" y="43"/>
                  <a:pt x="42" y="0"/>
                  <a:pt x="94" y="0"/>
                </a:cubicBezTo>
                <a:cubicBezTo>
                  <a:pt x="146" y="0"/>
                  <a:pt x="188" y="43"/>
                  <a:pt x="188" y="94"/>
                </a:cubicBezTo>
                <a:cubicBezTo>
                  <a:pt x="188" y="146"/>
                  <a:pt x="146" y="188"/>
                  <a:pt x="94" y="188"/>
                </a:cubicBezTo>
                <a:close/>
                <a:moveTo>
                  <a:pt x="94" y="12"/>
                </a:moveTo>
                <a:cubicBezTo>
                  <a:pt x="49" y="12"/>
                  <a:pt x="11" y="49"/>
                  <a:pt x="11" y="94"/>
                </a:cubicBezTo>
                <a:cubicBezTo>
                  <a:pt x="11" y="140"/>
                  <a:pt x="49" y="177"/>
                  <a:pt x="94" y="177"/>
                </a:cubicBezTo>
                <a:cubicBezTo>
                  <a:pt x="140" y="177"/>
                  <a:pt x="177" y="140"/>
                  <a:pt x="177" y="94"/>
                </a:cubicBezTo>
                <a:cubicBezTo>
                  <a:pt x="177" y="49"/>
                  <a:pt x="140" y="12"/>
                  <a:pt x="9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947E6401-EFA5-4946-B12F-F8BFA207085E}"/>
              </a:ext>
            </a:extLst>
          </p:cNvPr>
          <p:cNvSpPr>
            <a:spLocks/>
          </p:cNvSpPr>
          <p:nvPr/>
        </p:nvSpPr>
        <p:spPr bwMode="auto">
          <a:xfrm>
            <a:off x="6152450" y="1585523"/>
            <a:ext cx="1261195" cy="1594696"/>
          </a:xfrm>
          <a:custGeom>
            <a:avLst/>
            <a:gdLst>
              <a:gd name="T0" fmla="*/ 25 w 54"/>
              <a:gd name="T1" fmla="*/ 51 h 79"/>
              <a:gd name="T2" fmla="*/ 17 w 54"/>
              <a:gd name="T3" fmla="*/ 75 h 79"/>
              <a:gd name="T4" fmla="*/ 20 w 54"/>
              <a:gd name="T5" fmla="*/ 78 h 79"/>
              <a:gd name="T6" fmla="*/ 53 w 54"/>
              <a:gd name="T7" fmla="*/ 31 h 79"/>
              <a:gd name="T8" fmla="*/ 32 w 54"/>
              <a:gd name="T9" fmla="*/ 2 h 79"/>
              <a:gd name="T10" fmla="*/ 3 w 54"/>
              <a:gd name="T11" fmla="*/ 22 h 79"/>
              <a:gd name="T12" fmla="*/ 25 w 54"/>
              <a:gd name="T13" fmla="*/ 5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79">
                <a:moveTo>
                  <a:pt x="25" y="51"/>
                </a:moveTo>
                <a:cubicBezTo>
                  <a:pt x="23" y="62"/>
                  <a:pt x="20" y="70"/>
                  <a:pt x="17" y="75"/>
                </a:cubicBezTo>
                <a:cubicBezTo>
                  <a:pt x="16" y="77"/>
                  <a:pt x="18" y="79"/>
                  <a:pt x="20" y="78"/>
                </a:cubicBezTo>
                <a:cubicBezTo>
                  <a:pt x="42" y="65"/>
                  <a:pt x="52" y="46"/>
                  <a:pt x="53" y="31"/>
                </a:cubicBezTo>
                <a:cubicBezTo>
                  <a:pt x="54" y="18"/>
                  <a:pt x="45" y="5"/>
                  <a:pt x="32" y="2"/>
                </a:cubicBezTo>
                <a:cubicBezTo>
                  <a:pt x="18" y="0"/>
                  <a:pt x="5" y="9"/>
                  <a:pt x="3" y="22"/>
                </a:cubicBezTo>
                <a:cubicBezTo>
                  <a:pt x="0" y="36"/>
                  <a:pt x="10" y="50"/>
                  <a:pt x="25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DFC8BE7F-CB94-498D-BF6B-F8D552C0D5F0}"/>
              </a:ext>
            </a:extLst>
          </p:cNvPr>
          <p:cNvSpPr>
            <a:spLocks/>
          </p:cNvSpPr>
          <p:nvPr/>
        </p:nvSpPr>
        <p:spPr bwMode="auto">
          <a:xfrm>
            <a:off x="7570207" y="1585523"/>
            <a:ext cx="1261195" cy="1594696"/>
          </a:xfrm>
          <a:custGeom>
            <a:avLst/>
            <a:gdLst>
              <a:gd name="T0" fmla="*/ 24 w 54"/>
              <a:gd name="T1" fmla="*/ 51 h 79"/>
              <a:gd name="T2" fmla="*/ 17 w 54"/>
              <a:gd name="T3" fmla="*/ 75 h 79"/>
              <a:gd name="T4" fmla="*/ 19 w 54"/>
              <a:gd name="T5" fmla="*/ 78 h 79"/>
              <a:gd name="T6" fmla="*/ 53 w 54"/>
              <a:gd name="T7" fmla="*/ 31 h 79"/>
              <a:gd name="T8" fmla="*/ 31 w 54"/>
              <a:gd name="T9" fmla="*/ 2 h 79"/>
              <a:gd name="T10" fmla="*/ 2 w 54"/>
              <a:gd name="T11" fmla="*/ 22 h 79"/>
              <a:gd name="T12" fmla="*/ 24 w 54"/>
              <a:gd name="T13" fmla="*/ 5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79">
                <a:moveTo>
                  <a:pt x="24" y="51"/>
                </a:moveTo>
                <a:cubicBezTo>
                  <a:pt x="22" y="62"/>
                  <a:pt x="19" y="70"/>
                  <a:pt x="17" y="75"/>
                </a:cubicBezTo>
                <a:cubicBezTo>
                  <a:pt x="15" y="77"/>
                  <a:pt x="18" y="79"/>
                  <a:pt x="19" y="78"/>
                </a:cubicBezTo>
                <a:cubicBezTo>
                  <a:pt x="42" y="65"/>
                  <a:pt x="51" y="46"/>
                  <a:pt x="53" y="31"/>
                </a:cubicBezTo>
                <a:cubicBezTo>
                  <a:pt x="54" y="18"/>
                  <a:pt x="45" y="5"/>
                  <a:pt x="31" y="2"/>
                </a:cubicBezTo>
                <a:cubicBezTo>
                  <a:pt x="18" y="0"/>
                  <a:pt x="5" y="9"/>
                  <a:pt x="2" y="22"/>
                </a:cubicBezTo>
                <a:cubicBezTo>
                  <a:pt x="0" y="36"/>
                  <a:pt x="10" y="50"/>
                  <a:pt x="24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7E0901-A6D8-46D0-AA3B-67042CCA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5" y="4040982"/>
            <a:ext cx="8743950" cy="3791164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chemeClr val="bg1"/>
                </a:solidFill>
                <a:latin typeface="LEMON MILK Bold" panose="00000800000000000000" pitchFamily="50" charset="0"/>
              </a:rPr>
              <a:t>Kerjakan</a:t>
            </a:r>
            <a:r>
              <a:rPr lang="en-GB" dirty="0">
                <a:solidFill>
                  <a:schemeClr val="bg1"/>
                </a:solidFill>
              </a:rPr>
              <a:t>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yang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Sulit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Hari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yang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Mustahil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Besok</a:t>
            </a:r>
            <a:endParaRPr lang="en-GB" b="1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LEMON MILK Bold</vt:lpstr>
      <vt:lpstr>Office Theme</vt:lpstr>
      <vt:lpstr>Kerjakan  yang Sulit Hari Ini, yang Mustahil Besok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Kerjakan yang Sulit Hari Ini, yang Mustahil Besok</dc:title>
  <dc:creator>Muhamad Rizki Sunarya</dc:creator>
  <cp:keywords>Funij.com</cp:keywords>
  <cp:lastModifiedBy>Muhamad Rizki Sunarya</cp:lastModifiedBy>
  <cp:revision>7</cp:revision>
  <dcterms:created xsi:type="dcterms:W3CDTF">2025-03-14T02:27:26Z</dcterms:created>
  <dcterms:modified xsi:type="dcterms:W3CDTF">2025-03-14T02:34:07Z</dcterms:modified>
</cp:coreProperties>
</file>