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8365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1014" y="66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97C201-3637-43B3-B9F2-780D5DFA2445}"/>
              </a:ext>
            </a:extLst>
          </p:cNvPr>
          <p:cNvSpPr txBox="1">
            <a:spLocks/>
          </p:cNvSpPr>
          <p:nvPr userDrawn="1"/>
        </p:nvSpPr>
        <p:spPr>
          <a:xfrm>
            <a:off x="-194335" y="6451600"/>
            <a:ext cx="1705635" cy="3976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roduct Sans Black" panose="020B0A03030502040203" pitchFamily="34" charset="0"/>
              </a:rPr>
              <a:t>Funij.com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ontbolt.com/font/x-font-formally-twitte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7E978CCC-ACCC-4F73-940B-490560CCAEA6}"/>
              </a:ext>
            </a:extLst>
          </p:cNvPr>
          <p:cNvSpPr/>
          <p:nvPr/>
        </p:nvSpPr>
        <p:spPr>
          <a:xfrm>
            <a:off x="0" y="-111"/>
            <a:ext cx="4233488" cy="108633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D238599-5609-41F5-9F21-D2DA3CF6EFF5}"/>
              </a:ext>
            </a:extLst>
          </p:cNvPr>
          <p:cNvSpPr txBox="1">
            <a:spLocks/>
          </p:cNvSpPr>
          <p:nvPr/>
        </p:nvSpPr>
        <p:spPr>
          <a:xfrm>
            <a:off x="1982452" y="380035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E05160A-B375-463A-A64A-8182D6C41A7E}"/>
              </a:ext>
            </a:extLst>
          </p:cNvPr>
          <p:cNvSpPr txBox="1">
            <a:spLocks/>
          </p:cNvSpPr>
          <p:nvPr/>
        </p:nvSpPr>
        <p:spPr>
          <a:xfrm>
            <a:off x="2754434" y="380035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F06A38B-38D9-421B-AA0C-08F7B75477D0}"/>
              </a:ext>
            </a:extLst>
          </p:cNvPr>
          <p:cNvSpPr txBox="1">
            <a:spLocks/>
          </p:cNvSpPr>
          <p:nvPr/>
        </p:nvSpPr>
        <p:spPr>
          <a:xfrm>
            <a:off x="3439777" y="380035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1E50970F-B269-42AB-8F66-EB29783A8F29}"/>
              </a:ext>
            </a:extLst>
          </p:cNvPr>
          <p:cNvSpPr txBox="1">
            <a:spLocks/>
          </p:cNvSpPr>
          <p:nvPr/>
        </p:nvSpPr>
        <p:spPr>
          <a:xfrm>
            <a:off x="1052658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88DE815-A054-4E41-BD08-6EF3383BF1F4}"/>
              </a:ext>
            </a:extLst>
          </p:cNvPr>
          <p:cNvSpPr txBox="1">
            <a:spLocks/>
          </p:cNvSpPr>
          <p:nvPr/>
        </p:nvSpPr>
        <p:spPr>
          <a:xfrm>
            <a:off x="1214583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CEDD620-9DB2-4EB4-9F89-C1E1FBE5785E}"/>
              </a:ext>
            </a:extLst>
          </p:cNvPr>
          <p:cNvSpPr txBox="1">
            <a:spLocks/>
          </p:cNvSpPr>
          <p:nvPr/>
        </p:nvSpPr>
        <p:spPr>
          <a:xfrm>
            <a:off x="1477550" y="384608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A9C45A4-5C5D-42E8-8D41-E1E452A13D5A}"/>
              </a:ext>
            </a:extLst>
          </p:cNvPr>
          <p:cNvSpPr txBox="1">
            <a:spLocks/>
          </p:cNvSpPr>
          <p:nvPr/>
        </p:nvSpPr>
        <p:spPr>
          <a:xfrm>
            <a:off x="1728934" y="384608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7E6D402A-C80E-427B-9BE3-148B63DE15B0}"/>
              </a:ext>
            </a:extLst>
          </p:cNvPr>
          <p:cNvSpPr txBox="1">
            <a:spLocks/>
          </p:cNvSpPr>
          <p:nvPr/>
        </p:nvSpPr>
        <p:spPr>
          <a:xfrm>
            <a:off x="2243284" y="384608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A7E5EAB-1AC6-4A66-A63D-FB77B40DD522}"/>
              </a:ext>
            </a:extLst>
          </p:cNvPr>
          <p:cNvSpPr txBox="1">
            <a:spLocks/>
          </p:cNvSpPr>
          <p:nvPr/>
        </p:nvSpPr>
        <p:spPr>
          <a:xfrm>
            <a:off x="2498631" y="384608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193ED1E-16C8-4ECC-BFFE-5FB6FA288428}"/>
              </a:ext>
            </a:extLst>
          </p:cNvPr>
          <p:cNvSpPr txBox="1">
            <a:spLocks/>
          </p:cNvSpPr>
          <p:nvPr/>
        </p:nvSpPr>
        <p:spPr>
          <a:xfrm>
            <a:off x="3005283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EBEAB796-A6FA-4A19-9C56-CC40360178E0}"/>
              </a:ext>
            </a:extLst>
          </p:cNvPr>
          <p:cNvSpPr txBox="1">
            <a:spLocks/>
          </p:cNvSpPr>
          <p:nvPr/>
        </p:nvSpPr>
        <p:spPr>
          <a:xfrm>
            <a:off x="3167208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2A0A751-533B-4E06-ABE8-F692FC773300}"/>
              </a:ext>
            </a:extLst>
          </p:cNvPr>
          <p:cNvSpPr txBox="1">
            <a:spLocks/>
          </p:cNvSpPr>
          <p:nvPr/>
        </p:nvSpPr>
        <p:spPr>
          <a:xfrm>
            <a:off x="1541820" y="2545131"/>
            <a:ext cx="152705" cy="329184"/>
          </a:xfrm>
          <a:custGeom>
            <a:avLst/>
            <a:gdLst/>
            <a:ahLst/>
            <a:cxnLst/>
            <a:rect l="l" t="t" r="r" b="b"/>
            <a:pathLst>
              <a:path w="152705" h="329184">
                <a:moveTo>
                  <a:pt x="76353" y="0"/>
                </a:moveTo>
                <a:cubicBezTo>
                  <a:pt x="101041" y="0"/>
                  <a:pt x="119939" y="7010"/>
                  <a:pt x="133045" y="21031"/>
                </a:cubicBezTo>
                <a:cubicBezTo>
                  <a:pt x="146152" y="35052"/>
                  <a:pt x="152705" y="54864"/>
                  <a:pt x="152705" y="80467"/>
                </a:cubicBezTo>
                <a:lnTo>
                  <a:pt x="152705" y="248717"/>
                </a:lnTo>
                <a:cubicBezTo>
                  <a:pt x="152705" y="274320"/>
                  <a:pt x="146152" y="294132"/>
                  <a:pt x="133045" y="308152"/>
                </a:cubicBezTo>
                <a:cubicBezTo>
                  <a:pt x="119939" y="322173"/>
                  <a:pt x="101041" y="329184"/>
                  <a:pt x="76353" y="329184"/>
                </a:cubicBezTo>
                <a:cubicBezTo>
                  <a:pt x="51664" y="329184"/>
                  <a:pt x="32766" y="322173"/>
                  <a:pt x="19660" y="308152"/>
                </a:cubicBezTo>
                <a:cubicBezTo>
                  <a:pt x="6553" y="294132"/>
                  <a:pt x="0" y="274320"/>
                  <a:pt x="0" y="248717"/>
                </a:cubicBezTo>
                <a:lnTo>
                  <a:pt x="0" y="80467"/>
                </a:lnTo>
                <a:cubicBezTo>
                  <a:pt x="0" y="54864"/>
                  <a:pt x="6553" y="35052"/>
                  <a:pt x="19660" y="21031"/>
                </a:cubicBezTo>
                <a:cubicBezTo>
                  <a:pt x="32766" y="7010"/>
                  <a:pt x="51664" y="0"/>
                  <a:pt x="76353" y="0"/>
                </a:cubicBezTo>
                <a:close/>
                <a:moveTo>
                  <a:pt x="76353" y="45720"/>
                </a:moveTo>
                <a:cubicBezTo>
                  <a:pt x="58979" y="45720"/>
                  <a:pt x="50292" y="56235"/>
                  <a:pt x="50292" y="77267"/>
                </a:cubicBezTo>
                <a:lnTo>
                  <a:pt x="50292" y="251917"/>
                </a:lnTo>
                <a:cubicBezTo>
                  <a:pt x="50292" y="272948"/>
                  <a:pt x="58979" y="283464"/>
                  <a:pt x="76353" y="283464"/>
                </a:cubicBezTo>
                <a:cubicBezTo>
                  <a:pt x="93726" y="283464"/>
                  <a:pt x="102413" y="272948"/>
                  <a:pt x="102413" y="251917"/>
                </a:cubicBezTo>
                <a:lnTo>
                  <a:pt x="102413" y="77267"/>
                </a:lnTo>
                <a:cubicBezTo>
                  <a:pt x="102413" y="56235"/>
                  <a:pt x="93726" y="45720"/>
                  <a:pt x="76353" y="4572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4632AA-13B8-4A75-B4B9-EE4CF35BF456}"/>
              </a:ext>
            </a:extLst>
          </p:cNvPr>
          <p:cNvSpPr txBox="1">
            <a:spLocks/>
          </p:cNvSpPr>
          <p:nvPr/>
        </p:nvSpPr>
        <p:spPr>
          <a:xfrm>
            <a:off x="1307353" y="2549703"/>
            <a:ext cx="133045" cy="320040"/>
          </a:xfrm>
          <a:custGeom>
            <a:avLst/>
            <a:gdLst/>
            <a:ahLst/>
            <a:cxnLst/>
            <a:rect l="l" t="t" r="r" b="b"/>
            <a:pathLst>
              <a:path w="133045" h="320040">
                <a:moveTo>
                  <a:pt x="0" y="0"/>
                </a:moveTo>
                <a:lnTo>
                  <a:pt x="133045" y="0"/>
                </a:lnTo>
                <a:lnTo>
                  <a:pt x="133045" y="45720"/>
                </a:lnTo>
                <a:lnTo>
                  <a:pt x="50292" y="45720"/>
                </a:lnTo>
                <a:lnTo>
                  <a:pt x="50292" y="134874"/>
                </a:lnTo>
                <a:lnTo>
                  <a:pt x="115214" y="134874"/>
                </a:lnTo>
                <a:lnTo>
                  <a:pt x="115214" y="180594"/>
                </a:lnTo>
                <a:lnTo>
                  <a:pt x="50292" y="180594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A3307B2-898C-458C-96F3-9B480F3D67EC}"/>
              </a:ext>
            </a:extLst>
          </p:cNvPr>
          <p:cNvSpPr txBox="1">
            <a:spLocks/>
          </p:cNvSpPr>
          <p:nvPr/>
        </p:nvSpPr>
        <p:spPr>
          <a:xfrm>
            <a:off x="1802652" y="2549703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3" y="0"/>
                </a:lnTo>
                <a:lnTo>
                  <a:pt x="112014" y="191567"/>
                </a:lnTo>
                <a:lnTo>
                  <a:pt x="112928" y="191567"/>
                </a:lnTo>
                <a:lnTo>
                  <a:pt x="112928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0" y="320040"/>
                </a:lnTo>
                <a:lnTo>
                  <a:pt x="45720" y="86411"/>
                </a:lnTo>
                <a:lnTo>
                  <a:pt x="44805" y="86411"/>
                </a:lnTo>
                <a:lnTo>
                  <a:pt x="44805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0F95D53-C543-4CA6-8DE2-39F2EF643B5C}"/>
              </a:ext>
            </a:extLst>
          </p:cNvPr>
          <p:cNvSpPr txBox="1">
            <a:spLocks/>
          </p:cNvSpPr>
          <p:nvPr/>
        </p:nvSpPr>
        <p:spPr>
          <a:xfrm>
            <a:off x="2065618" y="2549703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0014504-C60A-4FF0-975D-8378B8991DAC}"/>
              </a:ext>
            </a:extLst>
          </p:cNvPr>
          <p:cNvSpPr txBox="1">
            <a:spLocks/>
          </p:cNvSpPr>
          <p:nvPr/>
        </p:nvSpPr>
        <p:spPr>
          <a:xfrm>
            <a:off x="9121130" y="2049831"/>
            <a:ext cx="149962" cy="329184"/>
          </a:xfrm>
          <a:custGeom>
            <a:avLst/>
            <a:gdLst/>
            <a:ahLst/>
            <a:cxnLst/>
            <a:rect l="l" t="t" r="r" b="b"/>
            <a:pathLst>
              <a:path w="149962" h="329184">
                <a:moveTo>
                  <a:pt x="75896" y="0"/>
                </a:moveTo>
                <a:cubicBezTo>
                  <a:pt x="99975" y="0"/>
                  <a:pt x="118187" y="6934"/>
                  <a:pt x="130531" y="20802"/>
                </a:cubicBezTo>
                <a:cubicBezTo>
                  <a:pt x="142875" y="34671"/>
                  <a:pt x="149048" y="54559"/>
                  <a:pt x="149048" y="80467"/>
                </a:cubicBezTo>
                <a:lnTo>
                  <a:pt x="149048" y="93726"/>
                </a:lnTo>
                <a:lnTo>
                  <a:pt x="101499" y="93726"/>
                </a:lnTo>
                <a:lnTo>
                  <a:pt x="101499" y="77267"/>
                </a:lnTo>
                <a:cubicBezTo>
                  <a:pt x="101499" y="66294"/>
                  <a:pt x="99365" y="58293"/>
                  <a:pt x="95098" y="53264"/>
                </a:cubicBezTo>
                <a:cubicBezTo>
                  <a:pt x="90831" y="48234"/>
                  <a:pt x="84582" y="45720"/>
                  <a:pt x="76353" y="45720"/>
                </a:cubicBezTo>
                <a:cubicBezTo>
                  <a:pt x="59589" y="45720"/>
                  <a:pt x="51207" y="55931"/>
                  <a:pt x="51207" y="76352"/>
                </a:cubicBezTo>
                <a:cubicBezTo>
                  <a:pt x="51207" y="87935"/>
                  <a:pt x="54331" y="98755"/>
                  <a:pt x="60579" y="108813"/>
                </a:cubicBezTo>
                <a:cubicBezTo>
                  <a:pt x="66828" y="118872"/>
                  <a:pt x="78182" y="131064"/>
                  <a:pt x="94641" y="145389"/>
                </a:cubicBezTo>
                <a:cubicBezTo>
                  <a:pt x="115672" y="163677"/>
                  <a:pt x="130150" y="180289"/>
                  <a:pt x="138075" y="195224"/>
                </a:cubicBezTo>
                <a:cubicBezTo>
                  <a:pt x="145999" y="210159"/>
                  <a:pt x="149962" y="227685"/>
                  <a:pt x="149962" y="247802"/>
                </a:cubicBezTo>
                <a:cubicBezTo>
                  <a:pt x="149962" y="274015"/>
                  <a:pt x="143485" y="294132"/>
                  <a:pt x="130531" y="308153"/>
                </a:cubicBezTo>
                <a:cubicBezTo>
                  <a:pt x="117577" y="322173"/>
                  <a:pt x="98756" y="329184"/>
                  <a:pt x="74067" y="329184"/>
                </a:cubicBezTo>
                <a:cubicBezTo>
                  <a:pt x="49683" y="329184"/>
                  <a:pt x="31242" y="322250"/>
                  <a:pt x="18746" y="308381"/>
                </a:cubicBezTo>
                <a:cubicBezTo>
                  <a:pt x="6249" y="294513"/>
                  <a:pt x="0" y="274625"/>
                  <a:pt x="0" y="248717"/>
                </a:cubicBezTo>
                <a:lnTo>
                  <a:pt x="0" y="230429"/>
                </a:lnTo>
                <a:lnTo>
                  <a:pt x="47549" y="230429"/>
                </a:lnTo>
                <a:lnTo>
                  <a:pt x="47549" y="252374"/>
                </a:lnTo>
                <a:cubicBezTo>
                  <a:pt x="47549" y="273101"/>
                  <a:pt x="56236" y="283464"/>
                  <a:pt x="73610" y="283464"/>
                </a:cubicBezTo>
                <a:cubicBezTo>
                  <a:pt x="82144" y="283464"/>
                  <a:pt x="88621" y="280949"/>
                  <a:pt x="93041" y="275920"/>
                </a:cubicBezTo>
                <a:cubicBezTo>
                  <a:pt x="97460" y="270891"/>
                  <a:pt x="99670" y="262737"/>
                  <a:pt x="99670" y="251460"/>
                </a:cubicBezTo>
                <a:cubicBezTo>
                  <a:pt x="99670" y="238049"/>
                  <a:pt x="96622" y="226238"/>
                  <a:pt x="90526" y="216027"/>
                </a:cubicBezTo>
                <a:cubicBezTo>
                  <a:pt x="84430" y="205816"/>
                  <a:pt x="73152" y="193548"/>
                  <a:pt x="56693" y="179222"/>
                </a:cubicBezTo>
                <a:cubicBezTo>
                  <a:pt x="35967" y="160934"/>
                  <a:pt x="21489" y="144399"/>
                  <a:pt x="13259" y="129616"/>
                </a:cubicBezTo>
                <a:cubicBezTo>
                  <a:pt x="5030" y="114833"/>
                  <a:pt x="915" y="98145"/>
                  <a:pt x="915" y="79553"/>
                </a:cubicBezTo>
                <a:cubicBezTo>
                  <a:pt x="915" y="54254"/>
                  <a:pt x="7316" y="34671"/>
                  <a:pt x="20117" y="20802"/>
                </a:cubicBezTo>
                <a:cubicBezTo>
                  <a:pt x="32919" y="6934"/>
                  <a:pt x="51512" y="0"/>
                  <a:pt x="75896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A8CD5488-0813-410E-B8B9-044FC49B2D15}"/>
              </a:ext>
            </a:extLst>
          </p:cNvPr>
          <p:cNvSpPr txBox="1">
            <a:spLocks/>
          </p:cNvSpPr>
          <p:nvPr/>
        </p:nvSpPr>
        <p:spPr>
          <a:xfrm>
            <a:off x="9812418" y="2049831"/>
            <a:ext cx="148133" cy="329184"/>
          </a:xfrm>
          <a:custGeom>
            <a:avLst/>
            <a:gdLst/>
            <a:ahLst/>
            <a:cxnLst/>
            <a:rect l="l" t="t" r="r" b="b"/>
            <a:pathLst>
              <a:path w="148133" h="329184">
                <a:moveTo>
                  <a:pt x="74066" y="0"/>
                </a:moveTo>
                <a:cubicBezTo>
                  <a:pt x="98145" y="0"/>
                  <a:pt x="116510" y="6858"/>
                  <a:pt x="129159" y="20574"/>
                </a:cubicBezTo>
                <a:cubicBezTo>
                  <a:pt x="141808" y="34290"/>
                  <a:pt x="148133" y="53645"/>
                  <a:pt x="148133" y="78638"/>
                </a:cubicBezTo>
                <a:lnTo>
                  <a:pt x="148133" y="112471"/>
                </a:lnTo>
                <a:lnTo>
                  <a:pt x="100584" y="112471"/>
                </a:lnTo>
                <a:lnTo>
                  <a:pt x="100584" y="75438"/>
                </a:lnTo>
                <a:cubicBezTo>
                  <a:pt x="100584" y="55626"/>
                  <a:pt x="92202" y="45720"/>
                  <a:pt x="75438" y="45720"/>
                </a:cubicBezTo>
                <a:cubicBezTo>
                  <a:pt x="58674" y="45720"/>
                  <a:pt x="50292" y="55626"/>
                  <a:pt x="50292" y="75438"/>
                </a:cubicBezTo>
                <a:lnTo>
                  <a:pt x="50292" y="254203"/>
                </a:lnTo>
                <a:cubicBezTo>
                  <a:pt x="50292" y="273710"/>
                  <a:pt x="58674" y="283464"/>
                  <a:pt x="75438" y="283464"/>
                </a:cubicBezTo>
                <a:cubicBezTo>
                  <a:pt x="92202" y="283464"/>
                  <a:pt x="100584" y="273710"/>
                  <a:pt x="100584" y="254203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5"/>
                </a:lnTo>
                <a:cubicBezTo>
                  <a:pt x="148133" y="275539"/>
                  <a:pt x="141808" y="294894"/>
                  <a:pt x="129159" y="308610"/>
                </a:cubicBezTo>
                <a:cubicBezTo>
                  <a:pt x="116510" y="322326"/>
                  <a:pt x="98145" y="329184"/>
                  <a:pt x="74066" y="329184"/>
                </a:cubicBezTo>
                <a:cubicBezTo>
                  <a:pt x="49987" y="329184"/>
                  <a:pt x="31623" y="322326"/>
                  <a:pt x="18974" y="308610"/>
                </a:cubicBezTo>
                <a:cubicBezTo>
                  <a:pt x="6324" y="294894"/>
                  <a:pt x="0" y="275539"/>
                  <a:pt x="0" y="250545"/>
                </a:cubicBezTo>
                <a:lnTo>
                  <a:pt x="0" y="78638"/>
                </a:lnTo>
                <a:cubicBezTo>
                  <a:pt x="0" y="53645"/>
                  <a:pt x="6324" y="34290"/>
                  <a:pt x="18974" y="20574"/>
                </a:cubicBezTo>
                <a:cubicBezTo>
                  <a:pt x="31623" y="6858"/>
                  <a:pt x="49987" y="0"/>
                  <a:pt x="74066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AC4D20A-665A-4AF1-BF02-AA2E32158FF8}"/>
              </a:ext>
            </a:extLst>
          </p:cNvPr>
          <p:cNvSpPr txBox="1">
            <a:spLocks/>
          </p:cNvSpPr>
          <p:nvPr/>
        </p:nvSpPr>
        <p:spPr>
          <a:xfrm>
            <a:off x="9377467" y="2054403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E88B113D-5542-4820-A380-56668D133818}"/>
              </a:ext>
            </a:extLst>
          </p:cNvPr>
          <p:cNvSpPr txBox="1">
            <a:spLocks/>
          </p:cNvSpPr>
          <p:nvPr/>
        </p:nvSpPr>
        <p:spPr>
          <a:xfrm>
            <a:off x="9539392" y="2054403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7"/>
                </a:lnTo>
                <a:lnTo>
                  <a:pt x="112929" y="191567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1"/>
                </a:lnTo>
                <a:lnTo>
                  <a:pt x="44806" y="86411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DF31DA2-68DA-4A1C-BE99-22866C7DD019}"/>
              </a:ext>
            </a:extLst>
          </p:cNvPr>
          <p:cNvSpPr txBox="1">
            <a:spLocks/>
          </p:cNvSpPr>
          <p:nvPr/>
        </p:nvSpPr>
        <p:spPr>
          <a:xfrm>
            <a:off x="10063267" y="2054403"/>
            <a:ext cx="137160" cy="320040"/>
          </a:xfrm>
          <a:custGeom>
            <a:avLst/>
            <a:gdLst/>
            <a:ahLst/>
            <a:cxnLst/>
            <a:rect l="l" t="t" r="r" b="b"/>
            <a:pathLst>
              <a:path w="137160" h="320040">
                <a:moveTo>
                  <a:pt x="0" y="0"/>
                </a:moveTo>
                <a:lnTo>
                  <a:pt x="137160" y="0"/>
                </a:lnTo>
                <a:lnTo>
                  <a:pt x="137160" y="45720"/>
                </a:lnTo>
                <a:lnTo>
                  <a:pt x="50292" y="45720"/>
                </a:lnTo>
                <a:lnTo>
                  <a:pt x="50292" y="130302"/>
                </a:lnTo>
                <a:lnTo>
                  <a:pt x="119329" y="130302"/>
                </a:lnTo>
                <a:lnTo>
                  <a:pt x="119329" y="176022"/>
                </a:lnTo>
                <a:lnTo>
                  <a:pt x="50292" y="176022"/>
                </a:lnTo>
                <a:lnTo>
                  <a:pt x="50292" y="274320"/>
                </a:lnTo>
                <a:lnTo>
                  <a:pt x="137160" y="274320"/>
                </a:lnTo>
                <a:lnTo>
                  <a:pt x="137160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34528D6-F8FC-42EB-8353-7CF0D9837D9A}"/>
              </a:ext>
            </a:extLst>
          </p:cNvPr>
          <p:cNvSpPr txBox="1">
            <a:spLocks/>
          </p:cNvSpPr>
          <p:nvPr/>
        </p:nvSpPr>
        <p:spPr>
          <a:xfrm>
            <a:off x="9205103" y="2545131"/>
            <a:ext cx="149962" cy="324612"/>
          </a:xfrm>
          <a:custGeom>
            <a:avLst/>
            <a:gdLst/>
            <a:ahLst/>
            <a:cxnLst/>
            <a:rect l="l" t="t" r="r" b="b"/>
            <a:pathLst>
              <a:path w="149962" h="324612">
                <a:moveTo>
                  <a:pt x="74980" y="0"/>
                </a:moveTo>
                <a:cubicBezTo>
                  <a:pt x="99365" y="0"/>
                  <a:pt x="117958" y="6934"/>
                  <a:pt x="130759" y="20802"/>
                </a:cubicBezTo>
                <a:cubicBezTo>
                  <a:pt x="143560" y="34671"/>
                  <a:pt x="149962" y="54559"/>
                  <a:pt x="149962" y="80467"/>
                </a:cubicBezTo>
                <a:cubicBezTo>
                  <a:pt x="149962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70" y="97536"/>
                  <a:pt x="99670" y="82296"/>
                </a:cubicBezTo>
                <a:cubicBezTo>
                  <a:pt x="99670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6" y="45720"/>
                  <a:pt x="47549" y="56235"/>
                  <a:pt x="47549" y="77267"/>
                </a:cubicBezTo>
                <a:lnTo>
                  <a:pt x="47549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0A8E085-9B58-4817-981C-8CF7A5897DB1}"/>
              </a:ext>
            </a:extLst>
          </p:cNvPr>
          <p:cNvSpPr txBox="1">
            <a:spLocks/>
          </p:cNvSpPr>
          <p:nvPr/>
        </p:nvSpPr>
        <p:spPr>
          <a:xfrm>
            <a:off x="9459535" y="2545131"/>
            <a:ext cx="152704" cy="329184"/>
          </a:xfrm>
          <a:custGeom>
            <a:avLst/>
            <a:gdLst/>
            <a:ahLst/>
            <a:cxnLst/>
            <a:rect l="l" t="t" r="r" b="b"/>
            <a:pathLst>
              <a:path w="152704" h="329184">
                <a:moveTo>
                  <a:pt x="76352" y="0"/>
                </a:moveTo>
                <a:cubicBezTo>
                  <a:pt x="101041" y="0"/>
                  <a:pt x="119938" y="7010"/>
                  <a:pt x="133045" y="21031"/>
                </a:cubicBezTo>
                <a:cubicBezTo>
                  <a:pt x="146151" y="35052"/>
                  <a:pt x="152704" y="54864"/>
                  <a:pt x="152704" y="80467"/>
                </a:cubicBezTo>
                <a:lnTo>
                  <a:pt x="152704" y="248717"/>
                </a:lnTo>
                <a:cubicBezTo>
                  <a:pt x="152704" y="274320"/>
                  <a:pt x="146151" y="294132"/>
                  <a:pt x="133045" y="308152"/>
                </a:cubicBezTo>
                <a:cubicBezTo>
                  <a:pt x="119938" y="322173"/>
                  <a:pt x="101041" y="329184"/>
                  <a:pt x="76352" y="329184"/>
                </a:cubicBezTo>
                <a:cubicBezTo>
                  <a:pt x="51663" y="329184"/>
                  <a:pt x="32766" y="322173"/>
                  <a:pt x="19659" y="308152"/>
                </a:cubicBezTo>
                <a:cubicBezTo>
                  <a:pt x="6553" y="294132"/>
                  <a:pt x="0" y="274320"/>
                  <a:pt x="0" y="248717"/>
                </a:cubicBezTo>
                <a:lnTo>
                  <a:pt x="0" y="80467"/>
                </a:lnTo>
                <a:cubicBezTo>
                  <a:pt x="0" y="54864"/>
                  <a:pt x="6553" y="35052"/>
                  <a:pt x="19659" y="21031"/>
                </a:cubicBezTo>
                <a:cubicBezTo>
                  <a:pt x="32766" y="7010"/>
                  <a:pt x="51663" y="0"/>
                  <a:pt x="76352" y="0"/>
                </a:cubicBezTo>
                <a:close/>
                <a:moveTo>
                  <a:pt x="76352" y="45720"/>
                </a:moveTo>
                <a:cubicBezTo>
                  <a:pt x="58978" y="45720"/>
                  <a:pt x="50292" y="56235"/>
                  <a:pt x="50292" y="77267"/>
                </a:cubicBezTo>
                <a:lnTo>
                  <a:pt x="50292" y="251917"/>
                </a:lnTo>
                <a:cubicBezTo>
                  <a:pt x="50292" y="272948"/>
                  <a:pt x="58978" y="283464"/>
                  <a:pt x="76352" y="283464"/>
                </a:cubicBezTo>
                <a:cubicBezTo>
                  <a:pt x="93726" y="283464"/>
                  <a:pt x="102412" y="272948"/>
                  <a:pt x="102412" y="251917"/>
                </a:cubicBezTo>
                <a:lnTo>
                  <a:pt x="102412" y="77267"/>
                </a:lnTo>
                <a:cubicBezTo>
                  <a:pt x="102412" y="56235"/>
                  <a:pt x="93726" y="45720"/>
                  <a:pt x="76352" y="4572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CA18B19-E30B-4A57-8C66-1B15360DB5D3}"/>
              </a:ext>
            </a:extLst>
          </p:cNvPr>
          <p:cNvSpPr txBox="1">
            <a:spLocks/>
          </p:cNvSpPr>
          <p:nvPr/>
        </p:nvSpPr>
        <p:spPr>
          <a:xfrm>
            <a:off x="9719454" y="2545131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74980" y="0"/>
                </a:moveTo>
                <a:cubicBezTo>
                  <a:pt x="99364" y="0"/>
                  <a:pt x="117957" y="6934"/>
                  <a:pt x="130759" y="20802"/>
                </a:cubicBezTo>
                <a:cubicBezTo>
                  <a:pt x="143560" y="34671"/>
                  <a:pt x="149961" y="54559"/>
                  <a:pt x="149961" y="80467"/>
                </a:cubicBezTo>
                <a:cubicBezTo>
                  <a:pt x="149961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69" y="97536"/>
                  <a:pt x="99669" y="82296"/>
                </a:cubicBezTo>
                <a:cubicBezTo>
                  <a:pt x="99669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5" y="45720"/>
                  <a:pt x="47548" y="56235"/>
                  <a:pt x="47548" y="77267"/>
                </a:cubicBezTo>
                <a:lnTo>
                  <a:pt x="47548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AD3A4C8-D7A5-44A7-B484-E86920287482}"/>
              </a:ext>
            </a:extLst>
          </p:cNvPr>
          <p:cNvSpPr txBox="1">
            <a:spLocks/>
          </p:cNvSpPr>
          <p:nvPr/>
        </p:nvSpPr>
        <p:spPr>
          <a:xfrm>
            <a:off x="9976172" y="2549703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9144" y="0"/>
                </a:moveTo>
                <a:lnTo>
                  <a:pt x="141732" y="0"/>
                </a:lnTo>
                <a:lnTo>
                  <a:pt x="141732" y="45720"/>
                </a:lnTo>
                <a:lnTo>
                  <a:pt x="53949" y="45720"/>
                </a:lnTo>
                <a:lnTo>
                  <a:pt x="49834" y="122072"/>
                </a:lnTo>
                <a:lnTo>
                  <a:pt x="50749" y="122072"/>
                </a:lnTo>
                <a:cubicBezTo>
                  <a:pt x="60198" y="106527"/>
                  <a:pt x="74676" y="98755"/>
                  <a:pt x="94183" y="98755"/>
                </a:cubicBezTo>
                <a:cubicBezTo>
                  <a:pt x="112471" y="98755"/>
                  <a:pt x="126339" y="105003"/>
                  <a:pt x="135788" y="117500"/>
                </a:cubicBezTo>
                <a:cubicBezTo>
                  <a:pt x="145237" y="129997"/>
                  <a:pt x="149961" y="148132"/>
                  <a:pt x="149961" y="171907"/>
                </a:cubicBezTo>
                <a:lnTo>
                  <a:pt x="149961" y="244145"/>
                </a:lnTo>
                <a:cubicBezTo>
                  <a:pt x="149961" y="270053"/>
                  <a:pt x="143560" y="289941"/>
                  <a:pt x="130759" y="303809"/>
                </a:cubicBezTo>
                <a:cubicBezTo>
                  <a:pt x="117957" y="317678"/>
                  <a:pt x="99364" y="324612"/>
                  <a:pt x="74980" y="324612"/>
                </a:cubicBezTo>
                <a:cubicBezTo>
                  <a:pt x="50596" y="324612"/>
                  <a:pt x="32004" y="317678"/>
                  <a:pt x="19202" y="303809"/>
                </a:cubicBezTo>
                <a:cubicBezTo>
                  <a:pt x="6400" y="289941"/>
                  <a:pt x="0" y="270053"/>
                  <a:pt x="0" y="244145"/>
                </a:cubicBezTo>
                <a:lnTo>
                  <a:pt x="0" y="218999"/>
                </a:lnTo>
                <a:lnTo>
                  <a:pt x="47548" y="218999"/>
                </a:lnTo>
                <a:lnTo>
                  <a:pt x="47548" y="247802"/>
                </a:lnTo>
                <a:cubicBezTo>
                  <a:pt x="47548" y="268528"/>
                  <a:pt x="56235" y="278892"/>
                  <a:pt x="73609" y="278892"/>
                </a:cubicBezTo>
                <a:cubicBezTo>
                  <a:pt x="90982" y="278892"/>
                  <a:pt x="99669" y="268528"/>
                  <a:pt x="99669" y="247802"/>
                </a:cubicBezTo>
                <a:lnTo>
                  <a:pt x="99669" y="176022"/>
                </a:lnTo>
                <a:cubicBezTo>
                  <a:pt x="99669" y="154991"/>
                  <a:pt x="90982" y="144475"/>
                  <a:pt x="73609" y="144475"/>
                </a:cubicBezTo>
                <a:cubicBezTo>
                  <a:pt x="56235" y="144475"/>
                  <a:pt x="47548" y="154991"/>
                  <a:pt x="47548" y="176022"/>
                </a:cubicBezTo>
                <a:lnTo>
                  <a:pt x="47548" y="178765"/>
                </a:lnTo>
                <a:lnTo>
                  <a:pt x="0" y="178765"/>
                </a:lnTo>
                <a:lnTo>
                  <a:pt x="9144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94717099-9354-4F67-96EA-6F7A42897CE1}"/>
              </a:ext>
            </a:extLst>
          </p:cNvPr>
          <p:cNvSpPr txBox="1"/>
          <p:nvPr/>
        </p:nvSpPr>
        <p:spPr>
          <a:xfrm>
            <a:off x="4937567" y="1373600"/>
            <a:ext cx="1869374" cy="2068181"/>
          </a:xfrm>
          <a:custGeom>
            <a:avLst/>
            <a:gdLst/>
            <a:ahLst/>
            <a:cxnLst/>
            <a:rect l="l" t="t" r="r" b="b"/>
            <a:pathLst>
              <a:path w="1869374" h="2068181">
                <a:moveTo>
                  <a:pt x="26705" y="0"/>
                </a:moveTo>
                <a:lnTo>
                  <a:pt x="602354" y="0"/>
                </a:lnTo>
                <a:lnTo>
                  <a:pt x="1053377" y="750717"/>
                </a:lnTo>
                <a:lnTo>
                  <a:pt x="1654248" y="0"/>
                </a:lnTo>
                <a:lnTo>
                  <a:pt x="1869374" y="0"/>
                </a:lnTo>
                <a:lnTo>
                  <a:pt x="1145362" y="905015"/>
                </a:lnTo>
                <a:lnTo>
                  <a:pt x="1842669" y="2068181"/>
                </a:lnTo>
                <a:lnTo>
                  <a:pt x="1267020" y="2068181"/>
                </a:lnTo>
                <a:lnTo>
                  <a:pt x="815996" y="1317464"/>
                </a:lnTo>
                <a:lnTo>
                  <a:pt x="215126" y="2068181"/>
                </a:lnTo>
                <a:lnTo>
                  <a:pt x="0" y="2068181"/>
                </a:lnTo>
                <a:lnTo>
                  <a:pt x="724011" y="1163167"/>
                </a:lnTo>
                <a:lnTo>
                  <a:pt x="26705" y="0"/>
                </a:lnTo>
                <a:close/>
                <a:moveTo>
                  <a:pt x="323431" y="167651"/>
                </a:moveTo>
                <a:lnTo>
                  <a:pt x="1361972" y="1900531"/>
                </a:lnTo>
                <a:lnTo>
                  <a:pt x="1545943" y="1900531"/>
                </a:lnTo>
                <a:lnTo>
                  <a:pt x="507401" y="167651"/>
                </a:lnTo>
                <a:lnTo>
                  <a:pt x="323431" y="16765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39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7EE3B2D-EBF9-4B78-9DBB-9ECF0BD3E01C}"/>
              </a:ext>
            </a:extLst>
          </p:cNvPr>
          <p:cNvSpPr txBox="1">
            <a:spLocks/>
          </p:cNvSpPr>
          <p:nvPr/>
        </p:nvSpPr>
        <p:spPr>
          <a:xfrm>
            <a:off x="2993903" y="4184725"/>
            <a:ext cx="350043" cy="414933"/>
          </a:xfrm>
          <a:custGeom>
            <a:avLst/>
            <a:gdLst/>
            <a:ahLst/>
            <a:cxnLst/>
            <a:rect l="l" t="t" r="r" b="b"/>
            <a:pathLst>
              <a:path w="350043" h="414933">
                <a:moveTo>
                  <a:pt x="124420" y="0"/>
                </a:moveTo>
                <a:lnTo>
                  <a:pt x="225623" y="0"/>
                </a:lnTo>
                <a:lnTo>
                  <a:pt x="350043" y="414933"/>
                </a:lnTo>
                <a:lnTo>
                  <a:pt x="238720" y="414933"/>
                </a:lnTo>
                <a:lnTo>
                  <a:pt x="204490" y="300633"/>
                </a:lnTo>
                <a:lnTo>
                  <a:pt x="69354" y="300633"/>
                </a:lnTo>
                <a:lnTo>
                  <a:pt x="35123" y="414933"/>
                </a:lnTo>
                <a:lnTo>
                  <a:pt x="0" y="414933"/>
                </a:lnTo>
                <a:lnTo>
                  <a:pt x="124420" y="0"/>
                </a:lnTo>
                <a:close/>
                <a:moveTo>
                  <a:pt x="159841" y="33636"/>
                </a:moveTo>
                <a:lnTo>
                  <a:pt x="264021" y="381298"/>
                </a:lnTo>
                <a:lnTo>
                  <a:pt x="305097" y="381298"/>
                </a:lnTo>
                <a:lnTo>
                  <a:pt x="200620" y="33636"/>
                </a:lnTo>
                <a:lnTo>
                  <a:pt x="159841" y="33636"/>
                </a:lnTo>
                <a:close/>
                <a:moveTo>
                  <a:pt x="136922" y="75605"/>
                </a:moveTo>
                <a:lnTo>
                  <a:pt x="79772" y="266700"/>
                </a:lnTo>
                <a:lnTo>
                  <a:pt x="194369" y="266700"/>
                </a:lnTo>
                <a:lnTo>
                  <a:pt x="136922" y="756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CFBD40B6-0F9C-4546-A576-89B12AD0AC06}"/>
              </a:ext>
            </a:extLst>
          </p:cNvPr>
          <p:cNvSpPr txBox="1">
            <a:spLocks/>
          </p:cNvSpPr>
          <p:nvPr/>
        </p:nvSpPr>
        <p:spPr>
          <a:xfrm>
            <a:off x="3393953" y="4184725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169366" y="0"/>
                </a:lnTo>
                <a:cubicBezTo>
                  <a:pt x="203299" y="0"/>
                  <a:pt x="233362" y="8434"/>
                  <a:pt x="259556" y="25301"/>
                </a:cubicBezTo>
                <a:cubicBezTo>
                  <a:pt x="286940" y="44351"/>
                  <a:pt x="300633" y="66973"/>
                  <a:pt x="300633" y="93167"/>
                </a:cubicBezTo>
                <a:cubicBezTo>
                  <a:pt x="300633" y="119361"/>
                  <a:pt x="286940" y="141982"/>
                  <a:pt x="259556" y="161032"/>
                </a:cubicBezTo>
                <a:cubicBezTo>
                  <a:pt x="255984" y="163414"/>
                  <a:pt x="252313" y="165597"/>
                  <a:pt x="248543" y="167581"/>
                </a:cubicBezTo>
                <a:cubicBezTo>
                  <a:pt x="262632" y="173336"/>
                  <a:pt x="275530" y="180579"/>
                  <a:pt x="287238" y="189310"/>
                </a:cubicBezTo>
                <a:cubicBezTo>
                  <a:pt x="321568" y="216297"/>
                  <a:pt x="338733" y="247750"/>
                  <a:pt x="338733" y="283667"/>
                </a:cubicBezTo>
                <a:cubicBezTo>
                  <a:pt x="338733" y="319584"/>
                  <a:pt x="321568" y="351036"/>
                  <a:pt x="287238" y="378024"/>
                </a:cubicBezTo>
                <a:cubicBezTo>
                  <a:pt x="253107" y="402630"/>
                  <a:pt x="213816" y="414933"/>
                  <a:pt x="169366" y="414933"/>
                </a:cubicBez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  <a:moveTo>
                  <a:pt x="110133" y="33636"/>
                </a:moveTo>
                <a:lnTo>
                  <a:pt x="110133" y="152400"/>
                </a:lnTo>
                <a:lnTo>
                  <a:pt x="169366" y="152400"/>
                </a:lnTo>
                <a:cubicBezTo>
                  <a:pt x="176708" y="152400"/>
                  <a:pt x="183753" y="151904"/>
                  <a:pt x="190500" y="150912"/>
                </a:cubicBezTo>
                <a:lnTo>
                  <a:pt x="190500" y="35124"/>
                </a:lnTo>
                <a:cubicBezTo>
                  <a:pt x="183753" y="34132"/>
                  <a:pt x="176708" y="33636"/>
                  <a:pt x="169366" y="33636"/>
                </a:cubicBezTo>
                <a:lnTo>
                  <a:pt x="110133" y="33636"/>
                </a:lnTo>
                <a:close/>
                <a:moveTo>
                  <a:pt x="224433" y="44351"/>
                </a:moveTo>
                <a:lnTo>
                  <a:pt x="224433" y="141685"/>
                </a:lnTo>
                <a:cubicBezTo>
                  <a:pt x="228997" y="139700"/>
                  <a:pt x="233461" y="137418"/>
                  <a:pt x="237827" y="134839"/>
                </a:cubicBezTo>
                <a:cubicBezTo>
                  <a:pt x="257076" y="123131"/>
                  <a:pt x="266700" y="109240"/>
                  <a:pt x="266700" y="93167"/>
                </a:cubicBezTo>
                <a:cubicBezTo>
                  <a:pt x="266700" y="77093"/>
                  <a:pt x="257076" y="63104"/>
                  <a:pt x="237827" y="51197"/>
                </a:cubicBezTo>
                <a:cubicBezTo>
                  <a:pt x="233461" y="48618"/>
                  <a:pt x="228997" y="46336"/>
                  <a:pt x="224433" y="44351"/>
                </a:cubicBezTo>
                <a:close/>
                <a:moveTo>
                  <a:pt x="110133" y="186333"/>
                </a:moveTo>
                <a:lnTo>
                  <a:pt x="110133" y="381298"/>
                </a:lnTo>
                <a:lnTo>
                  <a:pt x="169366" y="381298"/>
                </a:lnTo>
                <a:cubicBezTo>
                  <a:pt x="176510" y="381298"/>
                  <a:pt x="183554" y="380901"/>
                  <a:pt x="190500" y="380107"/>
                </a:cubicBezTo>
                <a:lnTo>
                  <a:pt x="190500" y="187524"/>
                </a:lnTo>
                <a:cubicBezTo>
                  <a:pt x="183554" y="186730"/>
                  <a:pt x="176510" y="186333"/>
                  <a:pt x="169366" y="186333"/>
                </a:cubicBezTo>
                <a:lnTo>
                  <a:pt x="110133" y="186333"/>
                </a:lnTo>
                <a:close/>
                <a:moveTo>
                  <a:pt x="224433" y="194668"/>
                </a:moveTo>
                <a:lnTo>
                  <a:pt x="224433" y="372666"/>
                </a:lnTo>
                <a:cubicBezTo>
                  <a:pt x="239712" y="367705"/>
                  <a:pt x="253901" y="360462"/>
                  <a:pt x="266997" y="350937"/>
                </a:cubicBezTo>
                <a:cubicBezTo>
                  <a:pt x="292397" y="331292"/>
                  <a:pt x="305097" y="308868"/>
                  <a:pt x="305097" y="283667"/>
                </a:cubicBezTo>
                <a:cubicBezTo>
                  <a:pt x="305097" y="258664"/>
                  <a:pt x="292397" y="236240"/>
                  <a:pt x="266997" y="216397"/>
                </a:cubicBezTo>
                <a:cubicBezTo>
                  <a:pt x="253901" y="206872"/>
                  <a:pt x="239712" y="199629"/>
                  <a:pt x="224433" y="19466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35379D3B-46BF-40A3-9323-3D092DB0D609}"/>
              </a:ext>
            </a:extLst>
          </p:cNvPr>
          <p:cNvSpPr txBox="1">
            <a:spLocks/>
          </p:cNvSpPr>
          <p:nvPr/>
        </p:nvSpPr>
        <p:spPr>
          <a:xfrm>
            <a:off x="3784478" y="4184725"/>
            <a:ext cx="373261" cy="414933"/>
          </a:xfrm>
          <a:custGeom>
            <a:avLst/>
            <a:gdLst/>
            <a:ahLst/>
            <a:cxnLst/>
            <a:rect l="l" t="t" r="r" b="b"/>
            <a:pathLst>
              <a:path w="373261" h="414933">
                <a:moveTo>
                  <a:pt x="207466" y="0"/>
                </a:moveTo>
                <a:cubicBezTo>
                  <a:pt x="240605" y="0"/>
                  <a:pt x="271958" y="7541"/>
                  <a:pt x="301525" y="22622"/>
                </a:cubicBezTo>
                <a:cubicBezTo>
                  <a:pt x="329902" y="37307"/>
                  <a:pt x="353814" y="57448"/>
                  <a:pt x="373261" y="83047"/>
                </a:cubicBezTo>
                <a:lnTo>
                  <a:pt x="346174" y="103287"/>
                </a:lnTo>
                <a:cubicBezTo>
                  <a:pt x="329307" y="81062"/>
                  <a:pt x="308868" y="63897"/>
                  <a:pt x="284857" y="51793"/>
                </a:cubicBezTo>
                <a:cubicBezTo>
                  <a:pt x="260846" y="39688"/>
                  <a:pt x="235049" y="33636"/>
                  <a:pt x="207466" y="33636"/>
                </a:cubicBezTo>
                <a:cubicBezTo>
                  <a:pt x="186630" y="33636"/>
                  <a:pt x="166786" y="37207"/>
                  <a:pt x="147935" y="44351"/>
                </a:cubicBezTo>
                <a:lnTo>
                  <a:pt x="147935" y="370582"/>
                </a:lnTo>
                <a:cubicBezTo>
                  <a:pt x="166786" y="377726"/>
                  <a:pt x="186630" y="381298"/>
                  <a:pt x="207466" y="381298"/>
                </a:cubicBezTo>
                <a:cubicBezTo>
                  <a:pt x="235049" y="381298"/>
                  <a:pt x="260846" y="375246"/>
                  <a:pt x="284857" y="363141"/>
                </a:cubicBezTo>
                <a:cubicBezTo>
                  <a:pt x="308868" y="351036"/>
                  <a:pt x="329307" y="333871"/>
                  <a:pt x="346174" y="311647"/>
                </a:cubicBezTo>
                <a:lnTo>
                  <a:pt x="373261" y="331887"/>
                </a:lnTo>
                <a:cubicBezTo>
                  <a:pt x="353814" y="357486"/>
                  <a:pt x="329902" y="377627"/>
                  <a:pt x="301525" y="392311"/>
                </a:cubicBezTo>
                <a:cubicBezTo>
                  <a:pt x="271958" y="407393"/>
                  <a:pt x="240605" y="414933"/>
                  <a:pt x="207466" y="414933"/>
                </a:cubicBezTo>
                <a:cubicBezTo>
                  <a:pt x="169366" y="414933"/>
                  <a:pt x="134590" y="405607"/>
                  <a:pt x="103138" y="386954"/>
                </a:cubicBezTo>
                <a:cubicBezTo>
                  <a:pt x="71685" y="368300"/>
                  <a:pt x="46633" y="343248"/>
                  <a:pt x="27979" y="311795"/>
                </a:cubicBezTo>
                <a:cubicBezTo>
                  <a:pt x="9326" y="280343"/>
                  <a:pt x="0" y="245567"/>
                  <a:pt x="0" y="207467"/>
                </a:cubicBezTo>
                <a:cubicBezTo>
                  <a:pt x="0" y="169367"/>
                  <a:pt x="9326" y="134591"/>
                  <a:pt x="27979" y="103138"/>
                </a:cubicBezTo>
                <a:cubicBezTo>
                  <a:pt x="46633" y="71686"/>
                  <a:pt x="71685" y="46633"/>
                  <a:pt x="103138" y="27980"/>
                </a:cubicBezTo>
                <a:cubicBezTo>
                  <a:pt x="134590" y="9327"/>
                  <a:pt x="169366" y="0"/>
                  <a:pt x="207466" y="0"/>
                </a:cubicBezTo>
                <a:close/>
                <a:moveTo>
                  <a:pt x="114300" y="61020"/>
                </a:moveTo>
                <a:cubicBezTo>
                  <a:pt x="89693" y="76697"/>
                  <a:pt x="70098" y="97334"/>
                  <a:pt x="55513" y="122932"/>
                </a:cubicBezTo>
                <a:cubicBezTo>
                  <a:pt x="40928" y="148531"/>
                  <a:pt x="33635" y="176709"/>
                  <a:pt x="33635" y="207467"/>
                </a:cubicBezTo>
                <a:cubicBezTo>
                  <a:pt x="33635" y="238225"/>
                  <a:pt x="40928" y="266403"/>
                  <a:pt x="55513" y="292001"/>
                </a:cubicBezTo>
                <a:cubicBezTo>
                  <a:pt x="70098" y="317600"/>
                  <a:pt x="89693" y="338237"/>
                  <a:pt x="114300" y="353914"/>
                </a:cubicBezTo>
                <a:lnTo>
                  <a:pt x="114300" y="610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FE23B9F6-D53C-49CF-907E-67A27857A2D1}"/>
              </a:ext>
            </a:extLst>
          </p:cNvPr>
          <p:cNvSpPr txBox="1">
            <a:spLocks/>
          </p:cNvSpPr>
          <p:nvPr/>
        </p:nvSpPr>
        <p:spPr>
          <a:xfrm>
            <a:off x="4203578" y="4184725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93166" y="0"/>
                </a:lnTo>
                <a:cubicBezTo>
                  <a:pt x="125710" y="0"/>
                  <a:pt x="156765" y="5110"/>
                  <a:pt x="186333" y="15330"/>
                </a:cubicBezTo>
                <a:cubicBezTo>
                  <a:pt x="215900" y="25549"/>
                  <a:pt x="242441" y="40482"/>
                  <a:pt x="265956" y="60127"/>
                </a:cubicBezTo>
                <a:cubicBezTo>
                  <a:pt x="289471" y="79772"/>
                  <a:pt x="307479" y="102245"/>
                  <a:pt x="319980" y="127546"/>
                </a:cubicBezTo>
                <a:cubicBezTo>
                  <a:pt x="332482" y="152847"/>
                  <a:pt x="338733" y="179487"/>
                  <a:pt x="338733" y="207467"/>
                </a:cubicBezTo>
                <a:cubicBezTo>
                  <a:pt x="338733" y="235447"/>
                  <a:pt x="332482" y="262087"/>
                  <a:pt x="319980" y="287388"/>
                </a:cubicBezTo>
                <a:cubicBezTo>
                  <a:pt x="307479" y="312688"/>
                  <a:pt x="289471" y="335161"/>
                  <a:pt x="265956" y="354807"/>
                </a:cubicBezTo>
                <a:cubicBezTo>
                  <a:pt x="242441" y="374452"/>
                  <a:pt x="215900" y="389384"/>
                  <a:pt x="186333" y="399604"/>
                </a:cubicBezTo>
                <a:cubicBezTo>
                  <a:pt x="156765" y="409823"/>
                  <a:pt x="125710" y="414933"/>
                  <a:pt x="93166" y="414933"/>
                </a:cubicBez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  <a:moveTo>
                  <a:pt x="110133" y="34231"/>
                </a:moveTo>
                <a:lnTo>
                  <a:pt x="110133" y="380703"/>
                </a:lnTo>
                <a:cubicBezTo>
                  <a:pt x="146844" y="377925"/>
                  <a:pt x="179883" y="368598"/>
                  <a:pt x="209252" y="352723"/>
                </a:cubicBezTo>
                <a:cubicBezTo>
                  <a:pt x="215999" y="349151"/>
                  <a:pt x="222448" y="345282"/>
                  <a:pt x="228600" y="341114"/>
                </a:cubicBezTo>
                <a:lnTo>
                  <a:pt x="228600" y="73819"/>
                </a:lnTo>
                <a:cubicBezTo>
                  <a:pt x="222448" y="69652"/>
                  <a:pt x="215999" y="65683"/>
                  <a:pt x="209252" y="61913"/>
                </a:cubicBezTo>
                <a:cubicBezTo>
                  <a:pt x="179883" y="46236"/>
                  <a:pt x="146844" y="37009"/>
                  <a:pt x="110133" y="34231"/>
                </a:cubicBezTo>
                <a:close/>
                <a:moveTo>
                  <a:pt x="262533" y="102989"/>
                </a:moveTo>
                <a:lnTo>
                  <a:pt x="262533" y="311944"/>
                </a:lnTo>
                <a:cubicBezTo>
                  <a:pt x="268486" y="305396"/>
                  <a:pt x="274042" y="298450"/>
                  <a:pt x="279201" y="291108"/>
                </a:cubicBezTo>
                <a:cubicBezTo>
                  <a:pt x="296465" y="265708"/>
                  <a:pt x="305097" y="237828"/>
                  <a:pt x="305097" y="207467"/>
                </a:cubicBezTo>
                <a:cubicBezTo>
                  <a:pt x="305097" y="177106"/>
                  <a:pt x="296465" y="149225"/>
                  <a:pt x="279201" y="123825"/>
                </a:cubicBezTo>
                <a:cubicBezTo>
                  <a:pt x="274042" y="116483"/>
                  <a:pt x="268486" y="109538"/>
                  <a:pt x="262533" y="10298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EC99FB1F-30E8-48F8-AA54-2DECE4C76B6E}"/>
              </a:ext>
            </a:extLst>
          </p:cNvPr>
          <p:cNvSpPr txBox="1">
            <a:spLocks/>
          </p:cNvSpPr>
          <p:nvPr/>
        </p:nvSpPr>
        <p:spPr>
          <a:xfrm>
            <a:off x="4594103" y="4184725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338733" y="0"/>
                </a:lnTo>
                <a:lnTo>
                  <a:pt x="338733" y="33636"/>
                </a:lnTo>
                <a:lnTo>
                  <a:pt x="110133" y="33636"/>
                </a:lnTo>
                <a:lnTo>
                  <a:pt x="110133" y="190500"/>
                </a:lnTo>
                <a:lnTo>
                  <a:pt x="300632" y="190500"/>
                </a:lnTo>
                <a:lnTo>
                  <a:pt x="300632" y="224433"/>
                </a:lnTo>
                <a:lnTo>
                  <a:pt x="110133" y="224433"/>
                </a:lnTo>
                <a:lnTo>
                  <a:pt x="110133" y="381298"/>
                </a:lnTo>
                <a:lnTo>
                  <a:pt x="338733" y="381298"/>
                </a:lnTo>
                <a:lnTo>
                  <a:pt x="338733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74DE24C5-47EF-4568-BAAC-A702166928D5}"/>
              </a:ext>
            </a:extLst>
          </p:cNvPr>
          <p:cNvSpPr txBox="1">
            <a:spLocks/>
          </p:cNvSpPr>
          <p:nvPr/>
        </p:nvSpPr>
        <p:spPr>
          <a:xfrm>
            <a:off x="4984627" y="4184725"/>
            <a:ext cx="338732" cy="414933"/>
          </a:xfrm>
          <a:custGeom>
            <a:avLst/>
            <a:gdLst/>
            <a:ahLst/>
            <a:cxnLst/>
            <a:rect l="l" t="t" r="r" b="b"/>
            <a:pathLst>
              <a:path w="338732" h="414933">
                <a:moveTo>
                  <a:pt x="0" y="0"/>
                </a:moveTo>
                <a:lnTo>
                  <a:pt x="338732" y="0"/>
                </a:lnTo>
                <a:lnTo>
                  <a:pt x="338732" y="33636"/>
                </a:lnTo>
                <a:lnTo>
                  <a:pt x="110132" y="33636"/>
                </a:lnTo>
                <a:lnTo>
                  <a:pt x="110132" y="190500"/>
                </a:lnTo>
                <a:lnTo>
                  <a:pt x="300633" y="190500"/>
                </a:lnTo>
                <a:lnTo>
                  <a:pt x="300633" y="224433"/>
                </a:lnTo>
                <a:lnTo>
                  <a:pt x="110132" y="224433"/>
                </a:lnTo>
                <a:lnTo>
                  <a:pt x="110132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F4A774EC-AFAE-4F18-9260-65D1BFE007E4}"/>
              </a:ext>
            </a:extLst>
          </p:cNvPr>
          <p:cNvSpPr txBox="1">
            <a:spLocks/>
          </p:cNvSpPr>
          <p:nvPr/>
        </p:nvSpPr>
        <p:spPr>
          <a:xfrm>
            <a:off x="5375152" y="4184725"/>
            <a:ext cx="380405" cy="414933"/>
          </a:xfrm>
          <a:custGeom>
            <a:avLst/>
            <a:gdLst/>
            <a:ahLst/>
            <a:cxnLst/>
            <a:rect l="l" t="t" r="r" b="b"/>
            <a:pathLst>
              <a:path w="380405" h="414933">
                <a:moveTo>
                  <a:pt x="186333" y="0"/>
                </a:moveTo>
                <a:cubicBezTo>
                  <a:pt x="215900" y="0"/>
                  <a:pt x="244277" y="7640"/>
                  <a:pt x="271463" y="22920"/>
                </a:cubicBezTo>
                <a:cubicBezTo>
                  <a:pt x="297061" y="37803"/>
                  <a:pt x="318493" y="58043"/>
                  <a:pt x="335757" y="83642"/>
                </a:cubicBezTo>
                <a:lnTo>
                  <a:pt x="307777" y="102394"/>
                </a:lnTo>
                <a:cubicBezTo>
                  <a:pt x="292894" y="80566"/>
                  <a:pt x="274936" y="63649"/>
                  <a:pt x="253901" y="51644"/>
                </a:cubicBezTo>
                <a:cubicBezTo>
                  <a:pt x="232867" y="39638"/>
                  <a:pt x="210344" y="33636"/>
                  <a:pt x="186333" y="33636"/>
                </a:cubicBezTo>
                <a:cubicBezTo>
                  <a:pt x="158552" y="33636"/>
                  <a:pt x="133053" y="41474"/>
                  <a:pt x="109836" y="57150"/>
                </a:cubicBezTo>
                <a:lnTo>
                  <a:pt x="109836" y="357783"/>
                </a:lnTo>
                <a:cubicBezTo>
                  <a:pt x="133053" y="373460"/>
                  <a:pt x="158552" y="381298"/>
                  <a:pt x="186333" y="381298"/>
                </a:cubicBezTo>
                <a:lnTo>
                  <a:pt x="231577" y="381298"/>
                </a:lnTo>
                <a:lnTo>
                  <a:pt x="263129" y="224433"/>
                </a:lnTo>
                <a:lnTo>
                  <a:pt x="190500" y="224433"/>
                </a:lnTo>
                <a:lnTo>
                  <a:pt x="190500" y="190500"/>
                </a:lnTo>
                <a:lnTo>
                  <a:pt x="380405" y="190500"/>
                </a:lnTo>
                <a:lnTo>
                  <a:pt x="335459" y="414933"/>
                </a:lnTo>
                <a:lnTo>
                  <a:pt x="186333" y="414933"/>
                </a:lnTo>
                <a:cubicBezTo>
                  <a:pt x="152004" y="414933"/>
                  <a:pt x="120750" y="405607"/>
                  <a:pt x="92572" y="386954"/>
                </a:cubicBezTo>
                <a:cubicBezTo>
                  <a:pt x="64393" y="368300"/>
                  <a:pt x="41920" y="343248"/>
                  <a:pt x="25153" y="311795"/>
                </a:cubicBezTo>
                <a:cubicBezTo>
                  <a:pt x="8385" y="280343"/>
                  <a:pt x="0" y="245567"/>
                  <a:pt x="0" y="207467"/>
                </a:cubicBezTo>
                <a:cubicBezTo>
                  <a:pt x="0" y="169367"/>
                  <a:pt x="8385" y="134591"/>
                  <a:pt x="25153" y="103138"/>
                </a:cubicBezTo>
                <a:cubicBezTo>
                  <a:pt x="41920" y="71686"/>
                  <a:pt x="64393" y="46633"/>
                  <a:pt x="92572" y="27980"/>
                </a:cubicBezTo>
                <a:cubicBezTo>
                  <a:pt x="120750" y="9327"/>
                  <a:pt x="152004" y="0"/>
                  <a:pt x="186333" y="0"/>
                </a:cubicBezTo>
                <a:close/>
                <a:moveTo>
                  <a:pt x="76200" y="87214"/>
                </a:moveTo>
                <a:cubicBezTo>
                  <a:pt x="62905" y="103089"/>
                  <a:pt x="52487" y="121295"/>
                  <a:pt x="44947" y="141834"/>
                </a:cubicBezTo>
                <a:cubicBezTo>
                  <a:pt x="37406" y="162372"/>
                  <a:pt x="33636" y="184250"/>
                  <a:pt x="33636" y="207467"/>
                </a:cubicBezTo>
                <a:cubicBezTo>
                  <a:pt x="33636" y="230684"/>
                  <a:pt x="37406" y="252562"/>
                  <a:pt x="44947" y="273100"/>
                </a:cubicBezTo>
                <a:cubicBezTo>
                  <a:pt x="52487" y="293638"/>
                  <a:pt x="62905" y="311845"/>
                  <a:pt x="76200" y="327720"/>
                </a:cubicBezTo>
                <a:lnTo>
                  <a:pt x="76200" y="87214"/>
                </a:lnTo>
                <a:close/>
                <a:moveTo>
                  <a:pt x="297359" y="224433"/>
                </a:moveTo>
                <a:lnTo>
                  <a:pt x="266105" y="381298"/>
                </a:lnTo>
                <a:lnTo>
                  <a:pt x="307777" y="381298"/>
                </a:lnTo>
                <a:lnTo>
                  <a:pt x="339329" y="224433"/>
                </a:lnTo>
                <a:lnTo>
                  <a:pt x="297359" y="2244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631B4713-85C3-4D01-A6D1-9098CFF838BC}"/>
              </a:ext>
            </a:extLst>
          </p:cNvPr>
          <p:cNvSpPr txBox="1">
            <a:spLocks/>
          </p:cNvSpPr>
          <p:nvPr/>
        </p:nvSpPr>
        <p:spPr>
          <a:xfrm>
            <a:off x="5803777" y="4184725"/>
            <a:ext cx="376833" cy="414933"/>
          </a:xfrm>
          <a:custGeom>
            <a:avLst/>
            <a:gdLst/>
            <a:ahLst/>
            <a:cxnLst/>
            <a:rect l="l" t="t" r="r" b="b"/>
            <a:pathLst>
              <a:path w="376833" h="414933">
                <a:moveTo>
                  <a:pt x="0" y="0"/>
                </a:moveTo>
                <a:lnTo>
                  <a:pt x="110133" y="0"/>
                </a:lnTo>
                <a:lnTo>
                  <a:pt x="110133" y="190500"/>
                </a:lnTo>
                <a:lnTo>
                  <a:pt x="266700" y="190500"/>
                </a:lnTo>
                <a:lnTo>
                  <a:pt x="266700" y="0"/>
                </a:lnTo>
                <a:lnTo>
                  <a:pt x="376833" y="0"/>
                </a:lnTo>
                <a:lnTo>
                  <a:pt x="376833" y="414933"/>
                </a:lnTo>
                <a:lnTo>
                  <a:pt x="266700" y="414933"/>
                </a:lnTo>
                <a:lnTo>
                  <a:pt x="266700" y="224433"/>
                </a:lnTo>
                <a:lnTo>
                  <a:pt x="110133" y="224433"/>
                </a:lnTo>
                <a:lnTo>
                  <a:pt x="110133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6" y="33636"/>
                </a:moveTo>
                <a:lnTo>
                  <a:pt x="33636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6" y="33636"/>
                </a:lnTo>
                <a:close/>
                <a:moveTo>
                  <a:pt x="300633" y="33636"/>
                </a:moveTo>
                <a:lnTo>
                  <a:pt x="300633" y="381298"/>
                </a:lnTo>
                <a:lnTo>
                  <a:pt x="343198" y="381298"/>
                </a:lnTo>
                <a:lnTo>
                  <a:pt x="343198" y="33636"/>
                </a:lnTo>
                <a:lnTo>
                  <a:pt x="300633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4AE2D2AA-F859-4BAE-B563-06BCC89E337A}"/>
              </a:ext>
            </a:extLst>
          </p:cNvPr>
          <p:cNvSpPr txBox="1">
            <a:spLocks/>
          </p:cNvSpPr>
          <p:nvPr/>
        </p:nvSpPr>
        <p:spPr>
          <a:xfrm>
            <a:off x="6232402" y="4184725"/>
            <a:ext cx="186333" cy="414933"/>
          </a:xfrm>
          <a:custGeom>
            <a:avLst/>
            <a:gdLst/>
            <a:ahLst/>
            <a:cxnLst/>
            <a:rect l="l" t="t" r="r" b="b"/>
            <a:pathLst>
              <a:path w="186333" h="414933">
                <a:moveTo>
                  <a:pt x="0" y="0"/>
                </a:moveTo>
                <a:lnTo>
                  <a:pt x="186333" y="0"/>
                </a:lnTo>
                <a:lnTo>
                  <a:pt x="186333" y="33636"/>
                </a:lnTo>
                <a:lnTo>
                  <a:pt x="148233" y="33636"/>
                </a:lnTo>
                <a:lnTo>
                  <a:pt x="148233" y="381298"/>
                </a:lnTo>
                <a:lnTo>
                  <a:pt x="186333" y="381298"/>
                </a:lnTo>
                <a:lnTo>
                  <a:pt x="186333" y="414933"/>
                </a:lnTo>
                <a:lnTo>
                  <a:pt x="0" y="414933"/>
                </a:lnTo>
                <a:lnTo>
                  <a:pt x="0" y="381298"/>
                </a:lnTo>
                <a:lnTo>
                  <a:pt x="38100" y="381298"/>
                </a:lnTo>
                <a:lnTo>
                  <a:pt x="38100" y="33636"/>
                </a:lnTo>
                <a:lnTo>
                  <a:pt x="0" y="33636"/>
                </a:lnTo>
                <a:lnTo>
                  <a:pt x="0" y="0"/>
                </a:lnTo>
                <a:close/>
                <a:moveTo>
                  <a:pt x="72033" y="33636"/>
                </a:moveTo>
                <a:lnTo>
                  <a:pt x="72033" y="381298"/>
                </a:lnTo>
                <a:lnTo>
                  <a:pt x="114300" y="381298"/>
                </a:lnTo>
                <a:lnTo>
                  <a:pt x="114300" y="33636"/>
                </a:lnTo>
                <a:lnTo>
                  <a:pt x="72033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82565CEC-8B7F-4606-8397-DCE7EF4B6655}"/>
              </a:ext>
            </a:extLst>
          </p:cNvPr>
          <p:cNvSpPr txBox="1">
            <a:spLocks/>
          </p:cNvSpPr>
          <p:nvPr/>
        </p:nvSpPr>
        <p:spPr>
          <a:xfrm>
            <a:off x="6470527" y="4184725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152400" y="0"/>
                </a:moveTo>
                <a:lnTo>
                  <a:pt x="338733" y="0"/>
                </a:lnTo>
                <a:lnTo>
                  <a:pt x="338733" y="245567"/>
                </a:lnTo>
                <a:cubicBezTo>
                  <a:pt x="338733" y="276721"/>
                  <a:pt x="331093" y="305098"/>
                  <a:pt x="315814" y="330697"/>
                </a:cubicBezTo>
                <a:cubicBezTo>
                  <a:pt x="300534" y="356295"/>
                  <a:pt x="280095" y="376734"/>
                  <a:pt x="254497" y="392014"/>
                </a:cubicBezTo>
                <a:cubicBezTo>
                  <a:pt x="228898" y="407293"/>
                  <a:pt x="200522" y="414933"/>
                  <a:pt x="169367" y="414933"/>
                </a:cubicBezTo>
                <a:cubicBezTo>
                  <a:pt x="138212" y="414933"/>
                  <a:pt x="109836" y="407293"/>
                  <a:pt x="84237" y="392014"/>
                </a:cubicBezTo>
                <a:cubicBezTo>
                  <a:pt x="58639" y="376734"/>
                  <a:pt x="38200" y="356295"/>
                  <a:pt x="22920" y="330697"/>
                </a:cubicBezTo>
                <a:cubicBezTo>
                  <a:pt x="7640" y="305098"/>
                  <a:pt x="0" y="276721"/>
                  <a:pt x="0" y="245567"/>
                </a:cubicBezTo>
                <a:lnTo>
                  <a:pt x="0" y="228600"/>
                </a:lnTo>
                <a:lnTo>
                  <a:pt x="110133" y="228600"/>
                </a:lnTo>
                <a:lnTo>
                  <a:pt x="110133" y="367606"/>
                </a:lnTo>
                <a:cubicBezTo>
                  <a:pt x="128389" y="376734"/>
                  <a:pt x="148134" y="381298"/>
                  <a:pt x="169367" y="381298"/>
                </a:cubicBezTo>
                <a:cubicBezTo>
                  <a:pt x="190600" y="381298"/>
                  <a:pt x="210344" y="376734"/>
                  <a:pt x="228600" y="367606"/>
                </a:cubicBezTo>
                <a:lnTo>
                  <a:pt x="228600" y="33636"/>
                </a:lnTo>
                <a:lnTo>
                  <a:pt x="152400" y="33636"/>
                </a:lnTo>
                <a:lnTo>
                  <a:pt x="152400" y="0"/>
                </a:lnTo>
                <a:close/>
                <a:moveTo>
                  <a:pt x="262533" y="33636"/>
                </a:moveTo>
                <a:lnTo>
                  <a:pt x="262533" y="344091"/>
                </a:lnTo>
                <a:cubicBezTo>
                  <a:pt x="275630" y="331589"/>
                  <a:pt x="285998" y="316905"/>
                  <a:pt x="293638" y="300038"/>
                </a:cubicBezTo>
                <a:cubicBezTo>
                  <a:pt x="301278" y="283171"/>
                  <a:pt x="305098" y="265014"/>
                  <a:pt x="305098" y="245567"/>
                </a:cubicBezTo>
                <a:lnTo>
                  <a:pt x="305098" y="33636"/>
                </a:lnTo>
                <a:lnTo>
                  <a:pt x="262533" y="33636"/>
                </a:lnTo>
                <a:close/>
                <a:moveTo>
                  <a:pt x="34826" y="262533"/>
                </a:moveTo>
                <a:cubicBezTo>
                  <a:pt x="39390" y="295077"/>
                  <a:pt x="53182" y="322263"/>
                  <a:pt x="76200" y="344091"/>
                </a:cubicBezTo>
                <a:lnTo>
                  <a:pt x="76200" y="262533"/>
                </a:lnTo>
                <a:lnTo>
                  <a:pt x="34826" y="2625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260CF872-95B3-4EF5-BFDB-CA89F84EFF9A}"/>
              </a:ext>
            </a:extLst>
          </p:cNvPr>
          <p:cNvSpPr txBox="1">
            <a:spLocks/>
          </p:cNvSpPr>
          <p:nvPr/>
        </p:nvSpPr>
        <p:spPr>
          <a:xfrm>
            <a:off x="6851526" y="4184725"/>
            <a:ext cx="445890" cy="414933"/>
          </a:xfrm>
          <a:custGeom>
            <a:avLst/>
            <a:gdLst/>
            <a:ahLst/>
            <a:cxnLst/>
            <a:rect l="l" t="t" r="r" b="b"/>
            <a:pathLst>
              <a:path w="445890" h="414933">
                <a:moveTo>
                  <a:pt x="0" y="0"/>
                </a:moveTo>
                <a:lnTo>
                  <a:pt x="109836" y="0"/>
                </a:lnTo>
                <a:lnTo>
                  <a:pt x="109836" y="225624"/>
                </a:lnTo>
                <a:lnTo>
                  <a:pt x="392014" y="0"/>
                </a:lnTo>
                <a:lnTo>
                  <a:pt x="445890" y="0"/>
                </a:lnTo>
                <a:lnTo>
                  <a:pt x="235744" y="168176"/>
                </a:lnTo>
                <a:lnTo>
                  <a:pt x="432793" y="414933"/>
                </a:lnTo>
                <a:lnTo>
                  <a:pt x="313433" y="414933"/>
                </a:lnTo>
                <a:lnTo>
                  <a:pt x="162819" y="226517"/>
                </a:lnTo>
                <a:lnTo>
                  <a:pt x="109836" y="269082"/>
                </a:lnTo>
                <a:lnTo>
                  <a:pt x="109836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6" y="33636"/>
                </a:moveTo>
                <a:lnTo>
                  <a:pt x="33636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6" y="33636"/>
                </a:lnTo>
                <a:close/>
                <a:moveTo>
                  <a:pt x="209253" y="189310"/>
                </a:moveTo>
                <a:lnTo>
                  <a:pt x="189310" y="205383"/>
                </a:lnTo>
                <a:lnTo>
                  <a:pt x="329804" y="381298"/>
                </a:lnTo>
                <a:lnTo>
                  <a:pt x="362546" y="381298"/>
                </a:lnTo>
                <a:lnTo>
                  <a:pt x="209253" y="1893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B2AEE73-3F5E-47BB-86B6-C3C25A6E9076}"/>
              </a:ext>
            </a:extLst>
          </p:cNvPr>
          <p:cNvSpPr txBox="1">
            <a:spLocks/>
          </p:cNvSpPr>
          <p:nvPr/>
        </p:nvSpPr>
        <p:spPr>
          <a:xfrm>
            <a:off x="7346827" y="4184725"/>
            <a:ext cx="262532" cy="414933"/>
          </a:xfrm>
          <a:custGeom>
            <a:avLst/>
            <a:gdLst/>
            <a:ahLst/>
            <a:cxnLst/>
            <a:rect l="l" t="t" r="r" b="b"/>
            <a:pathLst>
              <a:path w="262532" h="414933">
                <a:moveTo>
                  <a:pt x="0" y="0"/>
                </a:moveTo>
                <a:lnTo>
                  <a:pt x="110132" y="0"/>
                </a:lnTo>
                <a:lnTo>
                  <a:pt x="110132" y="381298"/>
                </a:lnTo>
                <a:lnTo>
                  <a:pt x="262532" y="381298"/>
                </a:lnTo>
                <a:lnTo>
                  <a:pt x="262532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38089ACC-5AC6-4EC5-A17D-42A4F46940BD}"/>
              </a:ext>
            </a:extLst>
          </p:cNvPr>
          <p:cNvSpPr txBox="1">
            <a:spLocks/>
          </p:cNvSpPr>
          <p:nvPr/>
        </p:nvSpPr>
        <p:spPr>
          <a:xfrm>
            <a:off x="7661152" y="4184725"/>
            <a:ext cx="414932" cy="414933"/>
          </a:xfrm>
          <a:custGeom>
            <a:avLst/>
            <a:gdLst/>
            <a:ahLst/>
            <a:cxnLst/>
            <a:rect l="l" t="t" r="r" b="b"/>
            <a:pathLst>
              <a:path w="414932" h="414933">
                <a:moveTo>
                  <a:pt x="0" y="0"/>
                </a:moveTo>
                <a:lnTo>
                  <a:pt x="104477" y="0"/>
                </a:lnTo>
                <a:lnTo>
                  <a:pt x="207466" y="257175"/>
                </a:lnTo>
                <a:lnTo>
                  <a:pt x="310455" y="0"/>
                </a:lnTo>
                <a:lnTo>
                  <a:pt x="414932" y="0"/>
                </a:lnTo>
                <a:lnTo>
                  <a:pt x="414932" y="414933"/>
                </a:lnTo>
                <a:lnTo>
                  <a:pt x="304800" y="414933"/>
                </a:lnTo>
                <a:lnTo>
                  <a:pt x="304800" y="104478"/>
                </a:lnTo>
                <a:lnTo>
                  <a:pt x="180677" y="414933"/>
                </a:lnTo>
                <a:lnTo>
                  <a:pt x="158055" y="414933"/>
                </a:lnTo>
                <a:lnTo>
                  <a:pt x="33635" y="104478"/>
                </a:lnTo>
                <a:lnTo>
                  <a:pt x="33635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41671" y="33636"/>
                </a:moveTo>
                <a:lnTo>
                  <a:pt x="169366" y="352723"/>
                </a:lnTo>
                <a:lnTo>
                  <a:pt x="189309" y="302717"/>
                </a:lnTo>
                <a:lnTo>
                  <a:pt x="81557" y="33636"/>
                </a:lnTo>
                <a:lnTo>
                  <a:pt x="41671" y="33636"/>
                </a:lnTo>
                <a:close/>
                <a:moveTo>
                  <a:pt x="338732" y="33636"/>
                </a:moveTo>
                <a:lnTo>
                  <a:pt x="338732" y="381298"/>
                </a:lnTo>
                <a:lnTo>
                  <a:pt x="381297" y="381298"/>
                </a:lnTo>
                <a:lnTo>
                  <a:pt x="381297" y="33636"/>
                </a:lnTo>
                <a:lnTo>
                  <a:pt x="338732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3BDDD7D-DB47-455D-BE39-A295BC4B6732}"/>
              </a:ext>
            </a:extLst>
          </p:cNvPr>
          <p:cNvSpPr txBox="1">
            <a:spLocks/>
          </p:cNvSpPr>
          <p:nvPr/>
        </p:nvSpPr>
        <p:spPr>
          <a:xfrm>
            <a:off x="8118352" y="4184725"/>
            <a:ext cx="338732" cy="414933"/>
          </a:xfrm>
          <a:custGeom>
            <a:avLst/>
            <a:gdLst/>
            <a:ahLst/>
            <a:cxnLst/>
            <a:rect l="l" t="t" r="r" b="b"/>
            <a:pathLst>
              <a:path w="338732" h="414933">
                <a:moveTo>
                  <a:pt x="0" y="0"/>
                </a:moveTo>
                <a:lnTo>
                  <a:pt x="102691" y="0"/>
                </a:lnTo>
                <a:lnTo>
                  <a:pt x="305097" y="337245"/>
                </a:lnTo>
                <a:lnTo>
                  <a:pt x="305097" y="0"/>
                </a:lnTo>
                <a:lnTo>
                  <a:pt x="338732" y="0"/>
                </a:lnTo>
                <a:lnTo>
                  <a:pt x="338732" y="414933"/>
                </a:lnTo>
                <a:lnTo>
                  <a:pt x="236041" y="414933"/>
                </a:lnTo>
                <a:lnTo>
                  <a:pt x="33635" y="77689"/>
                </a:lnTo>
                <a:lnTo>
                  <a:pt x="33635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46732" y="33636"/>
                </a:moveTo>
                <a:lnTo>
                  <a:pt x="255091" y="381298"/>
                </a:lnTo>
                <a:lnTo>
                  <a:pt x="292000" y="381298"/>
                </a:lnTo>
                <a:lnTo>
                  <a:pt x="83641" y="33636"/>
                </a:lnTo>
                <a:lnTo>
                  <a:pt x="46732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3B22645A-B24A-4813-BE82-1A6D79BF850C}"/>
              </a:ext>
            </a:extLst>
          </p:cNvPr>
          <p:cNvSpPr txBox="1">
            <a:spLocks/>
          </p:cNvSpPr>
          <p:nvPr/>
        </p:nvSpPr>
        <p:spPr>
          <a:xfrm>
            <a:off x="3212978" y="4841950"/>
            <a:ext cx="414933" cy="414933"/>
          </a:xfrm>
          <a:custGeom>
            <a:avLst/>
            <a:gdLst/>
            <a:ahLst/>
            <a:cxnLst/>
            <a:rect l="l" t="t" r="r" b="b"/>
            <a:pathLst>
              <a:path w="414933" h="414933">
                <a:moveTo>
                  <a:pt x="207466" y="0"/>
                </a:moveTo>
                <a:cubicBezTo>
                  <a:pt x="245566" y="0"/>
                  <a:pt x="280342" y="9327"/>
                  <a:pt x="311795" y="27980"/>
                </a:cubicBezTo>
                <a:cubicBezTo>
                  <a:pt x="343247" y="46633"/>
                  <a:pt x="368300" y="71686"/>
                  <a:pt x="386953" y="103138"/>
                </a:cubicBezTo>
                <a:cubicBezTo>
                  <a:pt x="405606" y="134591"/>
                  <a:pt x="414933" y="169367"/>
                  <a:pt x="414933" y="207467"/>
                </a:cubicBezTo>
                <a:cubicBezTo>
                  <a:pt x="414933" y="245567"/>
                  <a:pt x="405606" y="280343"/>
                  <a:pt x="386953" y="311795"/>
                </a:cubicBezTo>
                <a:cubicBezTo>
                  <a:pt x="368300" y="343248"/>
                  <a:pt x="343247" y="368300"/>
                  <a:pt x="311795" y="386954"/>
                </a:cubicBezTo>
                <a:cubicBezTo>
                  <a:pt x="280342" y="405607"/>
                  <a:pt x="245566" y="414933"/>
                  <a:pt x="207466" y="414933"/>
                </a:cubicBezTo>
                <a:cubicBezTo>
                  <a:pt x="169366" y="414933"/>
                  <a:pt x="134590" y="405607"/>
                  <a:pt x="103138" y="386954"/>
                </a:cubicBezTo>
                <a:cubicBezTo>
                  <a:pt x="71685" y="368300"/>
                  <a:pt x="46632" y="343248"/>
                  <a:pt x="27979" y="311795"/>
                </a:cubicBezTo>
                <a:cubicBezTo>
                  <a:pt x="9326" y="280343"/>
                  <a:pt x="0" y="245567"/>
                  <a:pt x="0" y="207467"/>
                </a:cubicBezTo>
                <a:cubicBezTo>
                  <a:pt x="0" y="169367"/>
                  <a:pt x="9326" y="134591"/>
                  <a:pt x="27979" y="103138"/>
                </a:cubicBezTo>
                <a:cubicBezTo>
                  <a:pt x="46632" y="71686"/>
                  <a:pt x="71685" y="46633"/>
                  <a:pt x="103138" y="27980"/>
                </a:cubicBezTo>
                <a:cubicBezTo>
                  <a:pt x="134590" y="9327"/>
                  <a:pt x="169366" y="0"/>
                  <a:pt x="207466" y="0"/>
                </a:cubicBezTo>
                <a:close/>
                <a:moveTo>
                  <a:pt x="207466" y="33636"/>
                </a:moveTo>
                <a:cubicBezTo>
                  <a:pt x="171351" y="33636"/>
                  <a:pt x="138906" y="43657"/>
                  <a:pt x="110133" y="63699"/>
                </a:cubicBezTo>
                <a:lnTo>
                  <a:pt x="110133" y="351235"/>
                </a:lnTo>
                <a:cubicBezTo>
                  <a:pt x="138906" y="371277"/>
                  <a:pt x="171351" y="381298"/>
                  <a:pt x="207466" y="381298"/>
                </a:cubicBezTo>
                <a:cubicBezTo>
                  <a:pt x="243582" y="381298"/>
                  <a:pt x="276026" y="371277"/>
                  <a:pt x="304800" y="351235"/>
                </a:cubicBezTo>
                <a:lnTo>
                  <a:pt x="304800" y="63699"/>
                </a:lnTo>
                <a:cubicBezTo>
                  <a:pt x="276026" y="43657"/>
                  <a:pt x="243582" y="33636"/>
                  <a:pt x="207466" y="33636"/>
                </a:cubicBezTo>
                <a:close/>
                <a:moveTo>
                  <a:pt x="338733" y="93762"/>
                </a:moveTo>
                <a:lnTo>
                  <a:pt x="338733" y="321171"/>
                </a:lnTo>
                <a:cubicBezTo>
                  <a:pt x="367109" y="288628"/>
                  <a:pt x="381297" y="250726"/>
                  <a:pt x="381297" y="207467"/>
                </a:cubicBezTo>
                <a:cubicBezTo>
                  <a:pt x="381297" y="164207"/>
                  <a:pt x="367109" y="126306"/>
                  <a:pt x="338733" y="93762"/>
                </a:cubicBezTo>
                <a:close/>
                <a:moveTo>
                  <a:pt x="76200" y="93762"/>
                </a:moveTo>
                <a:cubicBezTo>
                  <a:pt x="47823" y="126306"/>
                  <a:pt x="33635" y="164207"/>
                  <a:pt x="33635" y="207467"/>
                </a:cubicBezTo>
                <a:cubicBezTo>
                  <a:pt x="33635" y="250726"/>
                  <a:pt x="47823" y="288628"/>
                  <a:pt x="76200" y="321171"/>
                </a:cubicBezTo>
                <a:lnTo>
                  <a:pt x="76200" y="93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2CB14D78-6A53-4803-ABDD-58CD6CC26D45}"/>
              </a:ext>
            </a:extLst>
          </p:cNvPr>
          <p:cNvSpPr txBox="1">
            <a:spLocks/>
          </p:cNvSpPr>
          <p:nvPr/>
        </p:nvSpPr>
        <p:spPr>
          <a:xfrm>
            <a:off x="3679703" y="4841950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169366" y="0"/>
                </a:lnTo>
                <a:cubicBezTo>
                  <a:pt x="213816" y="0"/>
                  <a:pt x="253107" y="12304"/>
                  <a:pt x="287238" y="36910"/>
                </a:cubicBezTo>
                <a:cubicBezTo>
                  <a:pt x="321568" y="63897"/>
                  <a:pt x="338733" y="95350"/>
                  <a:pt x="338733" y="131267"/>
                </a:cubicBezTo>
                <a:cubicBezTo>
                  <a:pt x="338733" y="167184"/>
                  <a:pt x="321568" y="198636"/>
                  <a:pt x="287238" y="225624"/>
                </a:cubicBezTo>
                <a:cubicBezTo>
                  <a:pt x="253107" y="250230"/>
                  <a:pt x="213816" y="262533"/>
                  <a:pt x="169366" y="262533"/>
                </a:cubicBezTo>
                <a:lnTo>
                  <a:pt x="110133" y="262533"/>
                </a:lnTo>
                <a:lnTo>
                  <a:pt x="110133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635" y="33636"/>
                </a:moveTo>
                <a:lnTo>
                  <a:pt x="33635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635" y="33636"/>
                </a:lnTo>
                <a:close/>
                <a:moveTo>
                  <a:pt x="110133" y="33636"/>
                </a:moveTo>
                <a:lnTo>
                  <a:pt x="110133" y="228600"/>
                </a:lnTo>
                <a:lnTo>
                  <a:pt x="169366" y="228600"/>
                </a:lnTo>
                <a:cubicBezTo>
                  <a:pt x="190599" y="228600"/>
                  <a:pt x="210344" y="225326"/>
                  <a:pt x="228600" y="218778"/>
                </a:cubicBezTo>
                <a:lnTo>
                  <a:pt x="228600" y="43458"/>
                </a:lnTo>
                <a:cubicBezTo>
                  <a:pt x="210344" y="36910"/>
                  <a:pt x="190599" y="33636"/>
                  <a:pt x="169366" y="33636"/>
                </a:cubicBezTo>
                <a:lnTo>
                  <a:pt x="110133" y="33636"/>
                </a:lnTo>
                <a:close/>
                <a:moveTo>
                  <a:pt x="262533" y="61020"/>
                </a:moveTo>
                <a:lnTo>
                  <a:pt x="262533" y="201514"/>
                </a:lnTo>
                <a:cubicBezTo>
                  <a:pt x="264120" y="200522"/>
                  <a:pt x="265608" y="199529"/>
                  <a:pt x="266997" y="198537"/>
                </a:cubicBezTo>
                <a:cubicBezTo>
                  <a:pt x="292397" y="178693"/>
                  <a:pt x="305097" y="156270"/>
                  <a:pt x="305097" y="131267"/>
                </a:cubicBezTo>
                <a:cubicBezTo>
                  <a:pt x="305097" y="106065"/>
                  <a:pt x="292397" y="83642"/>
                  <a:pt x="266997" y="63997"/>
                </a:cubicBezTo>
                <a:cubicBezTo>
                  <a:pt x="265608" y="63004"/>
                  <a:pt x="264120" y="62012"/>
                  <a:pt x="262533" y="610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7F122FD7-D7F6-43C0-8826-03990817EA89}"/>
              </a:ext>
            </a:extLst>
          </p:cNvPr>
          <p:cNvSpPr txBox="1">
            <a:spLocks/>
          </p:cNvSpPr>
          <p:nvPr/>
        </p:nvSpPr>
        <p:spPr>
          <a:xfrm>
            <a:off x="4070228" y="4841950"/>
            <a:ext cx="414933" cy="491133"/>
          </a:xfrm>
          <a:custGeom>
            <a:avLst/>
            <a:gdLst/>
            <a:ahLst/>
            <a:cxnLst/>
            <a:rect l="l" t="t" r="r" b="b"/>
            <a:pathLst>
              <a:path w="414933" h="491133">
                <a:moveTo>
                  <a:pt x="207764" y="0"/>
                </a:moveTo>
                <a:cubicBezTo>
                  <a:pt x="245864" y="0"/>
                  <a:pt x="280590" y="9327"/>
                  <a:pt x="311943" y="27980"/>
                </a:cubicBezTo>
                <a:cubicBezTo>
                  <a:pt x="343297" y="46633"/>
                  <a:pt x="368300" y="71636"/>
                  <a:pt x="386953" y="102989"/>
                </a:cubicBezTo>
                <a:cubicBezTo>
                  <a:pt x="405606" y="134343"/>
                  <a:pt x="414933" y="169069"/>
                  <a:pt x="414933" y="207169"/>
                </a:cubicBezTo>
                <a:cubicBezTo>
                  <a:pt x="414933" y="242689"/>
                  <a:pt x="406846" y="275332"/>
                  <a:pt x="390674" y="305098"/>
                </a:cubicBezTo>
                <a:cubicBezTo>
                  <a:pt x="374501" y="334864"/>
                  <a:pt x="352722" y="359271"/>
                  <a:pt x="325338" y="378321"/>
                </a:cubicBezTo>
                <a:cubicBezTo>
                  <a:pt x="297954" y="397371"/>
                  <a:pt x="266898" y="409079"/>
                  <a:pt x="232172" y="413445"/>
                </a:cubicBezTo>
                <a:cubicBezTo>
                  <a:pt x="240109" y="421779"/>
                  <a:pt x="252611" y="429419"/>
                  <a:pt x="269676" y="436364"/>
                </a:cubicBezTo>
                <a:cubicBezTo>
                  <a:pt x="306586" y="450453"/>
                  <a:pt x="349448" y="457498"/>
                  <a:pt x="398264" y="457498"/>
                </a:cubicBezTo>
                <a:lnTo>
                  <a:pt x="414933" y="457498"/>
                </a:lnTo>
                <a:lnTo>
                  <a:pt x="414933" y="491133"/>
                </a:lnTo>
                <a:lnTo>
                  <a:pt x="398264" y="491133"/>
                </a:lnTo>
                <a:cubicBezTo>
                  <a:pt x="345083" y="491133"/>
                  <a:pt x="298053" y="483295"/>
                  <a:pt x="257175" y="467618"/>
                </a:cubicBezTo>
                <a:cubicBezTo>
                  <a:pt x="222448" y="453529"/>
                  <a:pt x="201215" y="435769"/>
                  <a:pt x="193476" y="414338"/>
                </a:cubicBezTo>
                <a:cubicBezTo>
                  <a:pt x="157162" y="411560"/>
                  <a:pt x="124470" y="400745"/>
                  <a:pt x="95399" y="381893"/>
                </a:cubicBezTo>
                <a:cubicBezTo>
                  <a:pt x="66327" y="363042"/>
                  <a:pt x="43160" y="338386"/>
                  <a:pt x="25896" y="307926"/>
                </a:cubicBezTo>
                <a:cubicBezTo>
                  <a:pt x="8632" y="277466"/>
                  <a:pt x="0" y="243880"/>
                  <a:pt x="0" y="207169"/>
                </a:cubicBezTo>
                <a:cubicBezTo>
                  <a:pt x="0" y="169069"/>
                  <a:pt x="9326" y="134343"/>
                  <a:pt x="27979" y="102989"/>
                </a:cubicBezTo>
                <a:cubicBezTo>
                  <a:pt x="46633" y="71636"/>
                  <a:pt x="71685" y="46633"/>
                  <a:pt x="103138" y="27980"/>
                </a:cubicBezTo>
                <a:cubicBezTo>
                  <a:pt x="134590" y="9327"/>
                  <a:pt x="169465" y="0"/>
                  <a:pt x="207764" y="0"/>
                </a:cubicBezTo>
                <a:close/>
                <a:moveTo>
                  <a:pt x="207764" y="33636"/>
                </a:moveTo>
                <a:cubicBezTo>
                  <a:pt x="171450" y="33636"/>
                  <a:pt x="138807" y="43657"/>
                  <a:pt x="109835" y="63699"/>
                </a:cubicBezTo>
                <a:lnTo>
                  <a:pt x="109835" y="351235"/>
                </a:lnTo>
                <a:cubicBezTo>
                  <a:pt x="138807" y="371277"/>
                  <a:pt x="171450" y="381298"/>
                  <a:pt x="207764" y="381298"/>
                </a:cubicBezTo>
                <a:cubicBezTo>
                  <a:pt x="243879" y="381298"/>
                  <a:pt x="276324" y="371277"/>
                  <a:pt x="305097" y="351235"/>
                </a:cubicBezTo>
                <a:lnTo>
                  <a:pt x="305097" y="63699"/>
                </a:lnTo>
                <a:cubicBezTo>
                  <a:pt x="276324" y="43657"/>
                  <a:pt x="243879" y="33636"/>
                  <a:pt x="207764" y="33636"/>
                </a:cubicBezTo>
                <a:close/>
                <a:moveTo>
                  <a:pt x="338733" y="93762"/>
                </a:moveTo>
                <a:lnTo>
                  <a:pt x="338733" y="321171"/>
                </a:lnTo>
                <a:cubicBezTo>
                  <a:pt x="367109" y="288628"/>
                  <a:pt x="381297" y="250627"/>
                  <a:pt x="381297" y="207169"/>
                </a:cubicBezTo>
                <a:cubicBezTo>
                  <a:pt x="381297" y="164108"/>
                  <a:pt x="367109" y="126306"/>
                  <a:pt x="338733" y="93762"/>
                </a:cubicBezTo>
                <a:close/>
                <a:moveTo>
                  <a:pt x="76200" y="93762"/>
                </a:moveTo>
                <a:cubicBezTo>
                  <a:pt x="47823" y="126306"/>
                  <a:pt x="33635" y="164108"/>
                  <a:pt x="33635" y="207169"/>
                </a:cubicBezTo>
                <a:cubicBezTo>
                  <a:pt x="33635" y="250627"/>
                  <a:pt x="47823" y="288628"/>
                  <a:pt x="76200" y="321171"/>
                </a:cubicBezTo>
                <a:lnTo>
                  <a:pt x="76200" y="93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66E5E14A-6CE8-42BE-A741-46BBB5DF7489}"/>
              </a:ext>
            </a:extLst>
          </p:cNvPr>
          <p:cNvSpPr txBox="1">
            <a:spLocks/>
          </p:cNvSpPr>
          <p:nvPr/>
        </p:nvSpPr>
        <p:spPr>
          <a:xfrm>
            <a:off x="4536953" y="4841950"/>
            <a:ext cx="357187" cy="414933"/>
          </a:xfrm>
          <a:custGeom>
            <a:avLst/>
            <a:gdLst/>
            <a:ahLst/>
            <a:cxnLst/>
            <a:rect l="l" t="t" r="r" b="b"/>
            <a:pathLst>
              <a:path w="357187" h="414933">
                <a:moveTo>
                  <a:pt x="0" y="0"/>
                </a:moveTo>
                <a:lnTo>
                  <a:pt x="169366" y="0"/>
                </a:lnTo>
                <a:cubicBezTo>
                  <a:pt x="213816" y="0"/>
                  <a:pt x="253206" y="12304"/>
                  <a:pt x="287536" y="36910"/>
                </a:cubicBezTo>
                <a:cubicBezTo>
                  <a:pt x="321866" y="63897"/>
                  <a:pt x="339030" y="95350"/>
                  <a:pt x="339030" y="131267"/>
                </a:cubicBezTo>
                <a:cubicBezTo>
                  <a:pt x="339030" y="167184"/>
                  <a:pt x="321866" y="198636"/>
                  <a:pt x="287536" y="225624"/>
                </a:cubicBezTo>
                <a:cubicBezTo>
                  <a:pt x="270272" y="238522"/>
                  <a:pt x="250626" y="248047"/>
                  <a:pt x="228600" y="254199"/>
                </a:cubicBezTo>
                <a:lnTo>
                  <a:pt x="357187" y="414933"/>
                </a:lnTo>
                <a:lnTo>
                  <a:pt x="237530" y="414933"/>
                </a:lnTo>
                <a:lnTo>
                  <a:pt x="115490" y="262533"/>
                </a:lnTo>
                <a:lnTo>
                  <a:pt x="110133" y="262533"/>
                </a:lnTo>
                <a:lnTo>
                  <a:pt x="110133" y="414933"/>
                </a:lnTo>
                <a:lnTo>
                  <a:pt x="0" y="414933"/>
                </a:lnTo>
                <a:lnTo>
                  <a:pt x="0" y="0"/>
                </a:lnTo>
                <a:close/>
                <a:moveTo>
                  <a:pt x="33933" y="33636"/>
                </a:moveTo>
                <a:lnTo>
                  <a:pt x="33933" y="381298"/>
                </a:lnTo>
                <a:lnTo>
                  <a:pt x="76200" y="381298"/>
                </a:lnTo>
                <a:lnTo>
                  <a:pt x="76200" y="33636"/>
                </a:lnTo>
                <a:lnTo>
                  <a:pt x="33933" y="33636"/>
                </a:lnTo>
                <a:close/>
                <a:moveTo>
                  <a:pt x="110133" y="33636"/>
                </a:moveTo>
                <a:lnTo>
                  <a:pt x="110133" y="228600"/>
                </a:lnTo>
                <a:lnTo>
                  <a:pt x="169366" y="228600"/>
                </a:lnTo>
                <a:cubicBezTo>
                  <a:pt x="190599" y="228600"/>
                  <a:pt x="210343" y="225326"/>
                  <a:pt x="228600" y="218778"/>
                </a:cubicBezTo>
                <a:lnTo>
                  <a:pt x="228600" y="43458"/>
                </a:lnTo>
                <a:cubicBezTo>
                  <a:pt x="210343" y="36910"/>
                  <a:pt x="190599" y="33636"/>
                  <a:pt x="169366" y="33636"/>
                </a:cubicBezTo>
                <a:lnTo>
                  <a:pt x="110133" y="33636"/>
                </a:lnTo>
                <a:close/>
                <a:moveTo>
                  <a:pt x="262533" y="60722"/>
                </a:moveTo>
                <a:lnTo>
                  <a:pt x="262533" y="201811"/>
                </a:lnTo>
                <a:cubicBezTo>
                  <a:pt x="264120" y="200819"/>
                  <a:pt x="265708" y="199728"/>
                  <a:pt x="267295" y="198537"/>
                </a:cubicBezTo>
                <a:cubicBezTo>
                  <a:pt x="292497" y="178693"/>
                  <a:pt x="305097" y="156270"/>
                  <a:pt x="305097" y="131267"/>
                </a:cubicBezTo>
                <a:cubicBezTo>
                  <a:pt x="305097" y="106065"/>
                  <a:pt x="292497" y="83642"/>
                  <a:pt x="267295" y="63997"/>
                </a:cubicBezTo>
                <a:cubicBezTo>
                  <a:pt x="265708" y="62806"/>
                  <a:pt x="264120" y="61714"/>
                  <a:pt x="262533" y="60722"/>
                </a:cubicBezTo>
                <a:close/>
                <a:moveTo>
                  <a:pt x="191095" y="261343"/>
                </a:moveTo>
                <a:cubicBezTo>
                  <a:pt x="183951" y="262136"/>
                  <a:pt x="173236" y="262533"/>
                  <a:pt x="158948" y="262533"/>
                </a:cubicBezTo>
                <a:lnTo>
                  <a:pt x="253901" y="381298"/>
                </a:lnTo>
                <a:lnTo>
                  <a:pt x="286940" y="381298"/>
                </a:lnTo>
                <a:lnTo>
                  <a:pt x="191095" y="2613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CDA10326-E37B-40C2-8218-32F6D705D182}"/>
              </a:ext>
            </a:extLst>
          </p:cNvPr>
          <p:cNvSpPr txBox="1">
            <a:spLocks/>
          </p:cNvSpPr>
          <p:nvPr/>
        </p:nvSpPr>
        <p:spPr>
          <a:xfrm>
            <a:off x="4946527" y="4841950"/>
            <a:ext cx="338732" cy="414933"/>
          </a:xfrm>
          <a:custGeom>
            <a:avLst/>
            <a:gdLst/>
            <a:ahLst/>
            <a:cxnLst/>
            <a:rect l="l" t="t" r="r" b="b"/>
            <a:pathLst>
              <a:path w="338732" h="414933">
                <a:moveTo>
                  <a:pt x="169366" y="0"/>
                </a:moveTo>
                <a:cubicBezTo>
                  <a:pt x="205680" y="0"/>
                  <a:pt x="237926" y="10518"/>
                  <a:pt x="266104" y="31552"/>
                </a:cubicBezTo>
                <a:cubicBezTo>
                  <a:pt x="294282" y="54571"/>
                  <a:pt x="308371" y="81459"/>
                  <a:pt x="308371" y="112217"/>
                </a:cubicBezTo>
                <a:lnTo>
                  <a:pt x="308371" y="129183"/>
                </a:lnTo>
                <a:lnTo>
                  <a:pt x="274439" y="129183"/>
                </a:lnTo>
                <a:lnTo>
                  <a:pt x="274439" y="112217"/>
                </a:lnTo>
                <a:cubicBezTo>
                  <a:pt x="274439" y="90587"/>
                  <a:pt x="264170" y="72083"/>
                  <a:pt x="243631" y="56704"/>
                </a:cubicBezTo>
                <a:cubicBezTo>
                  <a:pt x="223093" y="41325"/>
                  <a:pt x="198338" y="33636"/>
                  <a:pt x="169366" y="33636"/>
                </a:cubicBezTo>
                <a:cubicBezTo>
                  <a:pt x="162024" y="33636"/>
                  <a:pt x="154979" y="34231"/>
                  <a:pt x="148233" y="35422"/>
                </a:cubicBezTo>
                <a:lnTo>
                  <a:pt x="148233" y="181868"/>
                </a:lnTo>
                <a:cubicBezTo>
                  <a:pt x="160337" y="185043"/>
                  <a:pt x="173633" y="188020"/>
                  <a:pt x="188119" y="190798"/>
                </a:cubicBezTo>
                <a:cubicBezTo>
                  <a:pt x="205780" y="194370"/>
                  <a:pt x="223143" y="198388"/>
                  <a:pt x="240208" y="202853"/>
                </a:cubicBezTo>
                <a:cubicBezTo>
                  <a:pt x="257274" y="207318"/>
                  <a:pt x="272851" y="213222"/>
                  <a:pt x="286940" y="220564"/>
                </a:cubicBezTo>
                <a:cubicBezTo>
                  <a:pt x="321468" y="239217"/>
                  <a:pt x="338732" y="266601"/>
                  <a:pt x="338732" y="302717"/>
                </a:cubicBezTo>
                <a:cubicBezTo>
                  <a:pt x="338732" y="334268"/>
                  <a:pt x="321171" y="361553"/>
                  <a:pt x="286047" y="384572"/>
                </a:cubicBezTo>
                <a:cubicBezTo>
                  <a:pt x="252115" y="404813"/>
                  <a:pt x="213221" y="414933"/>
                  <a:pt x="169366" y="414933"/>
                </a:cubicBezTo>
                <a:cubicBezTo>
                  <a:pt x="125511" y="414933"/>
                  <a:pt x="86618" y="404813"/>
                  <a:pt x="52685" y="384572"/>
                </a:cubicBezTo>
                <a:cubicBezTo>
                  <a:pt x="17561" y="361553"/>
                  <a:pt x="0" y="334268"/>
                  <a:pt x="0" y="302717"/>
                </a:cubicBezTo>
                <a:lnTo>
                  <a:pt x="0" y="285750"/>
                </a:lnTo>
                <a:lnTo>
                  <a:pt x="33635" y="285750"/>
                </a:lnTo>
                <a:lnTo>
                  <a:pt x="33635" y="302717"/>
                </a:lnTo>
                <a:cubicBezTo>
                  <a:pt x="33635" y="317004"/>
                  <a:pt x="39836" y="330052"/>
                  <a:pt x="52238" y="341859"/>
                </a:cubicBezTo>
                <a:cubicBezTo>
                  <a:pt x="64641" y="353666"/>
                  <a:pt x="81161" y="363191"/>
                  <a:pt x="101798" y="370434"/>
                </a:cubicBezTo>
                <a:cubicBezTo>
                  <a:pt x="122436" y="377677"/>
                  <a:pt x="144958" y="381298"/>
                  <a:pt x="169366" y="381298"/>
                </a:cubicBezTo>
                <a:cubicBezTo>
                  <a:pt x="190401" y="381298"/>
                  <a:pt x="210145" y="378520"/>
                  <a:pt x="228600" y="372964"/>
                </a:cubicBezTo>
                <a:lnTo>
                  <a:pt x="228600" y="234851"/>
                </a:lnTo>
                <a:cubicBezTo>
                  <a:pt x="214511" y="231081"/>
                  <a:pt x="198685" y="227459"/>
                  <a:pt x="181124" y="223987"/>
                </a:cubicBezTo>
                <a:cubicBezTo>
                  <a:pt x="163562" y="220514"/>
                  <a:pt x="146248" y="216545"/>
                  <a:pt x="129183" y="212081"/>
                </a:cubicBezTo>
                <a:cubicBezTo>
                  <a:pt x="112117" y="207616"/>
                  <a:pt x="96540" y="201712"/>
                  <a:pt x="82450" y="194370"/>
                </a:cubicBezTo>
                <a:cubicBezTo>
                  <a:pt x="47724" y="175717"/>
                  <a:pt x="30361" y="148332"/>
                  <a:pt x="30361" y="112217"/>
                </a:cubicBezTo>
                <a:cubicBezTo>
                  <a:pt x="30361" y="81459"/>
                  <a:pt x="44450" y="54571"/>
                  <a:pt x="72628" y="31552"/>
                </a:cubicBezTo>
                <a:cubicBezTo>
                  <a:pt x="100806" y="10518"/>
                  <a:pt x="133052" y="0"/>
                  <a:pt x="169366" y="0"/>
                </a:cubicBezTo>
                <a:close/>
                <a:moveTo>
                  <a:pt x="114300" y="45244"/>
                </a:moveTo>
                <a:cubicBezTo>
                  <a:pt x="99020" y="52388"/>
                  <a:pt x="86866" y="61814"/>
                  <a:pt x="77837" y="73522"/>
                </a:cubicBezTo>
                <a:cubicBezTo>
                  <a:pt x="68808" y="85229"/>
                  <a:pt x="64293" y="98128"/>
                  <a:pt x="64293" y="112217"/>
                </a:cubicBezTo>
                <a:cubicBezTo>
                  <a:pt x="64293" y="127497"/>
                  <a:pt x="68609" y="139750"/>
                  <a:pt x="77241" y="148977"/>
                </a:cubicBezTo>
                <a:cubicBezTo>
                  <a:pt x="85873" y="158205"/>
                  <a:pt x="98226" y="165795"/>
                  <a:pt x="114300" y="171748"/>
                </a:cubicBezTo>
                <a:lnTo>
                  <a:pt x="114300" y="45244"/>
                </a:lnTo>
                <a:close/>
                <a:moveTo>
                  <a:pt x="262533" y="246162"/>
                </a:moveTo>
                <a:lnTo>
                  <a:pt x="262533" y="359271"/>
                </a:lnTo>
                <a:cubicBezTo>
                  <a:pt x="275629" y="351929"/>
                  <a:pt x="285998" y="343396"/>
                  <a:pt x="293637" y="333673"/>
                </a:cubicBezTo>
                <a:cubicBezTo>
                  <a:pt x="301277" y="323950"/>
                  <a:pt x="305097" y="313631"/>
                  <a:pt x="305097" y="302717"/>
                </a:cubicBezTo>
                <a:cubicBezTo>
                  <a:pt x="305097" y="288628"/>
                  <a:pt x="301426" y="277168"/>
                  <a:pt x="294084" y="268338"/>
                </a:cubicBezTo>
                <a:cubicBezTo>
                  <a:pt x="286742" y="259507"/>
                  <a:pt x="276225" y="252115"/>
                  <a:pt x="262533" y="2461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06A9B4E6-362A-4DE1-BF49-C2B291CA9AFE}"/>
              </a:ext>
            </a:extLst>
          </p:cNvPr>
          <p:cNvSpPr txBox="1">
            <a:spLocks/>
          </p:cNvSpPr>
          <p:nvPr/>
        </p:nvSpPr>
        <p:spPr>
          <a:xfrm>
            <a:off x="5337052" y="4841950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338733" y="0"/>
                </a:lnTo>
                <a:lnTo>
                  <a:pt x="338733" y="33636"/>
                </a:lnTo>
                <a:lnTo>
                  <a:pt x="224433" y="33636"/>
                </a:lnTo>
                <a:lnTo>
                  <a:pt x="224433" y="414933"/>
                </a:lnTo>
                <a:lnTo>
                  <a:pt x="114301" y="414933"/>
                </a:lnTo>
                <a:lnTo>
                  <a:pt x="114301" y="33636"/>
                </a:lnTo>
                <a:lnTo>
                  <a:pt x="0" y="33636"/>
                </a:lnTo>
                <a:lnTo>
                  <a:pt x="0" y="0"/>
                </a:lnTo>
                <a:close/>
                <a:moveTo>
                  <a:pt x="148234" y="33636"/>
                </a:moveTo>
                <a:lnTo>
                  <a:pt x="148234" y="381298"/>
                </a:lnTo>
                <a:lnTo>
                  <a:pt x="190501" y="381298"/>
                </a:lnTo>
                <a:lnTo>
                  <a:pt x="190501" y="33636"/>
                </a:lnTo>
                <a:lnTo>
                  <a:pt x="148234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762545CF-A400-451C-B895-CE0D8A884880}"/>
              </a:ext>
            </a:extLst>
          </p:cNvPr>
          <p:cNvSpPr txBox="1">
            <a:spLocks/>
          </p:cNvSpPr>
          <p:nvPr/>
        </p:nvSpPr>
        <p:spPr>
          <a:xfrm>
            <a:off x="5727577" y="4841950"/>
            <a:ext cx="338733" cy="414933"/>
          </a:xfrm>
          <a:custGeom>
            <a:avLst/>
            <a:gdLst/>
            <a:ahLst/>
            <a:cxnLst/>
            <a:rect l="l" t="t" r="r" b="b"/>
            <a:pathLst>
              <a:path w="338733" h="414933">
                <a:moveTo>
                  <a:pt x="0" y="0"/>
                </a:moveTo>
                <a:lnTo>
                  <a:pt x="110133" y="0"/>
                </a:lnTo>
                <a:lnTo>
                  <a:pt x="110133" y="367606"/>
                </a:lnTo>
                <a:cubicBezTo>
                  <a:pt x="128389" y="376734"/>
                  <a:pt x="148134" y="381298"/>
                  <a:pt x="169367" y="381298"/>
                </a:cubicBezTo>
                <a:cubicBezTo>
                  <a:pt x="190600" y="381298"/>
                  <a:pt x="210344" y="376734"/>
                  <a:pt x="228600" y="367606"/>
                </a:cubicBezTo>
                <a:lnTo>
                  <a:pt x="228600" y="0"/>
                </a:lnTo>
                <a:lnTo>
                  <a:pt x="338733" y="0"/>
                </a:lnTo>
                <a:lnTo>
                  <a:pt x="338733" y="245567"/>
                </a:lnTo>
                <a:cubicBezTo>
                  <a:pt x="338733" y="276721"/>
                  <a:pt x="331093" y="305098"/>
                  <a:pt x="315814" y="330696"/>
                </a:cubicBezTo>
                <a:cubicBezTo>
                  <a:pt x="300534" y="356295"/>
                  <a:pt x="280095" y="376734"/>
                  <a:pt x="254497" y="392014"/>
                </a:cubicBezTo>
                <a:cubicBezTo>
                  <a:pt x="228898" y="407293"/>
                  <a:pt x="200522" y="414933"/>
                  <a:pt x="169367" y="414933"/>
                </a:cubicBezTo>
                <a:cubicBezTo>
                  <a:pt x="138212" y="414933"/>
                  <a:pt x="109836" y="407293"/>
                  <a:pt x="84237" y="392014"/>
                </a:cubicBezTo>
                <a:cubicBezTo>
                  <a:pt x="58639" y="376734"/>
                  <a:pt x="38200" y="356295"/>
                  <a:pt x="22920" y="330696"/>
                </a:cubicBezTo>
                <a:cubicBezTo>
                  <a:pt x="7640" y="305098"/>
                  <a:pt x="0" y="276721"/>
                  <a:pt x="0" y="245567"/>
                </a:cubicBezTo>
                <a:lnTo>
                  <a:pt x="0" y="0"/>
                </a:lnTo>
                <a:close/>
                <a:moveTo>
                  <a:pt x="33636" y="33636"/>
                </a:moveTo>
                <a:lnTo>
                  <a:pt x="33636" y="245567"/>
                </a:lnTo>
                <a:cubicBezTo>
                  <a:pt x="33636" y="265014"/>
                  <a:pt x="37455" y="283171"/>
                  <a:pt x="45095" y="300038"/>
                </a:cubicBezTo>
                <a:cubicBezTo>
                  <a:pt x="52735" y="316905"/>
                  <a:pt x="63104" y="331589"/>
                  <a:pt x="76200" y="344091"/>
                </a:cubicBezTo>
                <a:lnTo>
                  <a:pt x="76200" y="33636"/>
                </a:lnTo>
                <a:lnTo>
                  <a:pt x="33636" y="33636"/>
                </a:lnTo>
                <a:close/>
                <a:moveTo>
                  <a:pt x="262533" y="33636"/>
                </a:moveTo>
                <a:lnTo>
                  <a:pt x="262533" y="344091"/>
                </a:lnTo>
                <a:cubicBezTo>
                  <a:pt x="275630" y="331589"/>
                  <a:pt x="285998" y="316905"/>
                  <a:pt x="293638" y="300038"/>
                </a:cubicBezTo>
                <a:cubicBezTo>
                  <a:pt x="301278" y="283171"/>
                  <a:pt x="305098" y="265014"/>
                  <a:pt x="305098" y="245567"/>
                </a:cubicBezTo>
                <a:lnTo>
                  <a:pt x="305098" y="33636"/>
                </a:lnTo>
                <a:lnTo>
                  <a:pt x="262533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623F4DA8-8C8A-4FA0-8D1F-6AD83F5F5774}"/>
              </a:ext>
            </a:extLst>
          </p:cNvPr>
          <p:cNvSpPr txBox="1">
            <a:spLocks/>
          </p:cNvSpPr>
          <p:nvPr/>
        </p:nvSpPr>
        <p:spPr>
          <a:xfrm>
            <a:off x="6108576" y="4841950"/>
            <a:ext cx="350044" cy="414933"/>
          </a:xfrm>
          <a:custGeom>
            <a:avLst/>
            <a:gdLst/>
            <a:ahLst/>
            <a:cxnLst/>
            <a:rect l="l" t="t" r="r" b="b"/>
            <a:pathLst>
              <a:path w="350044" h="414933">
                <a:moveTo>
                  <a:pt x="0" y="0"/>
                </a:moveTo>
                <a:lnTo>
                  <a:pt x="111324" y="0"/>
                </a:lnTo>
                <a:lnTo>
                  <a:pt x="213122" y="339329"/>
                </a:lnTo>
                <a:lnTo>
                  <a:pt x="314921" y="0"/>
                </a:lnTo>
                <a:lnTo>
                  <a:pt x="350044" y="0"/>
                </a:lnTo>
                <a:lnTo>
                  <a:pt x="225624" y="414933"/>
                </a:lnTo>
                <a:lnTo>
                  <a:pt x="124421" y="414933"/>
                </a:lnTo>
                <a:lnTo>
                  <a:pt x="0" y="0"/>
                </a:lnTo>
                <a:close/>
                <a:moveTo>
                  <a:pt x="45244" y="33636"/>
                </a:moveTo>
                <a:lnTo>
                  <a:pt x="149424" y="381298"/>
                </a:lnTo>
                <a:lnTo>
                  <a:pt x="190500" y="381298"/>
                </a:lnTo>
                <a:lnTo>
                  <a:pt x="86321" y="33636"/>
                </a:lnTo>
                <a:lnTo>
                  <a:pt x="45244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2D1D1391-5669-48FD-965A-75B59E7AA7C0}"/>
              </a:ext>
            </a:extLst>
          </p:cNvPr>
          <p:cNvSpPr txBox="1">
            <a:spLocks/>
          </p:cNvSpPr>
          <p:nvPr/>
        </p:nvSpPr>
        <p:spPr>
          <a:xfrm>
            <a:off x="6508627" y="4841950"/>
            <a:ext cx="498277" cy="414933"/>
          </a:xfrm>
          <a:custGeom>
            <a:avLst/>
            <a:gdLst/>
            <a:ahLst/>
            <a:cxnLst/>
            <a:rect l="l" t="t" r="r" b="b"/>
            <a:pathLst>
              <a:path w="498277" h="414933">
                <a:moveTo>
                  <a:pt x="0" y="0"/>
                </a:moveTo>
                <a:lnTo>
                  <a:pt x="110729" y="0"/>
                </a:lnTo>
                <a:lnTo>
                  <a:pt x="172939" y="311944"/>
                </a:lnTo>
                <a:lnTo>
                  <a:pt x="235447" y="0"/>
                </a:lnTo>
                <a:lnTo>
                  <a:pt x="339031" y="0"/>
                </a:lnTo>
                <a:lnTo>
                  <a:pt x="401539" y="311944"/>
                </a:lnTo>
                <a:lnTo>
                  <a:pt x="463749" y="0"/>
                </a:lnTo>
                <a:lnTo>
                  <a:pt x="498277" y="0"/>
                </a:lnTo>
                <a:lnTo>
                  <a:pt x="415231" y="414933"/>
                </a:lnTo>
                <a:lnTo>
                  <a:pt x="311349" y="414933"/>
                </a:lnTo>
                <a:lnTo>
                  <a:pt x="249139" y="102989"/>
                </a:lnTo>
                <a:lnTo>
                  <a:pt x="186929" y="414933"/>
                </a:lnTo>
                <a:lnTo>
                  <a:pt x="83047" y="414933"/>
                </a:lnTo>
                <a:lnTo>
                  <a:pt x="0" y="0"/>
                </a:lnTo>
                <a:close/>
                <a:moveTo>
                  <a:pt x="41077" y="33636"/>
                </a:moveTo>
                <a:lnTo>
                  <a:pt x="110729" y="381298"/>
                </a:lnTo>
                <a:lnTo>
                  <a:pt x="152400" y="381298"/>
                </a:lnTo>
                <a:lnTo>
                  <a:pt x="83047" y="33636"/>
                </a:lnTo>
                <a:lnTo>
                  <a:pt x="41077" y="33636"/>
                </a:lnTo>
                <a:close/>
                <a:moveTo>
                  <a:pt x="269677" y="33636"/>
                </a:moveTo>
                <a:lnTo>
                  <a:pt x="339031" y="381298"/>
                </a:lnTo>
                <a:lnTo>
                  <a:pt x="381000" y="381298"/>
                </a:lnTo>
                <a:lnTo>
                  <a:pt x="311349" y="33636"/>
                </a:lnTo>
                <a:lnTo>
                  <a:pt x="269677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74EDB207-9594-4AAA-ACF0-DAF2977260A2}"/>
              </a:ext>
            </a:extLst>
          </p:cNvPr>
          <p:cNvSpPr txBox="1">
            <a:spLocks/>
          </p:cNvSpPr>
          <p:nvPr/>
        </p:nvSpPr>
        <p:spPr>
          <a:xfrm>
            <a:off x="7051552" y="4841950"/>
            <a:ext cx="375046" cy="414933"/>
          </a:xfrm>
          <a:custGeom>
            <a:avLst/>
            <a:gdLst/>
            <a:ahLst/>
            <a:cxnLst/>
            <a:rect l="l" t="t" r="r" b="b"/>
            <a:pathLst>
              <a:path w="375046" h="414933">
                <a:moveTo>
                  <a:pt x="5357" y="0"/>
                </a:moveTo>
                <a:lnTo>
                  <a:pt x="120848" y="0"/>
                </a:lnTo>
                <a:lnTo>
                  <a:pt x="211336" y="150614"/>
                </a:lnTo>
                <a:lnTo>
                  <a:pt x="331886" y="0"/>
                </a:lnTo>
                <a:lnTo>
                  <a:pt x="375046" y="0"/>
                </a:lnTo>
                <a:lnTo>
                  <a:pt x="229790" y="181571"/>
                </a:lnTo>
                <a:lnTo>
                  <a:pt x="369689" y="414933"/>
                </a:lnTo>
                <a:lnTo>
                  <a:pt x="254198" y="414933"/>
                </a:lnTo>
                <a:lnTo>
                  <a:pt x="163711" y="264319"/>
                </a:lnTo>
                <a:lnTo>
                  <a:pt x="43160" y="414933"/>
                </a:lnTo>
                <a:lnTo>
                  <a:pt x="0" y="414933"/>
                </a:lnTo>
                <a:lnTo>
                  <a:pt x="145256" y="233363"/>
                </a:lnTo>
                <a:lnTo>
                  <a:pt x="5357" y="0"/>
                </a:lnTo>
                <a:close/>
                <a:moveTo>
                  <a:pt x="64889" y="33636"/>
                </a:moveTo>
                <a:lnTo>
                  <a:pt x="273248" y="381298"/>
                </a:lnTo>
                <a:lnTo>
                  <a:pt x="310157" y="381298"/>
                </a:lnTo>
                <a:lnTo>
                  <a:pt x="101798" y="33636"/>
                </a:lnTo>
                <a:lnTo>
                  <a:pt x="64889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92DC1565-4805-4539-8CD0-60F6A0E58601}"/>
              </a:ext>
            </a:extLst>
          </p:cNvPr>
          <p:cNvSpPr txBox="1">
            <a:spLocks/>
          </p:cNvSpPr>
          <p:nvPr/>
        </p:nvSpPr>
        <p:spPr>
          <a:xfrm>
            <a:off x="7470652" y="4841950"/>
            <a:ext cx="357782" cy="414933"/>
          </a:xfrm>
          <a:custGeom>
            <a:avLst/>
            <a:gdLst/>
            <a:ahLst/>
            <a:cxnLst/>
            <a:rect l="l" t="t" r="r" b="b"/>
            <a:pathLst>
              <a:path w="357782" h="414933">
                <a:moveTo>
                  <a:pt x="0" y="0"/>
                </a:moveTo>
                <a:lnTo>
                  <a:pt x="38100" y="0"/>
                </a:lnTo>
                <a:lnTo>
                  <a:pt x="156567" y="222052"/>
                </a:lnTo>
                <a:lnTo>
                  <a:pt x="245268" y="0"/>
                </a:lnTo>
                <a:lnTo>
                  <a:pt x="357782" y="0"/>
                </a:lnTo>
                <a:lnTo>
                  <a:pt x="191988" y="414933"/>
                </a:lnTo>
                <a:lnTo>
                  <a:pt x="79474" y="414933"/>
                </a:lnTo>
                <a:lnTo>
                  <a:pt x="140196" y="262831"/>
                </a:lnTo>
                <a:lnTo>
                  <a:pt x="0" y="0"/>
                </a:lnTo>
                <a:close/>
                <a:moveTo>
                  <a:pt x="268188" y="33636"/>
                </a:moveTo>
                <a:lnTo>
                  <a:pt x="129182" y="381298"/>
                </a:lnTo>
                <a:lnTo>
                  <a:pt x="169068" y="381298"/>
                </a:lnTo>
                <a:lnTo>
                  <a:pt x="308074" y="33636"/>
                </a:lnTo>
                <a:lnTo>
                  <a:pt x="268188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DD3EEE84-7CC7-4A8F-800F-F716C8C6F6D1}"/>
              </a:ext>
            </a:extLst>
          </p:cNvPr>
          <p:cNvSpPr txBox="1">
            <a:spLocks/>
          </p:cNvSpPr>
          <p:nvPr/>
        </p:nvSpPr>
        <p:spPr>
          <a:xfrm>
            <a:off x="7880228" y="4841950"/>
            <a:ext cx="364331" cy="414933"/>
          </a:xfrm>
          <a:custGeom>
            <a:avLst/>
            <a:gdLst/>
            <a:ahLst/>
            <a:cxnLst/>
            <a:rect l="l" t="t" r="r" b="b"/>
            <a:pathLst>
              <a:path w="364331" h="414933">
                <a:moveTo>
                  <a:pt x="12799" y="0"/>
                </a:moveTo>
                <a:lnTo>
                  <a:pt x="364331" y="0"/>
                </a:lnTo>
                <a:lnTo>
                  <a:pt x="135731" y="381298"/>
                </a:lnTo>
                <a:lnTo>
                  <a:pt x="351532" y="381298"/>
                </a:lnTo>
                <a:lnTo>
                  <a:pt x="351532" y="414933"/>
                </a:lnTo>
                <a:lnTo>
                  <a:pt x="0" y="414933"/>
                </a:lnTo>
                <a:lnTo>
                  <a:pt x="228600" y="33636"/>
                </a:lnTo>
                <a:lnTo>
                  <a:pt x="12799" y="33636"/>
                </a:lnTo>
                <a:lnTo>
                  <a:pt x="12799" y="0"/>
                </a:lnTo>
                <a:close/>
                <a:moveTo>
                  <a:pt x="267890" y="33636"/>
                </a:moveTo>
                <a:lnTo>
                  <a:pt x="59531" y="381298"/>
                </a:lnTo>
                <a:lnTo>
                  <a:pt x="96440" y="381298"/>
                </a:lnTo>
                <a:lnTo>
                  <a:pt x="304800" y="33636"/>
                </a:lnTo>
                <a:lnTo>
                  <a:pt x="267890" y="336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8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C11697FC-64F9-4FB6-9E68-279EC7464A86}"/>
              </a:ext>
            </a:extLst>
          </p:cNvPr>
          <p:cNvSpPr txBox="1">
            <a:spLocks/>
          </p:cNvSpPr>
          <p:nvPr/>
        </p:nvSpPr>
        <p:spPr>
          <a:xfrm>
            <a:off x="1628350" y="2031067"/>
            <a:ext cx="201168" cy="366712"/>
          </a:xfrm>
          <a:custGeom>
            <a:avLst/>
            <a:gdLst/>
            <a:ahLst/>
            <a:cxnLst/>
            <a:rect l="l" t="t" r="r" b="b"/>
            <a:pathLst>
              <a:path w="201168" h="366712">
                <a:moveTo>
                  <a:pt x="3143" y="0"/>
                </a:moveTo>
                <a:lnTo>
                  <a:pt x="63912" y="0"/>
                </a:lnTo>
                <a:lnTo>
                  <a:pt x="102679" y="118395"/>
                </a:lnTo>
                <a:lnTo>
                  <a:pt x="103727" y="118395"/>
                </a:lnTo>
                <a:lnTo>
                  <a:pt x="143541" y="0"/>
                </a:lnTo>
                <a:lnTo>
                  <a:pt x="198024" y="0"/>
                </a:lnTo>
                <a:lnTo>
                  <a:pt x="134636" y="179165"/>
                </a:lnTo>
                <a:lnTo>
                  <a:pt x="201168" y="366712"/>
                </a:lnTo>
                <a:lnTo>
                  <a:pt x="140398" y="366712"/>
                </a:lnTo>
                <a:lnTo>
                  <a:pt x="98488" y="238887"/>
                </a:lnTo>
                <a:lnTo>
                  <a:pt x="97440" y="238887"/>
                </a:lnTo>
                <a:lnTo>
                  <a:pt x="54483" y="366712"/>
                </a:lnTo>
                <a:lnTo>
                  <a:pt x="0" y="366712"/>
                </a:lnTo>
                <a:lnTo>
                  <a:pt x="66532" y="179165"/>
                </a:lnTo>
                <a:lnTo>
                  <a:pt x="3143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3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2"/>
            <a:extLst>
              <a:ext uri="{FF2B5EF4-FFF2-40B4-BE49-F238E27FC236}">
                <a16:creationId xmlns:a16="http://schemas.microsoft.com/office/drawing/2014/main" id="{B7A23F55-5954-496D-97D7-E165FA80512A}"/>
              </a:ext>
            </a:extLst>
          </p:cNvPr>
          <p:cNvSpPr/>
          <p:nvPr/>
        </p:nvSpPr>
        <p:spPr>
          <a:xfrm>
            <a:off x="4724400" y="2881381"/>
            <a:ext cx="1981200" cy="446315"/>
          </a:xfrm>
          <a:prstGeom prst="round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Metropolis-ExtraBold" panose="00000900000000000000" pitchFamily="50" charset="0"/>
              </a:rPr>
              <a:t>Download Link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F22D42-C8F3-415A-9E1A-FECEF3CCFEAA}"/>
              </a:ext>
            </a:extLst>
          </p:cNvPr>
          <p:cNvSpPr txBox="1"/>
          <p:nvPr/>
        </p:nvSpPr>
        <p:spPr>
          <a:xfrm>
            <a:off x="1458898" y="1511380"/>
            <a:ext cx="896596" cy="991949"/>
          </a:xfrm>
          <a:custGeom>
            <a:avLst/>
            <a:gdLst/>
            <a:ahLst/>
            <a:cxnLst/>
            <a:rect l="l" t="t" r="r" b="b"/>
            <a:pathLst>
              <a:path w="896596" h="991949">
                <a:moveTo>
                  <a:pt x="12809" y="0"/>
                </a:moveTo>
                <a:lnTo>
                  <a:pt x="288903" y="0"/>
                </a:lnTo>
                <a:lnTo>
                  <a:pt x="505225" y="360062"/>
                </a:lnTo>
                <a:lnTo>
                  <a:pt x="793417" y="0"/>
                </a:lnTo>
                <a:lnTo>
                  <a:pt x="896596" y="0"/>
                </a:lnTo>
                <a:lnTo>
                  <a:pt x="549343" y="434067"/>
                </a:lnTo>
                <a:lnTo>
                  <a:pt x="883788" y="991949"/>
                </a:lnTo>
                <a:lnTo>
                  <a:pt x="607693" y="991949"/>
                </a:lnTo>
                <a:lnTo>
                  <a:pt x="391371" y="631887"/>
                </a:lnTo>
                <a:lnTo>
                  <a:pt x="103180" y="991949"/>
                </a:lnTo>
                <a:lnTo>
                  <a:pt x="0" y="991949"/>
                </a:lnTo>
                <a:lnTo>
                  <a:pt x="347253" y="557883"/>
                </a:lnTo>
                <a:lnTo>
                  <a:pt x="12809" y="0"/>
                </a:lnTo>
                <a:close/>
                <a:moveTo>
                  <a:pt x="155125" y="80409"/>
                </a:moveTo>
                <a:lnTo>
                  <a:pt x="653235" y="911540"/>
                </a:lnTo>
                <a:lnTo>
                  <a:pt x="741471" y="911540"/>
                </a:lnTo>
                <a:lnTo>
                  <a:pt x="243362" y="80409"/>
                </a:lnTo>
                <a:lnTo>
                  <a:pt x="155125" y="804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D929178-AD46-42B2-A4E0-5046178156FD}"/>
              </a:ext>
            </a:extLst>
          </p:cNvPr>
          <p:cNvSpPr txBox="1"/>
          <p:nvPr/>
        </p:nvSpPr>
        <p:spPr>
          <a:xfrm>
            <a:off x="2849548" y="1511380"/>
            <a:ext cx="892327" cy="991949"/>
          </a:xfrm>
          <a:custGeom>
            <a:avLst/>
            <a:gdLst/>
            <a:ahLst/>
            <a:cxnLst/>
            <a:rect l="l" t="t" r="r" b="b"/>
            <a:pathLst>
              <a:path w="892327" h="991949">
                <a:moveTo>
                  <a:pt x="495974" y="0"/>
                </a:moveTo>
                <a:cubicBezTo>
                  <a:pt x="575198" y="0"/>
                  <a:pt x="650151" y="18027"/>
                  <a:pt x="720835" y="54081"/>
                </a:cubicBezTo>
                <a:cubicBezTo>
                  <a:pt x="788673" y="89186"/>
                  <a:pt x="845837" y="137336"/>
                  <a:pt x="892327" y="198532"/>
                </a:cubicBezTo>
                <a:lnTo>
                  <a:pt x="827573" y="246920"/>
                </a:lnTo>
                <a:cubicBezTo>
                  <a:pt x="787250" y="193789"/>
                  <a:pt x="738388" y="152754"/>
                  <a:pt x="680986" y="123816"/>
                </a:cubicBezTo>
                <a:cubicBezTo>
                  <a:pt x="623585" y="94878"/>
                  <a:pt x="561915" y="80409"/>
                  <a:pt x="495974" y="80409"/>
                </a:cubicBezTo>
                <a:cubicBezTo>
                  <a:pt x="446163" y="80409"/>
                  <a:pt x="398725" y="88948"/>
                  <a:pt x="353657" y="106026"/>
                </a:cubicBezTo>
                <a:lnTo>
                  <a:pt x="353657" y="885923"/>
                </a:lnTo>
                <a:cubicBezTo>
                  <a:pt x="398725" y="903001"/>
                  <a:pt x="446163" y="911540"/>
                  <a:pt x="495974" y="911540"/>
                </a:cubicBezTo>
                <a:cubicBezTo>
                  <a:pt x="561915" y="911540"/>
                  <a:pt x="623585" y="897071"/>
                  <a:pt x="680986" y="868134"/>
                </a:cubicBezTo>
                <a:cubicBezTo>
                  <a:pt x="738388" y="839196"/>
                  <a:pt x="787250" y="798161"/>
                  <a:pt x="827573" y="745029"/>
                </a:cubicBezTo>
                <a:lnTo>
                  <a:pt x="892327" y="793417"/>
                </a:lnTo>
                <a:cubicBezTo>
                  <a:pt x="845837" y="854613"/>
                  <a:pt x="788673" y="902764"/>
                  <a:pt x="720835" y="937869"/>
                </a:cubicBezTo>
                <a:cubicBezTo>
                  <a:pt x="650151" y="973922"/>
                  <a:pt x="575198" y="991949"/>
                  <a:pt x="495974" y="991949"/>
                </a:cubicBezTo>
                <a:cubicBezTo>
                  <a:pt x="404892" y="991949"/>
                  <a:pt x="321755" y="969653"/>
                  <a:pt x="246564" y="925060"/>
                </a:cubicBezTo>
                <a:cubicBezTo>
                  <a:pt x="171373" y="880468"/>
                  <a:pt x="111482" y="820576"/>
                  <a:pt x="66889" y="745385"/>
                </a:cubicBezTo>
                <a:cubicBezTo>
                  <a:pt x="22296" y="670194"/>
                  <a:pt x="0" y="587058"/>
                  <a:pt x="0" y="495975"/>
                </a:cubicBezTo>
                <a:cubicBezTo>
                  <a:pt x="0" y="404892"/>
                  <a:pt x="22296" y="321755"/>
                  <a:pt x="66889" y="246564"/>
                </a:cubicBezTo>
                <a:cubicBezTo>
                  <a:pt x="111482" y="171374"/>
                  <a:pt x="171373" y="111482"/>
                  <a:pt x="246564" y="66889"/>
                </a:cubicBezTo>
                <a:cubicBezTo>
                  <a:pt x="321755" y="22297"/>
                  <a:pt x="404892" y="0"/>
                  <a:pt x="495974" y="0"/>
                </a:cubicBezTo>
                <a:close/>
                <a:moveTo>
                  <a:pt x="273248" y="145875"/>
                </a:moveTo>
                <a:cubicBezTo>
                  <a:pt x="214424" y="183352"/>
                  <a:pt x="167578" y="232688"/>
                  <a:pt x="132711" y="293885"/>
                </a:cubicBezTo>
                <a:cubicBezTo>
                  <a:pt x="97843" y="355081"/>
                  <a:pt x="80409" y="422444"/>
                  <a:pt x="80409" y="495975"/>
                </a:cubicBezTo>
                <a:cubicBezTo>
                  <a:pt x="80409" y="569505"/>
                  <a:pt x="97843" y="636869"/>
                  <a:pt x="132711" y="698065"/>
                </a:cubicBezTo>
                <a:cubicBezTo>
                  <a:pt x="167578" y="759261"/>
                  <a:pt x="214424" y="808598"/>
                  <a:pt x="273248" y="846074"/>
                </a:cubicBezTo>
                <a:lnTo>
                  <a:pt x="273248" y="1458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7B8032-9FFA-43AE-B479-04408DC68622}"/>
              </a:ext>
            </a:extLst>
          </p:cNvPr>
          <p:cNvSpPr txBox="1"/>
          <p:nvPr/>
        </p:nvSpPr>
        <p:spPr>
          <a:xfrm>
            <a:off x="3859198" y="1511380"/>
            <a:ext cx="991949" cy="991949"/>
          </a:xfrm>
          <a:custGeom>
            <a:avLst/>
            <a:gdLst/>
            <a:ahLst/>
            <a:cxnLst/>
            <a:rect l="l" t="t" r="r" b="b"/>
            <a:pathLst>
              <a:path w="991949" h="991949">
                <a:moveTo>
                  <a:pt x="495974" y="0"/>
                </a:moveTo>
                <a:cubicBezTo>
                  <a:pt x="587057" y="0"/>
                  <a:pt x="670194" y="22297"/>
                  <a:pt x="745385" y="66889"/>
                </a:cubicBezTo>
                <a:cubicBezTo>
                  <a:pt x="820575" y="111482"/>
                  <a:pt x="880467" y="171374"/>
                  <a:pt x="925060" y="246564"/>
                </a:cubicBezTo>
                <a:cubicBezTo>
                  <a:pt x="969652" y="321755"/>
                  <a:pt x="991949" y="404892"/>
                  <a:pt x="991949" y="495975"/>
                </a:cubicBezTo>
                <a:cubicBezTo>
                  <a:pt x="991949" y="587058"/>
                  <a:pt x="969652" y="670194"/>
                  <a:pt x="925060" y="745385"/>
                </a:cubicBezTo>
                <a:cubicBezTo>
                  <a:pt x="880467" y="820576"/>
                  <a:pt x="820575" y="880468"/>
                  <a:pt x="745385" y="925060"/>
                </a:cubicBezTo>
                <a:cubicBezTo>
                  <a:pt x="670194" y="969653"/>
                  <a:pt x="587057" y="991949"/>
                  <a:pt x="495974" y="991949"/>
                </a:cubicBezTo>
                <a:cubicBezTo>
                  <a:pt x="404892" y="991949"/>
                  <a:pt x="321755" y="969653"/>
                  <a:pt x="246564" y="925060"/>
                </a:cubicBezTo>
                <a:cubicBezTo>
                  <a:pt x="171373" y="880468"/>
                  <a:pt x="111482" y="820576"/>
                  <a:pt x="66889" y="745385"/>
                </a:cubicBezTo>
                <a:cubicBezTo>
                  <a:pt x="22296" y="670194"/>
                  <a:pt x="0" y="587058"/>
                  <a:pt x="0" y="495975"/>
                </a:cubicBezTo>
                <a:cubicBezTo>
                  <a:pt x="0" y="404892"/>
                  <a:pt x="22296" y="321755"/>
                  <a:pt x="66889" y="246564"/>
                </a:cubicBezTo>
                <a:cubicBezTo>
                  <a:pt x="111482" y="171374"/>
                  <a:pt x="171373" y="111482"/>
                  <a:pt x="246564" y="66889"/>
                </a:cubicBezTo>
                <a:cubicBezTo>
                  <a:pt x="321755" y="22297"/>
                  <a:pt x="404892" y="0"/>
                  <a:pt x="495974" y="0"/>
                </a:cubicBezTo>
                <a:close/>
                <a:moveTo>
                  <a:pt x="495974" y="80409"/>
                </a:moveTo>
                <a:cubicBezTo>
                  <a:pt x="409636" y="80409"/>
                  <a:pt x="332073" y="104366"/>
                  <a:pt x="263286" y="152279"/>
                </a:cubicBezTo>
                <a:lnTo>
                  <a:pt x="263286" y="839670"/>
                </a:lnTo>
                <a:cubicBezTo>
                  <a:pt x="332073" y="887583"/>
                  <a:pt x="409636" y="911540"/>
                  <a:pt x="495974" y="911540"/>
                </a:cubicBezTo>
                <a:cubicBezTo>
                  <a:pt x="582313" y="911540"/>
                  <a:pt x="659876" y="887583"/>
                  <a:pt x="728662" y="839670"/>
                </a:cubicBezTo>
                <a:lnTo>
                  <a:pt x="728662" y="152279"/>
                </a:lnTo>
                <a:cubicBezTo>
                  <a:pt x="659876" y="104366"/>
                  <a:pt x="582313" y="80409"/>
                  <a:pt x="495974" y="80409"/>
                </a:cubicBezTo>
                <a:close/>
                <a:moveTo>
                  <a:pt x="809783" y="224149"/>
                </a:moveTo>
                <a:lnTo>
                  <a:pt x="809783" y="767800"/>
                </a:lnTo>
                <a:cubicBezTo>
                  <a:pt x="877621" y="690000"/>
                  <a:pt x="911540" y="599392"/>
                  <a:pt x="911540" y="495975"/>
                </a:cubicBezTo>
                <a:cubicBezTo>
                  <a:pt x="911540" y="392558"/>
                  <a:pt x="877621" y="301949"/>
                  <a:pt x="809783" y="224149"/>
                </a:cubicBezTo>
                <a:close/>
                <a:moveTo>
                  <a:pt x="182166" y="224149"/>
                </a:moveTo>
                <a:cubicBezTo>
                  <a:pt x="114328" y="301949"/>
                  <a:pt x="80409" y="392558"/>
                  <a:pt x="80409" y="495975"/>
                </a:cubicBezTo>
                <a:cubicBezTo>
                  <a:pt x="80409" y="599392"/>
                  <a:pt x="114328" y="690000"/>
                  <a:pt x="182166" y="767800"/>
                </a:cubicBezTo>
                <a:lnTo>
                  <a:pt x="182166" y="2241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008057-91D6-489F-8D3D-F955AE1907ED}"/>
              </a:ext>
            </a:extLst>
          </p:cNvPr>
          <p:cNvSpPr txBox="1"/>
          <p:nvPr/>
        </p:nvSpPr>
        <p:spPr>
          <a:xfrm>
            <a:off x="4964098" y="1511380"/>
            <a:ext cx="991949" cy="991949"/>
          </a:xfrm>
          <a:custGeom>
            <a:avLst/>
            <a:gdLst/>
            <a:ahLst/>
            <a:cxnLst/>
            <a:rect l="l" t="t" r="r" b="b"/>
            <a:pathLst>
              <a:path w="991949" h="991949">
                <a:moveTo>
                  <a:pt x="0" y="0"/>
                </a:moveTo>
                <a:lnTo>
                  <a:pt x="249766" y="0"/>
                </a:lnTo>
                <a:lnTo>
                  <a:pt x="495974" y="614809"/>
                </a:lnTo>
                <a:lnTo>
                  <a:pt x="742183" y="0"/>
                </a:lnTo>
                <a:lnTo>
                  <a:pt x="991949" y="0"/>
                </a:lnTo>
                <a:lnTo>
                  <a:pt x="991949" y="991949"/>
                </a:lnTo>
                <a:lnTo>
                  <a:pt x="728663" y="991949"/>
                </a:lnTo>
                <a:lnTo>
                  <a:pt x="728663" y="249767"/>
                </a:lnTo>
                <a:lnTo>
                  <a:pt x="431932" y="991949"/>
                </a:lnTo>
                <a:lnTo>
                  <a:pt x="377851" y="991949"/>
                </a:lnTo>
                <a:lnTo>
                  <a:pt x="80409" y="249767"/>
                </a:lnTo>
                <a:lnTo>
                  <a:pt x="80409" y="991949"/>
                </a:lnTo>
                <a:lnTo>
                  <a:pt x="0" y="991949"/>
                </a:lnTo>
                <a:lnTo>
                  <a:pt x="0" y="0"/>
                </a:lnTo>
                <a:close/>
                <a:moveTo>
                  <a:pt x="99622" y="80409"/>
                </a:moveTo>
                <a:lnTo>
                  <a:pt x="404892" y="843228"/>
                </a:lnTo>
                <a:lnTo>
                  <a:pt x="452568" y="723682"/>
                </a:lnTo>
                <a:lnTo>
                  <a:pt x="194974" y="80409"/>
                </a:lnTo>
                <a:lnTo>
                  <a:pt x="99622" y="80409"/>
                </a:lnTo>
                <a:close/>
                <a:moveTo>
                  <a:pt x="809783" y="80409"/>
                </a:moveTo>
                <a:lnTo>
                  <a:pt x="809783" y="911540"/>
                </a:lnTo>
                <a:lnTo>
                  <a:pt x="911540" y="911540"/>
                </a:lnTo>
                <a:lnTo>
                  <a:pt x="911540" y="80409"/>
                </a:lnTo>
                <a:lnTo>
                  <a:pt x="809783" y="804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F6C3E2-D1B5-4639-9530-867E517CEF1E}"/>
              </a:ext>
            </a:extLst>
          </p:cNvPr>
          <p:cNvSpPr txBox="1"/>
          <p:nvPr/>
        </p:nvSpPr>
        <p:spPr>
          <a:xfrm>
            <a:off x="6068998" y="1511380"/>
            <a:ext cx="809783" cy="991949"/>
          </a:xfrm>
          <a:custGeom>
            <a:avLst/>
            <a:gdLst/>
            <a:ahLst/>
            <a:cxnLst/>
            <a:rect l="l" t="t" r="r" b="b"/>
            <a:pathLst>
              <a:path w="809783" h="991949">
                <a:moveTo>
                  <a:pt x="0" y="0"/>
                </a:moveTo>
                <a:lnTo>
                  <a:pt x="404891" y="0"/>
                </a:lnTo>
                <a:cubicBezTo>
                  <a:pt x="511155" y="0"/>
                  <a:pt x="605084" y="29412"/>
                  <a:pt x="686679" y="88237"/>
                </a:cubicBezTo>
                <a:cubicBezTo>
                  <a:pt x="768748" y="152754"/>
                  <a:pt x="809783" y="227945"/>
                  <a:pt x="809783" y="313809"/>
                </a:cubicBezTo>
                <a:cubicBezTo>
                  <a:pt x="809783" y="399674"/>
                  <a:pt x="768748" y="474864"/>
                  <a:pt x="686679" y="539381"/>
                </a:cubicBezTo>
                <a:cubicBezTo>
                  <a:pt x="605084" y="598206"/>
                  <a:pt x="511155" y="627618"/>
                  <a:pt x="404891" y="627618"/>
                </a:cubicBezTo>
                <a:lnTo>
                  <a:pt x="263286" y="627618"/>
                </a:lnTo>
                <a:lnTo>
                  <a:pt x="263286" y="991949"/>
                </a:lnTo>
                <a:lnTo>
                  <a:pt x="0" y="991949"/>
                </a:lnTo>
                <a:lnTo>
                  <a:pt x="0" y="0"/>
                </a:lnTo>
                <a:close/>
                <a:moveTo>
                  <a:pt x="80409" y="80409"/>
                </a:moveTo>
                <a:lnTo>
                  <a:pt x="80409" y="911540"/>
                </a:lnTo>
                <a:lnTo>
                  <a:pt x="182165" y="911540"/>
                </a:lnTo>
                <a:lnTo>
                  <a:pt x="182165" y="80409"/>
                </a:lnTo>
                <a:lnTo>
                  <a:pt x="80409" y="80409"/>
                </a:lnTo>
                <a:close/>
                <a:moveTo>
                  <a:pt x="263286" y="80409"/>
                </a:moveTo>
                <a:lnTo>
                  <a:pt x="263286" y="546497"/>
                </a:lnTo>
                <a:lnTo>
                  <a:pt x="404891" y="546497"/>
                </a:lnTo>
                <a:cubicBezTo>
                  <a:pt x="455651" y="546497"/>
                  <a:pt x="502853" y="538670"/>
                  <a:pt x="546497" y="523015"/>
                </a:cubicBezTo>
                <a:lnTo>
                  <a:pt x="546497" y="103892"/>
                </a:lnTo>
                <a:cubicBezTo>
                  <a:pt x="502853" y="88237"/>
                  <a:pt x="455651" y="80409"/>
                  <a:pt x="404891" y="80409"/>
                </a:cubicBezTo>
                <a:lnTo>
                  <a:pt x="263286" y="80409"/>
                </a:lnTo>
                <a:close/>
                <a:moveTo>
                  <a:pt x="627617" y="145875"/>
                </a:moveTo>
                <a:lnTo>
                  <a:pt x="627617" y="481743"/>
                </a:lnTo>
                <a:cubicBezTo>
                  <a:pt x="631412" y="479371"/>
                  <a:pt x="634970" y="476999"/>
                  <a:pt x="638291" y="474627"/>
                </a:cubicBezTo>
                <a:cubicBezTo>
                  <a:pt x="699013" y="427188"/>
                  <a:pt x="729374" y="373582"/>
                  <a:pt x="729374" y="313809"/>
                </a:cubicBezTo>
                <a:cubicBezTo>
                  <a:pt x="729374" y="253562"/>
                  <a:pt x="699013" y="199956"/>
                  <a:pt x="638291" y="152991"/>
                </a:cubicBezTo>
                <a:cubicBezTo>
                  <a:pt x="634970" y="150619"/>
                  <a:pt x="631412" y="148247"/>
                  <a:pt x="627617" y="1458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F00CE5-B68A-4AE4-9C9E-30BB35B4B724}"/>
              </a:ext>
            </a:extLst>
          </p:cNvPr>
          <p:cNvSpPr txBox="1"/>
          <p:nvPr/>
        </p:nvSpPr>
        <p:spPr>
          <a:xfrm>
            <a:off x="6992923" y="1511380"/>
            <a:ext cx="836823" cy="991949"/>
          </a:xfrm>
          <a:custGeom>
            <a:avLst/>
            <a:gdLst/>
            <a:ahLst/>
            <a:cxnLst/>
            <a:rect l="l" t="t" r="r" b="b"/>
            <a:pathLst>
              <a:path w="836823" h="991949">
                <a:moveTo>
                  <a:pt x="297442" y="0"/>
                </a:moveTo>
                <a:lnTo>
                  <a:pt x="539381" y="0"/>
                </a:lnTo>
                <a:lnTo>
                  <a:pt x="836823" y="991949"/>
                </a:lnTo>
                <a:lnTo>
                  <a:pt x="570691" y="991949"/>
                </a:lnTo>
                <a:lnTo>
                  <a:pt x="488858" y="718701"/>
                </a:lnTo>
                <a:lnTo>
                  <a:pt x="165799" y="718701"/>
                </a:lnTo>
                <a:lnTo>
                  <a:pt x="83967" y="991949"/>
                </a:lnTo>
                <a:lnTo>
                  <a:pt x="0" y="991949"/>
                </a:lnTo>
                <a:lnTo>
                  <a:pt x="297442" y="0"/>
                </a:lnTo>
                <a:close/>
                <a:moveTo>
                  <a:pt x="382121" y="80409"/>
                </a:moveTo>
                <a:lnTo>
                  <a:pt x="631175" y="911540"/>
                </a:lnTo>
                <a:lnTo>
                  <a:pt x="729374" y="911540"/>
                </a:lnTo>
                <a:lnTo>
                  <a:pt x="479608" y="80409"/>
                </a:lnTo>
                <a:lnTo>
                  <a:pt x="382121" y="80409"/>
                </a:lnTo>
                <a:close/>
                <a:moveTo>
                  <a:pt x="327329" y="180743"/>
                </a:moveTo>
                <a:lnTo>
                  <a:pt x="190704" y="637580"/>
                </a:lnTo>
                <a:lnTo>
                  <a:pt x="464664" y="637580"/>
                </a:lnTo>
                <a:lnTo>
                  <a:pt x="327329" y="1807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5A7A6F-FFA0-49B5-A5C3-49710C6BB3C1}"/>
              </a:ext>
            </a:extLst>
          </p:cNvPr>
          <p:cNvSpPr txBox="1"/>
          <p:nvPr/>
        </p:nvSpPr>
        <p:spPr>
          <a:xfrm>
            <a:off x="7945422" y="1511380"/>
            <a:ext cx="809783" cy="991949"/>
          </a:xfrm>
          <a:custGeom>
            <a:avLst/>
            <a:gdLst/>
            <a:ahLst/>
            <a:cxnLst/>
            <a:rect l="l" t="t" r="r" b="b"/>
            <a:pathLst>
              <a:path w="809783" h="991949">
                <a:moveTo>
                  <a:pt x="0" y="0"/>
                </a:moveTo>
                <a:lnTo>
                  <a:pt x="245497" y="0"/>
                </a:lnTo>
                <a:lnTo>
                  <a:pt x="729374" y="806226"/>
                </a:lnTo>
                <a:lnTo>
                  <a:pt x="729374" y="0"/>
                </a:lnTo>
                <a:lnTo>
                  <a:pt x="809783" y="0"/>
                </a:lnTo>
                <a:lnTo>
                  <a:pt x="809783" y="991949"/>
                </a:lnTo>
                <a:lnTo>
                  <a:pt x="564286" y="991949"/>
                </a:lnTo>
                <a:lnTo>
                  <a:pt x="80409" y="185724"/>
                </a:lnTo>
                <a:lnTo>
                  <a:pt x="80409" y="991949"/>
                </a:lnTo>
                <a:lnTo>
                  <a:pt x="0" y="991949"/>
                </a:lnTo>
                <a:lnTo>
                  <a:pt x="0" y="0"/>
                </a:lnTo>
                <a:close/>
                <a:moveTo>
                  <a:pt x="111719" y="80409"/>
                </a:moveTo>
                <a:lnTo>
                  <a:pt x="609828" y="911540"/>
                </a:lnTo>
                <a:lnTo>
                  <a:pt x="698064" y="911540"/>
                </a:lnTo>
                <a:lnTo>
                  <a:pt x="199955" y="80409"/>
                </a:lnTo>
                <a:lnTo>
                  <a:pt x="111719" y="804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09E7B6-9B55-4895-AEAF-A92D0C5B99C5}"/>
              </a:ext>
            </a:extLst>
          </p:cNvPr>
          <p:cNvSpPr txBox="1"/>
          <p:nvPr/>
        </p:nvSpPr>
        <p:spPr>
          <a:xfrm>
            <a:off x="8869348" y="1511380"/>
            <a:ext cx="855324" cy="991949"/>
          </a:xfrm>
          <a:custGeom>
            <a:avLst/>
            <a:gdLst/>
            <a:ahLst/>
            <a:cxnLst/>
            <a:rect l="l" t="t" r="r" b="b"/>
            <a:pathLst>
              <a:path w="855324" h="991949">
                <a:moveTo>
                  <a:pt x="0" y="0"/>
                </a:moveTo>
                <a:lnTo>
                  <a:pt x="91082" y="0"/>
                </a:lnTo>
                <a:lnTo>
                  <a:pt x="374293" y="530842"/>
                </a:lnTo>
                <a:lnTo>
                  <a:pt x="586345" y="0"/>
                </a:lnTo>
                <a:lnTo>
                  <a:pt x="855324" y="0"/>
                </a:lnTo>
                <a:lnTo>
                  <a:pt x="458972" y="991949"/>
                </a:lnTo>
                <a:lnTo>
                  <a:pt x="189992" y="991949"/>
                </a:lnTo>
                <a:lnTo>
                  <a:pt x="335156" y="628330"/>
                </a:lnTo>
                <a:lnTo>
                  <a:pt x="0" y="0"/>
                </a:lnTo>
                <a:close/>
                <a:moveTo>
                  <a:pt x="641137" y="80409"/>
                </a:moveTo>
                <a:lnTo>
                  <a:pt x="308827" y="911540"/>
                </a:lnTo>
                <a:lnTo>
                  <a:pt x="404180" y="911540"/>
                </a:lnTo>
                <a:lnTo>
                  <a:pt x="736490" y="80409"/>
                </a:lnTo>
                <a:lnTo>
                  <a:pt x="641137" y="804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dirty="0">
              <a:latin typeface="X Company" panose="02000600000000000000" pitchFamily="2" charset="0"/>
              <a:ea typeface="X Company" panose="020006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028505-7CB3-4BAE-95DC-9954753F27EE}"/>
              </a:ext>
            </a:extLst>
          </p:cNvPr>
          <p:cNvSpPr/>
          <p:nvPr/>
        </p:nvSpPr>
        <p:spPr>
          <a:xfrm>
            <a:off x="5143500" y="3803502"/>
            <a:ext cx="1143000" cy="469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1C7178-21B4-4636-8167-6839577481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333" t="50000" r="51000" b="37551"/>
          <a:stretch/>
        </p:blipFill>
        <p:spPr>
          <a:xfrm>
            <a:off x="5143500" y="4516347"/>
            <a:ext cx="990600" cy="80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6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2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Bebas Neue</vt:lpstr>
      <vt:lpstr>Calibri</vt:lpstr>
      <vt:lpstr>Calibri Light</vt:lpstr>
      <vt:lpstr>Metropolis-ExtraBold</vt:lpstr>
      <vt:lpstr>Product Sans Black</vt:lpstr>
      <vt:lpstr>X Company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Company Font Tulisan PPT</dc:title>
  <dc:creator>Muhamad Rizki Sunarya</dc:creator>
  <cp:keywords>Funij.com</cp:keywords>
  <cp:lastModifiedBy>Muhamad Rizki Sunarya</cp:lastModifiedBy>
  <cp:revision>16</cp:revision>
  <dcterms:created xsi:type="dcterms:W3CDTF">2025-06-20T02:32:37Z</dcterms:created>
  <dcterms:modified xsi:type="dcterms:W3CDTF">2025-07-31T07:53:52Z</dcterms:modified>
</cp:coreProperties>
</file>