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882" y="1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3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6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1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1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7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8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0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7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4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7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BF0A-4A03-4DD8-8600-BDB170B24A7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EDF02-33AE-4FC3-9933-1C1F7DC82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2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CBB17FA3-20C2-47D5-B4F7-EAB5D1483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8548" y="3413525"/>
            <a:ext cx="183488" cy="3582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571FE4B-4D3C-48A3-A68D-FEFF9EBFE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8548" y="2070081"/>
            <a:ext cx="183488" cy="3582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976D2C85-9941-4905-B629-6176E06C3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826" y="0"/>
            <a:ext cx="766468" cy="17922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FDED19A5-F1D8-474A-8AD8-974A6FF6E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174" y="730224"/>
            <a:ext cx="6864174" cy="9919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8F6898E3-1E48-4F00-87AF-7DA1AB1C3C3C}"/>
              </a:ext>
            </a:extLst>
          </p:cNvPr>
          <p:cNvSpPr>
            <a:spLocks/>
          </p:cNvSpPr>
          <p:nvPr/>
        </p:nvSpPr>
        <p:spPr bwMode="auto">
          <a:xfrm>
            <a:off x="4272909" y="813092"/>
            <a:ext cx="195101" cy="204397"/>
          </a:xfrm>
          <a:custGeom>
            <a:avLst/>
            <a:gdLst>
              <a:gd name="T0" fmla="*/ 35 w 71"/>
              <a:gd name="T1" fmla="*/ 72 h 72"/>
              <a:gd name="T2" fmla="*/ 35 w 71"/>
              <a:gd name="T3" fmla="*/ 72 h 72"/>
              <a:gd name="T4" fmla="*/ 0 w 71"/>
              <a:gd name="T5" fmla="*/ 36 h 72"/>
              <a:gd name="T6" fmla="*/ 0 w 71"/>
              <a:gd name="T7" fmla="*/ 36 h 72"/>
              <a:gd name="T8" fmla="*/ 35 w 71"/>
              <a:gd name="T9" fmla="*/ 0 h 72"/>
              <a:gd name="T10" fmla="*/ 35 w 71"/>
              <a:gd name="T11" fmla="*/ 0 h 72"/>
              <a:gd name="T12" fmla="*/ 71 w 71"/>
              <a:gd name="T13" fmla="*/ 36 h 72"/>
              <a:gd name="T14" fmla="*/ 71 w 71"/>
              <a:gd name="T15" fmla="*/ 36 h 72"/>
              <a:gd name="T16" fmla="*/ 35 w 71"/>
              <a:gd name="T17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2">
                <a:moveTo>
                  <a:pt x="35" y="72"/>
                </a:moveTo>
                <a:cubicBezTo>
                  <a:pt x="35" y="72"/>
                  <a:pt x="35" y="72"/>
                  <a:pt x="35" y="72"/>
                </a:cubicBezTo>
                <a:cubicBezTo>
                  <a:pt x="16" y="72"/>
                  <a:pt x="0" y="56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55" y="0"/>
                  <a:pt x="71" y="16"/>
                  <a:pt x="71" y="36"/>
                </a:cubicBezTo>
                <a:cubicBezTo>
                  <a:pt x="71" y="36"/>
                  <a:pt x="71" y="36"/>
                  <a:pt x="71" y="36"/>
                </a:cubicBezTo>
                <a:cubicBezTo>
                  <a:pt x="71" y="56"/>
                  <a:pt x="55" y="72"/>
                  <a:pt x="35" y="7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33E7C78D-490B-4AD5-8D85-18F9E93289BA}"/>
              </a:ext>
            </a:extLst>
          </p:cNvPr>
          <p:cNvSpPr>
            <a:spLocks noEditPoints="1"/>
          </p:cNvSpPr>
          <p:nvPr/>
        </p:nvSpPr>
        <p:spPr bwMode="auto">
          <a:xfrm>
            <a:off x="4333298" y="849162"/>
            <a:ext cx="74324" cy="133459"/>
          </a:xfrm>
          <a:custGeom>
            <a:avLst/>
            <a:gdLst>
              <a:gd name="T0" fmla="*/ 26 w 27"/>
              <a:gd name="T1" fmla="*/ 47 h 47"/>
              <a:gd name="T2" fmla="*/ 27 w 27"/>
              <a:gd name="T3" fmla="*/ 46 h 47"/>
              <a:gd name="T4" fmla="*/ 27 w 27"/>
              <a:gd name="T5" fmla="*/ 37 h 47"/>
              <a:gd name="T6" fmla="*/ 27 w 27"/>
              <a:gd name="T7" fmla="*/ 1 h 47"/>
              <a:gd name="T8" fmla="*/ 26 w 27"/>
              <a:gd name="T9" fmla="*/ 0 h 47"/>
              <a:gd name="T10" fmla="*/ 1 w 27"/>
              <a:gd name="T11" fmla="*/ 0 h 47"/>
              <a:gd name="T12" fmla="*/ 0 w 27"/>
              <a:gd name="T13" fmla="*/ 1 h 47"/>
              <a:gd name="T14" fmla="*/ 0 w 27"/>
              <a:gd name="T15" fmla="*/ 37 h 47"/>
              <a:gd name="T16" fmla="*/ 0 w 27"/>
              <a:gd name="T17" fmla="*/ 46 h 47"/>
              <a:gd name="T18" fmla="*/ 1 w 27"/>
              <a:gd name="T19" fmla="*/ 47 h 47"/>
              <a:gd name="T20" fmla="*/ 26 w 27"/>
              <a:gd name="T21" fmla="*/ 47 h 47"/>
              <a:gd name="T22" fmla="*/ 24 w 27"/>
              <a:gd name="T23" fmla="*/ 36 h 47"/>
              <a:gd name="T24" fmla="*/ 2 w 27"/>
              <a:gd name="T25" fmla="*/ 36 h 47"/>
              <a:gd name="T26" fmla="*/ 2 w 27"/>
              <a:gd name="T27" fmla="*/ 2 h 47"/>
              <a:gd name="T28" fmla="*/ 24 w 27"/>
              <a:gd name="T29" fmla="*/ 2 h 47"/>
              <a:gd name="T30" fmla="*/ 24 w 27"/>
              <a:gd name="T31" fmla="*/ 36 h 47"/>
              <a:gd name="T32" fmla="*/ 13 w 27"/>
              <a:gd name="T33" fmla="*/ 41 h 47"/>
              <a:gd name="T34" fmla="*/ 13 w 27"/>
              <a:gd name="T35" fmla="*/ 41 h 47"/>
              <a:gd name="T36" fmla="*/ 14 w 27"/>
              <a:gd name="T37" fmla="*/ 41 h 47"/>
              <a:gd name="T38" fmla="*/ 13 w 27"/>
              <a:gd name="T39" fmla="*/ 42 h 47"/>
              <a:gd name="T40" fmla="*/ 13 w 27"/>
              <a:gd name="T41" fmla="*/ 41 h 47"/>
              <a:gd name="T42" fmla="*/ 2 w 27"/>
              <a:gd name="T43" fmla="*/ 38 h 47"/>
              <a:gd name="T44" fmla="*/ 13 w 27"/>
              <a:gd name="T45" fmla="*/ 38 h 47"/>
              <a:gd name="T46" fmla="*/ 10 w 27"/>
              <a:gd name="T47" fmla="*/ 41 h 47"/>
              <a:gd name="T48" fmla="*/ 13 w 27"/>
              <a:gd name="T49" fmla="*/ 44 h 47"/>
              <a:gd name="T50" fmla="*/ 2 w 27"/>
              <a:gd name="T51" fmla="*/ 44 h 47"/>
              <a:gd name="T52" fmla="*/ 2 w 27"/>
              <a:gd name="T53" fmla="*/ 38 h 47"/>
              <a:gd name="T54" fmla="*/ 16 w 27"/>
              <a:gd name="T55" fmla="*/ 41 h 47"/>
              <a:gd name="T56" fmla="*/ 13 w 27"/>
              <a:gd name="T57" fmla="*/ 38 h 47"/>
              <a:gd name="T58" fmla="*/ 24 w 27"/>
              <a:gd name="T59" fmla="*/ 38 h 47"/>
              <a:gd name="T60" fmla="*/ 24 w 27"/>
              <a:gd name="T61" fmla="*/ 44 h 47"/>
              <a:gd name="T62" fmla="*/ 13 w 27"/>
              <a:gd name="T63" fmla="*/ 44 h 47"/>
              <a:gd name="T64" fmla="*/ 16 w 27"/>
              <a:gd name="T65" fmla="*/ 41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7" h="47">
                <a:moveTo>
                  <a:pt x="26" y="47"/>
                </a:moveTo>
                <a:cubicBezTo>
                  <a:pt x="26" y="47"/>
                  <a:pt x="27" y="46"/>
                  <a:pt x="27" y="46"/>
                </a:cubicBezTo>
                <a:cubicBezTo>
                  <a:pt x="27" y="37"/>
                  <a:pt x="27" y="37"/>
                  <a:pt x="27" y="37"/>
                </a:cubicBezTo>
                <a:cubicBezTo>
                  <a:pt x="27" y="1"/>
                  <a:pt x="27" y="1"/>
                  <a:pt x="27" y="1"/>
                </a:cubicBezTo>
                <a:cubicBezTo>
                  <a:pt x="27" y="0"/>
                  <a:pt x="26" y="0"/>
                  <a:pt x="26" y="0"/>
                </a:cubicBez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7"/>
                  <a:pt x="1" y="47"/>
                </a:cubicBezTo>
                <a:lnTo>
                  <a:pt x="26" y="47"/>
                </a:lnTo>
                <a:close/>
                <a:moveTo>
                  <a:pt x="24" y="36"/>
                </a:moveTo>
                <a:cubicBezTo>
                  <a:pt x="2" y="36"/>
                  <a:pt x="2" y="36"/>
                  <a:pt x="2" y="36"/>
                </a:cubicBezTo>
                <a:cubicBezTo>
                  <a:pt x="2" y="2"/>
                  <a:pt x="2" y="2"/>
                  <a:pt x="2" y="2"/>
                </a:cubicBezTo>
                <a:cubicBezTo>
                  <a:pt x="24" y="2"/>
                  <a:pt x="24" y="2"/>
                  <a:pt x="24" y="2"/>
                </a:cubicBezTo>
                <a:lnTo>
                  <a:pt x="24" y="36"/>
                </a:lnTo>
                <a:close/>
                <a:moveTo>
                  <a:pt x="13" y="41"/>
                </a:moveTo>
                <a:cubicBezTo>
                  <a:pt x="13" y="41"/>
                  <a:pt x="13" y="41"/>
                  <a:pt x="13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42"/>
                  <a:pt x="14" y="42"/>
                  <a:pt x="13" y="42"/>
                </a:cubicBezTo>
                <a:cubicBezTo>
                  <a:pt x="13" y="42"/>
                  <a:pt x="13" y="42"/>
                  <a:pt x="13" y="41"/>
                </a:cubicBezTo>
                <a:close/>
                <a:moveTo>
                  <a:pt x="2" y="38"/>
                </a:moveTo>
                <a:cubicBezTo>
                  <a:pt x="13" y="38"/>
                  <a:pt x="13" y="38"/>
                  <a:pt x="13" y="38"/>
                </a:cubicBezTo>
                <a:cubicBezTo>
                  <a:pt x="11" y="38"/>
                  <a:pt x="10" y="40"/>
                  <a:pt x="10" y="41"/>
                </a:cubicBezTo>
                <a:cubicBezTo>
                  <a:pt x="10" y="43"/>
                  <a:pt x="11" y="44"/>
                  <a:pt x="13" y="44"/>
                </a:cubicBezTo>
                <a:cubicBezTo>
                  <a:pt x="2" y="44"/>
                  <a:pt x="2" y="44"/>
                  <a:pt x="2" y="44"/>
                </a:cubicBezTo>
                <a:lnTo>
                  <a:pt x="2" y="38"/>
                </a:lnTo>
                <a:close/>
                <a:moveTo>
                  <a:pt x="16" y="41"/>
                </a:moveTo>
                <a:cubicBezTo>
                  <a:pt x="16" y="40"/>
                  <a:pt x="15" y="38"/>
                  <a:pt x="13" y="38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44"/>
                  <a:pt x="24" y="44"/>
                  <a:pt x="24" y="44"/>
                </a:cubicBezTo>
                <a:cubicBezTo>
                  <a:pt x="13" y="44"/>
                  <a:pt x="13" y="44"/>
                  <a:pt x="13" y="44"/>
                </a:cubicBezTo>
                <a:cubicBezTo>
                  <a:pt x="15" y="44"/>
                  <a:pt x="16" y="43"/>
                  <a:pt x="16" y="41"/>
                </a:cubicBezTo>
                <a:close/>
              </a:path>
            </a:pathLst>
          </a:custGeom>
          <a:solidFill>
            <a:srgbClr val="0000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205A3023-D737-472C-9A92-577315DACF2D}"/>
              </a:ext>
            </a:extLst>
          </p:cNvPr>
          <p:cNvSpPr>
            <a:spLocks/>
          </p:cNvSpPr>
          <p:nvPr/>
        </p:nvSpPr>
        <p:spPr bwMode="auto">
          <a:xfrm>
            <a:off x="4358847" y="857578"/>
            <a:ext cx="24388" cy="6012"/>
          </a:xfrm>
          <a:custGeom>
            <a:avLst/>
            <a:gdLst>
              <a:gd name="T0" fmla="*/ 1 w 9"/>
              <a:gd name="T1" fmla="*/ 2 h 2"/>
              <a:gd name="T2" fmla="*/ 8 w 9"/>
              <a:gd name="T3" fmla="*/ 2 h 2"/>
              <a:gd name="T4" fmla="*/ 9 w 9"/>
              <a:gd name="T5" fmla="*/ 1 h 2"/>
              <a:gd name="T6" fmla="*/ 8 w 9"/>
              <a:gd name="T7" fmla="*/ 0 h 2"/>
              <a:gd name="T8" fmla="*/ 1 w 9"/>
              <a:gd name="T9" fmla="*/ 0 h 2"/>
              <a:gd name="T10" fmla="*/ 0 w 9"/>
              <a:gd name="T11" fmla="*/ 1 h 2"/>
              <a:gd name="T12" fmla="*/ 1 w 9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" h="2">
                <a:moveTo>
                  <a:pt x="1" y="2"/>
                </a:moveTo>
                <a:cubicBezTo>
                  <a:pt x="8" y="2"/>
                  <a:pt x="8" y="2"/>
                  <a:pt x="8" y="2"/>
                </a:cubicBezTo>
                <a:cubicBezTo>
                  <a:pt x="8" y="2"/>
                  <a:pt x="9" y="2"/>
                  <a:pt x="9" y="1"/>
                </a:cubicBezTo>
                <a:cubicBezTo>
                  <a:pt x="9" y="0"/>
                  <a:pt x="8" y="0"/>
                  <a:pt x="8" y="0"/>
                </a:cubicBez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2"/>
                  <a:pt x="0" y="2"/>
                  <a:pt x="1" y="2"/>
                </a:cubicBezTo>
                <a:close/>
              </a:path>
            </a:pathLst>
          </a:custGeom>
          <a:solidFill>
            <a:srgbClr val="0000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3BEB6ABD-7F48-44F5-90B0-29B5BC3AAF61}"/>
              </a:ext>
            </a:extLst>
          </p:cNvPr>
          <p:cNvSpPr>
            <a:spLocks/>
          </p:cNvSpPr>
          <p:nvPr/>
        </p:nvSpPr>
        <p:spPr bwMode="auto">
          <a:xfrm>
            <a:off x="4272909" y="1099248"/>
            <a:ext cx="195101" cy="201992"/>
          </a:xfrm>
          <a:custGeom>
            <a:avLst/>
            <a:gdLst>
              <a:gd name="T0" fmla="*/ 35 w 71"/>
              <a:gd name="T1" fmla="*/ 71 h 71"/>
              <a:gd name="T2" fmla="*/ 35 w 71"/>
              <a:gd name="T3" fmla="*/ 71 h 71"/>
              <a:gd name="T4" fmla="*/ 0 w 71"/>
              <a:gd name="T5" fmla="*/ 35 h 71"/>
              <a:gd name="T6" fmla="*/ 0 w 71"/>
              <a:gd name="T7" fmla="*/ 35 h 71"/>
              <a:gd name="T8" fmla="*/ 35 w 71"/>
              <a:gd name="T9" fmla="*/ 0 h 71"/>
              <a:gd name="T10" fmla="*/ 35 w 71"/>
              <a:gd name="T11" fmla="*/ 0 h 71"/>
              <a:gd name="T12" fmla="*/ 71 w 71"/>
              <a:gd name="T13" fmla="*/ 35 h 71"/>
              <a:gd name="T14" fmla="*/ 71 w 71"/>
              <a:gd name="T15" fmla="*/ 35 h 71"/>
              <a:gd name="T16" fmla="*/ 35 w 71"/>
              <a:gd name="T17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1">
                <a:moveTo>
                  <a:pt x="35" y="71"/>
                </a:moveTo>
                <a:cubicBezTo>
                  <a:pt x="35" y="71"/>
                  <a:pt x="35" y="71"/>
                  <a:pt x="35" y="71"/>
                </a:cubicBezTo>
                <a:cubicBezTo>
                  <a:pt x="16" y="71"/>
                  <a:pt x="0" y="55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16"/>
                  <a:pt x="16" y="0"/>
                  <a:pt x="3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55" y="0"/>
                  <a:pt x="71" y="16"/>
                  <a:pt x="71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55"/>
                  <a:pt x="55" y="71"/>
                  <a:pt x="35" y="7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46FC7B73-FFF0-4961-BAA3-DF23FF94FBDC}"/>
              </a:ext>
            </a:extLst>
          </p:cNvPr>
          <p:cNvSpPr>
            <a:spLocks noEditPoints="1"/>
          </p:cNvSpPr>
          <p:nvPr/>
        </p:nvSpPr>
        <p:spPr bwMode="auto">
          <a:xfrm>
            <a:off x="4303104" y="1150948"/>
            <a:ext cx="134713" cy="99794"/>
          </a:xfrm>
          <a:custGeom>
            <a:avLst/>
            <a:gdLst>
              <a:gd name="T0" fmla="*/ 49 w 49"/>
              <a:gd name="T1" fmla="*/ 1 h 35"/>
              <a:gd name="T2" fmla="*/ 49 w 49"/>
              <a:gd name="T3" fmla="*/ 1 h 35"/>
              <a:gd name="T4" fmla="*/ 48 w 49"/>
              <a:gd name="T5" fmla="*/ 0 h 35"/>
              <a:gd name="T6" fmla="*/ 1 w 49"/>
              <a:gd name="T7" fmla="*/ 0 h 35"/>
              <a:gd name="T8" fmla="*/ 0 w 49"/>
              <a:gd name="T9" fmla="*/ 0 h 35"/>
              <a:gd name="T10" fmla="*/ 0 w 49"/>
              <a:gd name="T11" fmla="*/ 1 h 35"/>
              <a:gd name="T12" fmla="*/ 0 w 49"/>
              <a:gd name="T13" fmla="*/ 1 h 35"/>
              <a:gd name="T14" fmla="*/ 0 w 49"/>
              <a:gd name="T15" fmla="*/ 34 h 35"/>
              <a:gd name="T16" fmla="*/ 0 w 49"/>
              <a:gd name="T17" fmla="*/ 34 h 35"/>
              <a:gd name="T18" fmla="*/ 0 w 49"/>
              <a:gd name="T19" fmla="*/ 34 h 35"/>
              <a:gd name="T20" fmla="*/ 48 w 49"/>
              <a:gd name="T21" fmla="*/ 35 h 35"/>
              <a:gd name="T22" fmla="*/ 48 w 49"/>
              <a:gd name="T23" fmla="*/ 34 h 35"/>
              <a:gd name="T24" fmla="*/ 49 w 49"/>
              <a:gd name="T25" fmla="*/ 34 h 35"/>
              <a:gd name="T26" fmla="*/ 49 w 49"/>
              <a:gd name="T27" fmla="*/ 33 h 35"/>
              <a:gd name="T28" fmla="*/ 2 w 49"/>
              <a:gd name="T29" fmla="*/ 4 h 35"/>
              <a:gd name="T30" fmla="*/ 2 w 49"/>
              <a:gd name="T31" fmla="*/ 31 h 35"/>
              <a:gd name="T32" fmla="*/ 29 w 49"/>
              <a:gd name="T33" fmla="*/ 16 h 35"/>
              <a:gd name="T34" fmla="*/ 27 w 49"/>
              <a:gd name="T35" fmla="*/ 18 h 35"/>
              <a:gd name="T36" fmla="*/ 19 w 49"/>
              <a:gd name="T37" fmla="*/ 16 h 35"/>
              <a:gd name="T38" fmla="*/ 4 w 49"/>
              <a:gd name="T39" fmla="*/ 2 h 35"/>
              <a:gd name="T40" fmla="*/ 29 w 49"/>
              <a:gd name="T41" fmla="*/ 16 h 35"/>
              <a:gd name="T42" fmla="*/ 20 w 49"/>
              <a:gd name="T43" fmla="*/ 20 h 35"/>
              <a:gd name="T44" fmla="*/ 21 w 49"/>
              <a:gd name="T45" fmla="*/ 21 h 35"/>
              <a:gd name="T46" fmla="*/ 22 w 49"/>
              <a:gd name="T47" fmla="*/ 21 h 35"/>
              <a:gd name="T48" fmla="*/ 23 w 49"/>
              <a:gd name="T49" fmla="*/ 21 h 35"/>
              <a:gd name="T50" fmla="*/ 26 w 49"/>
              <a:gd name="T51" fmla="*/ 21 h 35"/>
              <a:gd name="T52" fmla="*/ 28 w 49"/>
              <a:gd name="T53" fmla="*/ 21 h 35"/>
              <a:gd name="T54" fmla="*/ 29 w 49"/>
              <a:gd name="T55" fmla="*/ 20 h 35"/>
              <a:gd name="T56" fmla="*/ 45 w 49"/>
              <a:gd name="T57" fmla="*/ 32 h 35"/>
              <a:gd name="T58" fmla="*/ 18 w 49"/>
              <a:gd name="T59" fmla="*/ 19 h 35"/>
              <a:gd name="T60" fmla="*/ 47 w 49"/>
              <a:gd name="T61" fmla="*/ 4 h 35"/>
              <a:gd name="T62" fmla="*/ 32 w 49"/>
              <a:gd name="T63" fmla="*/ 17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" h="35">
                <a:moveTo>
                  <a:pt x="49" y="1"/>
                </a:moveTo>
                <a:cubicBezTo>
                  <a:pt x="49" y="1"/>
                  <a:pt x="49" y="1"/>
                  <a:pt x="49" y="1"/>
                </a:cubicBezTo>
                <a:cubicBezTo>
                  <a:pt x="49" y="1"/>
                  <a:pt x="49" y="1"/>
                  <a:pt x="49" y="1"/>
                </a:cubicBezTo>
                <a:cubicBezTo>
                  <a:pt x="49" y="1"/>
                  <a:pt x="49" y="1"/>
                  <a:pt x="49" y="1"/>
                </a:cubicBezTo>
                <a:cubicBezTo>
                  <a:pt x="49" y="1"/>
                  <a:pt x="49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1" y="35"/>
                  <a:pt x="1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5"/>
                  <a:pt x="48" y="34"/>
                  <a:pt x="48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3"/>
                  <a:pt x="49" y="33"/>
                </a:cubicBezTo>
                <a:lnTo>
                  <a:pt x="49" y="1"/>
                </a:lnTo>
                <a:close/>
                <a:moveTo>
                  <a:pt x="2" y="4"/>
                </a:moveTo>
                <a:cubicBezTo>
                  <a:pt x="17" y="17"/>
                  <a:pt x="17" y="17"/>
                  <a:pt x="17" y="17"/>
                </a:cubicBezTo>
                <a:cubicBezTo>
                  <a:pt x="2" y="31"/>
                  <a:pt x="2" y="31"/>
                  <a:pt x="2" y="31"/>
                </a:cubicBezTo>
                <a:lnTo>
                  <a:pt x="2" y="4"/>
                </a:lnTo>
                <a:close/>
                <a:moveTo>
                  <a:pt x="29" y="16"/>
                </a:moveTo>
                <a:cubicBezTo>
                  <a:pt x="29" y="16"/>
                  <a:pt x="29" y="16"/>
                  <a:pt x="29" y="16"/>
                </a:cubicBezTo>
                <a:cubicBezTo>
                  <a:pt x="27" y="18"/>
                  <a:pt x="27" y="18"/>
                  <a:pt x="27" y="18"/>
                </a:cubicBezTo>
                <a:cubicBezTo>
                  <a:pt x="26" y="20"/>
                  <a:pt x="23" y="20"/>
                  <a:pt x="21" y="18"/>
                </a:cubicBezTo>
                <a:cubicBezTo>
                  <a:pt x="19" y="16"/>
                  <a:pt x="19" y="16"/>
                  <a:pt x="19" y="16"/>
                </a:cubicBezTo>
                <a:cubicBezTo>
                  <a:pt x="19" y="16"/>
                  <a:pt x="19" y="16"/>
                  <a:pt x="19" y="16"/>
                </a:cubicBezTo>
                <a:cubicBezTo>
                  <a:pt x="4" y="2"/>
                  <a:pt x="4" y="2"/>
                  <a:pt x="4" y="2"/>
                </a:cubicBezTo>
                <a:cubicBezTo>
                  <a:pt x="45" y="2"/>
                  <a:pt x="45" y="2"/>
                  <a:pt x="45" y="2"/>
                </a:cubicBezTo>
                <a:lnTo>
                  <a:pt x="29" y="16"/>
                </a:lnTo>
                <a:close/>
                <a:moveTo>
                  <a:pt x="18" y="19"/>
                </a:moveTo>
                <a:cubicBezTo>
                  <a:pt x="20" y="20"/>
                  <a:pt x="20" y="20"/>
                  <a:pt x="20" y="20"/>
                </a:cubicBezTo>
                <a:cubicBezTo>
                  <a:pt x="20" y="20"/>
                  <a:pt x="20" y="20"/>
                  <a:pt x="21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21"/>
                  <a:pt x="22" y="21"/>
                  <a:pt x="22" y="21"/>
                </a:cubicBezTo>
                <a:cubicBezTo>
                  <a:pt x="22" y="21"/>
                  <a:pt x="22" y="21"/>
                  <a:pt x="22" y="21"/>
                </a:cubicBezTo>
                <a:cubicBezTo>
                  <a:pt x="22" y="21"/>
                  <a:pt x="23" y="21"/>
                  <a:pt x="23" y="21"/>
                </a:cubicBezTo>
                <a:cubicBezTo>
                  <a:pt x="23" y="21"/>
                  <a:pt x="23" y="21"/>
                  <a:pt x="23" y="21"/>
                </a:cubicBezTo>
                <a:cubicBezTo>
                  <a:pt x="23" y="21"/>
                  <a:pt x="24" y="22"/>
                  <a:pt x="24" y="22"/>
                </a:cubicBezTo>
                <a:cubicBezTo>
                  <a:pt x="25" y="22"/>
                  <a:pt x="26" y="21"/>
                  <a:pt x="26" y="21"/>
                </a:cubicBezTo>
                <a:cubicBezTo>
                  <a:pt x="26" y="21"/>
                  <a:pt x="27" y="21"/>
                  <a:pt x="27" y="21"/>
                </a:cubicBezTo>
                <a:cubicBezTo>
                  <a:pt x="27" y="21"/>
                  <a:pt x="27" y="21"/>
                  <a:pt x="28" y="21"/>
                </a:cubicBezTo>
                <a:cubicBezTo>
                  <a:pt x="28" y="21"/>
                  <a:pt x="28" y="21"/>
                  <a:pt x="28" y="21"/>
                </a:cubicBezTo>
                <a:cubicBezTo>
                  <a:pt x="28" y="20"/>
                  <a:pt x="28" y="20"/>
                  <a:pt x="29" y="20"/>
                </a:cubicBezTo>
                <a:cubicBezTo>
                  <a:pt x="30" y="19"/>
                  <a:pt x="30" y="19"/>
                  <a:pt x="30" y="19"/>
                </a:cubicBezTo>
                <a:cubicBezTo>
                  <a:pt x="45" y="32"/>
                  <a:pt x="45" y="32"/>
                  <a:pt x="45" y="32"/>
                </a:cubicBezTo>
                <a:cubicBezTo>
                  <a:pt x="4" y="32"/>
                  <a:pt x="4" y="32"/>
                  <a:pt x="4" y="32"/>
                </a:cubicBezTo>
                <a:lnTo>
                  <a:pt x="18" y="19"/>
                </a:lnTo>
                <a:close/>
                <a:moveTo>
                  <a:pt x="32" y="17"/>
                </a:moveTo>
                <a:cubicBezTo>
                  <a:pt x="47" y="4"/>
                  <a:pt x="47" y="4"/>
                  <a:pt x="47" y="4"/>
                </a:cubicBezTo>
                <a:cubicBezTo>
                  <a:pt x="47" y="31"/>
                  <a:pt x="47" y="31"/>
                  <a:pt x="47" y="31"/>
                </a:cubicBezTo>
                <a:lnTo>
                  <a:pt x="32" y="17"/>
                </a:lnTo>
                <a:close/>
              </a:path>
            </a:pathLst>
          </a:custGeom>
          <a:solidFill>
            <a:srgbClr val="0000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5">
            <a:extLst>
              <a:ext uri="{FF2B5EF4-FFF2-40B4-BE49-F238E27FC236}">
                <a16:creationId xmlns:a16="http://schemas.microsoft.com/office/drawing/2014/main" id="{4ACF47E5-852B-4AD0-B11D-A23FA409B503}"/>
              </a:ext>
            </a:extLst>
          </p:cNvPr>
          <p:cNvSpPr>
            <a:spLocks/>
          </p:cNvSpPr>
          <p:nvPr/>
        </p:nvSpPr>
        <p:spPr bwMode="auto">
          <a:xfrm>
            <a:off x="4272909" y="1384201"/>
            <a:ext cx="195101" cy="201992"/>
          </a:xfrm>
          <a:custGeom>
            <a:avLst/>
            <a:gdLst>
              <a:gd name="T0" fmla="*/ 35 w 71"/>
              <a:gd name="T1" fmla="*/ 71 h 71"/>
              <a:gd name="T2" fmla="*/ 35 w 71"/>
              <a:gd name="T3" fmla="*/ 71 h 71"/>
              <a:gd name="T4" fmla="*/ 0 w 71"/>
              <a:gd name="T5" fmla="*/ 35 h 71"/>
              <a:gd name="T6" fmla="*/ 0 w 71"/>
              <a:gd name="T7" fmla="*/ 35 h 71"/>
              <a:gd name="T8" fmla="*/ 35 w 71"/>
              <a:gd name="T9" fmla="*/ 0 h 71"/>
              <a:gd name="T10" fmla="*/ 35 w 71"/>
              <a:gd name="T11" fmla="*/ 0 h 71"/>
              <a:gd name="T12" fmla="*/ 71 w 71"/>
              <a:gd name="T13" fmla="*/ 35 h 71"/>
              <a:gd name="T14" fmla="*/ 71 w 71"/>
              <a:gd name="T15" fmla="*/ 35 h 71"/>
              <a:gd name="T16" fmla="*/ 35 w 71"/>
              <a:gd name="T17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1">
                <a:moveTo>
                  <a:pt x="35" y="71"/>
                </a:moveTo>
                <a:cubicBezTo>
                  <a:pt x="35" y="71"/>
                  <a:pt x="35" y="71"/>
                  <a:pt x="35" y="71"/>
                </a:cubicBezTo>
                <a:cubicBezTo>
                  <a:pt x="16" y="71"/>
                  <a:pt x="0" y="55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16"/>
                  <a:pt x="16" y="0"/>
                  <a:pt x="3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55" y="0"/>
                  <a:pt x="71" y="16"/>
                  <a:pt x="71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55"/>
                  <a:pt x="55" y="71"/>
                  <a:pt x="35" y="7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6">
            <a:extLst>
              <a:ext uri="{FF2B5EF4-FFF2-40B4-BE49-F238E27FC236}">
                <a16:creationId xmlns:a16="http://schemas.microsoft.com/office/drawing/2014/main" id="{D23F3D65-5240-4BDC-9CEB-7A81CFC21DBE}"/>
              </a:ext>
            </a:extLst>
          </p:cNvPr>
          <p:cNvSpPr>
            <a:spLocks noEditPoints="1"/>
          </p:cNvSpPr>
          <p:nvPr/>
        </p:nvSpPr>
        <p:spPr bwMode="auto">
          <a:xfrm>
            <a:off x="4328653" y="1417867"/>
            <a:ext cx="82453" cy="133459"/>
          </a:xfrm>
          <a:custGeom>
            <a:avLst/>
            <a:gdLst>
              <a:gd name="T0" fmla="*/ 15 w 30"/>
              <a:gd name="T1" fmla="*/ 0 h 47"/>
              <a:gd name="T2" fmla="*/ 3 w 30"/>
              <a:gd name="T3" fmla="*/ 6 h 47"/>
              <a:gd name="T4" fmla="*/ 2 w 30"/>
              <a:gd name="T5" fmla="*/ 20 h 47"/>
              <a:gd name="T6" fmla="*/ 14 w 30"/>
              <a:gd name="T7" fmla="*/ 46 h 47"/>
              <a:gd name="T8" fmla="*/ 15 w 30"/>
              <a:gd name="T9" fmla="*/ 47 h 47"/>
              <a:gd name="T10" fmla="*/ 16 w 30"/>
              <a:gd name="T11" fmla="*/ 46 h 47"/>
              <a:gd name="T12" fmla="*/ 28 w 30"/>
              <a:gd name="T13" fmla="*/ 20 h 47"/>
              <a:gd name="T14" fmla="*/ 27 w 30"/>
              <a:gd name="T15" fmla="*/ 6 h 47"/>
              <a:gd name="T16" fmla="*/ 15 w 30"/>
              <a:gd name="T17" fmla="*/ 0 h 47"/>
              <a:gd name="T18" fmla="*/ 26 w 30"/>
              <a:gd name="T19" fmla="*/ 19 h 47"/>
              <a:gd name="T20" fmla="*/ 15 w 30"/>
              <a:gd name="T21" fmla="*/ 43 h 47"/>
              <a:gd name="T22" fmla="*/ 4 w 30"/>
              <a:gd name="T23" fmla="*/ 19 h 47"/>
              <a:gd name="T24" fmla="*/ 5 w 30"/>
              <a:gd name="T25" fmla="*/ 8 h 47"/>
              <a:gd name="T26" fmla="*/ 15 w 30"/>
              <a:gd name="T27" fmla="*/ 2 h 47"/>
              <a:gd name="T28" fmla="*/ 25 w 30"/>
              <a:gd name="T29" fmla="*/ 8 h 47"/>
              <a:gd name="T30" fmla="*/ 26 w 30"/>
              <a:gd name="T31" fmla="*/ 19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" h="47">
                <a:moveTo>
                  <a:pt x="15" y="0"/>
                </a:moveTo>
                <a:cubicBezTo>
                  <a:pt x="10" y="0"/>
                  <a:pt x="6" y="2"/>
                  <a:pt x="3" y="6"/>
                </a:cubicBezTo>
                <a:cubicBezTo>
                  <a:pt x="1" y="10"/>
                  <a:pt x="0" y="16"/>
                  <a:pt x="2" y="20"/>
                </a:cubicBezTo>
                <a:cubicBezTo>
                  <a:pt x="14" y="46"/>
                  <a:pt x="14" y="46"/>
                  <a:pt x="14" y="46"/>
                </a:cubicBezTo>
                <a:cubicBezTo>
                  <a:pt x="14" y="47"/>
                  <a:pt x="15" y="47"/>
                  <a:pt x="15" y="47"/>
                </a:cubicBezTo>
                <a:cubicBezTo>
                  <a:pt x="16" y="47"/>
                  <a:pt x="16" y="47"/>
                  <a:pt x="16" y="46"/>
                </a:cubicBezTo>
                <a:cubicBezTo>
                  <a:pt x="28" y="20"/>
                  <a:pt x="28" y="20"/>
                  <a:pt x="28" y="20"/>
                </a:cubicBezTo>
                <a:cubicBezTo>
                  <a:pt x="30" y="16"/>
                  <a:pt x="30" y="10"/>
                  <a:pt x="27" y="6"/>
                </a:cubicBezTo>
                <a:cubicBezTo>
                  <a:pt x="25" y="2"/>
                  <a:pt x="20" y="0"/>
                  <a:pt x="15" y="0"/>
                </a:cubicBezTo>
                <a:close/>
                <a:moveTo>
                  <a:pt x="26" y="19"/>
                </a:moveTo>
                <a:cubicBezTo>
                  <a:pt x="15" y="43"/>
                  <a:pt x="15" y="43"/>
                  <a:pt x="15" y="43"/>
                </a:cubicBezTo>
                <a:cubicBezTo>
                  <a:pt x="4" y="19"/>
                  <a:pt x="4" y="19"/>
                  <a:pt x="4" y="19"/>
                </a:cubicBezTo>
                <a:cubicBezTo>
                  <a:pt x="3" y="15"/>
                  <a:pt x="3" y="11"/>
                  <a:pt x="5" y="8"/>
                </a:cubicBezTo>
                <a:cubicBezTo>
                  <a:pt x="7" y="4"/>
                  <a:pt x="11" y="2"/>
                  <a:pt x="15" y="2"/>
                </a:cubicBezTo>
                <a:cubicBezTo>
                  <a:pt x="19" y="2"/>
                  <a:pt x="23" y="4"/>
                  <a:pt x="25" y="8"/>
                </a:cubicBezTo>
                <a:cubicBezTo>
                  <a:pt x="28" y="11"/>
                  <a:pt x="28" y="15"/>
                  <a:pt x="26" y="19"/>
                </a:cubicBezTo>
                <a:close/>
              </a:path>
            </a:pathLst>
          </a:custGeom>
          <a:solidFill>
            <a:srgbClr val="0000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7">
            <a:extLst>
              <a:ext uri="{FF2B5EF4-FFF2-40B4-BE49-F238E27FC236}">
                <a16:creationId xmlns:a16="http://schemas.microsoft.com/office/drawing/2014/main" id="{FD0F6C2A-169B-4118-957D-85662768543C}"/>
              </a:ext>
            </a:extLst>
          </p:cNvPr>
          <p:cNvSpPr>
            <a:spLocks noEditPoints="1"/>
          </p:cNvSpPr>
          <p:nvPr/>
        </p:nvSpPr>
        <p:spPr bwMode="auto">
          <a:xfrm>
            <a:off x="4349556" y="1434700"/>
            <a:ext cx="41807" cy="43284"/>
          </a:xfrm>
          <a:custGeom>
            <a:avLst/>
            <a:gdLst>
              <a:gd name="T0" fmla="*/ 7 w 15"/>
              <a:gd name="T1" fmla="*/ 0 h 15"/>
              <a:gd name="T2" fmla="*/ 0 w 15"/>
              <a:gd name="T3" fmla="*/ 8 h 15"/>
              <a:gd name="T4" fmla="*/ 7 w 15"/>
              <a:gd name="T5" fmla="*/ 15 h 15"/>
              <a:gd name="T6" fmla="*/ 15 w 15"/>
              <a:gd name="T7" fmla="*/ 8 h 15"/>
              <a:gd name="T8" fmla="*/ 7 w 15"/>
              <a:gd name="T9" fmla="*/ 0 h 15"/>
              <a:gd name="T10" fmla="*/ 12 w 15"/>
              <a:gd name="T11" fmla="*/ 8 h 15"/>
              <a:gd name="T12" fmla="*/ 7 w 15"/>
              <a:gd name="T13" fmla="*/ 13 h 15"/>
              <a:gd name="T14" fmla="*/ 2 w 15"/>
              <a:gd name="T15" fmla="*/ 8 h 15"/>
              <a:gd name="T16" fmla="*/ 7 w 15"/>
              <a:gd name="T17" fmla="*/ 2 h 15"/>
              <a:gd name="T18" fmla="*/ 12 w 15"/>
              <a:gd name="T19" fmla="*/ 8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" h="15">
                <a:moveTo>
                  <a:pt x="7" y="0"/>
                </a:moveTo>
                <a:cubicBezTo>
                  <a:pt x="3" y="0"/>
                  <a:pt x="0" y="3"/>
                  <a:pt x="0" y="8"/>
                </a:cubicBezTo>
                <a:cubicBezTo>
                  <a:pt x="0" y="12"/>
                  <a:pt x="3" y="15"/>
                  <a:pt x="7" y="15"/>
                </a:cubicBezTo>
                <a:cubicBezTo>
                  <a:pt x="11" y="15"/>
                  <a:pt x="15" y="12"/>
                  <a:pt x="15" y="8"/>
                </a:cubicBezTo>
                <a:cubicBezTo>
                  <a:pt x="15" y="3"/>
                  <a:pt x="11" y="0"/>
                  <a:pt x="7" y="0"/>
                </a:cubicBezTo>
                <a:close/>
                <a:moveTo>
                  <a:pt x="12" y="8"/>
                </a:moveTo>
                <a:cubicBezTo>
                  <a:pt x="12" y="10"/>
                  <a:pt x="10" y="13"/>
                  <a:pt x="7" y="13"/>
                </a:cubicBezTo>
                <a:cubicBezTo>
                  <a:pt x="4" y="13"/>
                  <a:pt x="2" y="10"/>
                  <a:pt x="2" y="8"/>
                </a:cubicBezTo>
                <a:cubicBezTo>
                  <a:pt x="2" y="5"/>
                  <a:pt x="4" y="2"/>
                  <a:pt x="7" y="2"/>
                </a:cubicBezTo>
                <a:cubicBezTo>
                  <a:pt x="10" y="2"/>
                  <a:pt x="12" y="5"/>
                  <a:pt x="12" y="8"/>
                </a:cubicBezTo>
                <a:close/>
              </a:path>
            </a:pathLst>
          </a:custGeom>
          <a:solidFill>
            <a:srgbClr val="0000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22">
            <a:extLst>
              <a:ext uri="{FF2B5EF4-FFF2-40B4-BE49-F238E27FC236}">
                <a16:creationId xmlns:a16="http://schemas.microsoft.com/office/drawing/2014/main" id="{00FD8C7F-00B3-4F7D-B946-3E45FE209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86" y="9255"/>
            <a:ext cx="2729914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900" b="0" i="0" u="none" strike="noStrike" cap="none" normalizeH="0" baseline="0" dirty="0">
                <a:ln>
                  <a:noFill/>
                </a:ln>
                <a:solidFill>
                  <a:srgbClr val="00000A"/>
                </a:solidFill>
                <a:effectLst/>
                <a:latin typeface="Klavika Bold" panose="02000806040000020004" pitchFamily="50" charset="0"/>
              </a:rPr>
              <a:t>SARAH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lavika Bold" panose="02000806040000020004" pitchFamily="50" charset="0"/>
            </a:endParaRPr>
          </a:p>
        </p:txBody>
      </p:sp>
      <p:sp>
        <p:nvSpPr>
          <p:cNvPr id="122" name="Rectangle 123">
            <a:extLst>
              <a:ext uri="{FF2B5EF4-FFF2-40B4-BE49-F238E27FC236}">
                <a16:creationId xmlns:a16="http://schemas.microsoft.com/office/drawing/2014/main" id="{62D2ED06-964D-497E-B0BE-1132D99D9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47" y="758835"/>
            <a:ext cx="326038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900" b="0" i="0" u="none" strike="noStrike" cap="none" normalizeH="0" baseline="0" dirty="0">
                <a:ln>
                  <a:noFill/>
                </a:ln>
                <a:solidFill>
                  <a:srgbClr val="00000A"/>
                </a:solidFill>
                <a:effectLst/>
                <a:latin typeface="Bell Gothic Std Black" panose="020B0806020202040204" pitchFamily="34" charset="0"/>
              </a:rPr>
              <a:t>Johnson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ll Gothic Std Black" panose="020B0806020202040204" pitchFamily="34" charset="0"/>
            </a:endParaRPr>
          </a:p>
        </p:txBody>
      </p:sp>
      <p:sp>
        <p:nvSpPr>
          <p:cNvPr id="123" name="Freeform 124">
            <a:extLst>
              <a:ext uri="{FF2B5EF4-FFF2-40B4-BE49-F238E27FC236}">
                <a16:creationId xmlns:a16="http://schemas.microsoft.com/office/drawing/2014/main" id="{2DA0772E-D157-4B21-809F-4BE893EE4C43}"/>
              </a:ext>
            </a:extLst>
          </p:cNvPr>
          <p:cNvSpPr>
            <a:spLocks/>
          </p:cNvSpPr>
          <p:nvPr/>
        </p:nvSpPr>
        <p:spPr bwMode="auto">
          <a:xfrm>
            <a:off x="1588" y="2057400"/>
            <a:ext cx="2631543" cy="7848600"/>
          </a:xfrm>
          <a:custGeom>
            <a:avLst/>
            <a:gdLst>
              <a:gd name="T0" fmla="*/ 2266 w 2266"/>
              <a:gd name="T1" fmla="*/ 5897 h 5899"/>
              <a:gd name="T2" fmla="*/ 0 w 2266"/>
              <a:gd name="T3" fmla="*/ 5899 h 5899"/>
              <a:gd name="T4" fmla="*/ 2 w 2266"/>
              <a:gd name="T5" fmla="*/ 0 h 5899"/>
              <a:gd name="T6" fmla="*/ 2266 w 2266"/>
              <a:gd name="T7" fmla="*/ 0 h 5899"/>
              <a:gd name="T8" fmla="*/ 2266 w 2266"/>
              <a:gd name="T9" fmla="*/ 5897 h 5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6" h="5899">
                <a:moveTo>
                  <a:pt x="2266" y="5897"/>
                </a:moveTo>
                <a:lnTo>
                  <a:pt x="0" y="5899"/>
                </a:lnTo>
                <a:lnTo>
                  <a:pt x="2" y="0"/>
                </a:lnTo>
                <a:lnTo>
                  <a:pt x="2266" y="0"/>
                </a:lnTo>
                <a:lnTo>
                  <a:pt x="2266" y="5897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55AB2007-659B-40ED-A8EE-FCAA8EF39C5E}"/>
              </a:ext>
            </a:extLst>
          </p:cNvPr>
          <p:cNvGrpSpPr/>
          <p:nvPr/>
        </p:nvGrpSpPr>
        <p:grpSpPr>
          <a:xfrm>
            <a:off x="751217" y="7710227"/>
            <a:ext cx="1088153" cy="80557"/>
            <a:chOff x="-4134866" y="3840214"/>
            <a:chExt cx="1088153" cy="80557"/>
          </a:xfrm>
        </p:grpSpPr>
        <p:sp>
          <p:nvSpPr>
            <p:cNvPr id="126" name="Freeform 127">
              <a:extLst>
                <a:ext uri="{FF2B5EF4-FFF2-40B4-BE49-F238E27FC236}">
                  <a16:creationId xmlns:a16="http://schemas.microsoft.com/office/drawing/2014/main" id="{F7604EB2-F31F-4A12-942E-8D5456F4F8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796923" y="3840214"/>
              <a:ext cx="80131" cy="80557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3 h 28"/>
                <a:gd name="T10" fmla="*/ 23 w 29"/>
                <a:gd name="T11" fmla="*/ 24 h 28"/>
                <a:gd name="T12" fmla="*/ 14 w 29"/>
                <a:gd name="T13" fmla="*/ 28 h 28"/>
                <a:gd name="T14" fmla="*/ 14 w 29"/>
                <a:gd name="T15" fmla="*/ 4 h 28"/>
                <a:gd name="T16" fmla="*/ 7 w 29"/>
                <a:gd name="T17" fmla="*/ 7 h 28"/>
                <a:gd name="T18" fmla="*/ 7 w 29"/>
                <a:gd name="T19" fmla="*/ 22 h 28"/>
                <a:gd name="T20" fmla="*/ 22 w 29"/>
                <a:gd name="T21" fmla="*/ 22 h 28"/>
                <a:gd name="T22" fmla="*/ 23 w 29"/>
                <a:gd name="T23" fmla="*/ 23 h 28"/>
                <a:gd name="T24" fmla="*/ 22 w 29"/>
                <a:gd name="T25" fmla="*/ 22 h 28"/>
                <a:gd name="T26" fmla="*/ 22 w 29"/>
                <a:gd name="T27" fmla="*/ 7 h 28"/>
                <a:gd name="T28" fmla="*/ 14 w 29"/>
                <a:gd name="T2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8" y="26"/>
                    <a:pt x="5" y="24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8" y="0"/>
                    <a:pt x="24" y="5"/>
                  </a:cubicBezTo>
                  <a:cubicBezTo>
                    <a:pt x="29" y="10"/>
                    <a:pt x="29" y="18"/>
                    <a:pt x="24" y="23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1" y="26"/>
                    <a:pt x="18" y="28"/>
                    <a:pt x="14" y="28"/>
                  </a:cubicBezTo>
                  <a:close/>
                  <a:moveTo>
                    <a:pt x="14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7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6" y="17"/>
                    <a:pt x="26" y="11"/>
                    <a:pt x="22" y="7"/>
                  </a:cubicBezTo>
                  <a:cubicBezTo>
                    <a:pt x="20" y="5"/>
                    <a:pt x="17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8">
              <a:extLst>
                <a:ext uri="{FF2B5EF4-FFF2-40B4-BE49-F238E27FC236}">
                  <a16:creationId xmlns:a16="http://schemas.microsoft.com/office/drawing/2014/main" id="{AB312A38-D22A-476A-BFB9-3B4F427D4C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681952" y="3840214"/>
              <a:ext cx="77808" cy="80557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4 h 28"/>
                <a:gd name="T6" fmla="*/ 4 w 28"/>
                <a:gd name="T7" fmla="*/ 5 h 28"/>
                <a:gd name="T8" fmla="*/ 22 w 28"/>
                <a:gd name="T9" fmla="*/ 5 h 28"/>
                <a:gd name="T10" fmla="*/ 22 w 28"/>
                <a:gd name="T11" fmla="*/ 23 h 28"/>
                <a:gd name="T12" fmla="*/ 22 w 28"/>
                <a:gd name="T13" fmla="*/ 24 h 28"/>
                <a:gd name="T14" fmla="*/ 13 w 28"/>
                <a:gd name="T15" fmla="*/ 28 h 28"/>
                <a:gd name="T16" fmla="*/ 13 w 28"/>
                <a:gd name="T17" fmla="*/ 4 h 28"/>
                <a:gd name="T18" fmla="*/ 6 w 28"/>
                <a:gd name="T19" fmla="*/ 7 h 28"/>
                <a:gd name="T20" fmla="*/ 2 w 28"/>
                <a:gd name="T21" fmla="*/ 14 h 28"/>
                <a:gd name="T22" fmla="*/ 6 w 28"/>
                <a:gd name="T23" fmla="*/ 22 h 28"/>
                <a:gd name="T24" fmla="*/ 20 w 28"/>
                <a:gd name="T25" fmla="*/ 22 h 28"/>
                <a:gd name="T26" fmla="*/ 21 w 28"/>
                <a:gd name="T27" fmla="*/ 23 h 28"/>
                <a:gd name="T28" fmla="*/ 21 w 28"/>
                <a:gd name="T29" fmla="*/ 22 h 28"/>
                <a:gd name="T30" fmla="*/ 21 w 28"/>
                <a:gd name="T31" fmla="*/ 7 h 28"/>
                <a:gd name="T32" fmla="*/ 13 w 28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6" y="26"/>
                    <a:pt x="4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11"/>
                    <a:pt x="1" y="7"/>
                    <a:pt x="4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8" y="10"/>
                    <a:pt x="28" y="18"/>
                    <a:pt x="22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0" y="26"/>
                    <a:pt x="16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8" y="5"/>
                    <a:pt x="6" y="7"/>
                  </a:cubicBezTo>
                  <a:cubicBezTo>
                    <a:pt x="4" y="9"/>
                    <a:pt x="2" y="11"/>
                    <a:pt x="2" y="14"/>
                  </a:cubicBezTo>
                  <a:cubicBezTo>
                    <a:pt x="2" y="17"/>
                    <a:pt x="4" y="20"/>
                    <a:pt x="6" y="22"/>
                  </a:cubicBezTo>
                  <a:cubicBezTo>
                    <a:pt x="10" y="26"/>
                    <a:pt x="16" y="26"/>
                    <a:pt x="20" y="22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5" y="17"/>
                    <a:pt x="25" y="11"/>
                    <a:pt x="21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9">
              <a:extLst>
                <a:ext uri="{FF2B5EF4-FFF2-40B4-BE49-F238E27FC236}">
                  <a16:creationId xmlns:a16="http://schemas.microsoft.com/office/drawing/2014/main" id="{E99EB111-6908-46AC-96F5-D52E2AD70D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134866" y="3840214"/>
              <a:ext cx="76647" cy="80557"/>
            </a:xfrm>
            <a:custGeom>
              <a:avLst/>
              <a:gdLst>
                <a:gd name="T0" fmla="*/ 15 w 28"/>
                <a:gd name="T1" fmla="*/ 28 h 28"/>
                <a:gd name="T2" fmla="*/ 6 w 28"/>
                <a:gd name="T3" fmla="*/ 24 h 28"/>
                <a:gd name="T4" fmla="*/ 5 w 28"/>
                <a:gd name="T5" fmla="*/ 5 h 28"/>
                <a:gd name="T6" fmla="*/ 24 w 28"/>
                <a:gd name="T7" fmla="*/ 5 h 28"/>
                <a:gd name="T8" fmla="*/ 28 w 28"/>
                <a:gd name="T9" fmla="*/ 14 h 28"/>
                <a:gd name="T10" fmla="*/ 24 w 28"/>
                <a:gd name="T11" fmla="*/ 23 h 28"/>
                <a:gd name="T12" fmla="*/ 24 w 28"/>
                <a:gd name="T13" fmla="*/ 24 h 28"/>
                <a:gd name="T14" fmla="*/ 15 w 28"/>
                <a:gd name="T15" fmla="*/ 28 h 28"/>
                <a:gd name="T16" fmla="*/ 15 w 28"/>
                <a:gd name="T17" fmla="*/ 4 h 28"/>
                <a:gd name="T18" fmla="*/ 8 w 28"/>
                <a:gd name="T19" fmla="*/ 7 h 28"/>
                <a:gd name="T20" fmla="*/ 7 w 28"/>
                <a:gd name="T21" fmla="*/ 22 h 28"/>
                <a:gd name="T22" fmla="*/ 22 w 28"/>
                <a:gd name="T23" fmla="*/ 22 h 28"/>
                <a:gd name="T24" fmla="*/ 22 w 28"/>
                <a:gd name="T25" fmla="*/ 22 h 28"/>
                <a:gd name="T26" fmla="*/ 25 w 28"/>
                <a:gd name="T27" fmla="*/ 14 h 28"/>
                <a:gd name="T28" fmla="*/ 22 w 28"/>
                <a:gd name="T29" fmla="*/ 7 h 28"/>
                <a:gd name="T30" fmla="*/ 15 w 28"/>
                <a:gd name="T31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" h="28">
                  <a:moveTo>
                    <a:pt x="15" y="28"/>
                  </a:moveTo>
                  <a:cubicBezTo>
                    <a:pt x="12" y="28"/>
                    <a:pt x="8" y="26"/>
                    <a:pt x="6" y="24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7" y="7"/>
                    <a:pt x="28" y="11"/>
                    <a:pt x="28" y="14"/>
                  </a:cubicBezTo>
                  <a:cubicBezTo>
                    <a:pt x="28" y="18"/>
                    <a:pt x="27" y="21"/>
                    <a:pt x="24" y="23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6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10" y="5"/>
                    <a:pt x="8" y="7"/>
                  </a:cubicBezTo>
                  <a:cubicBezTo>
                    <a:pt x="3" y="11"/>
                    <a:pt x="3" y="17"/>
                    <a:pt x="7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4" y="20"/>
                    <a:pt x="25" y="17"/>
                    <a:pt x="25" y="14"/>
                  </a:cubicBezTo>
                  <a:cubicBezTo>
                    <a:pt x="25" y="11"/>
                    <a:pt x="24" y="9"/>
                    <a:pt x="22" y="7"/>
                  </a:cubicBezTo>
                  <a:cubicBezTo>
                    <a:pt x="20" y="5"/>
                    <a:pt x="18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30">
              <a:extLst>
                <a:ext uri="{FF2B5EF4-FFF2-40B4-BE49-F238E27FC236}">
                  <a16:creationId xmlns:a16="http://schemas.microsoft.com/office/drawing/2014/main" id="{21B7F509-0B57-4E5A-B334-6D00405CB1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022218" y="3840214"/>
              <a:ext cx="76647" cy="80557"/>
            </a:xfrm>
            <a:custGeom>
              <a:avLst/>
              <a:gdLst>
                <a:gd name="T0" fmla="*/ 15 w 28"/>
                <a:gd name="T1" fmla="*/ 28 h 28"/>
                <a:gd name="T2" fmla="*/ 5 w 28"/>
                <a:gd name="T3" fmla="*/ 24 h 28"/>
                <a:gd name="T4" fmla="*/ 5 w 28"/>
                <a:gd name="T5" fmla="*/ 5 h 28"/>
                <a:gd name="T6" fmla="*/ 24 w 28"/>
                <a:gd name="T7" fmla="*/ 5 h 28"/>
                <a:gd name="T8" fmla="*/ 28 w 28"/>
                <a:gd name="T9" fmla="*/ 14 h 28"/>
                <a:gd name="T10" fmla="*/ 24 w 28"/>
                <a:gd name="T11" fmla="*/ 23 h 28"/>
                <a:gd name="T12" fmla="*/ 24 w 28"/>
                <a:gd name="T13" fmla="*/ 24 h 28"/>
                <a:gd name="T14" fmla="*/ 15 w 28"/>
                <a:gd name="T15" fmla="*/ 28 h 28"/>
                <a:gd name="T16" fmla="*/ 15 w 28"/>
                <a:gd name="T17" fmla="*/ 4 h 28"/>
                <a:gd name="T18" fmla="*/ 7 w 28"/>
                <a:gd name="T19" fmla="*/ 7 h 28"/>
                <a:gd name="T20" fmla="*/ 7 w 28"/>
                <a:gd name="T21" fmla="*/ 22 h 28"/>
                <a:gd name="T22" fmla="*/ 22 w 28"/>
                <a:gd name="T23" fmla="*/ 22 h 28"/>
                <a:gd name="T24" fmla="*/ 22 w 28"/>
                <a:gd name="T25" fmla="*/ 22 h 28"/>
                <a:gd name="T26" fmla="*/ 25 w 28"/>
                <a:gd name="T27" fmla="*/ 14 h 28"/>
                <a:gd name="T28" fmla="*/ 22 w 28"/>
                <a:gd name="T29" fmla="*/ 7 h 28"/>
                <a:gd name="T30" fmla="*/ 15 w 28"/>
                <a:gd name="T31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" h="28">
                  <a:moveTo>
                    <a:pt x="15" y="28"/>
                  </a:moveTo>
                  <a:cubicBezTo>
                    <a:pt x="11" y="28"/>
                    <a:pt x="8" y="26"/>
                    <a:pt x="5" y="24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7" y="7"/>
                    <a:pt x="28" y="11"/>
                    <a:pt x="28" y="14"/>
                  </a:cubicBezTo>
                  <a:cubicBezTo>
                    <a:pt x="28" y="18"/>
                    <a:pt x="27" y="21"/>
                    <a:pt x="24" y="23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6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7"/>
                    <a:pt x="7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4" y="20"/>
                    <a:pt x="25" y="17"/>
                    <a:pt x="25" y="14"/>
                  </a:cubicBezTo>
                  <a:cubicBezTo>
                    <a:pt x="25" y="11"/>
                    <a:pt x="24" y="9"/>
                    <a:pt x="22" y="7"/>
                  </a:cubicBezTo>
                  <a:cubicBezTo>
                    <a:pt x="20" y="5"/>
                    <a:pt x="17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31">
              <a:extLst>
                <a:ext uri="{FF2B5EF4-FFF2-40B4-BE49-F238E27FC236}">
                  <a16:creationId xmlns:a16="http://schemas.microsoft.com/office/drawing/2014/main" id="{60B67D9E-DE55-41A8-863D-BFC6182541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909570" y="3840214"/>
              <a:ext cx="80131" cy="80557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3 h 28"/>
                <a:gd name="T10" fmla="*/ 24 w 29"/>
                <a:gd name="T11" fmla="*/ 24 h 28"/>
                <a:gd name="T12" fmla="*/ 14 w 29"/>
                <a:gd name="T13" fmla="*/ 28 h 28"/>
                <a:gd name="T14" fmla="*/ 14 w 29"/>
                <a:gd name="T15" fmla="*/ 4 h 28"/>
                <a:gd name="T16" fmla="*/ 7 w 29"/>
                <a:gd name="T17" fmla="*/ 7 h 28"/>
                <a:gd name="T18" fmla="*/ 7 w 29"/>
                <a:gd name="T19" fmla="*/ 22 h 28"/>
                <a:gd name="T20" fmla="*/ 22 w 29"/>
                <a:gd name="T21" fmla="*/ 22 h 28"/>
                <a:gd name="T22" fmla="*/ 23 w 29"/>
                <a:gd name="T23" fmla="*/ 23 h 28"/>
                <a:gd name="T24" fmla="*/ 22 w 29"/>
                <a:gd name="T25" fmla="*/ 22 h 28"/>
                <a:gd name="T26" fmla="*/ 22 w 29"/>
                <a:gd name="T27" fmla="*/ 7 h 28"/>
                <a:gd name="T28" fmla="*/ 14 w 29"/>
                <a:gd name="T2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8" y="26"/>
                    <a:pt x="5" y="24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0"/>
                    <a:pt x="29" y="18"/>
                    <a:pt x="24" y="23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1" y="26"/>
                    <a:pt x="18" y="28"/>
                    <a:pt x="14" y="28"/>
                  </a:cubicBezTo>
                  <a:close/>
                  <a:moveTo>
                    <a:pt x="14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7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6" y="17"/>
                    <a:pt x="26" y="11"/>
                    <a:pt x="22" y="7"/>
                  </a:cubicBezTo>
                  <a:cubicBezTo>
                    <a:pt x="20" y="5"/>
                    <a:pt x="17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2">
              <a:extLst>
                <a:ext uri="{FF2B5EF4-FFF2-40B4-BE49-F238E27FC236}">
                  <a16:creationId xmlns:a16="http://schemas.microsoft.com/office/drawing/2014/main" id="{DCBCE54B-45F8-422D-A6E9-8808691CBC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346332" y="3840214"/>
              <a:ext cx="76647" cy="80557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4 h 28"/>
                <a:gd name="T6" fmla="*/ 4 w 28"/>
                <a:gd name="T7" fmla="*/ 5 h 28"/>
                <a:gd name="T8" fmla="*/ 23 w 28"/>
                <a:gd name="T9" fmla="*/ 5 h 28"/>
                <a:gd name="T10" fmla="*/ 23 w 28"/>
                <a:gd name="T11" fmla="*/ 23 h 28"/>
                <a:gd name="T12" fmla="*/ 23 w 28"/>
                <a:gd name="T13" fmla="*/ 24 h 28"/>
                <a:gd name="T14" fmla="*/ 13 w 28"/>
                <a:gd name="T15" fmla="*/ 28 h 28"/>
                <a:gd name="T16" fmla="*/ 13 w 28"/>
                <a:gd name="T17" fmla="*/ 4 h 28"/>
                <a:gd name="T18" fmla="*/ 6 w 28"/>
                <a:gd name="T19" fmla="*/ 7 h 28"/>
                <a:gd name="T20" fmla="*/ 3 w 28"/>
                <a:gd name="T21" fmla="*/ 14 h 28"/>
                <a:gd name="T22" fmla="*/ 6 w 28"/>
                <a:gd name="T23" fmla="*/ 22 h 28"/>
                <a:gd name="T24" fmla="*/ 21 w 28"/>
                <a:gd name="T25" fmla="*/ 22 h 28"/>
                <a:gd name="T26" fmla="*/ 22 w 28"/>
                <a:gd name="T27" fmla="*/ 23 h 28"/>
                <a:gd name="T28" fmla="*/ 21 w 28"/>
                <a:gd name="T29" fmla="*/ 22 h 28"/>
                <a:gd name="T30" fmla="*/ 21 w 28"/>
                <a:gd name="T31" fmla="*/ 7 h 28"/>
                <a:gd name="T32" fmla="*/ 13 w 28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7" y="26"/>
                    <a:pt x="4" y="24"/>
                  </a:cubicBezTo>
                  <a:cubicBezTo>
                    <a:pt x="2" y="21"/>
                    <a:pt x="0" y="18"/>
                    <a:pt x="0" y="14"/>
                  </a:cubicBezTo>
                  <a:cubicBezTo>
                    <a:pt x="0" y="11"/>
                    <a:pt x="2" y="7"/>
                    <a:pt x="4" y="5"/>
                  </a:cubicBezTo>
                  <a:cubicBezTo>
                    <a:pt x="9" y="0"/>
                    <a:pt x="18" y="0"/>
                    <a:pt x="23" y="5"/>
                  </a:cubicBezTo>
                  <a:cubicBezTo>
                    <a:pt x="28" y="10"/>
                    <a:pt x="28" y="18"/>
                    <a:pt x="23" y="23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0" y="26"/>
                    <a:pt x="17" y="28"/>
                    <a:pt x="13" y="28"/>
                  </a:cubicBezTo>
                  <a:close/>
                  <a:moveTo>
                    <a:pt x="13" y="4"/>
                  </a:moveTo>
                  <a:cubicBezTo>
                    <a:pt x="11" y="4"/>
                    <a:pt x="8" y="5"/>
                    <a:pt x="6" y="7"/>
                  </a:cubicBezTo>
                  <a:cubicBezTo>
                    <a:pt x="4" y="9"/>
                    <a:pt x="3" y="11"/>
                    <a:pt x="3" y="14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7" y="26"/>
                    <a:pt x="21" y="22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5" y="17"/>
                    <a:pt x="25" y="11"/>
                    <a:pt x="21" y="7"/>
                  </a:cubicBezTo>
                  <a:cubicBezTo>
                    <a:pt x="19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3">
              <a:extLst>
                <a:ext uri="{FF2B5EF4-FFF2-40B4-BE49-F238E27FC236}">
                  <a16:creationId xmlns:a16="http://schemas.microsoft.com/office/drawing/2014/main" id="{84A86A6D-D851-474F-A11A-B574DFAA14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233684" y="3843821"/>
              <a:ext cx="76647" cy="76950"/>
            </a:xfrm>
            <a:custGeom>
              <a:avLst/>
              <a:gdLst>
                <a:gd name="T0" fmla="*/ 13 w 28"/>
                <a:gd name="T1" fmla="*/ 27 h 27"/>
                <a:gd name="T2" fmla="*/ 4 w 28"/>
                <a:gd name="T3" fmla="*/ 23 h 27"/>
                <a:gd name="T4" fmla="*/ 0 w 28"/>
                <a:gd name="T5" fmla="*/ 13 h 27"/>
                <a:gd name="T6" fmla="*/ 4 w 28"/>
                <a:gd name="T7" fmla="*/ 4 h 27"/>
                <a:gd name="T8" fmla="*/ 13 w 28"/>
                <a:gd name="T9" fmla="*/ 0 h 27"/>
                <a:gd name="T10" fmla="*/ 22 w 28"/>
                <a:gd name="T11" fmla="*/ 4 h 27"/>
                <a:gd name="T12" fmla="*/ 23 w 28"/>
                <a:gd name="T13" fmla="*/ 22 h 27"/>
                <a:gd name="T14" fmla="*/ 22 w 28"/>
                <a:gd name="T15" fmla="*/ 23 h 27"/>
                <a:gd name="T16" fmla="*/ 13 w 28"/>
                <a:gd name="T17" fmla="*/ 27 h 27"/>
                <a:gd name="T18" fmla="*/ 13 w 28"/>
                <a:gd name="T19" fmla="*/ 3 h 27"/>
                <a:gd name="T20" fmla="*/ 6 w 28"/>
                <a:gd name="T21" fmla="*/ 6 h 27"/>
                <a:gd name="T22" fmla="*/ 3 w 28"/>
                <a:gd name="T23" fmla="*/ 13 h 27"/>
                <a:gd name="T24" fmla="*/ 6 w 28"/>
                <a:gd name="T25" fmla="*/ 21 h 27"/>
                <a:gd name="T26" fmla="*/ 20 w 28"/>
                <a:gd name="T27" fmla="*/ 21 h 27"/>
                <a:gd name="T28" fmla="*/ 22 w 28"/>
                <a:gd name="T29" fmla="*/ 22 h 27"/>
                <a:gd name="T30" fmla="*/ 21 w 28"/>
                <a:gd name="T31" fmla="*/ 21 h 27"/>
                <a:gd name="T32" fmla="*/ 21 w 28"/>
                <a:gd name="T33" fmla="*/ 6 h 27"/>
                <a:gd name="T34" fmla="*/ 13 w 28"/>
                <a:gd name="T3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" h="27">
                  <a:moveTo>
                    <a:pt x="13" y="27"/>
                  </a:moveTo>
                  <a:cubicBezTo>
                    <a:pt x="10" y="27"/>
                    <a:pt x="6" y="25"/>
                    <a:pt x="4" y="23"/>
                  </a:cubicBezTo>
                  <a:cubicBezTo>
                    <a:pt x="1" y="20"/>
                    <a:pt x="0" y="17"/>
                    <a:pt x="0" y="13"/>
                  </a:cubicBezTo>
                  <a:cubicBezTo>
                    <a:pt x="0" y="10"/>
                    <a:pt x="1" y="6"/>
                    <a:pt x="4" y="4"/>
                  </a:cubicBezTo>
                  <a:cubicBezTo>
                    <a:pt x="6" y="1"/>
                    <a:pt x="10" y="0"/>
                    <a:pt x="13" y="0"/>
                  </a:cubicBezTo>
                  <a:cubicBezTo>
                    <a:pt x="17" y="0"/>
                    <a:pt x="20" y="1"/>
                    <a:pt x="22" y="4"/>
                  </a:cubicBezTo>
                  <a:cubicBezTo>
                    <a:pt x="28" y="9"/>
                    <a:pt x="28" y="17"/>
                    <a:pt x="23" y="22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7" y="27"/>
                    <a:pt x="13" y="27"/>
                  </a:cubicBezTo>
                  <a:close/>
                  <a:moveTo>
                    <a:pt x="13" y="3"/>
                  </a:moveTo>
                  <a:cubicBezTo>
                    <a:pt x="10" y="3"/>
                    <a:pt x="8" y="4"/>
                    <a:pt x="6" y="6"/>
                  </a:cubicBezTo>
                  <a:cubicBezTo>
                    <a:pt x="4" y="8"/>
                    <a:pt x="3" y="10"/>
                    <a:pt x="3" y="13"/>
                  </a:cubicBezTo>
                  <a:cubicBezTo>
                    <a:pt x="3" y="16"/>
                    <a:pt x="4" y="19"/>
                    <a:pt x="6" y="21"/>
                  </a:cubicBezTo>
                  <a:cubicBezTo>
                    <a:pt x="10" y="25"/>
                    <a:pt x="16" y="25"/>
                    <a:pt x="20" y="21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5" y="16"/>
                    <a:pt x="25" y="10"/>
                    <a:pt x="21" y="6"/>
                  </a:cubicBezTo>
                  <a:cubicBezTo>
                    <a:pt x="18" y="4"/>
                    <a:pt x="16" y="3"/>
                    <a:pt x="13" y="3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4">
              <a:extLst>
                <a:ext uri="{FF2B5EF4-FFF2-40B4-BE49-F238E27FC236}">
                  <a16:creationId xmlns:a16="http://schemas.microsoft.com/office/drawing/2014/main" id="{674947D6-9306-45A9-838B-5B62D6400E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121037" y="3840214"/>
              <a:ext cx="74324" cy="80557"/>
            </a:xfrm>
            <a:custGeom>
              <a:avLst/>
              <a:gdLst>
                <a:gd name="T0" fmla="*/ 13 w 27"/>
                <a:gd name="T1" fmla="*/ 28 h 28"/>
                <a:gd name="T2" fmla="*/ 4 w 27"/>
                <a:gd name="T3" fmla="*/ 24 h 28"/>
                <a:gd name="T4" fmla="*/ 0 w 27"/>
                <a:gd name="T5" fmla="*/ 14 h 28"/>
                <a:gd name="T6" fmla="*/ 3 w 27"/>
                <a:gd name="T7" fmla="*/ 5 h 28"/>
                <a:gd name="T8" fmla="*/ 22 w 27"/>
                <a:gd name="T9" fmla="*/ 5 h 28"/>
                <a:gd name="T10" fmla="*/ 22 w 27"/>
                <a:gd name="T11" fmla="*/ 23 h 28"/>
                <a:gd name="T12" fmla="*/ 22 w 27"/>
                <a:gd name="T13" fmla="*/ 24 h 28"/>
                <a:gd name="T14" fmla="*/ 13 w 27"/>
                <a:gd name="T15" fmla="*/ 28 h 28"/>
                <a:gd name="T16" fmla="*/ 13 w 27"/>
                <a:gd name="T17" fmla="*/ 4 h 28"/>
                <a:gd name="T18" fmla="*/ 6 w 27"/>
                <a:gd name="T19" fmla="*/ 7 h 28"/>
                <a:gd name="T20" fmla="*/ 2 w 27"/>
                <a:gd name="T21" fmla="*/ 14 h 28"/>
                <a:gd name="T22" fmla="*/ 5 w 27"/>
                <a:gd name="T23" fmla="*/ 22 h 28"/>
                <a:gd name="T24" fmla="*/ 20 w 27"/>
                <a:gd name="T25" fmla="*/ 22 h 28"/>
                <a:gd name="T26" fmla="*/ 21 w 27"/>
                <a:gd name="T27" fmla="*/ 23 h 28"/>
                <a:gd name="T28" fmla="*/ 20 w 27"/>
                <a:gd name="T29" fmla="*/ 22 h 28"/>
                <a:gd name="T30" fmla="*/ 20 w 27"/>
                <a:gd name="T31" fmla="*/ 7 h 28"/>
                <a:gd name="T32" fmla="*/ 13 w 27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28">
                  <a:moveTo>
                    <a:pt x="13" y="28"/>
                  </a:moveTo>
                  <a:cubicBezTo>
                    <a:pt x="9" y="28"/>
                    <a:pt x="6" y="26"/>
                    <a:pt x="4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11"/>
                    <a:pt x="1" y="7"/>
                    <a:pt x="3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7" y="10"/>
                    <a:pt x="27" y="18"/>
                    <a:pt x="22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0" y="26"/>
                    <a:pt x="16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7" y="5"/>
                    <a:pt x="6" y="7"/>
                  </a:cubicBezTo>
                  <a:cubicBezTo>
                    <a:pt x="3" y="9"/>
                    <a:pt x="2" y="11"/>
                    <a:pt x="2" y="14"/>
                  </a:cubicBezTo>
                  <a:cubicBezTo>
                    <a:pt x="2" y="17"/>
                    <a:pt x="3" y="20"/>
                    <a:pt x="5" y="22"/>
                  </a:cubicBezTo>
                  <a:cubicBezTo>
                    <a:pt x="10" y="26"/>
                    <a:pt x="16" y="26"/>
                    <a:pt x="20" y="22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4" y="17"/>
                    <a:pt x="24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5">
              <a:extLst>
                <a:ext uri="{FF2B5EF4-FFF2-40B4-BE49-F238E27FC236}">
                  <a16:creationId xmlns:a16="http://schemas.microsoft.com/office/drawing/2014/main" id="{F2465920-9E51-4DB5-8E74-A5D26BE2DD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73950" y="3840214"/>
              <a:ext cx="78970" cy="80557"/>
            </a:xfrm>
            <a:custGeom>
              <a:avLst/>
              <a:gdLst>
                <a:gd name="T0" fmla="*/ 15 w 29"/>
                <a:gd name="T1" fmla="*/ 28 h 28"/>
                <a:gd name="T2" fmla="*/ 6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3 h 28"/>
                <a:gd name="T10" fmla="*/ 24 w 29"/>
                <a:gd name="T11" fmla="*/ 24 h 28"/>
                <a:gd name="T12" fmla="*/ 15 w 29"/>
                <a:gd name="T13" fmla="*/ 28 h 28"/>
                <a:gd name="T14" fmla="*/ 15 w 29"/>
                <a:gd name="T15" fmla="*/ 4 h 28"/>
                <a:gd name="T16" fmla="*/ 7 w 29"/>
                <a:gd name="T17" fmla="*/ 7 h 28"/>
                <a:gd name="T18" fmla="*/ 7 w 29"/>
                <a:gd name="T19" fmla="*/ 22 h 28"/>
                <a:gd name="T20" fmla="*/ 22 w 29"/>
                <a:gd name="T21" fmla="*/ 22 h 28"/>
                <a:gd name="T22" fmla="*/ 23 w 29"/>
                <a:gd name="T23" fmla="*/ 23 h 28"/>
                <a:gd name="T24" fmla="*/ 22 w 29"/>
                <a:gd name="T25" fmla="*/ 22 h 28"/>
                <a:gd name="T26" fmla="*/ 22 w 29"/>
                <a:gd name="T27" fmla="*/ 7 h 28"/>
                <a:gd name="T28" fmla="*/ 15 w 29"/>
                <a:gd name="T2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cubicBezTo>
                    <a:pt x="11" y="28"/>
                    <a:pt x="8" y="26"/>
                    <a:pt x="6" y="24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9" y="10"/>
                    <a:pt x="29" y="18"/>
                    <a:pt x="24" y="23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1" y="26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7"/>
                    <a:pt x="7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6" y="17"/>
                    <a:pt x="26" y="11"/>
                    <a:pt x="22" y="7"/>
                  </a:cubicBezTo>
                  <a:cubicBezTo>
                    <a:pt x="20" y="5"/>
                    <a:pt x="17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6">
              <a:extLst>
                <a:ext uri="{FF2B5EF4-FFF2-40B4-BE49-F238E27FC236}">
                  <a16:creationId xmlns:a16="http://schemas.microsoft.com/office/drawing/2014/main" id="{451ECEAD-4F10-4BE7-B89A-4EE754128B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458980" y="3843821"/>
              <a:ext cx="76647" cy="76950"/>
            </a:xfrm>
            <a:custGeom>
              <a:avLst/>
              <a:gdLst>
                <a:gd name="T0" fmla="*/ 14 w 28"/>
                <a:gd name="T1" fmla="*/ 27 h 27"/>
                <a:gd name="T2" fmla="*/ 4 w 28"/>
                <a:gd name="T3" fmla="*/ 23 h 27"/>
                <a:gd name="T4" fmla="*/ 0 w 28"/>
                <a:gd name="T5" fmla="*/ 13 h 27"/>
                <a:gd name="T6" fmla="*/ 4 w 28"/>
                <a:gd name="T7" fmla="*/ 4 h 27"/>
                <a:gd name="T8" fmla="*/ 14 w 28"/>
                <a:gd name="T9" fmla="*/ 0 h 27"/>
                <a:gd name="T10" fmla="*/ 23 w 28"/>
                <a:gd name="T11" fmla="*/ 4 h 27"/>
                <a:gd name="T12" fmla="*/ 23 w 28"/>
                <a:gd name="T13" fmla="*/ 22 h 27"/>
                <a:gd name="T14" fmla="*/ 23 w 28"/>
                <a:gd name="T15" fmla="*/ 23 h 27"/>
                <a:gd name="T16" fmla="*/ 14 w 28"/>
                <a:gd name="T17" fmla="*/ 27 h 27"/>
                <a:gd name="T18" fmla="*/ 14 w 28"/>
                <a:gd name="T19" fmla="*/ 3 h 27"/>
                <a:gd name="T20" fmla="*/ 6 w 28"/>
                <a:gd name="T21" fmla="*/ 6 h 27"/>
                <a:gd name="T22" fmla="*/ 3 w 28"/>
                <a:gd name="T23" fmla="*/ 13 h 27"/>
                <a:gd name="T24" fmla="*/ 6 w 28"/>
                <a:gd name="T25" fmla="*/ 21 h 27"/>
                <a:gd name="T26" fmla="*/ 21 w 28"/>
                <a:gd name="T27" fmla="*/ 21 h 27"/>
                <a:gd name="T28" fmla="*/ 22 w 28"/>
                <a:gd name="T29" fmla="*/ 22 h 27"/>
                <a:gd name="T30" fmla="*/ 21 w 28"/>
                <a:gd name="T31" fmla="*/ 21 h 27"/>
                <a:gd name="T32" fmla="*/ 21 w 28"/>
                <a:gd name="T33" fmla="*/ 6 h 27"/>
                <a:gd name="T34" fmla="*/ 14 w 28"/>
                <a:gd name="T3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" h="27">
                  <a:moveTo>
                    <a:pt x="14" y="27"/>
                  </a:moveTo>
                  <a:cubicBezTo>
                    <a:pt x="10" y="27"/>
                    <a:pt x="7" y="25"/>
                    <a:pt x="4" y="23"/>
                  </a:cubicBezTo>
                  <a:cubicBezTo>
                    <a:pt x="2" y="20"/>
                    <a:pt x="0" y="17"/>
                    <a:pt x="0" y="13"/>
                  </a:cubicBezTo>
                  <a:cubicBezTo>
                    <a:pt x="0" y="10"/>
                    <a:pt x="2" y="6"/>
                    <a:pt x="4" y="4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17" y="0"/>
                    <a:pt x="20" y="1"/>
                    <a:pt x="23" y="4"/>
                  </a:cubicBezTo>
                  <a:cubicBezTo>
                    <a:pt x="28" y="9"/>
                    <a:pt x="28" y="17"/>
                    <a:pt x="23" y="22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0" y="25"/>
                    <a:pt x="17" y="27"/>
                    <a:pt x="14" y="27"/>
                  </a:cubicBezTo>
                  <a:close/>
                  <a:moveTo>
                    <a:pt x="14" y="3"/>
                  </a:moveTo>
                  <a:cubicBezTo>
                    <a:pt x="11" y="3"/>
                    <a:pt x="8" y="4"/>
                    <a:pt x="6" y="6"/>
                  </a:cubicBezTo>
                  <a:cubicBezTo>
                    <a:pt x="4" y="8"/>
                    <a:pt x="3" y="10"/>
                    <a:pt x="3" y="13"/>
                  </a:cubicBezTo>
                  <a:cubicBezTo>
                    <a:pt x="3" y="16"/>
                    <a:pt x="4" y="19"/>
                    <a:pt x="6" y="21"/>
                  </a:cubicBezTo>
                  <a:cubicBezTo>
                    <a:pt x="10" y="25"/>
                    <a:pt x="17" y="25"/>
                    <a:pt x="21" y="21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5" y="16"/>
                    <a:pt x="25" y="10"/>
                    <a:pt x="21" y="6"/>
                  </a:cubicBezTo>
                  <a:cubicBezTo>
                    <a:pt x="19" y="4"/>
                    <a:pt x="16" y="3"/>
                    <a:pt x="14" y="3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7">
              <a:extLst>
                <a:ext uri="{FF2B5EF4-FFF2-40B4-BE49-F238E27FC236}">
                  <a16:creationId xmlns:a16="http://schemas.microsoft.com/office/drawing/2014/main" id="{435FD895-2AF5-4234-A9BD-7E2EAB1DA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794600" y="3843821"/>
              <a:ext cx="72002" cy="73342"/>
            </a:xfrm>
            <a:custGeom>
              <a:avLst/>
              <a:gdLst>
                <a:gd name="T0" fmla="*/ 22 w 26"/>
                <a:gd name="T1" fmla="*/ 22 h 26"/>
                <a:gd name="T2" fmla="*/ 22 w 26"/>
                <a:gd name="T3" fmla="*/ 22 h 26"/>
                <a:gd name="T4" fmla="*/ 5 w 26"/>
                <a:gd name="T5" fmla="*/ 22 h 26"/>
                <a:gd name="T6" fmla="*/ 5 w 26"/>
                <a:gd name="T7" fmla="*/ 22 h 26"/>
                <a:gd name="T8" fmla="*/ 5 w 26"/>
                <a:gd name="T9" fmla="*/ 5 h 26"/>
                <a:gd name="T10" fmla="*/ 5 w 26"/>
                <a:gd name="T11" fmla="*/ 5 h 26"/>
                <a:gd name="T12" fmla="*/ 22 w 26"/>
                <a:gd name="T13" fmla="*/ 5 h 26"/>
                <a:gd name="T14" fmla="*/ 22 w 26"/>
                <a:gd name="T15" fmla="*/ 5 h 26"/>
                <a:gd name="T16" fmla="*/ 22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17" y="26"/>
                    <a:pt x="10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" y="0"/>
                    <a:pt x="17" y="0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6" y="10"/>
                    <a:pt x="26" y="17"/>
                    <a:pt x="22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8">
              <a:extLst>
                <a:ext uri="{FF2B5EF4-FFF2-40B4-BE49-F238E27FC236}">
                  <a16:creationId xmlns:a16="http://schemas.microsoft.com/office/drawing/2014/main" id="{25F9FD00-B45A-491A-8FAC-C0D4F0E96163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81952" y="3843821"/>
              <a:ext cx="72002" cy="73342"/>
            </a:xfrm>
            <a:custGeom>
              <a:avLst/>
              <a:gdLst>
                <a:gd name="T0" fmla="*/ 21 w 26"/>
                <a:gd name="T1" fmla="*/ 22 h 26"/>
                <a:gd name="T2" fmla="*/ 21 w 26"/>
                <a:gd name="T3" fmla="*/ 22 h 26"/>
                <a:gd name="T4" fmla="*/ 5 w 26"/>
                <a:gd name="T5" fmla="*/ 22 h 26"/>
                <a:gd name="T6" fmla="*/ 5 w 26"/>
                <a:gd name="T7" fmla="*/ 22 h 26"/>
                <a:gd name="T8" fmla="*/ 5 w 26"/>
                <a:gd name="T9" fmla="*/ 5 h 26"/>
                <a:gd name="T10" fmla="*/ 5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2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17" y="26"/>
                    <a:pt x="9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9" y="0"/>
                    <a:pt x="17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10"/>
                    <a:pt x="26" y="17"/>
                    <a:pt x="21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9">
              <a:extLst>
                <a:ext uri="{FF2B5EF4-FFF2-40B4-BE49-F238E27FC236}">
                  <a16:creationId xmlns:a16="http://schemas.microsoft.com/office/drawing/2014/main" id="{92D4329C-58AC-4EE9-B8E1-3891050AA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29059" y="3843821"/>
              <a:ext cx="70840" cy="73342"/>
            </a:xfrm>
            <a:custGeom>
              <a:avLst/>
              <a:gdLst>
                <a:gd name="T0" fmla="*/ 21 w 26"/>
                <a:gd name="T1" fmla="*/ 22 h 26"/>
                <a:gd name="T2" fmla="*/ 21 w 26"/>
                <a:gd name="T3" fmla="*/ 22 h 26"/>
                <a:gd name="T4" fmla="*/ 5 w 26"/>
                <a:gd name="T5" fmla="*/ 22 h 26"/>
                <a:gd name="T6" fmla="*/ 4 w 26"/>
                <a:gd name="T7" fmla="*/ 22 h 26"/>
                <a:gd name="T8" fmla="*/ 4 w 26"/>
                <a:gd name="T9" fmla="*/ 5 h 26"/>
                <a:gd name="T10" fmla="*/ 5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2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17" y="26"/>
                    <a:pt x="9" y="26"/>
                    <a:pt x="5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0" y="17"/>
                    <a:pt x="0" y="10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9" y="0"/>
                    <a:pt x="17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10"/>
                    <a:pt x="26" y="17"/>
                    <a:pt x="21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40">
              <a:extLst>
                <a:ext uri="{FF2B5EF4-FFF2-40B4-BE49-F238E27FC236}">
                  <a16:creationId xmlns:a16="http://schemas.microsoft.com/office/drawing/2014/main" id="{078AE43B-C57B-4073-B299-CC30B33D2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16411" y="3843821"/>
              <a:ext cx="70840" cy="73342"/>
            </a:xfrm>
            <a:custGeom>
              <a:avLst/>
              <a:gdLst>
                <a:gd name="T0" fmla="*/ 21 w 26"/>
                <a:gd name="T1" fmla="*/ 22 h 26"/>
                <a:gd name="T2" fmla="*/ 21 w 26"/>
                <a:gd name="T3" fmla="*/ 22 h 26"/>
                <a:gd name="T4" fmla="*/ 4 w 26"/>
                <a:gd name="T5" fmla="*/ 22 h 26"/>
                <a:gd name="T6" fmla="*/ 4 w 26"/>
                <a:gd name="T7" fmla="*/ 22 h 26"/>
                <a:gd name="T8" fmla="*/ 4 w 26"/>
                <a:gd name="T9" fmla="*/ 5 h 26"/>
                <a:gd name="T10" fmla="*/ 4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2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16" y="26"/>
                    <a:pt x="9" y="26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0" y="17"/>
                    <a:pt x="0" y="10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9" y="0"/>
                    <a:pt x="16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10"/>
                    <a:pt x="26" y="17"/>
                    <a:pt x="21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41">
              <a:extLst>
                <a:ext uri="{FF2B5EF4-FFF2-40B4-BE49-F238E27FC236}">
                  <a16:creationId xmlns:a16="http://schemas.microsoft.com/office/drawing/2014/main" id="{D0BBD99C-0BE6-4247-A1E8-D1B12B712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-3907248" y="3843821"/>
              <a:ext cx="74324" cy="73342"/>
            </a:xfrm>
            <a:custGeom>
              <a:avLst/>
              <a:gdLst>
                <a:gd name="T0" fmla="*/ 22 w 27"/>
                <a:gd name="T1" fmla="*/ 22 h 26"/>
                <a:gd name="T2" fmla="*/ 22 w 27"/>
                <a:gd name="T3" fmla="*/ 22 h 26"/>
                <a:gd name="T4" fmla="*/ 5 w 27"/>
                <a:gd name="T5" fmla="*/ 22 h 26"/>
                <a:gd name="T6" fmla="*/ 5 w 27"/>
                <a:gd name="T7" fmla="*/ 22 h 26"/>
                <a:gd name="T8" fmla="*/ 5 w 27"/>
                <a:gd name="T9" fmla="*/ 5 h 26"/>
                <a:gd name="T10" fmla="*/ 5 w 27"/>
                <a:gd name="T11" fmla="*/ 5 h 26"/>
                <a:gd name="T12" fmla="*/ 22 w 27"/>
                <a:gd name="T13" fmla="*/ 5 h 26"/>
                <a:gd name="T14" fmla="*/ 22 w 27"/>
                <a:gd name="T15" fmla="*/ 5 h 26"/>
                <a:gd name="T16" fmla="*/ 22 w 27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26">
                  <a:moveTo>
                    <a:pt x="2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17" y="26"/>
                    <a:pt x="10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" y="0"/>
                    <a:pt x="17" y="0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7" y="10"/>
                    <a:pt x="27" y="17"/>
                    <a:pt x="22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42">
              <a:extLst>
                <a:ext uri="{FF2B5EF4-FFF2-40B4-BE49-F238E27FC236}">
                  <a16:creationId xmlns:a16="http://schemas.microsoft.com/office/drawing/2014/main" id="{00F47D37-490A-4E7A-934F-536A5F427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346332" y="3843821"/>
              <a:ext cx="70840" cy="73342"/>
            </a:xfrm>
            <a:custGeom>
              <a:avLst/>
              <a:gdLst>
                <a:gd name="T0" fmla="*/ 22 w 26"/>
                <a:gd name="T1" fmla="*/ 22 h 26"/>
                <a:gd name="T2" fmla="*/ 22 w 26"/>
                <a:gd name="T3" fmla="*/ 22 h 26"/>
                <a:gd name="T4" fmla="*/ 5 w 26"/>
                <a:gd name="T5" fmla="*/ 22 h 26"/>
                <a:gd name="T6" fmla="*/ 5 w 26"/>
                <a:gd name="T7" fmla="*/ 22 h 26"/>
                <a:gd name="T8" fmla="*/ 5 w 26"/>
                <a:gd name="T9" fmla="*/ 5 h 26"/>
                <a:gd name="T10" fmla="*/ 5 w 26"/>
                <a:gd name="T11" fmla="*/ 5 h 26"/>
                <a:gd name="T12" fmla="*/ 22 w 26"/>
                <a:gd name="T13" fmla="*/ 5 h 26"/>
                <a:gd name="T14" fmla="*/ 22 w 26"/>
                <a:gd name="T15" fmla="*/ 5 h 26"/>
                <a:gd name="T16" fmla="*/ 22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17" y="26"/>
                    <a:pt x="10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" y="0"/>
                    <a:pt x="17" y="0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6" y="10"/>
                    <a:pt x="26" y="17"/>
                    <a:pt x="22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3">
              <a:extLst>
                <a:ext uri="{FF2B5EF4-FFF2-40B4-BE49-F238E27FC236}">
                  <a16:creationId xmlns:a16="http://schemas.microsoft.com/office/drawing/2014/main" id="{465F888B-6B8C-4E5A-AA93-15BA56337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-3569305" y="3843821"/>
              <a:ext cx="72002" cy="73342"/>
            </a:xfrm>
            <a:custGeom>
              <a:avLst/>
              <a:gdLst>
                <a:gd name="T0" fmla="*/ 21 w 26"/>
                <a:gd name="T1" fmla="*/ 22 h 26"/>
                <a:gd name="T2" fmla="*/ 21 w 26"/>
                <a:gd name="T3" fmla="*/ 22 h 26"/>
                <a:gd name="T4" fmla="*/ 4 w 26"/>
                <a:gd name="T5" fmla="*/ 22 h 26"/>
                <a:gd name="T6" fmla="*/ 4 w 26"/>
                <a:gd name="T7" fmla="*/ 22 h 26"/>
                <a:gd name="T8" fmla="*/ 4 w 26"/>
                <a:gd name="T9" fmla="*/ 5 h 26"/>
                <a:gd name="T10" fmla="*/ 4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2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16" y="26"/>
                    <a:pt x="9" y="26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0" y="17"/>
                    <a:pt x="0" y="10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9" y="0"/>
                    <a:pt x="16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10"/>
                    <a:pt x="26" y="17"/>
                    <a:pt x="21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4">
              <a:extLst>
                <a:ext uri="{FF2B5EF4-FFF2-40B4-BE49-F238E27FC236}">
                  <a16:creationId xmlns:a16="http://schemas.microsoft.com/office/drawing/2014/main" id="{E278AB19-0B30-4B12-B24E-D8CFA2806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-3458980" y="3843821"/>
              <a:ext cx="74324" cy="73342"/>
            </a:xfrm>
            <a:custGeom>
              <a:avLst/>
              <a:gdLst>
                <a:gd name="T0" fmla="*/ 22 w 27"/>
                <a:gd name="T1" fmla="*/ 22 h 26"/>
                <a:gd name="T2" fmla="*/ 22 w 27"/>
                <a:gd name="T3" fmla="*/ 22 h 26"/>
                <a:gd name="T4" fmla="*/ 5 w 27"/>
                <a:gd name="T5" fmla="*/ 22 h 26"/>
                <a:gd name="T6" fmla="*/ 5 w 27"/>
                <a:gd name="T7" fmla="*/ 22 h 26"/>
                <a:gd name="T8" fmla="*/ 5 w 27"/>
                <a:gd name="T9" fmla="*/ 5 h 26"/>
                <a:gd name="T10" fmla="*/ 5 w 27"/>
                <a:gd name="T11" fmla="*/ 5 h 26"/>
                <a:gd name="T12" fmla="*/ 22 w 27"/>
                <a:gd name="T13" fmla="*/ 5 h 26"/>
                <a:gd name="T14" fmla="*/ 22 w 27"/>
                <a:gd name="T15" fmla="*/ 5 h 26"/>
                <a:gd name="T16" fmla="*/ 22 w 27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26">
                  <a:moveTo>
                    <a:pt x="2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17" y="26"/>
                    <a:pt x="10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" y="0"/>
                    <a:pt x="17" y="0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7" y="10"/>
                    <a:pt x="27" y="17"/>
                    <a:pt x="22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4" name="Group 283">
            <a:extLst>
              <a:ext uri="{FF2B5EF4-FFF2-40B4-BE49-F238E27FC236}">
                <a16:creationId xmlns:a16="http://schemas.microsoft.com/office/drawing/2014/main" id="{0FA21354-20B8-4048-B30B-8E9D9ADBE166}"/>
              </a:ext>
            </a:extLst>
          </p:cNvPr>
          <p:cNvGrpSpPr/>
          <p:nvPr/>
        </p:nvGrpSpPr>
        <p:grpSpPr>
          <a:xfrm>
            <a:off x="751217" y="8146799"/>
            <a:ext cx="1088153" cy="79354"/>
            <a:chOff x="-4134866" y="4369242"/>
            <a:chExt cx="1088153" cy="79354"/>
          </a:xfrm>
        </p:grpSpPr>
        <p:sp>
          <p:nvSpPr>
            <p:cNvPr id="148" name="Freeform 149">
              <a:extLst>
                <a:ext uri="{FF2B5EF4-FFF2-40B4-BE49-F238E27FC236}">
                  <a16:creationId xmlns:a16="http://schemas.microsoft.com/office/drawing/2014/main" id="{EA8D8C4E-F376-4F31-9803-983EFA135D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796923" y="4369242"/>
              <a:ext cx="80131" cy="79354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4 h 28"/>
                <a:gd name="T10" fmla="*/ 14 w 29"/>
                <a:gd name="T11" fmla="*/ 28 h 28"/>
                <a:gd name="T12" fmla="*/ 14 w 29"/>
                <a:gd name="T13" fmla="*/ 4 h 28"/>
                <a:gd name="T14" fmla="*/ 7 w 29"/>
                <a:gd name="T15" fmla="*/ 7 h 28"/>
                <a:gd name="T16" fmla="*/ 7 w 29"/>
                <a:gd name="T17" fmla="*/ 22 h 28"/>
                <a:gd name="T18" fmla="*/ 22 w 29"/>
                <a:gd name="T19" fmla="*/ 22 h 28"/>
                <a:gd name="T20" fmla="*/ 22 w 29"/>
                <a:gd name="T21" fmla="*/ 7 h 28"/>
                <a:gd name="T22" fmla="*/ 14 w 29"/>
                <a:gd name="T2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7" y="27"/>
                    <a:pt x="5" y="24"/>
                  </a:cubicBezTo>
                  <a:cubicBezTo>
                    <a:pt x="0" y="19"/>
                    <a:pt x="0" y="11"/>
                    <a:pt x="5" y="5"/>
                  </a:cubicBezTo>
                  <a:cubicBezTo>
                    <a:pt x="10" y="0"/>
                    <a:pt x="18" y="0"/>
                    <a:pt x="24" y="5"/>
                  </a:cubicBezTo>
                  <a:cubicBezTo>
                    <a:pt x="29" y="11"/>
                    <a:pt x="29" y="19"/>
                    <a:pt x="24" y="24"/>
                  </a:cubicBezTo>
                  <a:cubicBezTo>
                    <a:pt x="21" y="27"/>
                    <a:pt x="18" y="28"/>
                    <a:pt x="14" y="28"/>
                  </a:cubicBezTo>
                  <a:close/>
                  <a:moveTo>
                    <a:pt x="14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1"/>
                    <a:pt x="22" y="7"/>
                  </a:cubicBezTo>
                  <a:cubicBezTo>
                    <a:pt x="20" y="5"/>
                    <a:pt x="17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50">
              <a:extLst>
                <a:ext uri="{FF2B5EF4-FFF2-40B4-BE49-F238E27FC236}">
                  <a16:creationId xmlns:a16="http://schemas.microsoft.com/office/drawing/2014/main" id="{F8CC550B-788B-4F40-9A82-C305E4EBCE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686598" y="4369242"/>
              <a:ext cx="82453" cy="79354"/>
            </a:xfrm>
            <a:custGeom>
              <a:avLst/>
              <a:gdLst>
                <a:gd name="T0" fmla="*/ 15 w 30"/>
                <a:gd name="T1" fmla="*/ 28 h 28"/>
                <a:gd name="T2" fmla="*/ 6 w 30"/>
                <a:gd name="T3" fmla="*/ 24 h 28"/>
                <a:gd name="T4" fmla="*/ 6 w 30"/>
                <a:gd name="T5" fmla="*/ 5 h 28"/>
                <a:gd name="T6" fmla="*/ 24 w 30"/>
                <a:gd name="T7" fmla="*/ 5 h 28"/>
                <a:gd name="T8" fmla="*/ 24 w 30"/>
                <a:gd name="T9" fmla="*/ 24 h 28"/>
                <a:gd name="T10" fmla="*/ 15 w 30"/>
                <a:gd name="T11" fmla="*/ 28 h 28"/>
                <a:gd name="T12" fmla="*/ 15 w 30"/>
                <a:gd name="T13" fmla="*/ 4 h 28"/>
                <a:gd name="T14" fmla="*/ 8 w 30"/>
                <a:gd name="T15" fmla="*/ 7 h 28"/>
                <a:gd name="T16" fmla="*/ 8 w 30"/>
                <a:gd name="T17" fmla="*/ 22 h 28"/>
                <a:gd name="T18" fmla="*/ 22 w 30"/>
                <a:gd name="T19" fmla="*/ 22 h 28"/>
                <a:gd name="T20" fmla="*/ 22 w 30"/>
                <a:gd name="T21" fmla="*/ 7 h 28"/>
                <a:gd name="T22" fmla="*/ 15 w 30"/>
                <a:gd name="T2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cubicBezTo>
                    <a:pt x="12" y="28"/>
                    <a:pt x="8" y="27"/>
                    <a:pt x="6" y="24"/>
                  </a:cubicBezTo>
                  <a:cubicBezTo>
                    <a:pt x="0" y="19"/>
                    <a:pt x="0" y="11"/>
                    <a:pt x="6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30" y="11"/>
                    <a:pt x="30" y="19"/>
                    <a:pt x="24" y="24"/>
                  </a:cubicBezTo>
                  <a:cubicBezTo>
                    <a:pt x="22" y="27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10" y="5"/>
                    <a:pt x="8" y="7"/>
                  </a:cubicBezTo>
                  <a:cubicBezTo>
                    <a:pt x="4" y="11"/>
                    <a:pt x="4" y="18"/>
                    <a:pt x="8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7" y="18"/>
                    <a:pt x="27" y="11"/>
                    <a:pt x="22" y="7"/>
                  </a:cubicBezTo>
                  <a:cubicBezTo>
                    <a:pt x="20" y="5"/>
                    <a:pt x="18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51">
              <a:extLst>
                <a:ext uri="{FF2B5EF4-FFF2-40B4-BE49-F238E27FC236}">
                  <a16:creationId xmlns:a16="http://schemas.microsoft.com/office/drawing/2014/main" id="{B9282CA3-5E09-4533-B332-DAE2769372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134866" y="4369242"/>
              <a:ext cx="76647" cy="79354"/>
            </a:xfrm>
            <a:custGeom>
              <a:avLst/>
              <a:gdLst>
                <a:gd name="T0" fmla="*/ 15 w 28"/>
                <a:gd name="T1" fmla="*/ 28 h 28"/>
                <a:gd name="T2" fmla="*/ 6 w 28"/>
                <a:gd name="T3" fmla="*/ 24 h 28"/>
                <a:gd name="T4" fmla="*/ 6 w 28"/>
                <a:gd name="T5" fmla="*/ 5 h 28"/>
                <a:gd name="T6" fmla="*/ 24 w 28"/>
                <a:gd name="T7" fmla="*/ 5 h 28"/>
                <a:gd name="T8" fmla="*/ 28 w 28"/>
                <a:gd name="T9" fmla="*/ 15 h 28"/>
                <a:gd name="T10" fmla="*/ 24 w 28"/>
                <a:gd name="T11" fmla="*/ 24 h 28"/>
                <a:gd name="T12" fmla="*/ 24 w 28"/>
                <a:gd name="T13" fmla="*/ 24 h 28"/>
                <a:gd name="T14" fmla="*/ 24 w 28"/>
                <a:gd name="T15" fmla="*/ 24 h 28"/>
                <a:gd name="T16" fmla="*/ 24 w 28"/>
                <a:gd name="T17" fmla="*/ 24 h 28"/>
                <a:gd name="T18" fmla="*/ 15 w 28"/>
                <a:gd name="T19" fmla="*/ 28 h 28"/>
                <a:gd name="T20" fmla="*/ 15 w 28"/>
                <a:gd name="T21" fmla="*/ 4 h 28"/>
                <a:gd name="T22" fmla="*/ 8 w 28"/>
                <a:gd name="T23" fmla="*/ 7 h 28"/>
                <a:gd name="T24" fmla="*/ 8 w 28"/>
                <a:gd name="T25" fmla="*/ 22 h 28"/>
                <a:gd name="T26" fmla="*/ 22 w 28"/>
                <a:gd name="T27" fmla="*/ 22 h 28"/>
                <a:gd name="T28" fmla="*/ 22 w 28"/>
                <a:gd name="T29" fmla="*/ 22 h 28"/>
                <a:gd name="T30" fmla="*/ 25 w 28"/>
                <a:gd name="T31" fmla="*/ 15 h 28"/>
                <a:gd name="T32" fmla="*/ 22 w 28"/>
                <a:gd name="T33" fmla="*/ 7 h 28"/>
                <a:gd name="T34" fmla="*/ 15 w 28"/>
                <a:gd name="T35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" h="28">
                  <a:moveTo>
                    <a:pt x="15" y="28"/>
                  </a:moveTo>
                  <a:cubicBezTo>
                    <a:pt x="11" y="28"/>
                    <a:pt x="8" y="27"/>
                    <a:pt x="6" y="24"/>
                  </a:cubicBezTo>
                  <a:cubicBezTo>
                    <a:pt x="0" y="19"/>
                    <a:pt x="0" y="11"/>
                    <a:pt x="6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7" y="8"/>
                    <a:pt x="28" y="11"/>
                    <a:pt x="28" y="15"/>
                  </a:cubicBezTo>
                  <a:cubicBezTo>
                    <a:pt x="28" y="18"/>
                    <a:pt x="27" y="22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7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10" y="5"/>
                    <a:pt x="8" y="7"/>
                  </a:cubicBezTo>
                  <a:cubicBezTo>
                    <a:pt x="3" y="11"/>
                    <a:pt x="3" y="18"/>
                    <a:pt x="8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4" y="20"/>
                    <a:pt x="25" y="18"/>
                    <a:pt x="25" y="15"/>
                  </a:cubicBezTo>
                  <a:cubicBezTo>
                    <a:pt x="25" y="12"/>
                    <a:pt x="24" y="9"/>
                    <a:pt x="22" y="7"/>
                  </a:cubicBezTo>
                  <a:cubicBezTo>
                    <a:pt x="20" y="5"/>
                    <a:pt x="18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52">
              <a:extLst>
                <a:ext uri="{FF2B5EF4-FFF2-40B4-BE49-F238E27FC236}">
                  <a16:creationId xmlns:a16="http://schemas.microsoft.com/office/drawing/2014/main" id="{EC887CBF-C723-4BEB-8378-A8673DA003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022218" y="4369242"/>
              <a:ext cx="80131" cy="79354"/>
            </a:xfrm>
            <a:custGeom>
              <a:avLst/>
              <a:gdLst>
                <a:gd name="T0" fmla="*/ 15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4 h 28"/>
                <a:gd name="T10" fmla="*/ 15 w 29"/>
                <a:gd name="T11" fmla="*/ 28 h 28"/>
                <a:gd name="T12" fmla="*/ 15 w 29"/>
                <a:gd name="T13" fmla="*/ 4 h 28"/>
                <a:gd name="T14" fmla="*/ 7 w 29"/>
                <a:gd name="T15" fmla="*/ 7 h 28"/>
                <a:gd name="T16" fmla="*/ 7 w 29"/>
                <a:gd name="T17" fmla="*/ 22 h 28"/>
                <a:gd name="T18" fmla="*/ 22 w 29"/>
                <a:gd name="T19" fmla="*/ 22 h 28"/>
                <a:gd name="T20" fmla="*/ 22 w 29"/>
                <a:gd name="T21" fmla="*/ 7 h 28"/>
                <a:gd name="T22" fmla="*/ 15 w 29"/>
                <a:gd name="T2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cubicBezTo>
                    <a:pt x="11" y="28"/>
                    <a:pt x="8" y="27"/>
                    <a:pt x="5" y="24"/>
                  </a:cubicBezTo>
                  <a:cubicBezTo>
                    <a:pt x="0" y="19"/>
                    <a:pt x="0" y="11"/>
                    <a:pt x="5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9" y="11"/>
                    <a:pt x="29" y="19"/>
                    <a:pt x="24" y="24"/>
                  </a:cubicBezTo>
                  <a:cubicBezTo>
                    <a:pt x="21" y="27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1"/>
                    <a:pt x="22" y="7"/>
                  </a:cubicBezTo>
                  <a:cubicBezTo>
                    <a:pt x="20" y="5"/>
                    <a:pt x="17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3">
              <a:extLst>
                <a:ext uri="{FF2B5EF4-FFF2-40B4-BE49-F238E27FC236}">
                  <a16:creationId xmlns:a16="http://schemas.microsoft.com/office/drawing/2014/main" id="{F9A1EDA9-6480-45B2-9AED-252345EE24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909570" y="4369242"/>
              <a:ext cx="80131" cy="79354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4 h 28"/>
                <a:gd name="T10" fmla="*/ 14 w 29"/>
                <a:gd name="T11" fmla="*/ 28 h 28"/>
                <a:gd name="T12" fmla="*/ 14 w 29"/>
                <a:gd name="T13" fmla="*/ 4 h 28"/>
                <a:gd name="T14" fmla="*/ 7 w 29"/>
                <a:gd name="T15" fmla="*/ 7 h 28"/>
                <a:gd name="T16" fmla="*/ 7 w 29"/>
                <a:gd name="T17" fmla="*/ 22 h 28"/>
                <a:gd name="T18" fmla="*/ 22 w 29"/>
                <a:gd name="T19" fmla="*/ 22 h 28"/>
                <a:gd name="T20" fmla="*/ 22 w 29"/>
                <a:gd name="T21" fmla="*/ 7 h 28"/>
                <a:gd name="T22" fmla="*/ 14 w 29"/>
                <a:gd name="T2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8" y="27"/>
                    <a:pt x="5" y="24"/>
                  </a:cubicBezTo>
                  <a:cubicBezTo>
                    <a:pt x="0" y="19"/>
                    <a:pt x="0" y="11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1"/>
                    <a:pt x="29" y="19"/>
                    <a:pt x="24" y="24"/>
                  </a:cubicBezTo>
                  <a:cubicBezTo>
                    <a:pt x="21" y="27"/>
                    <a:pt x="18" y="28"/>
                    <a:pt x="14" y="28"/>
                  </a:cubicBezTo>
                  <a:close/>
                  <a:moveTo>
                    <a:pt x="14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1"/>
                    <a:pt x="22" y="7"/>
                  </a:cubicBezTo>
                  <a:cubicBezTo>
                    <a:pt x="20" y="5"/>
                    <a:pt x="17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54">
              <a:extLst>
                <a:ext uri="{FF2B5EF4-FFF2-40B4-BE49-F238E27FC236}">
                  <a16:creationId xmlns:a16="http://schemas.microsoft.com/office/drawing/2014/main" id="{28236FB9-C5C6-4E07-8935-6F135B1968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346332" y="4369242"/>
              <a:ext cx="76647" cy="79354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5 h 28"/>
                <a:gd name="T6" fmla="*/ 4 w 28"/>
                <a:gd name="T7" fmla="*/ 5 h 28"/>
                <a:gd name="T8" fmla="*/ 23 w 28"/>
                <a:gd name="T9" fmla="*/ 5 h 28"/>
                <a:gd name="T10" fmla="*/ 23 w 28"/>
                <a:gd name="T11" fmla="*/ 24 h 28"/>
                <a:gd name="T12" fmla="*/ 13 w 28"/>
                <a:gd name="T13" fmla="*/ 28 h 28"/>
                <a:gd name="T14" fmla="*/ 13 w 28"/>
                <a:gd name="T15" fmla="*/ 4 h 28"/>
                <a:gd name="T16" fmla="*/ 6 w 28"/>
                <a:gd name="T17" fmla="*/ 7 h 28"/>
                <a:gd name="T18" fmla="*/ 3 w 28"/>
                <a:gd name="T19" fmla="*/ 15 h 28"/>
                <a:gd name="T20" fmla="*/ 6 w 28"/>
                <a:gd name="T21" fmla="*/ 22 h 28"/>
                <a:gd name="T22" fmla="*/ 21 w 28"/>
                <a:gd name="T23" fmla="*/ 22 h 28"/>
                <a:gd name="T24" fmla="*/ 21 w 28"/>
                <a:gd name="T25" fmla="*/ 7 h 28"/>
                <a:gd name="T26" fmla="*/ 13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7" y="27"/>
                    <a:pt x="4" y="24"/>
                  </a:cubicBezTo>
                  <a:cubicBezTo>
                    <a:pt x="1" y="22"/>
                    <a:pt x="0" y="18"/>
                    <a:pt x="0" y="15"/>
                  </a:cubicBezTo>
                  <a:cubicBezTo>
                    <a:pt x="0" y="11"/>
                    <a:pt x="1" y="8"/>
                    <a:pt x="4" y="5"/>
                  </a:cubicBezTo>
                  <a:cubicBezTo>
                    <a:pt x="9" y="0"/>
                    <a:pt x="18" y="0"/>
                    <a:pt x="23" y="5"/>
                  </a:cubicBezTo>
                  <a:cubicBezTo>
                    <a:pt x="28" y="11"/>
                    <a:pt x="28" y="19"/>
                    <a:pt x="23" y="24"/>
                  </a:cubicBezTo>
                  <a:cubicBezTo>
                    <a:pt x="20" y="27"/>
                    <a:pt x="17" y="28"/>
                    <a:pt x="13" y="28"/>
                  </a:cubicBezTo>
                  <a:close/>
                  <a:moveTo>
                    <a:pt x="13" y="4"/>
                  </a:moveTo>
                  <a:cubicBezTo>
                    <a:pt x="11" y="4"/>
                    <a:pt x="8" y="5"/>
                    <a:pt x="6" y="7"/>
                  </a:cubicBezTo>
                  <a:cubicBezTo>
                    <a:pt x="4" y="9"/>
                    <a:pt x="3" y="12"/>
                    <a:pt x="3" y="15"/>
                  </a:cubicBezTo>
                  <a:cubicBezTo>
                    <a:pt x="3" y="18"/>
                    <a:pt x="4" y="20"/>
                    <a:pt x="6" y="22"/>
                  </a:cubicBezTo>
                  <a:cubicBezTo>
                    <a:pt x="10" y="26"/>
                    <a:pt x="17" y="26"/>
                    <a:pt x="21" y="22"/>
                  </a:cubicBezTo>
                  <a:cubicBezTo>
                    <a:pt x="25" y="18"/>
                    <a:pt x="25" y="11"/>
                    <a:pt x="21" y="7"/>
                  </a:cubicBezTo>
                  <a:cubicBezTo>
                    <a:pt x="19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5">
              <a:extLst>
                <a:ext uri="{FF2B5EF4-FFF2-40B4-BE49-F238E27FC236}">
                  <a16:creationId xmlns:a16="http://schemas.microsoft.com/office/drawing/2014/main" id="{9B18638D-A35A-460E-81F9-EDE4ADB048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233684" y="4369242"/>
              <a:ext cx="76647" cy="79354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5 h 28"/>
                <a:gd name="T6" fmla="*/ 4 w 28"/>
                <a:gd name="T7" fmla="*/ 5 h 28"/>
                <a:gd name="T8" fmla="*/ 22 w 28"/>
                <a:gd name="T9" fmla="*/ 5 h 28"/>
                <a:gd name="T10" fmla="*/ 22 w 28"/>
                <a:gd name="T11" fmla="*/ 24 h 28"/>
                <a:gd name="T12" fmla="*/ 13 w 28"/>
                <a:gd name="T13" fmla="*/ 28 h 28"/>
                <a:gd name="T14" fmla="*/ 13 w 28"/>
                <a:gd name="T15" fmla="*/ 4 h 28"/>
                <a:gd name="T16" fmla="*/ 6 w 28"/>
                <a:gd name="T17" fmla="*/ 7 h 28"/>
                <a:gd name="T18" fmla="*/ 3 w 28"/>
                <a:gd name="T19" fmla="*/ 15 h 28"/>
                <a:gd name="T20" fmla="*/ 6 w 28"/>
                <a:gd name="T21" fmla="*/ 22 h 28"/>
                <a:gd name="T22" fmla="*/ 20 w 28"/>
                <a:gd name="T23" fmla="*/ 22 h 28"/>
                <a:gd name="T24" fmla="*/ 20 w 28"/>
                <a:gd name="T25" fmla="*/ 7 h 28"/>
                <a:gd name="T26" fmla="*/ 13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6" y="27"/>
                    <a:pt x="4" y="24"/>
                  </a:cubicBezTo>
                  <a:cubicBezTo>
                    <a:pt x="1" y="22"/>
                    <a:pt x="0" y="18"/>
                    <a:pt x="0" y="15"/>
                  </a:cubicBezTo>
                  <a:cubicBezTo>
                    <a:pt x="0" y="11"/>
                    <a:pt x="1" y="8"/>
                    <a:pt x="4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8" y="11"/>
                    <a:pt x="28" y="19"/>
                    <a:pt x="22" y="24"/>
                  </a:cubicBezTo>
                  <a:cubicBezTo>
                    <a:pt x="20" y="27"/>
                    <a:pt x="17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8" y="5"/>
                    <a:pt x="6" y="7"/>
                  </a:cubicBezTo>
                  <a:cubicBezTo>
                    <a:pt x="4" y="9"/>
                    <a:pt x="3" y="12"/>
                    <a:pt x="3" y="15"/>
                  </a:cubicBezTo>
                  <a:cubicBezTo>
                    <a:pt x="3" y="18"/>
                    <a:pt x="4" y="20"/>
                    <a:pt x="6" y="22"/>
                  </a:cubicBezTo>
                  <a:cubicBezTo>
                    <a:pt x="10" y="26"/>
                    <a:pt x="17" y="26"/>
                    <a:pt x="20" y="22"/>
                  </a:cubicBezTo>
                  <a:cubicBezTo>
                    <a:pt x="25" y="18"/>
                    <a:pt x="25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56">
              <a:extLst>
                <a:ext uri="{FF2B5EF4-FFF2-40B4-BE49-F238E27FC236}">
                  <a16:creationId xmlns:a16="http://schemas.microsoft.com/office/drawing/2014/main" id="{982B52EE-074B-47C1-8392-F8BF37547B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121037" y="4369242"/>
              <a:ext cx="74324" cy="79354"/>
            </a:xfrm>
            <a:custGeom>
              <a:avLst/>
              <a:gdLst>
                <a:gd name="T0" fmla="*/ 13 w 27"/>
                <a:gd name="T1" fmla="*/ 28 h 28"/>
                <a:gd name="T2" fmla="*/ 3 w 27"/>
                <a:gd name="T3" fmla="*/ 24 h 28"/>
                <a:gd name="T4" fmla="*/ 0 w 27"/>
                <a:gd name="T5" fmla="*/ 15 h 28"/>
                <a:gd name="T6" fmla="*/ 3 w 27"/>
                <a:gd name="T7" fmla="*/ 5 h 28"/>
                <a:gd name="T8" fmla="*/ 22 w 27"/>
                <a:gd name="T9" fmla="*/ 5 h 28"/>
                <a:gd name="T10" fmla="*/ 22 w 27"/>
                <a:gd name="T11" fmla="*/ 24 h 28"/>
                <a:gd name="T12" fmla="*/ 13 w 27"/>
                <a:gd name="T13" fmla="*/ 28 h 28"/>
                <a:gd name="T14" fmla="*/ 13 w 27"/>
                <a:gd name="T15" fmla="*/ 4 h 28"/>
                <a:gd name="T16" fmla="*/ 5 w 27"/>
                <a:gd name="T17" fmla="*/ 7 h 28"/>
                <a:gd name="T18" fmla="*/ 2 w 27"/>
                <a:gd name="T19" fmla="*/ 15 h 28"/>
                <a:gd name="T20" fmla="*/ 5 w 27"/>
                <a:gd name="T21" fmla="*/ 22 h 28"/>
                <a:gd name="T22" fmla="*/ 20 w 27"/>
                <a:gd name="T23" fmla="*/ 22 h 28"/>
                <a:gd name="T24" fmla="*/ 20 w 27"/>
                <a:gd name="T25" fmla="*/ 7 h 28"/>
                <a:gd name="T26" fmla="*/ 13 w 27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8">
                  <a:moveTo>
                    <a:pt x="13" y="28"/>
                  </a:moveTo>
                  <a:cubicBezTo>
                    <a:pt x="9" y="28"/>
                    <a:pt x="6" y="27"/>
                    <a:pt x="3" y="24"/>
                  </a:cubicBezTo>
                  <a:cubicBezTo>
                    <a:pt x="1" y="22"/>
                    <a:pt x="0" y="18"/>
                    <a:pt x="0" y="15"/>
                  </a:cubicBezTo>
                  <a:cubicBezTo>
                    <a:pt x="0" y="11"/>
                    <a:pt x="1" y="8"/>
                    <a:pt x="3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7" y="11"/>
                    <a:pt x="27" y="19"/>
                    <a:pt x="22" y="24"/>
                  </a:cubicBezTo>
                  <a:cubicBezTo>
                    <a:pt x="20" y="27"/>
                    <a:pt x="16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7" y="5"/>
                    <a:pt x="5" y="7"/>
                  </a:cubicBezTo>
                  <a:cubicBezTo>
                    <a:pt x="3" y="9"/>
                    <a:pt x="2" y="12"/>
                    <a:pt x="2" y="15"/>
                  </a:cubicBezTo>
                  <a:cubicBezTo>
                    <a:pt x="2" y="18"/>
                    <a:pt x="3" y="20"/>
                    <a:pt x="5" y="22"/>
                  </a:cubicBezTo>
                  <a:cubicBezTo>
                    <a:pt x="9" y="26"/>
                    <a:pt x="16" y="26"/>
                    <a:pt x="20" y="22"/>
                  </a:cubicBezTo>
                  <a:cubicBezTo>
                    <a:pt x="24" y="18"/>
                    <a:pt x="24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7">
              <a:extLst>
                <a:ext uri="{FF2B5EF4-FFF2-40B4-BE49-F238E27FC236}">
                  <a16:creationId xmlns:a16="http://schemas.microsoft.com/office/drawing/2014/main" id="{B0AB13A6-0C34-42B6-8ADA-8AA827F755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69305" y="4369242"/>
              <a:ext cx="74324" cy="79354"/>
            </a:xfrm>
            <a:custGeom>
              <a:avLst/>
              <a:gdLst>
                <a:gd name="T0" fmla="*/ 13 w 27"/>
                <a:gd name="T1" fmla="*/ 28 h 28"/>
                <a:gd name="T2" fmla="*/ 3 w 27"/>
                <a:gd name="T3" fmla="*/ 24 h 28"/>
                <a:gd name="T4" fmla="*/ 0 w 27"/>
                <a:gd name="T5" fmla="*/ 15 h 28"/>
                <a:gd name="T6" fmla="*/ 3 w 27"/>
                <a:gd name="T7" fmla="*/ 5 h 28"/>
                <a:gd name="T8" fmla="*/ 22 w 27"/>
                <a:gd name="T9" fmla="*/ 5 h 28"/>
                <a:gd name="T10" fmla="*/ 22 w 27"/>
                <a:gd name="T11" fmla="*/ 24 h 28"/>
                <a:gd name="T12" fmla="*/ 13 w 27"/>
                <a:gd name="T13" fmla="*/ 28 h 28"/>
                <a:gd name="T14" fmla="*/ 13 w 27"/>
                <a:gd name="T15" fmla="*/ 4 h 28"/>
                <a:gd name="T16" fmla="*/ 5 w 27"/>
                <a:gd name="T17" fmla="*/ 7 h 28"/>
                <a:gd name="T18" fmla="*/ 2 w 27"/>
                <a:gd name="T19" fmla="*/ 15 h 28"/>
                <a:gd name="T20" fmla="*/ 5 w 27"/>
                <a:gd name="T21" fmla="*/ 22 h 28"/>
                <a:gd name="T22" fmla="*/ 20 w 27"/>
                <a:gd name="T23" fmla="*/ 22 h 28"/>
                <a:gd name="T24" fmla="*/ 20 w 27"/>
                <a:gd name="T25" fmla="*/ 7 h 28"/>
                <a:gd name="T26" fmla="*/ 13 w 27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8">
                  <a:moveTo>
                    <a:pt x="13" y="28"/>
                  </a:moveTo>
                  <a:cubicBezTo>
                    <a:pt x="9" y="28"/>
                    <a:pt x="6" y="27"/>
                    <a:pt x="3" y="24"/>
                  </a:cubicBezTo>
                  <a:cubicBezTo>
                    <a:pt x="1" y="22"/>
                    <a:pt x="0" y="18"/>
                    <a:pt x="0" y="15"/>
                  </a:cubicBezTo>
                  <a:cubicBezTo>
                    <a:pt x="0" y="11"/>
                    <a:pt x="1" y="8"/>
                    <a:pt x="3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7" y="11"/>
                    <a:pt x="27" y="19"/>
                    <a:pt x="22" y="24"/>
                  </a:cubicBezTo>
                  <a:cubicBezTo>
                    <a:pt x="20" y="27"/>
                    <a:pt x="16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7" y="5"/>
                    <a:pt x="5" y="7"/>
                  </a:cubicBezTo>
                  <a:cubicBezTo>
                    <a:pt x="3" y="9"/>
                    <a:pt x="2" y="12"/>
                    <a:pt x="2" y="15"/>
                  </a:cubicBezTo>
                  <a:cubicBezTo>
                    <a:pt x="2" y="18"/>
                    <a:pt x="3" y="20"/>
                    <a:pt x="5" y="22"/>
                  </a:cubicBezTo>
                  <a:cubicBezTo>
                    <a:pt x="9" y="26"/>
                    <a:pt x="16" y="26"/>
                    <a:pt x="20" y="22"/>
                  </a:cubicBezTo>
                  <a:cubicBezTo>
                    <a:pt x="24" y="18"/>
                    <a:pt x="24" y="11"/>
                    <a:pt x="20" y="7"/>
                  </a:cubicBezTo>
                  <a:cubicBezTo>
                    <a:pt x="18" y="5"/>
                    <a:pt x="15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8">
              <a:extLst>
                <a:ext uri="{FF2B5EF4-FFF2-40B4-BE49-F238E27FC236}">
                  <a16:creationId xmlns:a16="http://schemas.microsoft.com/office/drawing/2014/main" id="{C84B6183-FB91-407F-A5CA-1DEF7FD66E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458980" y="4369242"/>
              <a:ext cx="76647" cy="79354"/>
            </a:xfrm>
            <a:custGeom>
              <a:avLst/>
              <a:gdLst>
                <a:gd name="T0" fmla="*/ 14 w 28"/>
                <a:gd name="T1" fmla="*/ 28 h 28"/>
                <a:gd name="T2" fmla="*/ 4 w 28"/>
                <a:gd name="T3" fmla="*/ 24 h 28"/>
                <a:gd name="T4" fmla="*/ 0 w 28"/>
                <a:gd name="T5" fmla="*/ 15 h 28"/>
                <a:gd name="T6" fmla="*/ 4 w 28"/>
                <a:gd name="T7" fmla="*/ 5 h 28"/>
                <a:gd name="T8" fmla="*/ 23 w 28"/>
                <a:gd name="T9" fmla="*/ 5 h 28"/>
                <a:gd name="T10" fmla="*/ 23 w 28"/>
                <a:gd name="T11" fmla="*/ 24 h 28"/>
                <a:gd name="T12" fmla="*/ 14 w 28"/>
                <a:gd name="T13" fmla="*/ 28 h 28"/>
                <a:gd name="T14" fmla="*/ 14 w 28"/>
                <a:gd name="T15" fmla="*/ 4 h 28"/>
                <a:gd name="T16" fmla="*/ 6 w 28"/>
                <a:gd name="T17" fmla="*/ 7 h 28"/>
                <a:gd name="T18" fmla="*/ 3 w 28"/>
                <a:gd name="T19" fmla="*/ 15 h 28"/>
                <a:gd name="T20" fmla="*/ 6 w 28"/>
                <a:gd name="T21" fmla="*/ 22 h 28"/>
                <a:gd name="T22" fmla="*/ 21 w 28"/>
                <a:gd name="T23" fmla="*/ 22 h 28"/>
                <a:gd name="T24" fmla="*/ 21 w 28"/>
                <a:gd name="T25" fmla="*/ 7 h 28"/>
                <a:gd name="T26" fmla="*/ 14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10" y="28"/>
                    <a:pt x="7" y="27"/>
                    <a:pt x="4" y="24"/>
                  </a:cubicBezTo>
                  <a:cubicBezTo>
                    <a:pt x="2" y="22"/>
                    <a:pt x="0" y="18"/>
                    <a:pt x="0" y="15"/>
                  </a:cubicBezTo>
                  <a:cubicBezTo>
                    <a:pt x="0" y="11"/>
                    <a:pt x="2" y="8"/>
                    <a:pt x="4" y="5"/>
                  </a:cubicBezTo>
                  <a:cubicBezTo>
                    <a:pt x="9" y="0"/>
                    <a:pt x="18" y="0"/>
                    <a:pt x="23" y="5"/>
                  </a:cubicBezTo>
                  <a:cubicBezTo>
                    <a:pt x="28" y="11"/>
                    <a:pt x="28" y="19"/>
                    <a:pt x="23" y="24"/>
                  </a:cubicBezTo>
                  <a:cubicBezTo>
                    <a:pt x="20" y="27"/>
                    <a:pt x="17" y="28"/>
                    <a:pt x="14" y="28"/>
                  </a:cubicBezTo>
                  <a:close/>
                  <a:moveTo>
                    <a:pt x="14" y="4"/>
                  </a:moveTo>
                  <a:cubicBezTo>
                    <a:pt x="11" y="4"/>
                    <a:pt x="8" y="5"/>
                    <a:pt x="6" y="7"/>
                  </a:cubicBezTo>
                  <a:cubicBezTo>
                    <a:pt x="4" y="9"/>
                    <a:pt x="3" y="12"/>
                    <a:pt x="3" y="15"/>
                  </a:cubicBezTo>
                  <a:cubicBezTo>
                    <a:pt x="3" y="18"/>
                    <a:pt x="4" y="20"/>
                    <a:pt x="6" y="22"/>
                  </a:cubicBezTo>
                  <a:cubicBezTo>
                    <a:pt x="10" y="26"/>
                    <a:pt x="17" y="26"/>
                    <a:pt x="21" y="22"/>
                  </a:cubicBezTo>
                  <a:cubicBezTo>
                    <a:pt x="25" y="18"/>
                    <a:pt x="25" y="11"/>
                    <a:pt x="21" y="7"/>
                  </a:cubicBezTo>
                  <a:cubicBezTo>
                    <a:pt x="19" y="5"/>
                    <a:pt x="16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59">
              <a:extLst>
                <a:ext uri="{FF2B5EF4-FFF2-40B4-BE49-F238E27FC236}">
                  <a16:creationId xmlns:a16="http://schemas.microsoft.com/office/drawing/2014/main" id="{A221A368-104B-42F1-A370-6E4D36F25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-3794600" y="4375254"/>
              <a:ext cx="72002" cy="73342"/>
            </a:xfrm>
            <a:custGeom>
              <a:avLst/>
              <a:gdLst>
                <a:gd name="T0" fmla="*/ 22 w 26"/>
                <a:gd name="T1" fmla="*/ 21 h 26"/>
                <a:gd name="T2" fmla="*/ 22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4 h 26"/>
                <a:gd name="T10" fmla="*/ 5 w 26"/>
                <a:gd name="T11" fmla="*/ 4 h 26"/>
                <a:gd name="T12" fmla="*/ 22 w 26"/>
                <a:gd name="T13" fmla="*/ 4 h 26"/>
                <a:gd name="T14" fmla="*/ 22 w 26"/>
                <a:gd name="T15" fmla="*/ 4 h 26"/>
                <a:gd name="T16" fmla="*/ 22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2" y="21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7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9" y="0"/>
                    <a:pt x="17" y="0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6" y="9"/>
                    <a:pt x="26" y="17"/>
                    <a:pt x="22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60">
              <a:extLst>
                <a:ext uri="{FF2B5EF4-FFF2-40B4-BE49-F238E27FC236}">
                  <a16:creationId xmlns:a16="http://schemas.microsoft.com/office/drawing/2014/main" id="{59750E3D-6A1C-4073-BD5D-A7732ACAC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81952" y="4375254"/>
              <a:ext cx="72002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4 h 26"/>
                <a:gd name="T10" fmla="*/ 5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7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9" y="0"/>
                    <a:pt x="17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61">
              <a:extLst>
                <a:ext uri="{FF2B5EF4-FFF2-40B4-BE49-F238E27FC236}">
                  <a16:creationId xmlns:a16="http://schemas.microsoft.com/office/drawing/2014/main" id="{FBDB1E59-223F-4D5F-8D3C-511ECB179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29059" y="4375254"/>
              <a:ext cx="70840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4 h 26"/>
                <a:gd name="T10" fmla="*/ 5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7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9" y="0"/>
                    <a:pt x="17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62">
              <a:extLst>
                <a:ext uri="{FF2B5EF4-FFF2-40B4-BE49-F238E27FC236}">
                  <a16:creationId xmlns:a16="http://schemas.microsoft.com/office/drawing/2014/main" id="{C232EB4C-DB82-4D46-888D-93CDA81DA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16411" y="4375254"/>
              <a:ext cx="70840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4 w 26"/>
                <a:gd name="T5" fmla="*/ 21 h 26"/>
                <a:gd name="T6" fmla="*/ 4 w 26"/>
                <a:gd name="T7" fmla="*/ 21 h 26"/>
                <a:gd name="T8" fmla="*/ 4 w 26"/>
                <a:gd name="T9" fmla="*/ 4 h 26"/>
                <a:gd name="T10" fmla="*/ 4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6" y="26"/>
                    <a:pt x="9" y="26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7"/>
                    <a:pt x="0" y="9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9" y="0"/>
                    <a:pt x="16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63">
              <a:extLst>
                <a:ext uri="{FF2B5EF4-FFF2-40B4-BE49-F238E27FC236}">
                  <a16:creationId xmlns:a16="http://schemas.microsoft.com/office/drawing/2014/main" id="{669D2819-6C75-4762-9999-A2CA87FC3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-3907248" y="4375254"/>
              <a:ext cx="74324" cy="73342"/>
            </a:xfrm>
            <a:custGeom>
              <a:avLst/>
              <a:gdLst>
                <a:gd name="T0" fmla="*/ 22 w 27"/>
                <a:gd name="T1" fmla="*/ 21 h 26"/>
                <a:gd name="T2" fmla="*/ 22 w 27"/>
                <a:gd name="T3" fmla="*/ 21 h 26"/>
                <a:gd name="T4" fmla="*/ 5 w 27"/>
                <a:gd name="T5" fmla="*/ 21 h 26"/>
                <a:gd name="T6" fmla="*/ 5 w 27"/>
                <a:gd name="T7" fmla="*/ 21 h 26"/>
                <a:gd name="T8" fmla="*/ 5 w 27"/>
                <a:gd name="T9" fmla="*/ 4 h 26"/>
                <a:gd name="T10" fmla="*/ 5 w 27"/>
                <a:gd name="T11" fmla="*/ 4 h 26"/>
                <a:gd name="T12" fmla="*/ 22 w 27"/>
                <a:gd name="T13" fmla="*/ 4 h 26"/>
                <a:gd name="T14" fmla="*/ 22 w 27"/>
                <a:gd name="T15" fmla="*/ 4 h 26"/>
                <a:gd name="T16" fmla="*/ 22 w 27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26">
                  <a:moveTo>
                    <a:pt x="22" y="21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17" y="26"/>
                    <a:pt x="10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7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0" y="0"/>
                    <a:pt x="17" y="0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7" y="9"/>
                    <a:pt x="27" y="17"/>
                    <a:pt x="22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64">
              <a:extLst>
                <a:ext uri="{FF2B5EF4-FFF2-40B4-BE49-F238E27FC236}">
                  <a16:creationId xmlns:a16="http://schemas.microsoft.com/office/drawing/2014/main" id="{4DFEDC5C-4FFF-491B-9265-D2023BC397DC}"/>
                </a:ext>
              </a:extLst>
            </p:cNvPr>
            <p:cNvSpPr>
              <a:spLocks/>
            </p:cNvSpPr>
            <p:nvPr/>
          </p:nvSpPr>
          <p:spPr bwMode="auto">
            <a:xfrm>
              <a:off x="-3569305" y="4375254"/>
              <a:ext cx="72002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4 w 26"/>
                <a:gd name="T5" fmla="*/ 21 h 26"/>
                <a:gd name="T6" fmla="*/ 4 w 26"/>
                <a:gd name="T7" fmla="*/ 21 h 26"/>
                <a:gd name="T8" fmla="*/ 4 w 26"/>
                <a:gd name="T9" fmla="*/ 4 h 26"/>
                <a:gd name="T10" fmla="*/ 4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7"/>
                    <a:pt x="0" y="9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9" y="0"/>
                    <a:pt x="17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26B215E8-D144-47AE-9869-41DF6C71F607}"/>
              </a:ext>
            </a:extLst>
          </p:cNvPr>
          <p:cNvGrpSpPr/>
          <p:nvPr/>
        </p:nvGrpSpPr>
        <p:grpSpPr>
          <a:xfrm>
            <a:off x="751217" y="6839487"/>
            <a:ext cx="1088153" cy="79354"/>
            <a:chOff x="-4134866" y="4900674"/>
            <a:chExt cx="1088153" cy="79354"/>
          </a:xfrm>
        </p:grpSpPr>
        <p:sp>
          <p:nvSpPr>
            <p:cNvPr id="165" name="Freeform 166">
              <a:extLst>
                <a:ext uri="{FF2B5EF4-FFF2-40B4-BE49-F238E27FC236}">
                  <a16:creationId xmlns:a16="http://schemas.microsoft.com/office/drawing/2014/main" id="{F372CFAF-D18B-4A0E-9D06-D29B5B2C75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796923" y="4900674"/>
              <a:ext cx="80131" cy="79354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4 h 28"/>
                <a:gd name="T10" fmla="*/ 14 w 29"/>
                <a:gd name="T11" fmla="*/ 28 h 28"/>
                <a:gd name="T12" fmla="*/ 14 w 29"/>
                <a:gd name="T13" fmla="*/ 4 h 28"/>
                <a:gd name="T14" fmla="*/ 7 w 29"/>
                <a:gd name="T15" fmla="*/ 7 h 28"/>
                <a:gd name="T16" fmla="*/ 7 w 29"/>
                <a:gd name="T17" fmla="*/ 22 h 28"/>
                <a:gd name="T18" fmla="*/ 22 w 29"/>
                <a:gd name="T19" fmla="*/ 22 h 28"/>
                <a:gd name="T20" fmla="*/ 22 w 29"/>
                <a:gd name="T21" fmla="*/ 7 h 28"/>
                <a:gd name="T22" fmla="*/ 14 w 29"/>
                <a:gd name="T2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7" y="26"/>
                    <a:pt x="5" y="24"/>
                  </a:cubicBezTo>
                  <a:cubicBezTo>
                    <a:pt x="0" y="19"/>
                    <a:pt x="0" y="10"/>
                    <a:pt x="5" y="5"/>
                  </a:cubicBezTo>
                  <a:cubicBezTo>
                    <a:pt x="10" y="0"/>
                    <a:pt x="18" y="0"/>
                    <a:pt x="24" y="5"/>
                  </a:cubicBezTo>
                  <a:cubicBezTo>
                    <a:pt x="29" y="10"/>
                    <a:pt x="29" y="19"/>
                    <a:pt x="24" y="24"/>
                  </a:cubicBezTo>
                  <a:cubicBezTo>
                    <a:pt x="21" y="26"/>
                    <a:pt x="18" y="28"/>
                    <a:pt x="14" y="28"/>
                  </a:cubicBezTo>
                  <a:close/>
                  <a:moveTo>
                    <a:pt x="14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1"/>
                    <a:pt x="22" y="7"/>
                  </a:cubicBezTo>
                  <a:cubicBezTo>
                    <a:pt x="20" y="5"/>
                    <a:pt x="17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67">
              <a:extLst>
                <a:ext uri="{FF2B5EF4-FFF2-40B4-BE49-F238E27FC236}">
                  <a16:creationId xmlns:a16="http://schemas.microsoft.com/office/drawing/2014/main" id="{739CB23D-BBCD-4C9F-8422-20835FDA01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681952" y="4900674"/>
              <a:ext cx="77808" cy="79354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4 h 28"/>
                <a:gd name="T6" fmla="*/ 4 w 28"/>
                <a:gd name="T7" fmla="*/ 5 h 28"/>
                <a:gd name="T8" fmla="*/ 22 w 28"/>
                <a:gd name="T9" fmla="*/ 5 h 28"/>
                <a:gd name="T10" fmla="*/ 22 w 28"/>
                <a:gd name="T11" fmla="*/ 24 h 28"/>
                <a:gd name="T12" fmla="*/ 13 w 28"/>
                <a:gd name="T13" fmla="*/ 28 h 28"/>
                <a:gd name="T14" fmla="*/ 13 w 28"/>
                <a:gd name="T15" fmla="*/ 4 h 28"/>
                <a:gd name="T16" fmla="*/ 6 w 28"/>
                <a:gd name="T17" fmla="*/ 7 h 28"/>
                <a:gd name="T18" fmla="*/ 3 w 28"/>
                <a:gd name="T19" fmla="*/ 14 h 28"/>
                <a:gd name="T20" fmla="*/ 6 w 28"/>
                <a:gd name="T21" fmla="*/ 22 h 28"/>
                <a:gd name="T22" fmla="*/ 20 w 28"/>
                <a:gd name="T23" fmla="*/ 22 h 28"/>
                <a:gd name="T24" fmla="*/ 20 w 28"/>
                <a:gd name="T25" fmla="*/ 7 h 28"/>
                <a:gd name="T26" fmla="*/ 13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9" y="28"/>
                    <a:pt x="6" y="26"/>
                    <a:pt x="4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11"/>
                    <a:pt x="1" y="8"/>
                    <a:pt x="4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8" y="10"/>
                    <a:pt x="28" y="19"/>
                    <a:pt x="22" y="24"/>
                  </a:cubicBezTo>
                  <a:cubicBezTo>
                    <a:pt x="20" y="26"/>
                    <a:pt x="17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8" y="5"/>
                    <a:pt x="6" y="7"/>
                  </a:cubicBezTo>
                  <a:cubicBezTo>
                    <a:pt x="4" y="9"/>
                    <a:pt x="3" y="12"/>
                    <a:pt x="3" y="14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6" y="26"/>
                    <a:pt x="20" y="22"/>
                  </a:cubicBezTo>
                  <a:cubicBezTo>
                    <a:pt x="25" y="18"/>
                    <a:pt x="25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68">
              <a:extLst>
                <a:ext uri="{FF2B5EF4-FFF2-40B4-BE49-F238E27FC236}">
                  <a16:creationId xmlns:a16="http://schemas.microsoft.com/office/drawing/2014/main" id="{676F1674-C00F-406C-BBED-BFBA3EFDB7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134866" y="4900674"/>
              <a:ext cx="76647" cy="79354"/>
            </a:xfrm>
            <a:custGeom>
              <a:avLst/>
              <a:gdLst>
                <a:gd name="T0" fmla="*/ 15 w 28"/>
                <a:gd name="T1" fmla="*/ 28 h 28"/>
                <a:gd name="T2" fmla="*/ 6 w 28"/>
                <a:gd name="T3" fmla="*/ 24 h 28"/>
                <a:gd name="T4" fmla="*/ 6 w 28"/>
                <a:gd name="T5" fmla="*/ 5 h 28"/>
                <a:gd name="T6" fmla="*/ 24 w 28"/>
                <a:gd name="T7" fmla="*/ 5 h 28"/>
                <a:gd name="T8" fmla="*/ 28 w 28"/>
                <a:gd name="T9" fmla="*/ 14 h 28"/>
                <a:gd name="T10" fmla="*/ 24 w 28"/>
                <a:gd name="T11" fmla="*/ 24 h 28"/>
                <a:gd name="T12" fmla="*/ 24 w 28"/>
                <a:gd name="T13" fmla="*/ 24 h 28"/>
                <a:gd name="T14" fmla="*/ 24 w 28"/>
                <a:gd name="T15" fmla="*/ 24 h 28"/>
                <a:gd name="T16" fmla="*/ 24 w 28"/>
                <a:gd name="T17" fmla="*/ 24 h 28"/>
                <a:gd name="T18" fmla="*/ 15 w 28"/>
                <a:gd name="T19" fmla="*/ 28 h 28"/>
                <a:gd name="T20" fmla="*/ 15 w 28"/>
                <a:gd name="T21" fmla="*/ 4 h 28"/>
                <a:gd name="T22" fmla="*/ 8 w 28"/>
                <a:gd name="T23" fmla="*/ 7 h 28"/>
                <a:gd name="T24" fmla="*/ 8 w 28"/>
                <a:gd name="T25" fmla="*/ 22 h 28"/>
                <a:gd name="T26" fmla="*/ 22 w 28"/>
                <a:gd name="T27" fmla="*/ 22 h 28"/>
                <a:gd name="T28" fmla="*/ 22 w 28"/>
                <a:gd name="T29" fmla="*/ 22 h 28"/>
                <a:gd name="T30" fmla="*/ 25 w 28"/>
                <a:gd name="T31" fmla="*/ 14 h 28"/>
                <a:gd name="T32" fmla="*/ 22 w 28"/>
                <a:gd name="T33" fmla="*/ 7 h 28"/>
                <a:gd name="T34" fmla="*/ 15 w 28"/>
                <a:gd name="T35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" h="28">
                  <a:moveTo>
                    <a:pt x="15" y="28"/>
                  </a:moveTo>
                  <a:cubicBezTo>
                    <a:pt x="11" y="28"/>
                    <a:pt x="8" y="26"/>
                    <a:pt x="6" y="24"/>
                  </a:cubicBezTo>
                  <a:cubicBezTo>
                    <a:pt x="0" y="19"/>
                    <a:pt x="0" y="10"/>
                    <a:pt x="6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7" y="8"/>
                    <a:pt x="28" y="11"/>
                    <a:pt x="28" y="14"/>
                  </a:cubicBezTo>
                  <a:cubicBezTo>
                    <a:pt x="28" y="18"/>
                    <a:pt x="27" y="21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6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10" y="5"/>
                    <a:pt x="8" y="7"/>
                  </a:cubicBezTo>
                  <a:cubicBezTo>
                    <a:pt x="3" y="11"/>
                    <a:pt x="3" y="18"/>
                    <a:pt x="8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4" y="20"/>
                    <a:pt x="25" y="17"/>
                    <a:pt x="25" y="14"/>
                  </a:cubicBezTo>
                  <a:cubicBezTo>
                    <a:pt x="25" y="12"/>
                    <a:pt x="24" y="9"/>
                    <a:pt x="22" y="7"/>
                  </a:cubicBezTo>
                  <a:cubicBezTo>
                    <a:pt x="20" y="5"/>
                    <a:pt x="18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9">
              <a:extLst>
                <a:ext uri="{FF2B5EF4-FFF2-40B4-BE49-F238E27FC236}">
                  <a16:creationId xmlns:a16="http://schemas.microsoft.com/office/drawing/2014/main" id="{70301FF9-1996-455F-8EC3-50BBDD0634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022218" y="4900674"/>
              <a:ext cx="76647" cy="79354"/>
            </a:xfrm>
            <a:custGeom>
              <a:avLst/>
              <a:gdLst>
                <a:gd name="T0" fmla="*/ 15 w 28"/>
                <a:gd name="T1" fmla="*/ 28 h 28"/>
                <a:gd name="T2" fmla="*/ 5 w 28"/>
                <a:gd name="T3" fmla="*/ 24 h 28"/>
                <a:gd name="T4" fmla="*/ 5 w 28"/>
                <a:gd name="T5" fmla="*/ 5 h 28"/>
                <a:gd name="T6" fmla="*/ 24 w 28"/>
                <a:gd name="T7" fmla="*/ 5 h 28"/>
                <a:gd name="T8" fmla="*/ 28 w 28"/>
                <a:gd name="T9" fmla="*/ 14 h 28"/>
                <a:gd name="T10" fmla="*/ 24 w 28"/>
                <a:gd name="T11" fmla="*/ 24 h 28"/>
                <a:gd name="T12" fmla="*/ 24 w 28"/>
                <a:gd name="T13" fmla="*/ 24 h 28"/>
                <a:gd name="T14" fmla="*/ 24 w 28"/>
                <a:gd name="T15" fmla="*/ 24 h 28"/>
                <a:gd name="T16" fmla="*/ 24 w 28"/>
                <a:gd name="T17" fmla="*/ 24 h 28"/>
                <a:gd name="T18" fmla="*/ 15 w 28"/>
                <a:gd name="T19" fmla="*/ 28 h 28"/>
                <a:gd name="T20" fmla="*/ 15 w 28"/>
                <a:gd name="T21" fmla="*/ 4 h 28"/>
                <a:gd name="T22" fmla="*/ 7 w 28"/>
                <a:gd name="T23" fmla="*/ 7 h 28"/>
                <a:gd name="T24" fmla="*/ 7 w 28"/>
                <a:gd name="T25" fmla="*/ 22 h 28"/>
                <a:gd name="T26" fmla="*/ 22 w 28"/>
                <a:gd name="T27" fmla="*/ 22 h 28"/>
                <a:gd name="T28" fmla="*/ 22 w 28"/>
                <a:gd name="T29" fmla="*/ 22 h 28"/>
                <a:gd name="T30" fmla="*/ 25 w 28"/>
                <a:gd name="T31" fmla="*/ 14 h 28"/>
                <a:gd name="T32" fmla="*/ 22 w 28"/>
                <a:gd name="T33" fmla="*/ 7 h 28"/>
                <a:gd name="T34" fmla="*/ 15 w 28"/>
                <a:gd name="T35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" h="28">
                  <a:moveTo>
                    <a:pt x="15" y="28"/>
                  </a:moveTo>
                  <a:cubicBezTo>
                    <a:pt x="11" y="28"/>
                    <a:pt x="8" y="26"/>
                    <a:pt x="5" y="24"/>
                  </a:cubicBezTo>
                  <a:cubicBezTo>
                    <a:pt x="0" y="19"/>
                    <a:pt x="0" y="10"/>
                    <a:pt x="5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7" y="8"/>
                    <a:pt x="28" y="11"/>
                    <a:pt x="28" y="14"/>
                  </a:cubicBezTo>
                  <a:cubicBezTo>
                    <a:pt x="28" y="18"/>
                    <a:pt x="27" y="21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6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4" y="20"/>
                    <a:pt x="25" y="17"/>
                    <a:pt x="25" y="14"/>
                  </a:cubicBezTo>
                  <a:cubicBezTo>
                    <a:pt x="25" y="12"/>
                    <a:pt x="24" y="9"/>
                    <a:pt x="22" y="7"/>
                  </a:cubicBezTo>
                  <a:cubicBezTo>
                    <a:pt x="20" y="5"/>
                    <a:pt x="17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70">
              <a:extLst>
                <a:ext uri="{FF2B5EF4-FFF2-40B4-BE49-F238E27FC236}">
                  <a16:creationId xmlns:a16="http://schemas.microsoft.com/office/drawing/2014/main" id="{5A13814B-3055-4F7E-BDE1-FE0B796B9A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909570" y="4900674"/>
              <a:ext cx="80131" cy="79354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4 h 28"/>
                <a:gd name="T10" fmla="*/ 14 w 29"/>
                <a:gd name="T11" fmla="*/ 28 h 28"/>
                <a:gd name="T12" fmla="*/ 14 w 29"/>
                <a:gd name="T13" fmla="*/ 4 h 28"/>
                <a:gd name="T14" fmla="*/ 7 w 29"/>
                <a:gd name="T15" fmla="*/ 7 h 28"/>
                <a:gd name="T16" fmla="*/ 7 w 29"/>
                <a:gd name="T17" fmla="*/ 22 h 28"/>
                <a:gd name="T18" fmla="*/ 22 w 29"/>
                <a:gd name="T19" fmla="*/ 22 h 28"/>
                <a:gd name="T20" fmla="*/ 22 w 29"/>
                <a:gd name="T21" fmla="*/ 7 h 28"/>
                <a:gd name="T22" fmla="*/ 14 w 29"/>
                <a:gd name="T2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8" y="26"/>
                    <a:pt x="5" y="24"/>
                  </a:cubicBezTo>
                  <a:cubicBezTo>
                    <a:pt x="0" y="19"/>
                    <a:pt x="0" y="10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0"/>
                    <a:pt x="29" y="19"/>
                    <a:pt x="24" y="24"/>
                  </a:cubicBezTo>
                  <a:cubicBezTo>
                    <a:pt x="21" y="26"/>
                    <a:pt x="18" y="28"/>
                    <a:pt x="14" y="28"/>
                  </a:cubicBezTo>
                  <a:close/>
                  <a:moveTo>
                    <a:pt x="14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1"/>
                    <a:pt x="22" y="7"/>
                  </a:cubicBezTo>
                  <a:cubicBezTo>
                    <a:pt x="20" y="5"/>
                    <a:pt x="17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71">
              <a:extLst>
                <a:ext uri="{FF2B5EF4-FFF2-40B4-BE49-F238E27FC236}">
                  <a16:creationId xmlns:a16="http://schemas.microsoft.com/office/drawing/2014/main" id="{B4A91DED-A606-4629-9077-C3D9F3CB0C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346332" y="4900674"/>
              <a:ext cx="76647" cy="79354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4 h 28"/>
                <a:gd name="T6" fmla="*/ 4 w 28"/>
                <a:gd name="T7" fmla="*/ 5 h 28"/>
                <a:gd name="T8" fmla="*/ 23 w 28"/>
                <a:gd name="T9" fmla="*/ 5 h 28"/>
                <a:gd name="T10" fmla="*/ 23 w 28"/>
                <a:gd name="T11" fmla="*/ 24 h 28"/>
                <a:gd name="T12" fmla="*/ 13 w 28"/>
                <a:gd name="T13" fmla="*/ 28 h 28"/>
                <a:gd name="T14" fmla="*/ 13 w 28"/>
                <a:gd name="T15" fmla="*/ 4 h 28"/>
                <a:gd name="T16" fmla="*/ 6 w 28"/>
                <a:gd name="T17" fmla="*/ 7 h 28"/>
                <a:gd name="T18" fmla="*/ 3 w 28"/>
                <a:gd name="T19" fmla="*/ 14 h 28"/>
                <a:gd name="T20" fmla="*/ 6 w 28"/>
                <a:gd name="T21" fmla="*/ 22 h 28"/>
                <a:gd name="T22" fmla="*/ 21 w 28"/>
                <a:gd name="T23" fmla="*/ 22 h 28"/>
                <a:gd name="T24" fmla="*/ 21 w 28"/>
                <a:gd name="T25" fmla="*/ 7 h 28"/>
                <a:gd name="T26" fmla="*/ 13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6" y="26"/>
                    <a:pt x="4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11"/>
                    <a:pt x="1" y="8"/>
                    <a:pt x="4" y="5"/>
                  </a:cubicBezTo>
                  <a:cubicBezTo>
                    <a:pt x="9" y="0"/>
                    <a:pt x="18" y="0"/>
                    <a:pt x="23" y="5"/>
                  </a:cubicBezTo>
                  <a:cubicBezTo>
                    <a:pt x="28" y="10"/>
                    <a:pt x="28" y="19"/>
                    <a:pt x="23" y="24"/>
                  </a:cubicBezTo>
                  <a:cubicBezTo>
                    <a:pt x="20" y="26"/>
                    <a:pt x="17" y="28"/>
                    <a:pt x="13" y="28"/>
                  </a:cubicBezTo>
                  <a:close/>
                  <a:moveTo>
                    <a:pt x="13" y="4"/>
                  </a:moveTo>
                  <a:cubicBezTo>
                    <a:pt x="11" y="4"/>
                    <a:pt x="8" y="5"/>
                    <a:pt x="6" y="7"/>
                  </a:cubicBezTo>
                  <a:cubicBezTo>
                    <a:pt x="4" y="9"/>
                    <a:pt x="3" y="12"/>
                    <a:pt x="3" y="14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7" y="26"/>
                    <a:pt x="21" y="22"/>
                  </a:cubicBezTo>
                  <a:cubicBezTo>
                    <a:pt x="25" y="18"/>
                    <a:pt x="25" y="11"/>
                    <a:pt x="21" y="7"/>
                  </a:cubicBezTo>
                  <a:cubicBezTo>
                    <a:pt x="19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72">
              <a:extLst>
                <a:ext uri="{FF2B5EF4-FFF2-40B4-BE49-F238E27FC236}">
                  <a16:creationId xmlns:a16="http://schemas.microsoft.com/office/drawing/2014/main" id="{99E14E48-BFC5-418C-9101-132DFCB573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233684" y="4900674"/>
              <a:ext cx="76647" cy="79354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4 h 28"/>
                <a:gd name="T6" fmla="*/ 4 w 28"/>
                <a:gd name="T7" fmla="*/ 5 h 28"/>
                <a:gd name="T8" fmla="*/ 22 w 28"/>
                <a:gd name="T9" fmla="*/ 5 h 28"/>
                <a:gd name="T10" fmla="*/ 22 w 28"/>
                <a:gd name="T11" fmla="*/ 24 h 28"/>
                <a:gd name="T12" fmla="*/ 13 w 28"/>
                <a:gd name="T13" fmla="*/ 28 h 28"/>
                <a:gd name="T14" fmla="*/ 13 w 28"/>
                <a:gd name="T15" fmla="*/ 4 h 28"/>
                <a:gd name="T16" fmla="*/ 6 w 28"/>
                <a:gd name="T17" fmla="*/ 7 h 28"/>
                <a:gd name="T18" fmla="*/ 3 w 28"/>
                <a:gd name="T19" fmla="*/ 14 h 28"/>
                <a:gd name="T20" fmla="*/ 6 w 28"/>
                <a:gd name="T21" fmla="*/ 22 h 28"/>
                <a:gd name="T22" fmla="*/ 20 w 28"/>
                <a:gd name="T23" fmla="*/ 22 h 28"/>
                <a:gd name="T24" fmla="*/ 20 w 28"/>
                <a:gd name="T25" fmla="*/ 7 h 28"/>
                <a:gd name="T26" fmla="*/ 13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6" y="26"/>
                    <a:pt x="4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11"/>
                    <a:pt x="1" y="8"/>
                    <a:pt x="4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8" y="10"/>
                    <a:pt x="28" y="19"/>
                    <a:pt x="22" y="24"/>
                  </a:cubicBezTo>
                  <a:cubicBezTo>
                    <a:pt x="20" y="26"/>
                    <a:pt x="17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8" y="5"/>
                    <a:pt x="6" y="7"/>
                  </a:cubicBezTo>
                  <a:cubicBezTo>
                    <a:pt x="4" y="9"/>
                    <a:pt x="3" y="12"/>
                    <a:pt x="3" y="14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7" y="26"/>
                    <a:pt x="20" y="22"/>
                  </a:cubicBezTo>
                  <a:cubicBezTo>
                    <a:pt x="25" y="18"/>
                    <a:pt x="25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73">
              <a:extLst>
                <a:ext uri="{FF2B5EF4-FFF2-40B4-BE49-F238E27FC236}">
                  <a16:creationId xmlns:a16="http://schemas.microsoft.com/office/drawing/2014/main" id="{DED6AD67-72F6-4082-B0AE-0CD99DE5DB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121037" y="4900674"/>
              <a:ext cx="74324" cy="79354"/>
            </a:xfrm>
            <a:custGeom>
              <a:avLst/>
              <a:gdLst>
                <a:gd name="T0" fmla="*/ 13 w 27"/>
                <a:gd name="T1" fmla="*/ 28 h 28"/>
                <a:gd name="T2" fmla="*/ 3 w 27"/>
                <a:gd name="T3" fmla="*/ 24 h 28"/>
                <a:gd name="T4" fmla="*/ 0 w 27"/>
                <a:gd name="T5" fmla="*/ 14 h 28"/>
                <a:gd name="T6" fmla="*/ 3 w 27"/>
                <a:gd name="T7" fmla="*/ 5 h 28"/>
                <a:gd name="T8" fmla="*/ 22 w 27"/>
                <a:gd name="T9" fmla="*/ 5 h 28"/>
                <a:gd name="T10" fmla="*/ 22 w 27"/>
                <a:gd name="T11" fmla="*/ 24 h 28"/>
                <a:gd name="T12" fmla="*/ 13 w 27"/>
                <a:gd name="T13" fmla="*/ 28 h 28"/>
                <a:gd name="T14" fmla="*/ 13 w 27"/>
                <a:gd name="T15" fmla="*/ 4 h 28"/>
                <a:gd name="T16" fmla="*/ 5 w 27"/>
                <a:gd name="T17" fmla="*/ 7 h 28"/>
                <a:gd name="T18" fmla="*/ 2 w 27"/>
                <a:gd name="T19" fmla="*/ 14 h 28"/>
                <a:gd name="T20" fmla="*/ 5 w 27"/>
                <a:gd name="T21" fmla="*/ 22 h 28"/>
                <a:gd name="T22" fmla="*/ 20 w 27"/>
                <a:gd name="T23" fmla="*/ 22 h 28"/>
                <a:gd name="T24" fmla="*/ 20 w 27"/>
                <a:gd name="T25" fmla="*/ 7 h 28"/>
                <a:gd name="T26" fmla="*/ 13 w 27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8">
                  <a:moveTo>
                    <a:pt x="13" y="28"/>
                  </a:moveTo>
                  <a:cubicBezTo>
                    <a:pt x="9" y="28"/>
                    <a:pt x="6" y="26"/>
                    <a:pt x="3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11"/>
                    <a:pt x="1" y="8"/>
                    <a:pt x="3" y="5"/>
                  </a:cubicBezTo>
                  <a:cubicBezTo>
                    <a:pt x="8" y="0"/>
                    <a:pt x="17" y="0"/>
                    <a:pt x="22" y="5"/>
                  </a:cubicBezTo>
                  <a:cubicBezTo>
                    <a:pt x="27" y="10"/>
                    <a:pt x="27" y="19"/>
                    <a:pt x="22" y="24"/>
                  </a:cubicBezTo>
                  <a:cubicBezTo>
                    <a:pt x="20" y="26"/>
                    <a:pt x="16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7" y="5"/>
                    <a:pt x="5" y="7"/>
                  </a:cubicBezTo>
                  <a:cubicBezTo>
                    <a:pt x="3" y="9"/>
                    <a:pt x="2" y="12"/>
                    <a:pt x="2" y="14"/>
                  </a:cubicBezTo>
                  <a:cubicBezTo>
                    <a:pt x="2" y="17"/>
                    <a:pt x="3" y="20"/>
                    <a:pt x="5" y="22"/>
                  </a:cubicBezTo>
                  <a:cubicBezTo>
                    <a:pt x="9" y="26"/>
                    <a:pt x="16" y="26"/>
                    <a:pt x="20" y="22"/>
                  </a:cubicBezTo>
                  <a:cubicBezTo>
                    <a:pt x="24" y="18"/>
                    <a:pt x="24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74">
              <a:extLst>
                <a:ext uri="{FF2B5EF4-FFF2-40B4-BE49-F238E27FC236}">
                  <a16:creationId xmlns:a16="http://schemas.microsoft.com/office/drawing/2014/main" id="{2C4D82D8-582B-44DD-8EE6-303B5AB451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69305" y="4900674"/>
              <a:ext cx="74324" cy="79354"/>
            </a:xfrm>
            <a:custGeom>
              <a:avLst/>
              <a:gdLst>
                <a:gd name="T0" fmla="*/ 13 w 27"/>
                <a:gd name="T1" fmla="*/ 28 h 28"/>
                <a:gd name="T2" fmla="*/ 3 w 27"/>
                <a:gd name="T3" fmla="*/ 24 h 28"/>
                <a:gd name="T4" fmla="*/ 0 w 27"/>
                <a:gd name="T5" fmla="*/ 14 h 28"/>
                <a:gd name="T6" fmla="*/ 3 w 27"/>
                <a:gd name="T7" fmla="*/ 5 h 28"/>
                <a:gd name="T8" fmla="*/ 22 w 27"/>
                <a:gd name="T9" fmla="*/ 5 h 28"/>
                <a:gd name="T10" fmla="*/ 22 w 27"/>
                <a:gd name="T11" fmla="*/ 24 h 28"/>
                <a:gd name="T12" fmla="*/ 13 w 27"/>
                <a:gd name="T13" fmla="*/ 28 h 28"/>
                <a:gd name="T14" fmla="*/ 13 w 27"/>
                <a:gd name="T15" fmla="*/ 4 h 28"/>
                <a:gd name="T16" fmla="*/ 5 w 27"/>
                <a:gd name="T17" fmla="*/ 7 h 28"/>
                <a:gd name="T18" fmla="*/ 2 w 27"/>
                <a:gd name="T19" fmla="*/ 14 h 28"/>
                <a:gd name="T20" fmla="*/ 5 w 27"/>
                <a:gd name="T21" fmla="*/ 22 h 28"/>
                <a:gd name="T22" fmla="*/ 20 w 27"/>
                <a:gd name="T23" fmla="*/ 22 h 28"/>
                <a:gd name="T24" fmla="*/ 20 w 27"/>
                <a:gd name="T25" fmla="*/ 7 h 28"/>
                <a:gd name="T26" fmla="*/ 13 w 27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8">
                  <a:moveTo>
                    <a:pt x="13" y="28"/>
                  </a:moveTo>
                  <a:cubicBezTo>
                    <a:pt x="9" y="28"/>
                    <a:pt x="6" y="26"/>
                    <a:pt x="3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11"/>
                    <a:pt x="1" y="8"/>
                    <a:pt x="3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7" y="10"/>
                    <a:pt x="27" y="19"/>
                    <a:pt x="22" y="24"/>
                  </a:cubicBezTo>
                  <a:cubicBezTo>
                    <a:pt x="20" y="26"/>
                    <a:pt x="16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7" y="5"/>
                    <a:pt x="5" y="7"/>
                  </a:cubicBezTo>
                  <a:cubicBezTo>
                    <a:pt x="3" y="9"/>
                    <a:pt x="2" y="12"/>
                    <a:pt x="2" y="14"/>
                  </a:cubicBezTo>
                  <a:cubicBezTo>
                    <a:pt x="2" y="17"/>
                    <a:pt x="3" y="20"/>
                    <a:pt x="5" y="22"/>
                  </a:cubicBezTo>
                  <a:cubicBezTo>
                    <a:pt x="9" y="26"/>
                    <a:pt x="16" y="26"/>
                    <a:pt x="20" y="22"/>
                  </a:cubicBezTo>
                  <a:cubicBezTo>
                    <a:pt x="24" y="18"/>
                    <a:pt x="24" y="11"/>
                    <a:pt x="20" y="7"/>
                  </a:cubicBezTo>
                  <a:cubicBezTo>
                    <a:pt x="18" y="5"/>
                    <a:pt x="15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75">
              <a:extLst>
                <a:ext uri="{FF2B5EF4-FFF2-40B4-BE49-F238E27FC236}">
                  <a16:creationId xmlns:a16="http://schemas.microsoft.com/office/drawing/2014/main" id="{4BD5F954-301F-4C8C-BAB8-FEE00B2FC4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458980" y="4900674"/>
              <a:ext cx="76647" cy="79354"/>
            </a:xfrm>
            <a:custGeom>
              <a:avLst/>
              <a:gdLst>
                <a:gd name="T0" fmla="*/ 14 w 28"/>
                <a:gd name="T1" fmla="*/ 28 h 28"/>
                <a:gd name="T2" fmla="*/ 4 w 28"/>
                <a:gd name="T3" fmla="*/ 24 h 28"/>
                <a:gd name="T4" fmla="*/ 0 w 28"/>
                <a:gd name="T5" fmla="*/ 14 h 28"/>
                <a:gd name="T6" fmla="*/ 4 w 28"/>
                <a:gd name="T7" fmla="*/ 5 h 28"/>
                <a:gd name="T8" fmla="*/ 23 w 28"/>
                <a:gd name="T9" fmla="*/ 5 h 28"/>
                <a:gd name="T10" fmla="*/ 23 w 28"/>
                <a:gd name="T11" fmla="*/ 24 h 28"/>
                <a:gd name="T12" fmla="*/ 14 w 28"/>
                <a:gd name="T13" fmla="*/ 28 h 28"/>
                <a:gd name="T14" fmla="*/ 14 w 28"/>
                <a:gd name="T15" fmla="*/ 4 h 28"/>
                <a:gd name="T16" fmla="*/ 6 w 28"/>
                <a:gd name="T17" fmla="*/ 7 h 28"/>
                <a:gd name="T18" fmla="*/ 3 w 28"/>
                <a:gd name="T19" fmla="*/ 14 h 28"/>
                <a:gd name="T20" fmla="*/ 6 w 28"/>
                <a:gd name="T21" fmla="*/ 22 h 28"/>
                <a:gd name="T22" fmla="*/ 21 w 28"/>
                <a:gd name="T23" fmla="*/ 22 h 28"/>
                <a:gd name="T24" fmla="*/ 21 w 28"/>
                <a:gd name="T25" fmla="*/ 7 h 28"/>
                <a:gd name="T26" fmla="*/ 14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10" y="28"/>
                    <a:pt x="7" y="26"/>
                    <a:pt x="4" y="24"/>
                  </a:cubicBezTo>
                  <a:cubicBezTo>
                    <a:pt x="2" y="21"/>
                    <a:pt x="0" y="18"/>
                    <a:pt x="0" y="14"/>
                  </a:cubicBezTo>
                  <a:cubicBezTo>
                    <a:pt x="0" y="11"/>
                    <a:pt x="2" y="8"/>
                    <a:pt x="4" y="5"/>
                  </a:cubicBezTo>
                  <a:cubicBezTo>
                    <a:pt x="9" y="0"/>
                    <a:pt x="18" y="0"/>
                    <a:pt x="23" y="5"/>
                  </a:cubicBezTo>
                  <a:cubicBezTo>
                    <a:pt x="28" y="10"/>
                    <a:pt x="28" y="19"/>
                    <a:pt x="23" y="24"/>
                  </a:cubicBezTo>
                  <a:cubicBezTo>
                    <a:pt x="20" y="26"/>
                    <a:pt x="17" y="28"/>
                    <a:pt x="14" y="28"/>
                  </a:cubicBezTo>
                  <a:close/>
                  <a:moveTo>
                    <a:pt x="14" y="4"/>
                  </a:moveTo>
                  <a:cubicBezTo>
                    <a:pt x="11" y="4"/>
                    <a:pt x="8" y="5"/>
                    <a:pt x="6" y="7"/>
                  </a:cubicBezTo>
                  <a:cubicBezTo>
                    <a:pt x="4" y="9"/>
                    <a:pt x="3" y="12"/>
                    <a:pt x="3" y="14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7" y="26"/>
                    <a:pt x="21" y="22"/>
                  </a:cubicBezTo>
                  <a:cubicBezTo>
                    <a:pt x="25" y="18"/>
                    <a:pt x="25" y="11"/>
                    <a:pt x="21" y="7"/>
                  </a:cubicBezTo>
                  <a:cubicBezTo>
                    <a:pt x="19" y="5"/>
                    <a:pt x="16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76">
              <a:extLst>
                <a:ext uri="{FF2B5EF4-FFF2-40B4-BE49-F238E27FC236}">
                  <a16:creationId xmlns:a16="http://schemas.microsoft.com/office/drawing/2014/main" id="{409BF105-E0D1-44FB-8BA0-4784B3EEB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-3794600" y="4904281"/>
              <a:ext cx="72002" cy="73342"/>
            </a:xfrm>
            <a:custGeom>
              <a:avLst/>
              <a:gdLst>
                <a:gd name="T0" fmla="*/ 22 w 26"/>
                <a:gd name="T1" fmla="*/ 22 h 26"/>
                <a:gd name="T2" fmla="*/ 22 w 26"/>
                <a:gd name="T3" fmla="*/ 22 h 26"/>
                <a:gd name="T4" fmla="*/ 5 w 26"/>
                <a:gd name="T5" fmla="*/ 22 h 26"/>
                <a:gd name="T6" fmla="*/ 5 w 26"/>
                <a:gd name="T7" fmla="*/ 22 h 26"/>
                <a:gd name="T8" fmla="*/ 5 w 26"/>
                <a:gd name="T9" fmla="*/ 5 h 26"/>
                <a:gd name="T10" fmla="*/ 5 w 26"/>
                <a:gd name="T11" fmla="*/ 5 h 26"/>
                <a:gd name="T12" fmla="*/ 22 w 26"/>
                <a:gd name="T13" fmla="*/ 5 h 26"/>
                <a:gd name="T14" fmla="*/ 22 w 26"/>
                <a:gd name="T15" fmla="*/ 5 h 26"/>
                <a:gd name="T16" fmla="*/ 22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17" y="26"/>
                    <a:pt x="9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6" y="10"/>
                    <a:pt x="26" y="17"/>
                    <a:pt x="22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77">
              <a:extLst>
                <a:ext uri="{FF2B5EF4-FFF2-40B4-BE49-F238E27FC236}">
                  <a16:creationId xmlns:a16="http://schemas.microsoft.com/office/drawing/2014/main" id="{60CCC8DF-774E-48DD-BA84-8E0ED95CEDDD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81952" y="4904281"/>
              <a:ext cx="72002" cy="73342"/>
            </a:xfrm>
            <a:custGeom>
              <a:avLst/>
              <a:gdLst>
                <a:gd name="T0" fmla="*/ 21 w 26"/>
                <a:gd name="T1" fmla="*/ 22 h 26"/>
                <a:gd name="T2" fmla="*/ 21 w 26"/>
                <a:gd name="T3" fmla="*/ 22 h 26"/>
                <a:gd name="T4" fmla="*/ 5 w 26"/>
                <a:gd name="T5" fmla="*/ 22 h 26"/>
                <a:gd name="T6" fmla="*/ 5 w 26"/>
                <a:gd name="T7" fmla="*/ 22 h 26"/>
                <a:gd name="T8" fmla="*/ 5 w 26"/>
                <a:gd name="T9" fmla="*/ 5 h 26"/>
                <a:gd name="T10" fmla="*/ 5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2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17" y="26"/>
                    <a:pt x="9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9" y="0"/>
                    <a:pt x="17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10"/>
                    <a:pt x="26" y="17"/>
                    <a:pt x="21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78">
              <a:extLst>
                <a:ext uri="{FF2B5EF4-FFF2-40B4-BE49-F238E27FC236}">
                  <a16:creationId xmlns:a16="http://schemas.microsoft.com/office/drawing/2014/main" id="{FFD8C3A2-B986-49F3-8C61-4FD05DDDA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29059" y="4904281"/>
              <a:ext cx="70840" cy="73342"/>
            </a:xfrm>
            <a:custGeom>
              <a:avLst/>
              <a:gdLst>
                <a:gd name="T0" fmla="*/ 21 w 26"/>
                <a:gd name="T1" fmla="*/ 22 h 26"/>
                <a:gd name="T2" fmla="*/ 21 w 26"/>
                <a:gd name="T3" fmla="*/ 22 h 26"/>
                <a:gd name="T4" fmla="*/ 5 w 26"/>
                <a:gd name="T5" fmla="*/ 22 h 26"/>
                <a:gd name="T6" fmla="*/ 5 w 26"/>
                <a:gd name="T7" fmla="*/ 22 h 26"/>
                <a:gd name="T8" fmla="*/ 5 w 26"/>
                <a:gd name="T9" fmla="*/ 5 h 26"/>
                <a:gd name="T10" fmla="*/ 5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2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17" y="26"/>
                    <a:pt x="9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9" y="0"/>
                    <a:pt x="17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10"/>
                    <a:pt x="26" y="17"/>
                    <a:pt x="21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79">
              <a:extLst>
                <a:ext uri="{FF2B5EF4-FFF2-40B4-BE49-F238E27FC236}">
                  <a16:creationId xmlns:a16="http://schemas.microsoft.com/office/drawing/2014/main" id="{F9B6E16C-49E1-4EC1-A3C4-256947EA7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16411" y="4904281"/>
              <a:ext cx="70840" cy="73342"/>
            </a:xfrm>
            <a:custGeom>
              <a:avLst/>
              <a:gdLst>
                <a:gd name="T0" fmla="*/ 21 w 26"/>
                <a:gd name="T1" fmla="*/ 22 h 26"/>
                <a:gd name="T2" fmla="*/ 21 w 26"/>
                <a:gd name="T3" fmla="*/ 22 h 26"/>
                <a:gd name="T4" fmla="*/ 4 w 26"/>
                <a:gd name="T5" fmla="*/ 22 h 26"/>
                <a:gd name="T6" fmla="*/ 4 w 26"/>
                <a:gd name="T7" fmla="*/ 22 h 26"/>
                <a:gd name="T8" fmla="*/ 4 w 26"/>
                <a:gd name="T9" fmla="*/ 5 h 26"/>
                <a:gd name="T10" fmla="*/ 4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2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16" y="26"/>
                    <a:pt x="9" y="26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0" y="17"/>
                    <a:pt x="0" y="10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9" y="0"/>
                    <a:pt x="16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10"/>
                    <a:pt x="26" y="17"/>
                    <a:pt x="21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80">
              <a:extLst>
                <a:ext uri="{FF2B5EF4-FFF2-40B4-BE49-F238E27FC236}">
                  <a16:creationId xmlns:a16="http://schemas.microsoft.com/office/drawing/2014/main" id="{60FABD73-BE55-4E4E-95F4-3B544461C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-3907248" y="4904281"/>
              <a:ext cx="74324" cy="73342"/>
            </a:xfrm>
            <a:custGeom>
              <a:avLst/>
              <a:gdLst>
                <a:gd name="T0" fmla="*/ 22 w 27"/>
                <a:gd name="T1" fmla="*/ 22 h 26"/>
                <a:gd name="T2" fmla="*/ 22 w 27"/>
                <a:gd name="T3" fmla="*/ 22 h 26"/>
                <a:gd name="T4" fmla="*/ 5 w 27"/>
                <a:gd name="T5" fmla="*/ 22 h 26"/>
                <a:gd name="T6" fmla="*/ 5 w 27"/>
                <a:gd name="T7" fmla="*/ 22 h 26"/>
                <a:gd name="T8" fmla="*/ 5 w 27"/>
                <a:gd name="T9" fmla="*/ 5 h 26"/>
                <a:gd name="T10" fmla="*/ 5 w 27"/>
                <a:gd name="T11" fmla="*/ 5 h 26"/>
                <a:gd name="T12" fmla="*/ 22 w 27"/>
                <a:gd name="T13" fmla="*/ 5 h 26"/>
                <a:gd name="T14" fmla="*/ 22 w 27"/>
                <a:gd name="T15" fmla="*/ 5 h 26"/>
                <a:gd name="T16" fmla="*/ 22 w 27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26">
                  <a:moveTo>
                    <a:pt x="2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17" y="26"/>
                    <a:pt x="10" y="26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0" y="17"/>
                    <a:pt x="0" y="10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" y="0"/>
                    <a:pt x="17" y="0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7" y="10"/>
                    <a:pt x="27" y="17"/>
                    <a:pt x="22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81">
              <a:extLst>
                <a:ext uri="{FF2B5EF4-FFF2-40B4-BE49-F238E27FC236}">
                  <a16:creationId xmlns:a16="http://schemas.microsoft.com/office/drawing/2014/main" id="{58A856FF-3ECB-4294-BEB8-88B8433F2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-3569305" y="4904281"/>
              <a:ext cx="72002" cy="73342"/>
            </a:xfrm>
            <a:custGeom>
              <a:avLst/>
              <a:gdLst>
                <a:gd name="T0" fmla="*/ 21 w 26"/>
                <a:gd name="T1" fmla="*/ 22 h 26"/>
                <a:gd name="T2" fmla="*/ 21 w 26"/>
                <a:gd name="T3" fmla="*/ 22 h 26"/>
                <a:gd name="T4" fmla="*/ 4 w 26"/>
                <a:gd name="T5" fmla="*/ 22 h 26"/>
                <a:gd name="T6" fmla="*/ 4 w 26"/>
                <a:gd name="T7" fmla="*/ 22 h 26"/>
                <a:gd name="T8" fmla="*/ 4 w 26"/>
                <a:gd name="T9" fmla="*/ 5 h 26"/>
                <a:gd name="T10" fmla="*/ 4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2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17" y="26"/>
                    <a:pt x="9" y="26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0" y="17"/>
                    <a:pt x="0" y="10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9" y="0"/>
                    <a:pt x="17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10"/>
                    <a:pt x="26" y="17"/>
                    <a:pt x="21" y="22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F0AF2F4E-C1D8-4CE6-A667-F87AD8B8DF03}"/>
              </a:ext>
            </a:extLst>
          </p:cNvPr>
          <p:cNvGrpSpPr/>
          <p:nvPr/>
        </p:nvGrpSpPr>
        <p:grpSpPr>
          <a:xfrm>
            <a:off x="751217" y="7274857"/>
            <a:ext cx="1088153" cy="79354"/>
            <a:chOff x="-4134866" y="3308782"/>
            <a:chExt cx="1088153" cy="79354"/>
          </a:xfrm>
        </p:grpSpPr>
        <p:sp>
          <p:nvSpPr>
            <p:cNvPr id="181" name="Freeform 182">
              <a:extLst>
                <a:ext uri="{FF2B5EF4-FFF2-40B4-BE49-F238E27FC236}">
                  <a16:creationId xmlns:a16="http://schemas.microsoft.com/office/drawing/2014/main" id="{4F011F65-4F1A-4011-B876-D580A78E50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796923" y="3308782"/>
              <a:ext cx="80131" cy="79354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4 h 28"/>
                <a:gd name="T10" fmla="*/ 14 w 29"/>
                <a:gd name="T11" fmla="*/ 28 h 28"/>
                <a:gd name="T12" fmla="*/ 14 w 29"/>
                <a:gd name="T13" fmla="*/ 4 h 28"/>
                <a:gd name="T14" fmla="*/ 7 w 29"/>
                <a:gd name="T15" fmla="*/ 7 h 28"/>
                <a:gd name="T16" fmla="*/ 7 w 29"/>
                <a:gd name="T17" fmla="*/ 22 h 28"/>
                <a:gd name="T18" fmla="*/ 22 w 29"/>
                <a:gd name="T19" fmla="*/ 22 h 28"/>
                <a:gd name="T20" fmla="*/ 22 w 29"/>
                <a:gd name="T21" fmla="*/ 7 h 28"/>
                <a:gd name="T22" fmla="*/ 14 w 29"/>
                <a:gd name="T2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7" y="27"/>
                    <a:pt x="5" y="24"/>
                  </a:cubicBezTo>
                  <a:cubicBezTo>
                    <a:pt x="0" y="19"/>
                    <a:pt x="0" y="10"/>
                    <a:pt x="5" y="5"/>
                  </a:cubicBezTo>
                  <a:cubicBezTo>
                    <a:pt x="10" y="0"/>
                    <a:pt x="18" y="0"/>
                    <a:pt x="24" y="5"/>
                  </a:cubicBezTo>
                  <a:cubicBezTo>
                    <a:pt x="29" y="10"/>
                    <a:pt x="29" y="19"/>
                    <a:pt x="24" y="24"/>
                  </a:cubicBezTo>
                  <a:cubicBezTo>
                    <a:pt x="21" y="27"/>
                    <a:pt x="18" y="28"/>
                    <a:pt x="14" y="28"/>
                  </a:cubicBezTo>
                  <a:close/>
                  <a:moveTo>
                    <a:pt x="14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1"/>
                    <a:pt x="22" y="7"/>
                  </a:cubicBezTo>
                  <a:cubicBezTo>
                    <a:pt x="20" y="5"/>
                    <a:pt x="17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83">
              <a:extLst>
                <a:ext uri="{FF2B5EF4-FFF2-40B4-BE49-F238E27FC236}">
                  <a16:creationId xmlns:a16="http://schemas.microsoft.com/office/drawing/2014/main" id="{6CF70582-812D-430F-89B5-E6CB352F3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681952" y="3308782"/>
              <a:ext cx="77808" cy="79354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5 h 28"/>
                <a:gd name="T6" fmla="*/ 4 w 28"/>
                <a:gd name="T7" fmla="*/ 5 h 28"/>
                <a:gd name="T8" fmla="*/ 22 w 28"/>
                <a:gd name="T9" fmla="*/ 5 h 28"/>
                <a:gd name="T10" fmla="*/ 22 w 28"/>
                <a:gd name="T11" fmla="*/ 24 h 28"/>
                <a:gd name="T12" fmla="*/ 13 w 28"/>
                <a:gd name="T13" fmla="*/ 28 h 28"/>
                <a:gd name="T14" fmla="*/ 13 w 28"/>
                <a:gd name="T15" fmla="*/ 4 h 28"/>
                <a:gd name="T16" fmla="*/ 6 w 28"/>
                <a:gd name="T17" fmla="*/ 7 h 28"/>
                <a:gd name="T18" fmla="*/ 3 w 28"/>
                <a:gd name="T19" fmla="*/ 15 h 28"/>
                <a:gd name="T20" fmla="*/ 6 w 28"/>
                <a:gd name="T21" fmla="*/ 22 h 28"/>
                <a:gd name="T22" fmla="*/ 20 w 28"/>
                <a:gd name="T23" fmla="*/ 22 h 28"/>
                <a:gd name="T24" fmla="*/ 20 w 28"/>
                <a:gd name="T25" fmla="*/ 7 h 28"/>
                <a:gd name="T26" fmla="*/ 13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6" y="27"/>
                    <a:pt x="4" y="24"/>
                  </a:cubicBezTo>
                  <a:cubicBezTo>
                    <a:pt x="1" y="21"/>
                    <a:pt x="0" y="18"/>
                    <a:pt x="0" y="15"/>
                  </a:cubicBezTo>
                  <a:cubicBezTo>
                    <a:pt x="0" y="11"/>
                    <a:pt x="1" y="8"/>
                    <a:pt x="4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8" y="10"/>
                    <a:pt x="28" y="19"/>
                    <a:pt x="22" y="24"/>
                  </a:cubicBezTo>
                  <a:cubicBezTo>
                    <a:pt x="20" y="27"/>
                    <a:pt x="16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8" y="5"/>
                    <a:pt x="6" y="7"/>
                  </a:cubicBezTo>
                  <a:cubicBezTo>
                    <a:pt x="4" y="9"/>
                    <a:pt x="3" y="12"/>
                    <a:pt x="3" y="15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6" y="26"/>
                    <a:pt x="20" y="22"/>
                  </a:cubicBezTo>
                  <a:cubicBezTo>
                    <a:pt x="25" y="18"/>
                    <a:pt x="25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84">
              <a:extLst>
                <a:ext uri="{FF2B5EF4-FFF2-40B4-BE49-F238E27FC236}">
                  <a16:creationId xmlns:a16="http://schemas.microsoft.com/office/drawing/2014/main" id="{EF40651D-FB2A-47C7-B757-C9743A77B3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134866" y="3308782"/>
              <a:ext cx="76647" cy="79354"/>
            </a:xfrm>
            <a:custGeom>
              <a:avLst/>
              <a:gdLst>
                <a:gd name="T0" fmla="*/ 15 w 28"/>
                <a:gd name="T1" fmla="*/ 28 h 28"/>
                <a:gd name="T2" fmla="*/ 6 w 28"/>
                <a:gd name="T3" fmla="*/ 24 h 28"/>
                <a:gd name="T4" fmla="*/ 6 w 28"/>
                <a:gd name="T5" fmla="*/ 5 h 28"/>
                <a:gd name="T6" fmla="*/ 24 w 28"/>
                <a:gd name="T7" fmla="*/ 5 h 28"/>
                <a:gd name="T8" fmla="*/ 28 w 28"/>
                <a:gd name="T9" fmla="*/ 15 h 28"/>
                <a:gd name="T10" fmla="*/ 24 w 28"/>
                <a:gd name="T11" fmla="*/ 24 h 28"/>
                <a:gd name="T12" fmla="*/ 24 w 28"/>
                <a:gd name="T13" fmla="*/ 24 h 28"/>
                <a:gd name="T14" fmla="*/ 24 w 28"/>
                <a:gd name="T15" fmla="*/ 24 h 28"/>
                <a:gd name="T16" fmla="*/ 15 w 28"/>
                <a:gd name="T17" fmla="*/ 28 h 28"/>
                <a:gd name="T18" fmla="*/ 15 w 28"/>
                <a:gd name="T19" fmla="*/ 4 h 28"/>
                <a:gd name="T20" fmla="*/ 8 w 28"/>
                <a:gd name="T21" fmla="*/ 7 h 28"/>
                <a:gd name="T22" fmla="*/ 8 w 28"/>
                <a:gd name="T23" fmla="*/ 22 h 28"/>
                <a:gd name="T24" fmla="*/ 22 w 28"/>
                <a:gd name="T25" fmla="*/ 22 h 28"/>
                <a:gd name="T26" fmla="*/ 22 w 28"/>
                <a:gd name="T27" fmla="*/ 22 h 28"/>
                <a:gd name="T28" fmla="*/ 25 w 28"/>
                <a:gd name="T29" fmla="*/ 15 h 28"/>
                <a:gd name="T30" fmla="*/ 22 w 28"/>
                <a:gd name="T31" fmla="*/ 7 h 28"/>
                <a:gd name="T32" fmla="*/ 15 w 28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15" y="28"/>
                  </a:moveTo>
                  <a:cubicBezTo>
                    <a:pt x="12" y="28"/>
                    <a:pt x="8" y="27"/>
                    <a:pt x="6" y="24"/>
                  </a:cubicBezTo>
                  <a:cubicBezTo>
                    <a:pt x="0" y="19"/>
                    <a:pt x="0" y="10"/>
                    <a:pt x="6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7" y="8"/>
                    <a:pt x="28" y="11"/>
                    <a:pt x="28" y="15"/>
                  </a:cubicBezTo>
                  <a:cubicBezTo>
                    <a:pt x="28" y="18"/>
                    <a:pt x="27" y="21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7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10" y="5"/>
                    <a:pt x="8" y="7"/>
                  </a:cubicBezTo>
                  <a:cubicBezTo>
                    <a:pt x="3" y="11"/>
                    <a:pt x="3" y="18"/>
                    <a:pt x="8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4" y="20"/>
                    <a:pt x="25" y="17"/>
                    <a:pt x="25" y="15"/>
                  </a:cubicBezTo>
                  <a:cubicBezTo>
                    <a:pt x="25" y="12"/>
                    <a:pt x="24" y="9"/>
                    <a:pt x="22" y="7"/>
                  </a:cubicBezTo>
                  <a:cubicBezTo>
                    <a:pt x="20" y="5"/>
                    <a:pt x="18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85">
              <a:extLst>
                <a:ext uri="{FF2B5EF4-FFF2-40B4-BE49-F238E27FC236}">
                  <a16:creationId xmlns:a16="http://schemas.microsoft.com/office/drawing/2014/main" id="{7D4C1113-D999-4FBC-BBC4-B89FCDCBC5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022218" y="3308782"/>
              <a:ext cx="76647" cy="79354"/>
            </a:xfrm>
            <a:custGeom>
              <a:avLst/>
              <a:gdLst>
                <a:gd name="T0" fmla="*/ 15 w 28"/>
                <a:gd name="T1" fmla="*/ 28 h 28"/>
                <a:gd name="T2" fmla="*/ 5 w 28"/>
                <a:gd name="T3" fmla="*/ 24 h 28"/>
                <a:gd name="T4" fmla="*/ 5 w 28"/>
                <a:gd name="T5" fmla="*/ 5 h 28"/>
                <a:gd name="T6" fmla="*/ 24 w 28"/>
                <a:gd name="T7" fmla="*/ 5 h 28"/>
                <a:gd name="T8" fmla="*/ 28 w 28"/>
                <a:gd name="T9" fmla="*/ 15 h 28"/>
                <a:gd name="T10" fmla="*/ 24 w 28"/>
                <a:gd name="T11" fmla="*/ 24 h 28"/>
                <a:gd name="T12" fmla="*/ 24 w 28"/>
                <a:gd name="T13" fmla="*/ 24 h 28"/>
                <a:gd name="T14" fmla="*/ 24 w 28"/>
                <a:gd name="T15" fmla="*/ 24 h 28"/>
                <a:gd name="T16" fmla="*/ 24 w 28"/>
                <a:gd name="T17" fmla="*/ 24 h 28"/>
                <a:gd name="T18" fmla="*/ 15 w 28"/>
                <a:gd name="T19" fmla="*/ 28 h 28"/>
                <a:gd name="T20" fmla="*/ 15 w 28"/>
                <a:gd name="T21" fmla="*/ 4 h 28"/>
                <a:gd name="T22" fmla="*/ 7 w 28"/>
                <a:gd name="T23" fmla="*/ 7 h 28"/>
                <a:gd name="T24" fmla="*/ 7 w 28"/>
                <a:gd name="T25" fmla="*/ 22 h 28"/>
                <a:gd name="T26" fmla="*/ 22 w 28"/>
                <a:gd name="T27" fmla="*/ 22 h 28"/>
                <a:gd name="T28" fmla="*/ 22 w 28"/>
                <a:gd name="T29" fmla="*/ 22 h 28"/>
                <a:gd name="T30" fmla="*/ 25 w 28"/>
                <a:gd name="T31" fmla="*/ 15 h 28"/>
                <a:gd name="T32" fmla="*/ 22 w 28"/>
                <a:gd name="T33" fmla="*/ 7 h 28"/>
                <a:gd name="T34" fmla="*/ 15 w 28"/>
                <a:gd name="T35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" h="28">
                  <a:moveTo>
                    <a:pt x="15" y="28"/>
                  </a:moveTo>
                  <a:cubicBezTo>
                    <a:pt x="11" y="28"/>
                    <a:pt x="8" y="26"/>
                    <a:pt x="5" y="24"/>
                  </a:cubicBezTo>
                  <a:cubicBezTo>
                    <a:pt x="0" y="19"/>
                    <a:pt x="0" y="10"/>
                    <a:pt x="5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7" y="8"/>
                    <a:pt x="28" y="11"/>
                    <a:pt x="28" y="15"/>
                  </a:cubicBezTo>
                  <a:cubicBezTo>
                    <a:pt x="28" y="18"/>
                    <a:pt x="27" y="21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6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4" y="20"/>
                    <a:pt x="25" y="17"/>
                    <a:pt x="25" y="15"/>
                  </a:cubicBezTo>
                  <a:cubicBezTo>
                    <a:pt x="25" y="12"/>
                    <a:pt x="24" y="9"/>
                    <a:pt x="22" y="7"/>
                  </a:cubicBezTo>
                  <a:cubicBezTo>
                    <a:pt x="20" y="5"/>
                    <a:pt x="17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86">
              <a:extLst>
                <a:ext uri="{FF2B5EF4-FFF2-40B4-BE49-F238E27FC236}">
                  <a16:creationId xmlns:a16="http://schemas.microsoft.com/office/drawing/2014/main" id="{23095858-8E83-49F6-8DD0-D08ABB9EA8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909570" y="3308782"/>
              <a:ext cx="80131" cy="79354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4 h 28"/>
                <a:gd name="T10" fmla="*/ 24 w 29"/>
                <a:gd name="T11" fmla="*/ 24 h 28"/>
                <a:gd name="T12" fmla="*/ 24 w 29"/>
                <a:gd name="T13" fmla="*/ 24 h 28"/>
                <a:gd name="T14" fmla="*/ 24 w 29"/>
                <a:gd name="T15" fmla="*/ 24 h 28"/>
                <a:gd name="T16" fmla="*/ 14 w 29"/>
                <a:gd name="T17" fmla="*/ 28 h 28"/>
                <a:gd name="T18" fmla="*/ 14 w 29"/>
                <a:gd name="T19" fmla="*/ 4 h 28"/>
                <a:gd name="T20" fmla="*/ 7 w 29"/>
                <a:gd name="T21" fmla="*/ 7 h 28"/>
                <a:gd name="T22" fmla="*/ 7 w 29"/>
                <a:gd name="T23" fmla="*/ 22 h 28"/>
                <a:gd name="T24" fmla="*/ 22 w 29"/>
                <a:gd name="T25" fmla="*/ 22 h 28"/>
                <a:gd name="T26" fmla="*/ 22 w 29"/>
                <a:gd name="T27" fmla="*/ 22 h 28"/>
                <a:gd name="T28" fmla="*/ 22 w 29"/>
                <a:gd name="T29" fmla="*/ 7 h 28"/>
                <a:gd name="T30" fmla="*/ 14 w 29"/>
                <a:gd name="T31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8" y="26"/>
                    <a:pt x="5" y="24"/>
                  </a:cubicBezTo>
                  <a:cubicBezTo>
                    <a:pt x="0" y="19"/>
                    <a:pt x="0" y="10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0"/>
                    <a:pt x="29" y="19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1" y="26"/>
                    <a:pt x="18" y="28"/>
                    <a:pt x="14" y="28"/>
                  </a:cubicBezTo>
                  <a:close/>
                  <a:moveTo>
                    <a:pt x="14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6" y="18"/>
                    <a:pt x="26" y="11"/>
                    <a:pt x="22" y="7"/>
                  </a:cubicBezTo>
                  <a:cubicBezTo>
                    <a:pt x="20" y="5"/>
                    <a:pt x="17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87">
              <a:extLst>
                <a:ext uri="{FF2B5EF4-FFF2-40B4-BE49-F238E27FC236}">
                  <a16:creationId xmlns:a16="http://schemas.microsoft.com/office/drawing/2014/main" id="{B8A79AB4-7EA0-4211-85F0-31884FE7A4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346332" y="3308782"/>
              <a:ext cx="76647" cy="79354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5 h 28"/>
                <a:gd name="T6" fmla="*/ 4 w 28"/>
                <a:gd name="T7" fmla="*/ 5 h 28"/>
                <a:gd name="T8" fmla="*/ 23 w 28"/>
                <a:gd name="T9" fmla="*/ 5 h 28"/>
                <a:gd name="T10" fmla="*/ 23 w 28"/>
                <a:gd name="T11" fmla="*/ 24 h 28"/>
                <a:gd name="T12" fmla="*/ 13 w 28"/>
                <a:gd name="T13" fmla="*/ 28 h 28"/>
                <a:gd name="T14" fmla="*/ 13 w 28"/>
                <a:gd name="T15" fmla="*/ 4 h 28"/>
                <a:gd name="T16" fmla="*/ 6 w 28"/>
                <a:gd name="T17" fmla="*/ 7 h 28"/>
                <a:gd name="T18" fmla="*/ 3 w 28"/>
                <a:gd name="T19" fmla="*/ 15 h 28"/>
                <a:gd name="T20" fmla="*/ 6 w 28"/>
                <a:gd name="T21" fmla="*/ 22 h 28"/>
                <a:gd name="T22" fmla="*/ 21 w 28"/>
                <a:gd name="T23" fmla="*/ 22 h 28"/>
                <a:gd name="T24" fmla="*/ 21 w 28"/>
                <a:gd name="T25" fmla="*/ 7 h 28"/>
                <a:gd name="T26" fmla="*/ 13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6" y="26"/>
                    <a:pt x="4" y="24"/>
                  </a:cubicBezTo>
                  <a:cubicBezTo>
                    <a:pt x="1" y="21"/>
                    <a:pt x="0" y="18"/>
                    <a:pt x="0" y="15"/>
                  </a:cubicBezTo>
                  <a:cubicBezTo>
                    <a:pt x="0" y="11"/>
                    <a:pt x="1" y="8"/>
                    <a:pt x="4" y="5"/>
                  </a:cubicBezTo>
                  <a:cubicBezTo>
                    <a:pt x="9" y="0"/>
                    <a:pt x="18" y="0"/>
                    <a:pt x="23" y="5"/>
                  </a:cubicBezTo>
                  <a:cubicBezTo>
                    <a:pt x="28" y="10"/>
                    <a:pt x="28" y="19"/>
                    <a:pt x="23" y="24"/>
                  </a:cubicBezTo>
                  <a:cubicBezTo>
                    <a:pt x="20" y="26"/>
                    <a:pt x="17" y="28"/>
                    <a:pt x="13" y="28"/>
                  </a:cubicBezTo>
                  <a:close/>
                  <a:moveTo>
                    <a:pt x="13" y="4"/>
                  </a:moveTo>
                  <a:cubicBezTo>
                    <a:pt x="11" y="4"/>
                    <a:pt x="8" y="5"/>
                    <a:pt x="6" y="7"/>
                  </a:cubicBezTo>
                  <a:cubicBezTo>
                    <a:pt x="4" y="9"/>
                    <a:pt x="3" y="12"/>
                    <a:pt x="3" y="15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7" y="26"/>
                    <a:pt x="21" y="22"/>
                  </a:cubicBezTo>
                  <a:cubicBezTo>
                    <a:pt x="25" y="18"/>
                    <a:pt x="25" y="11"/>
                    <a:pt x="21" y="7"/>
                  </a:cubicBezTo>
                  <a:cubicBezTo>
                    <a:pt x="19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88">
              <a:extLst>
                <a:ext uri="{FF2B5EF4-FFF2-40B4-BE49-F238E27FC236}">
                  <a16:creationId xmlns:a16="http://schemas.microsoft.com/office/drawing/2014/main" id="{A2277CCA-1452-4944-A48D-AA4D473C77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233684" y="3308782"/>
              <a:ext cx="76647" cy="79354"/>
            </a:xfrm>
            <a:custGeom>
              <a:avLst/>
              <a:gdLst>
                <a:gd name="T0" fmla="*/ 13 w 28"/>
                <a:gd name="T1" fmla="*/ 28 h 28"/>
                <a:gd name="T2" fmla="*/ 4 w 28"/>
                <a:gd name="T3" fmla="*/ 24 h 28"/>
                <a:gd name="T4" fmla="*/ 0 w 28"/>
                <a:gd name="T5" fmla="*/ 15 h 28"/>
                <a:gd name="T6" fmla="*/ 4 w 28"/>
                <a:gd name="T7" fmla="*/ 5 h 28"/>
                <a:gd name="T8" fmla="*/ 22 w 28"/>
                <a:gd name="T9" fmla="*/ 5 h 28"/>
                <a:gd name="T10" fmla="*/ 22 w 28"/>
                <a:gd name="T11" fmla="*/ 24 h 28"/>
                <a:gd name="T12" fmla="*/ 13 w 28"/>
                <a:gd name="T13" fmla="*/ 28 h 28"/>
                <a:gd name="T14" fmla="*/ 13 w 28"/>
                <a:gd name="T15" fmla="*/ 4 h 28"/>
                <a:gd name="T16" fmla="*/ 6 w 28"/>
                <a:gd name="T17" fmla="*/ 7 h 28"/>
                <a:gd name="T18" fmla="*/ 3 w 28"/>
                <a:gd name="T19" fmla="*/ 15 h 28"/>
                <a:gd name="T20" fmla="*/ 6 w 28"/>
                <a:gd name="T21" fmla="*/ 22 h 28"/>
                <a:gd name="T22" fmla="*/ 20 w 28"/>
                <a:gd name="T23" fmla="*/ 22 h 28"/>
                <a:gd name="T24" fmla="*/ 20 w 28"/>
                <a:gd name="T25" fmla="*/ 7 h 28"/>
                <a:gd name="T26" fmla="*/ 13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3" y="28"/>
                  </a:moveTo>
                  <a:cubicBezTo>
                    <a:pt x="10" y="28"/>
                    <a:pt x="6" y="26"/>
                    <a:pt x="4" y="24"/>
                  </a:cubicBezTo>
                  <a:cubicBezTo>
                    <a:pt x="1" y="21"/>
                    <a:pt x="0" y="18"/>
                    <a:pt x="0" y="15"/>
                  </a:cubicBezTo>
                  <a:cubicBezTo>
                    <a:pt x="0" y="11"/>
                    <a:pt x="1" y="8"/>
                    <a:pt x="4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8" y="10"/>
                    <a:pt x="28" y="19"/>
                    <a:pt x="22" y="24"/>
                  </a:cubicBezTo>
                  <a:cubicBezTo>
                    <a:pt x="20" y="26"/>
                    <a:pt x="17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8" y="5"/>
                    <a:pt x="6" y="7"/>
                  </a:cubicBezTo>
                  <a:cubicBezTo>
                    <a:pt x="4" y="9"/>
                    <a:pt x="3" y="12"/>
                    <a:pt x="3" y="15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7" y="26"/>
                    <a:pt x="20" y="22"/>
                  </a:cubicBezTo>
                  <a:cubicBezTo>
                    <a:pt x="25" y="18"/>
                    <a:pt x="25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89">
              <a:extLst>
                <a:ext uri="{FF2B5EF4-FFF2-40B4-BE49-F238E27FC236}">
                  <a16:creationId xmlns:a16="http://schemas.microsoft.com/office/drawing/2014/main" id="{1F347FF3-63B1-4E80-817B-2DE0A8C0ED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121037" y="3308782"/>
              <a:ext cx="74324" cy="79354"/>
            </a:xfrm>
            <a:custGeom>
              <a:avLst/>
              <a:gdLst>
                <a:gd name="T0" fmla="*/ 13 w 27"/>
                <a:gd name="T1" fmla="*/ 28 h 28"/>
                <a:gd name="T2" fmla="*/ 3 w 27"/>
                <a:gd name="T3" fmla="*/ 24 h 28"/>
                <a:gd name="T4" fmla="*/ 0 w 27"/>
                <a:gd name="T5" fmla="*/ 15 h 28"/>
                <a:gd name="T6" fmla="*/ 3 w 27"/>
                <a:gd name="T7" fmla="*/ 5 h 28"/>
                <a:gd name="T8" fmla="*/ 22 w 27"/>
                <a:gd name="T9" fmla="*/ 5 h 28"/>
                <a:gd name="T10" fmla="*/ 22 w 27"/>
                <a:gd name="T11" fmla="*/ 24 h 28"/>
                <a:gd name="T12" fmla="*/ 13 w 27"/>
                <a:gd name="T13" fmla="*/ 28 h 28"/>
                <a:gd name="T14" fmla="*/ 13 w 27"/>
                <a:gd name="T15" fmla="*/ 4 h 28"/>
                <a:gd name="T16" fmla="*/ 5 w 27"/>
                <a:gd name="T17" fmla="*/ 7 h 28"/>
                <a:gd name="T18" fmla="*/ 2 w 27"/>
                <a:gd name="T19" fmla="*/ 15 h 28"/>
                <a:gd name="T20" fmla="*/ 5 w 27"/>
                <a:gd name="T21" fmla="*/ 22 h 28"/>
                <a:gd name="T22" fmla="*/ 20 w 27"/>
                <a:gd name="T23" fmla="*/ 22 h 28"/>
                <a:gd name="T24" fmla="*/ 20 w 27"/>
                <a:gd name="T25" fmla="*/ 7 h 28"/>
                <a:gd name="T26" fmla="*/ 13 w 27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8">
                  <a:moveTo>
                    <a:pt x="13" y="28"/>
                  </a:moveTo>
                  <a:cubicBezTo>
                    <a:pt x="9" y="28"/>
                    <a:pt x="6" y="26"/>
                    <a:pt x="3" y="24"/>
                  </a:cubicBezTo>
                  <a:cubicBezTo>
                    <a:pt x="1" y="21"/>
                    <a:pt x="0" y="18"/>
                    <a:pt x="0" y="15"/>
                  </a:cubicBezTo>
                  <a:cubicBezTo>
                    <a:pt x="0" y="11"/>
                    <a:pt x="1" y="8"/>
                    <a:pt x="3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7" y="10"/>
                    <a:pt x="27" y="19"/>
                    <a:pt x="22" y="24"/>
                  </a:cubicBezTo>
                  <a:cubicBezTo>
                    <a:pt x="20" y="26"/>
                    <a:pt x="16" y="28"/>
                    <a:pt x="13" y="28"/>
                  </a:cubicBezTo>
                  <a:close/>
                  <a:moveTo>
                    <a:pt x="13" y="4"/>
                  </a:moveTo>
                  <a:cubicBezTo>
                    <a:pt x="10" y="4"/>
                    <a:pt x="7" y="5"/>
                    <a:pt x="5" y="7"/>
                  </a:cubicBezTo>
                  <a:cubicBezTo>
                    <a:pt x="3" y="9"/>
                    <a:pt x="2" y="12"/>
                    <a:pt x="2" y="15"/>
                  </a:cubicBezTo>
                  <a:cubicBezTo>
                    <a:pt x="2" y="17"/>
                    <a:pt x="3" y="20"/>
                    <a:pt x="5" y="22"/>
                  </a:cubicBezTo>
                  <a:cubicBezTo>
                    <a:pt x="9" y="26"/>
                    <a:pt x="16" y="26"/>
                    <a:pt x="20" y="22"/>
                  </a:cubicBezTo>
                  <a:cubicBezTo>
                    <a:pt x="24" y="18"/>
                    <a:pt x="24" y="11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90">
              <a:extLst>
                <a:ext uri="{FF2B5EF4-FFF2-40B4-BE49-F238E27FC236}">
                  <a16:creationId xmlns:a16="http://schemas.microsoft.com/office/drawing/2014/main" id="{F0FA3B88-7E9C-43F8-80D9-0432E57815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73950" y="3308782"/>
              <a:ext cx="78970" cy="79354"/>
            </a:xfrm>
            <a:custGeom>
              <a:avLst/>
              <a:gdLst>
                <a:gd name="T0" fmla="*/ 15 w 29"/>
                <a:gd name="T1" fmla="*/ 28 h 28"/>
                <a:gd name="T2" fmla="*/ 5 w 29"/>
                <a:gd name="T3" fmla="*/ 24 h 28"/>
                <a:gd name="T4" fmla="*/ 5 w 29"/>
                <a:gd name="T5" fmla="*/ 5 h 28"/>
                <a:gd name="T6" fmla="*/ 24 w 29"/>
                <a:gd name="T7" fmla="*/ 5 h 28"/>
                <a:gd name="T8" fmla="*/ 24 w 29"/>
                <a:gd name="T9" fmla="*/ 24 h 28"/>
                <a:gd name="T10" fmla="*/ 15 w 29"/>
                <a:gd name="T11" fmla="*/ 28 h 28"/>
                <a:gd name="T12" fmla="*/ 15 w 29"/>
                <a:gd name="T13" fmla="*/ 4 h 28"/>
                <a:gd name="T14" fmla="*/ 7 w 29"/>
                <a:gd name="T15" fmla="*/ 7 h 28"/>
                <a:gd name="T16" fmla="*/ 7 w 29"/>
                <a:gd name="T17" fmla="*/ 22 h 28"/>
                <a:gd name="T18" fmla="*/ 22 w 29"/>
                <a:gd name="T19" fmla="*/ 22 h 28"/>
                <a:gd name="T20" fmla="*/ 22 w 29"/>
                <a:gd name="T21" fmla="*/ 7 h 28"/>
                <a:gd name="T22" fmla="*/ 15 w 29"/>
                <a:gd name="T2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cubicBezTo>
                    <a:pt x="11" y="28"/>
                    <a:pt x="8" y="26"/>
                    <a:pt x="5" y="24"/>
                  </a:cubicBezTo>
                  <a:cubicBezTo>
                    <a:pt x="0" y="19"/>
                    <a:pt x="0" y="10"/>
                    <a:pt x="5" y="5"/>
                  </a:cubicBezTo>
                  <a:cubicBezTo>
                    <a:pt x="11" y="0"/>
                    <a:pt x="19" y="0"/>
                    <a:pt x="24" y="5"/>
                  </a:cubicBezTo>
                  <a:cubicBezTo>
                    <a:pt x="29" y="10"/>
                    <a:pt x="29" y="19"/>
                    <a:pt x="24" y="24"/>
                  </a:cubicBezTo>
                  <a:cubicBezTo>
                    <a:pt x="22" y="26"/>
                    <a:pt x="18" y="28"/>
                    <a:pt x="15" y="28"/>
                  </a:cubicBezTo>
                  <a:close/>
                  <a:moveTo>
                    <a:pt x="15" y="4"/>
                  </a:moveTo>
                  <a:cubicBezTo>
                    <a:pt x="12" y="4"/>
                    <a:pt x="9" y="5"/>
                    <a:pt x="7" y="7"/>
                  </a:cubicBezTo>
                  <a:cubicBezTo>
                    <a:pt x="3" y="11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1"/>
                    <a:pt x="22" y="7"/>
                  </a:cubicBezTo>
                  <a:cubicBezTo>
                    <a:pt x="20" y="5"/>
                    <a:pt x="17" y="4"/>
                    <a:pt x="15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91">
              <a:extLst>
                <a:ext uri="{FF2B5EF4-FFF2-40B4-BE49-F238E27FC236}">
                  <a16:creationId xmlns:a16="http://schemas.microsoft.com/office/drawing/2014/main" id="{231B572A-76DF-4043-84A4-157F04226D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458980" y="3308782"/>
              <a:ext cx="76647" cy="79354"/>
            </a:xfrm>
            <a:custGeom>
              <a:avLst/>
              <a:gdLst>
                <a:gd name="T0" fmla="*/ 14 w 28"/>
                <a:gd name="T1" fmla="*/ 28 h 28"/>
                <a:gd name="T2" fmla="*/ 4 w 28"/>
                <a:gd name="T3" fmla="*/ 24 h 28"/>
                <a:gd name="T4" fmla="*/ 0 w 28"/>
                <a:gd name="T5" fmla="*/ 15 h 28"/>
                <a:gd name="T6" fmla="*/ 4 w 28"/>
                <a:gd name="T7" fmla="*/ 5 h 28"/>
                <a:gd name="T8" fmla="*/ 23 w 28"/>
                <a:gd name="T9" fmla="*/ 5 h 28"/>
                <a:gd name="T10" fmla="*/ 23 w 28"/>
                <a:gd name="T11" fmla="*/ 24 h 28"/>
                <a:gd name="T12" fmla="*/ 14 w 28"/>
                <a:gd name="T13" fmla="*/ 28 h 28"/>
                <a:gd name="T14" fmla="*/ 14 w 28"/>
                <a:gd name="T15" fmla="*/ 4 h 28"/>
                <a:gd name="T16" fmla="*/ 6 w 28"/>
                <a:gd name="T17" fmla="*/ 7 h 28"/>
                <a:gd name="T18" fmla="*/ 3 w 28"/>
                <a:gd name="T19" fmla="*/ 15 h 28"/>
                <a:gd name="T20" fmla="*/ 6 w 28"/>
                <a:gd name="T21" fmla="*/ 22 h 28"/>
                <a:gd name="T22" fmla="*/ 21 w 28"/>
                <a:gd name="T23" fmla="*/ 22 h 28"/>
                <a:gd name="T24" fmla="*/ 21 w 28"/>
                <a:gd name="T25" fmla="*/ 7 h 28"/>
                <a:gd name="T26" fmla="*/ 14 w 28"/>
                <a:gd name="T2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10" y="28"/>
                    <a:pt x="7" y="26"/>
                    <a:pt x="4" y="24"/>
                  </a:cubicBezTo>
                  <a:cubicBezTo>
                    <a:pt x="2" y="21"/>
                    <a:pt x="0" y="18"/>
                    <a:pt x="0" y="15"/>
                  </a:cubicBezTo>
                  <a:cubicBezTo>
                    <a:pt x="0" y="11"/>
                    <a:pt x="2" y="8"/>
                    <a:pt x="4" y="5"/>
                  </a:cubicBezTo>
                  <a:cubicBezTo>
                    <a:pt x="9" y="0"/>
                    <a:pt x="18" y="0"/>
                    <a:pt x="23" y="5"/>
                  </a:cubicBezTo>
                  <a:cubicBezTo>
                    <a:pt x="28" y="10"/>
                    <a:pt x="28" y="19"/>
                    <a:pt x="23" y="24"/>
                  </a:cubicBezTo>
                  <a:cubicBezTo>
                    <a:pt x="20" y="26"/>
                    <a:pt x="17" y="28"/>
                    <a:pt x="14" y="28"/>
                  </a:cubicBezTo>
                  <a:close/>
                  <a:moveTo>
                    <a:pt x="14" y="4"/>
                  </a:moveTo>
                  <a:cubicBezTo>
                    <a:pt x="11" y="4"/>
                    <a:pt x="8" y="5"/>
                    <a:pt x="6" y="7"/>
                  </a:cubicBezTo>
                  <a:cubicBezTo>
                    <a:pt x="4" y="9"/>
                    <a:pt x="3" y="12"/>
                    <a:pt x="3" y="15"/>
                  </a:cubicBezTo>
                  <a:cubicBezTo>
                    <a:pt x="3" y="17"/>
                    <a:pt x="4" y="20"/>
                    <a:pt x="6" y="22"/>
                  </a:cubicBezTo>
                  <a:cubicBezTo>
                    <a:pt x="10" y="26"/>
                    <a:pt x="17" y="26"/>
                    <a:pt x="21" y="22"/>
                  </a:cubicBezTo>
                  <a:cubicBezTo>
                    <a:pt x="25" y="18"/>
                    <a:pt x="25" y="11"/>
                    <a:pt x="21" y="7"/>
                  </a:cubicBezTo>
                  <a:cubicBezTo>
                    <a:pt x="19" y="5"/>
                    <a:pt x="16" y="4"/>
                    <a:pt x="14" y="4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92">
              <a:extLst>
                <a:ext uri="{FF2B5EF4-FFF2-40B4-BE49-F238E27FC236}">
                  <a16:creationId xmlns:a16="http://schemas.microsoft.com/office/drawing/2014/main" id="{F2A92F75-682C-46AE-ABB8-B81D31C96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-3794600" y="3314793"/>
              <a:ext cx="72002" cy="73342"/>
            </a:xfrm>
            <a:custGeom>
              <a:avLst/>
              <a:gdLst>
                <a:gd name="T0" fmla="*/ 22 w 26"/>
                <a:gd name="T1" fmla="*/ 21 h 26"/>
                <a:gd name="T2" fmla="*/ 22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4 h 26"/>
                <a:gd name="T10" fmla="*/ 5 w 26"/>
                <a:gd name="T11" fmla="*/ 4 h 26"/>
                <a:gd name="T12" fmla="*/ 22 w 26"/>
                <a:gd name="T13" fmla="*/ 4 h 26"/>
                <a:gd name="T14" fmla="*/ 22 w 26"/>
                <a:gd name="T15" fmla="*/ 4 h 26"/>
                <a:gd name="T16" fmla="*/ 22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2" y="21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9" y="0"/>
                    <a:pt x="17" y="0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6" y="9"/>
                    <a:pt x="26" y="16"/>
                    <a:pt x="22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93">
              <a:extLst>
                <a:ext uri="{FF2B5EF4-FFF2-40B4-BE49-F238E27FC236}">
                  <a16:creationId xmlns:a16="http://schemas.microsoft.com/office/drawing/2014/main" id="{1411C0FE-1D6A-4F92-AC57-226D7B37C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81952" y="3314793"/>
              <a:ext cx="72002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4 h 26"/>
                <a:gd name="T10" fmla="*/ 5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9" y="0"/>
                    <a:pt x="17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6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94">
              <a:extLst>
                <a:ext uri="{FF2B5EF4-FFF2-40B4-BE49-F238E27FC236}">
                  <a16:creationId xmlns:a16="http://schemas.microsoft.com/office/drawing/2014/main" id="{154B41F6-1116-4840-A5FC-169D165F7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29059" y="3314793"/>
              <a:ext cx="70840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4 h 26"/>
                <a:gd name="T10" fmla="*/ 5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9" y="0"/>
                    <a:pt x="17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6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95">
              <a:extLst>
                <a:ext uri="{FF2B5EF4-FFF2-40B4-BE49-F238E27FC236}">
                  <a16:creationId xmlns:a16="http://schemas.microsoft.com/office/drawing/2014/main" id="{0B8F8118-1F6B-4C25-B7A2-BE480E273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16411" y="3314793"/>
              <a:ext cx="70840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4 w 26"/>
                <a:gd name="T5" fmla="*/ 21 h 26"/>
                <a:gd name="T6" fmla="*/ 4 w 26"/>
                <a:gd name="T7" fmla="*/ 21 h 26"/>
                <a:gd name="T8" fmla="*/ 4 w 26"/>
                <a:gd name="T9" fmla="*/ 4 h 26"/>
                <a:gd name="T10" fmla="*/ 4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6" y="26"/>
                    <a:pt x="9" y="26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6"/>
                    <a:pt x="0" y="9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9" y="0"/>
                    <a:pt x="16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6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96">
              <a:extLst>
                <a:ext uri="{FF2B5EF4-FFF2-40B4-BE49-F238E27FC236}">
                  <a16:creationId xmlns:a16="http://schemas.microsoft.com/office/drawing/2014/main" id="{02251A3E-C9D2-4C7B-8B7E-61E8D7831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-3907248" y="3314793"/>
              <a:ext cx="74324" cy="73342"/>
            </a:xfrm>
            <a:custGeom>
              <a:avLst/>
              <a:gdLst>
                <a:gd name="T0" fmla="*/ 22 w 27"/>
                <a:gd name="T1" fmla="*/ 21 h 26"/>
                <a:gd name="T2" fmla="*/ 22 w 27"/>
                <a:gd name="T3" fmla="*/ 21 h 26"/>
                <a:gd name="T4" fmla="*/ 5 w 27"/>
                <a:gd name="T5" fmla="*/ 21 h 26"/>
                <a:gd name="T6" fmla="*/ 5 w 27"/>
                <a:gd name="T7" fmla="*/ 21 h 26"/>
                <a:gd name="T8" fmla="*/ 5 w 27"/>
                <a:gd name="T9" fmla="*/ 4 h 26"/>
                <a:gd name="T10" fmla="*/ 5 w 27"/>
                <a:gd name="T11" fmla="*/ 4 h 26"/>
                <a:gd name="T12" fmla="*/ 22 w 27"/>
                <a:gd name="T13" fmla="*/ 4 h 26"/>
                <a:gd name="T14" fmla="*/ 22 w 27"/>
                <a:gd name="T15" fmla="*/ 4 h 26"/>
                <a:gd name="T16" fmla="*/ 22 w 27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26">
                  <a:moveTo>
                    <a:pt x="22" y="21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17" y="26"/>
                    <a:pt x="10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0" y="0"/>
                    <a:pt x="17" y="0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7" y="9"/>
                    <a:pt x="27" y="16"/>
                    <a:pt x="22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97">
              <a:extLst>
                <a:ext uri="{FF2B5EF4-FFF2-40B4-BE49-F238E27FC236}">
                  <a16:creationId xmlns:a16="http://schemas.microsoft.com/office/drawing/2014/main" id="{D642D6BE-BF12-4ECF-A66E-451109CF2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-3346332" y="3314793"/>
              <a:ext cx="70840" cy="73342"/>
            </a:xfrm>
            <a:custGeom>
              <a:avLst/>
              <a:gdLst>
                <a:gd name="T0" fmla="*/ 22 w 26"/>
                <a:gd name="T1" fmla="*/ 21 h 26"/>
                <a:gd name="T2" fmla="*/ 22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4 h 26"/>
                <a:gd name="T10" fmla="*/ 5 w 26"/>
                <a:gd name="T11" fmla="*/ 4 h 26"/>
                <a:gd name="T12" fmla="*/ 22 w 26"/>
                <a:gd name="T13" fmla="*/ 4 h 26"/>
                <a:gd name="T14" fmla="*/ 22 w 26"/>
                <a:gd name="T15" fmla="*/ 4 h 26"/>
                <a:gd name="T16" fmla="*/ 22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2" y="21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17" y="26"/>
                    <a:pt x="10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0" y="0"/>
                    <a:pt x="17" y="0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6" y="9"/>
                    <a:pt x="26" y="16"/>
                    <a:pt x="22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98">
              <a:extLst>
                <a:ext uri="{FF2B5EF4-FFF2-40B4-BE49-F238E27FC236}">
                  <a16:creationId xmlns:a16="http://schemas.microsoft.com/office/drawing/2014/main" id="{537C8713-7EC9-4284-B30A-51E280A27B26}"/>
                </a:ext>
              </a:extLst>
            </p:cNvPr>
            <p:cNvSpPr>
              <a:spLocks/>
            </p:cNvSpPr>
            <p:nvPr/>
          </p:nvSpPr>
          <p:spPr bwMode="auto">
            <a:xfrm>
              <a:off x="-3569305" y="3314793"/>
              <a:ext cx="72002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4 w 26"/>
                <a:gd name="T5" fmla="*/ 21 h 26"/>
                <a:gd name="T6" fmla="*/ 4 w 26"/>
                <a:gd name="T7" fmla="*/ 21 h 26"/>
                <a:gd name="T8" fmla="*/ 4 w 26"/>
                <a:gd name="T9" fmla="*/ 4 h 26"/>
                <a:gd name="T10" fmla="*/ 4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6"/>
                    <a:pt x="0" y="9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9" y="0"/>
                    <a:pt x="17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6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99">
              <a:extLst>
                <a:ext uri="{FF2B5EF4-FFF2-40B4-BE49-F238E27FC236}">
                  <a16:creationId xmlns:a16="http://schemas.microsoft.com/office/drawing/2014/main" id="{D0EF1A38-B778-4240-87D8-269BF3960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-3456657" y="3314793"/>
              <a:ext cx="72002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4 w 26"/>
                <a:gd name="T5" fmla="*/ 21 h 26"/>
                <a:gd name="T6" fmla="*/ 4 w 26"/>
                <a:gd name="T7" fmla="*/ 21 h 26"/>
                <a:gd name="T8" fmla="*/ 4 w 26"/>
                <a:gd name="T9" fmla="*/ 4 h 26"/>
                <a:gd name="T10" fmla="*/ 4 w 26"/>
                <a:gd name="T11" fmla="*/ 4 h 26"/>
                <a:gd name="T12" fmla="*/ 21 w 26"/>
                <a:gd name="T13" fmla="*/ 4 h 26"/>
                <a:gd name="T14" fmla="*/ 21 w 26"/>
                <a:gd name="T15" fmla="*/ 4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6" y="26"/>
                    <a:pt x="9" y="26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6"/>
                    <a:pt x="0" y="9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9" y="0"/>
                    <a:pt x="16" y="0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6" y="9"/>
                    <a:pt x="26" y="16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0" name="Group 279">
            <a:extLst>
              <a:ext uri="{FF2B5EF4-FFF2-40B4-BE49-F238E27FC236}">
                <a16:creationId xmlns:a16="http://schemas.microsoft.com/office/drawing/2014/main" id="{6D69BD7F-9421-4EE5-9DCE-87F71E8BED59}"/>
              </a:ext>
            </a:extLst>
          </p:cNvPr>
          <p:cNvGrpSpPr/>
          <p:nvPr/>
        </p:nvGrpSpPr>
        <p:grpSpPr>
          <a:xfrm>
            <a:off x="751217" y="6404116"/>
            <a:ext cx="1088154" cy="79355"/>
            <a:chOff x="-4134866" y="5429702"/>
            <a:chExt cx="1088154" cy="79355"/>
          </a:xfrm>
        </p:grpSpPr>
        <p:sp>
          <p:nvSpPr>
            <p:cNvPr id="206" name="Freeform 208">
              <a:extLst>
                <a:ext uri="{FF2B5EF4-FFF2-40B4-BE49-F238E27FC236}">
                  <a16:creationId xmlns:a16="http://schemas.microsoft.com/office/drawing/2014/main" id="{1BB3FBD2-BDB5-47D8-AAC4-E3198E305A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796923" y="5429702"/>
              <a:ext cx="80131" cy="79354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6 h 28"/>
                <a:gd name="T6" fmla="*/ 24 w 29"/>
                <a:gd name="T7" fmla="*/ 6 h 28"/>
                <a:gd name="T8" fmla="*/ 24 w 29"/>
                <a:gd name="T9" fmla="*/ 24 h 28"/>
                <a:gd name="T10" fmla="*/ 24 w 29"/>
                <a:gd name="T11" fmla="*/ 24 h 28"/>
                <a:gd name="T12" fmla="*/ 14 w 29"/>
                <a:gd name="T13" fmla="*/ 28 h 28"/>
                <a:gd name="T14" fmla="*/ 14 w 29"/>
                <a:gd name="T15" fmla="*/ 5 h 28"/>
                <a:gd name="T16" fmla="*/ 7 w 29"/>
                <a:gd name="T17" fmla="*/ 8 h 28"/>
                <a:gd name="T18" fmla="*/ 7 w 29"/>
                <a:gd name="T19" fmla="*/ 22 h 28"/>
                <a:gd name="T20" fmla="*/ 22 w 29"/>
                <a:gd name="T21" fmla="*/ 22 h 28"/>
                <a:gd name="T22" fmla="*/ 22 w 29"/>
                <a:gd name="T23" fmla="*/ 8 h 28"/>
                <a:gd name="T24" fmla="*/ 14 w 29"/>
                <a:gd name="T25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7" y="27"/>
                    <a:pt x="5" y="24"/>
                  </a:cubicBezTo>
                  <a:cubicBezTo>
                    <a:pt x="0" y="19"/>
                    <a:pt x="0" y="11"/>
                    <a:pt x="5" y="6"/>
                  </a:cubicBezTo>
                  <a:cubicBezTo>
                    <a:pt x="10" y="0"/>
                    <a:pt x="18" y="0"/>
                    <a:pt x="24" y="6"/>
                  </a:cubicBezTo>
                  <a:cubicBezTo>
                    <a:pt x="29" y="11"/>
                    <a:pt x="29" y="19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1" y="27"/>
                    <a:pt x="18" y="28"/>
                    <a:pt x="14" y="28"/>
                  </a:cubicBezTo>
                  <a:close/>
                  <a:moveTo>
                    <a:pt x="14" y="5"/>
                  </a:moveTo>
                  <a:cubicBezTo>
                    <a:pt x="12" y="5"/>
                    <a:pt x="9" y="6"/>
                    <a:pt x="7" y="8"/>
                  </a:cubicBezTo>
                  <a:cubicBezTo>
                    <a:pt x="3" y="12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2"/>
                    <a:pt x="22" y="8"/>
                  </a:cubicBezTo>
                  <a:cubicBezTo>
                    <a:pt x="20" y="6"/>
                    <a:pt x="17" y="5"/>
                    <a:pt x="14" y="5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209">
              <a:extLst>
                <a:ext uri="{FF2B5EF4-FFF2-40B4-BE49-F238E27FC236}">
                  <a16:creationId xmlns:a16="http://schemas.microsoft.com/office/drawing/2014/main" id="{CE801A3D-3919-4014-BCC5-E7A9DBBF6E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686598" y="5429702"/>
              <a:ext cx="82453" cy="79354"/>
            </a:xfrm>
            <a:custGeom>
              <a:avLst/>
              <a:gdLst>
                <a:gd name="T0" fmla="*/ 15 w 30"/>
                <a:gd name="T1" fmla="*/ 28 h 28"/>
                <a:gd name="T2" fmla="*/ 6 w 30"/>
                <a:gd name="T3" fmla="*/ 24 h 28"/>
                <a:gd name="T4" fmla="*/ 6 w 30"/>
                <a:gd name="T5" fmla="*/ 6 h 28"/>
                <a:gd name="T6" fmla="*/ 24 w 30"/>
                <a:gd name="T7" fmla="*/ 6 h 28"/>
                <a:gd name="T8" fmla="*/ 24 w 30"/>
                <a:gd name="T9" fmla="*/ 24 h 28"/>
                <a:gd name="T10" fmla="*/ 24 w 30"/>
                <a:gd name="T11" fmla="*/ 24 h 28"/>
                <a:gd name="T12" fmla="*/ 15 w 30"/>
                <a:gd name="T13" fmla="*/ 28 h 28"/>
                <a:gd name="T14" fmla="*/ 15 w 30"/>
                <a:gd name="T15" fmla="*/ 5 h 28"/>
                <a:gd name="T16" fmla="*/ 8 w 30"/>
                <a:gd name="T17" fmla="*/ 8 h 28"/>
                <a:gd name="T18" fmla="*/ 8 w 30"/>
                <a:gd name="T19" fmla="*/ 22 h 28"/>
                <a:gd name="T20" fmla="*/ 22 w 30"/>
                <a:gd name="T21" fmla="*/ 22 h 28"/>
                <a:gd name="T22" fmla="*/ 22 w 30"/>
                <a:gd name="T23" fmla="*/ 8 h 28"/>
                <a:gd name="T24" fmla="*/ 15 w 30"/>
                <a:gd name="T25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cubicBezTo>
                    <a:pt x="12" y="28"/>
                    <a:pt x="8" y="27"/>
                    <a:pt x="6" y="24"/>
                  </a:cubicBezTo>
                  <a:cubicBezTo>
                    <a:pt x="0" y="19"/>
                    <a:pt x="0" y="11"/>
                    <a:pt x="6" y="6"/>
                  </a:cubicBezTo>
                  <a:cubicBezTo>
                    <a:pt x="11" y="0"/>
                    <a:pt x="19" y="0"/>
                    <a:pt x="24" y="6"/>
                  </a:cubicBezTo>
                  <a:cubicBezTo>
                    <a:pt x="30" y="11"/>
                    <a:pt x="30" y="19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7"/>
                    <a:pt x="18" y="28"/>
                    <a:pt x="15" y="28"/>
                  </a:cubicBezTo>
                  <a:close/>
                  <a:moveTo>
                    <a:pt x="15" y="5"/>
                  </a:moveTo>
                  <a:cubicBezTo>
                    <a:pt x="12" y="5"/>
                    <a:pt x="10" y="6"/>
                    <a:pt x="8" y="8"/>
                  </a:cubicBezTo>
                  <a:cubicBezTo>
                    <a:pt x="4" y="12"/>
                    <a:pt x="4" y="18"/>
                    <a:pt x="8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7" y="18"/>
                    <a:pt x="27" y="12"/>
                    <a:pt x="22" y="8"/>
                  </a:cubicBezTo>
                  <a:cubicBezTo>
                    <a:pt x="20" y="6"/>
                    <a:pt x="18" y="5"/>
                    <a:pt x="15" y="5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10">
              <a:extLst>
                <a:ext uri="{FF2B5EF4-FFF2-40B4-BE49-F238E27FC236}">
                  <a16:creationId xmlns:a16="http://schemas.microsoft.com/office/drawing/2014/main" id="{16BC1566-C132-4545-8E31-D96F4753EE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134866" y="5429702"/>
              <a:ext cx="80131" cy="79354"/>
            </a:xfrm>
            <a:custGeom>
              <a:avLst/>
              <a:gdLst>
                <a:gd name="T0" fmla="*/ 15 w 29"/>
                <a:gd name="T1" fmla="*/ 28 h 28"/>
                <a:gd name="T2" fmla="*/ 6 w 29"/>
                <a:gd name="T3" fmla="*/ 24 h 28"/>
                <a:gd name="T4" fmla="*/ 6 w 29"/>
                <a:gd name="T5" fmla="*/ 6 h 28"/>
                <a:gd name="T6" fmla="*/ 24 w 29"/>
                <a:gd name="T7" fmla="*/ 6 h 28"/>
                <a:gd name="T8" fmla="*/ 24 w 29"/>
                <a:gd name="T9" fmla="*/ 24 h 28"/>
                <a:gd name="T10" fmla="*/ 24 w 29"/>
                <a:gd name="T11" fmla="*/ 24 h 28"/>
                <a:gd name="T12" fmla="*/ 15 w 29"/>
                <a:gd name="T13" fmla="*/ 28 h 28"/>
                <a:gd name="T14" fmla="*/ 15 w 29"/>
                <a:gd name="T15" fmla="*/ 5 h 28"/>
                <a:gd name="T16" fmla="*/ 8 w 29"/>
                <a:gd name="T17" fmla="*/ 8 h 28"/>
                <a:gd name="T18" fmla="*/ 8 w 29"/>
                <a:gd name="T19" fmla="*/ 22 h 28"/>
                <a:gd name="T20" fmla="*/ 22 w 29"/>
                <a:gd name="T21" fmla="*/ 22 h 28"/>
                <a:gd name="T22" fmla="*/ 22 w 29"/>
                <a:gd name="T23" fmla="*/ 8 h 28"/>
                <a:gd name="T24" fmla="*/ 15 w 29"/>
                <a:gd name="T25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cubicBezTo>
                    <a:pt x="12" y="28"/>
                    <a:pt x="8" y="27"/>
                    <a:pt x="6" y="24"/>
                  </a:cubicBezTo>
                  <a:cubicBezTo>
                    <a:pt x="0" y="19"/>
                    <a:pt x="0" y="11"/>
                    <a:pt x="6" y="6"/>
                  </a:cubicBezTo>
                  <a:cubicBezTo>
                    <a:pt x="11" y="0"/>
                    <a:pt x="19" y="0"/>
                    <a:pt x="24" y="6"/>
                  </a:cubicBezTo>
                  <a:cubicBezTo>
                    <a:pt x="29" y="11"/>
                    <a:pt x="29" y="19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7"/>
                    <a:pt x="18" y="28"/>
                    <a:pt x="15" y="28"/>
                  </a:cubicBezTo>
                  <a:close/>
                  <a:moveTo>
                    <a:pt x="15" y="5"/>
                  </a:moveTo>
                  <a:cubicBezTo>
                    <a:pt x="12" y="5"/>
                    <a:pt x="10" y="6"/>
                    <a:pt x="8" y="8"/>
                  </a:cubicBezTo>
                  <a:cubicBezTo>
                    <a:pt x="3" y="12"/>
                    <a:pt x="3" y="18"/>
                    <a:pt x="8" y="22"/>
                  </a:cubicBezTo>
                  <a:cubicBezTo>
                    <a:pt x="12" y="26"/>
                    <a:pt x="18" y="26"/>
                    <a:pt x="22" y="22"/>
                  </a:cubicBezTo>
                  <a:cubicBezTo>
                    <a:pt x="26" y="18"/>
                    <a:pt x="26" y="12"/>
                    <a:pt x="22" y="8"/>
                  </a:cubicBezTo>
                  <a:cubicBezTo>
                    <a:pt x="20" y="6"/>
                    <a:pt x="18" y="5"/>
                    <a:pt x="15" y="5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211">
              <a:extLst>
                <a:ext uri="{FF2B5EF4-FFF2-40B4-BE49-F238E27FC236}">
                  <a16:creationId xmlns:a16="http://schemas.microsoft.com/office/drawing/2014/main" id="{7BDAB87D-36D9-4052-BAB7-B8C70FA044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022218" y="5432107"/>
              <a:ext cx="80131" cy="76950"/>
            </a:xfrm>
            <a:custGeom>
              <a:avLst/>
              <a:gdLst>
                <a:gd name="T0" fmla="*/ 15 w 29"/>
                <a:gd name="T1" fmla="*/ 27 h 27"/>
                <a:gd name="T2" fmla="*/ 5 w 29"/>
                <a:gd name="T3" fmla="*/ 23 h 27"/>
                <a:gd name="T4" fmla="*/ 5 w 29"/>
                <a:gd name="T5" fmla="*/ 5 h 27"/>
                <a:gd name="T6" fmla="*/ 24 w 29"/>
                <a:gd name="T7" fmla="*/ 5 h 27"/>
                <a:gd name="T8" fmla="*/ 24 w 29"/>
                <a:gd name="T9" fmla="*/ 23 h 27"/>
                <a:gd name="T10" fmla="*/ 15 w 29"/>
                <a:gd name="T11" fmla="*/ 27 h 27"/>
                <a:gd name="T12" fmla="*/ 15 w 29"/>
                <a:gd name="T13" fmla="*/ 3 h 27"/>
                <a:gd name="T14" fmla="*/ 7 w 29"/>
                <a:gd name="T15" fmla="*/ 7 h 27"/>
                <a:gd name="T16" fmla="*/ 7 w 29"/>
                <a:gd name="T17" fmla="*/ 21 h 27"/>
                <a:gd name="T18" fmla="*/ 22 w 29"/>
                <a:gd name="T19" fmla="*/ 21 h 27"/>
                <a:gd name="T20" fmla="*/ 22 w 29"/>
                <a:gd name="T21" fmla="*/ 7 h 27"/>
                <a:gd name="T22" fmla="*/ 15 w 29"/>
                <a:gd name="T23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7">
                  <a:moveTo>
                    <a:pt x="15" y="27"/>
                  </a:moveTo>
                  <a:cubicBezTo>
                    <a:pt x="11" y="27"/>
                    <a:pt x="8" y="26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0"/>
                    <a:pt x="29" y="18"/>
                    <a:pt x="24" y="23"/>
                  </a:cubicBezTo>
                  <a:cubicBezTo>
                    <a:pt x="21" y="26"/>
                    <a:pt x="18" y="27"/>
                    <a:pt x="15" y="27"/>
                  </a:cubicBezTo>
                  <a:close/>
                  <a:moveTo>
                    <a:pt x="15" y="3"/>
                  </a:moveTo>
                  <a:cubicBezTo>
                    <a:pt x="12" y="3"/>
                    <a:pt x="9" y="5"/>
                    <a:pt x="7" y="7"/>
                  </a:cubicBezTo>
                  <a:cubicBezTo>
                    <a:pt x="3" y="11"/>
                    <a:pt x="3" y="17"/>
                    <a:pt x="7" y="21"/>
                  </a:cubicBezTo>
                  <a:cubicBezTo>
                    <a:pt x="11" y="25"/>
                    <a:pt x="18" y="25"/>
                    <a:pt x="22" y="21"/>
                  </a:cubicBezTo>
                  <a:cubicBezTo>
                    <a:pt x="26" y="17"/>
                    <a:pt x="26" y="11"/>
                    <a:pt x="22" y="7"/>
                  </a:cubicBezTo>
                  <a:cubicBezTo>
                    <a:pt x="20" y="5"/>
                    <a:pt x="18" y="3"/>
                    <a:pt x="15" y="3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212">
              <a:extLst>
                <a:ext uri="{FF2B5EF4-FFF2-40B4-BE49-F238E27FC236}">
                  <a16:creationId xmlns:a16="http://schemas.microsoft.com/office/drawing/2014/main" id="{0E4EB305-A26A-48CE-8EC8-48FF4FF21B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909570" y="5429702"/>
              <a:ext cx="80131" cy="79354"/>
            </a:xfrm>
            <a:custGeom>
              <a:avLst/>
              <a:gdLst>
                <a:gd name="T0" fmla="*/ 14 w 29"/>
                <a:gd name="T1" fmla="*/ 28 h 28"/>
                <a:gd name="T2" fmla="*/ 5 w 29"/>
                <a:gd name="T3" fmla="*/ 24 h 28"/>
                <a:gd name="T4" fmla="*/ 5 w 29"/>
                <a:gd name="T5" fmla="*/ 6 h 28"/>
                <a:gd name="T6" fmla="*/ 24 w 29"/>
                <a:gd name="T7" fmla="*/ 6 h 28"/>
                <a:gd name="T8" fmla="*/ 24 w 29"/>
                <a:gd name="T9" fmla="*/ 24 h 28"/>
                <a:gd name="T10" fmla="*/ 24 w 29"/>
                <a:gd name="T11" fmla="*/ 24 h 28"/>
                <a:gd name="T12" fmla="*/ 14 w 29"/>
                <a:gd name="T13" fmla="*/ 28 h 28"/>
                <a:gd name="T14" fmla="*/ 14 w 29"/>
                <a:gd name="T15" fmla="*/ 5 h 28"/>
                <a:gd name="T16" fmla="*/ 7 w 29"/>
                <a:gd name="T17" fmla="*/ 8 h 28"/>
                <a:gd name="T18" fmla="*/ 7 w 29"/>
                <a:gd name="T19" fmla="*/ 22 h 28"/>
                <a:gd name="T20" fmla="*/ 22 w 29"/>
                <a:gd name="T21" fmla="*/ 22 h 28"/>
                <a:gd name="T22" fmla="*/ 22 w 29"/>
                <a:gd name="T23" fmla="*/ 8 h 28"/>
                <a:gd name="T24" fmla="*/ 14 w 29"/>
                <a:gd name="T25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cubicBezTo>
                    <a:pt x="11" y="28"/>
                    <a:pt x="8" y="27"/>
                    <a:pt x="5" y="24"/>
                  </a:cubicBezTo>
                  <a:cubicBezTo>
                    <a:pt x="0" y="19"/>
                    <a:pt x="0" y="11"/>
                    <a:pt x="5" y="6"/>
                  </a:cubicBezTo>
                  <a:cubicBezTo>
                    <a:pt x="10" y="0"/>
                    <a:pt x="19" y="0"/>
                    <a:pt x="24" y="6"/>
                  </a:cubicBezTo>
                  <a:cubicBezTo>
                    <a:pt x="29" y="11"/>
                    <a:pt x="29" y="19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1" y="27"/>
                    <a:pt x="18" y="28"/>
                    <a:pt x="14" y="28"/>
                  </a:cubicBezTo>
                  <a:close/>
                  <a:moveTo>
                    <a:pt x="14" y="5"/>
                  </a:moveTo>
                  <a:cubicBezTo>
                    <a:pt x="12" y="5"/>
                    <a:pt x="9" y="6"/>
                    <a:pt x="7" y="8"/>
                  </a:cubicBezTo>
                  <a:cubicBezTo>
                    <a:pt x="3" y="12"/>
                    <a:pt x="3" y="18"/>
                    <a:pt x="7" y="22"/>
                  </a:cubicBezTo>
                  <a:cubicBezTo>
                    <a:pt x="11" y="26"/>
                    <a:pt x="18" y="26"/>
                    <a:pt x="22" y="22"/>
                  </a:cubicBezTo>
                  <a:cubicBezTo>
                    <a:pt x="26" y="18"/>
                    <a:pt x="26" y="12"/>
                    <a:pt x="22" y="8"/>
                  </a:cubicBezTo>
                  <a:cubicBezTo>
                    <a:pt x="20" y="6"/>
                    <a:pt x="17" y="5"/>
                    <a:pt x="14" y="5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213">
              <a:extLst>
                <a:ext uri="{FF2B5EF4-FFF2-40B4-BE49-F238E27FC236}">
                  <a16:creationId xmlns:a16="http://schemas.microsoft.com/office/drawing/2014/main" id="{E1E4918B-C531-4130-9D7C-9B33611FEC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349816" y="5432107"/>
              <a:ext cx="80131" cy="76950"/>
            </a:xfrm>
            <a:custGeom>
              <a:avLst/>
              <a:gdLst>
                <a:gd name="T0" fmla="*/ 14 w 29"/>
                <a:gd name="T1" fmla="*/ 27 h 27"/>
                <a:gd name="T2" fmla="*/ 5 w 29"/>
                <a:gd name="T3" fmla="*/ 23 h 27"/>
                <a:gd name="T4" fmla="*/ 5 w 29"/>
                <a:gd name="T5" fmla="*/ 5 h 27"/>
                <a:gd name="T6" fmla="*/ 24 w 29"/>
                <a:gd name="T7" fmla="*/ 5 h 27"/>
                <a:gd name="T8" fmla="*/ 24 w 29"/>
                <a:gd name="T9" fmla="*/ 23 h 27"/>
                <a:gd name="T10" fmla="*/ 24 w 29"/>
                <a:gd name="T11" fmla="*/ 23 h 27"/>
                <a:gd name="T12" fmla="*/ 14 w 29"/>
                <a:gd name="T13" fmla="*/ 27 h 27"/>
                <a:gd name="T14" fmla="*/ 14 w 29"/>
                <a:gd name="T15" fmla="*/ 3 h 27"/>
                <a:gd name="T16" fmla="*/ 7 w 29"/>
                <a:gd name="T17" fmla="*/ 7 h 27"/>
                <a:gd name="T18" fmla="*/ 7 w 29"/>
                <a:gd name="T19" fmla="*/ 21 h 27"/>
                <a:gd name="T20" fmla="*/ 22 w 29"/>
                <a:gd name="T21" fmla="*/ 21 h 27"/>
                <a:gd name="T22" fmla="*/ 22 w 29"/>
                <a:gd name="T23" fmla="*/ 7 h 27"/>
                <a:gd name="T24" fmla="*/ 14 w 29"/>
                <a:gd name="T2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7">
                  <a:moveTo>
                    <a:pt x="14" y="27"/>
                  </a:moveTo>
                  <a:cubicBezTo>
                    <a:pt x="11" y="27"/>
                    <a:pt x="8" y="26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0"/>
                    <a:pt x="29" y="18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1" y="26"/>
                    <a:pt x="18" y="27"/>
                    <a:pt x="14" y="27"/>
                  </a:cubicBezTo>
                  <a:close/>
                  <a:moveTo>
                    <a:pt x="14" y="3"/>
                  </a:moveTo>
                  <a:cubicBezTo>
                    <a:pt x="12" y="3"/>
                    <a:pt x="9" y="5"/>
                    <a:pt x="7" y="7"/>
                  </a:cubicBezTo>
                  <a:cubicBezTo>
                    <a:pt x="3" y="11"/>
                    <a:pt x="3" y="17"/>
                    <a:pt x="7" y="21"/>
                  </a:cubicBezTo>
                  <a:cubicBezTo>
                    <a:pt x="11" y="25"/>
                    <a:pt x="18" y="25"/>
                    <a:pt x="22" y="21"/>
                  </a:cubicBezTo>
                  <a:cubicBezTo>
                    <a:pt x="26" y="17"/>
                    <a:pt x="26" y="11"/>
                    <a:pt x="22" y="7"/>
                  </a:cubicBezTo>
                  <a:cubicBezTo>
                    <a:pt x="20" y="5"/>
                    <a:pt x="17" y="3"/>
                    <a:pt x="14" y="3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214">
              <a:extLst>
                <a:ext uri="{FF2B5EF4-FFF2-40B4-BE49-F238E27FC236}">
                  <a16:creationId xmlns:a16="http://schemas.microsoft.com/office/drawing/2014/main" id="{8CB98F63-084E-4F7C-A493-92BB1C8CAC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237168" y="5432107"/>
              <a:ext cx="80131" cy="76950"/>
            </a:xfrm>
            <a:custGeom>
              <a:avLst/>
              <a:gdLst>
                <a:gd name="T0" fmla="*/ 14 w 29"/>
                <a:gd name="T1" fmla="*/ 27 h 27"/>
                <a:gd name="T2" fmla="*/ 5 w 29"/>
                <a:gd name="T3" fmla="*/ 23 h 27"/>
                <a:gd name="T4" fmla="*/ 5 w 29"/>
                <a:gd name="T5" fmla="*/ 5 h 27"/>
                <a:gd name="T6" fmla="*/ 23 w 29"/>
                <a:gd name="T7" fmla="*/ 5 h 27"/>
                <a:gd name="T8" fmla="*/ 23 w 29"/>
                <a:gd name="T9" fmla="*/ 23 h 27"/>
                <a:gd name="T10" fmla="*/ 23 w 29"/>
                <a:gd name="T11" fmla="*/ 23 h 27"/>
                <a:gd name="T12" fmla="*/ 14 w 29"/>
                <a:gd name="T13" fmla="*/ 27 h 27"/>
                <a:gd name="T14" fmla="*/ 14 w 29"/>
                <a:gd name="T15" fmla="*/ 3 h 27"/>
                <a:gd name="T16" fmla="*/ 7 w 29"/>
                <a:gd name="T17" fmla="*/ 7 h 27"/>
                <a:gd name="T18" fmla="*/ 7 w 29"/>
                <a:gd name="T19" fmla="*/ 21 h 27"/>
                <a:gd name="T20" fmla="*/ 21 w 29"/>
                <a:gd name="T21" fmla="*/ 21 h 27"/>
                <a:gd name="T22" fmla="*/ 21 w 29"/>
                <a:gd name="T23" fmla="*/ 7 h 27"/>
                <a:gd name="T24" fmla="*/ 14 w 29"/>
                <a:gd name="T2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7">
                  <a:moveTo>
                    <a:pt x="14" y="27"/>
                  </a:moveTo>
                  <a:cubicBezTo>
                    <a:pt x="11" y="27"/>
                    <a:pt x="7" y="26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8" y="0"/>
                    <a:pt x="23" y="5"/>
                  </a:cubicBezTo>
                  <a:cubicBezTo>
                    <a:pt x="29" y="10"/>
                    <a:pt x="29" y="18"/>
                    <a:pt x="23" y="23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1" y="26"/>
                    <a:pt x="17" y="27"/>
                    <a:pt x="14" y="27"/>
                  </a:cubicBezTo>
                  <a:close/>
                  <a:moveTo>
                    <a:pt x="14" y="3"/>
                  </a:moveTo>
                  <a:cubicBezTo>
                    <a:pt x="11" y="3"/>
                    <a:pt x="9" y="5"/>
                    <a:pt x="7" y="7"/>
                  </a:cubicBezTo>
                  <a:cubicBezTo>
                    <a:pt x="3" y="11"/>
                    <a:pt x="3" y="17"/>
                    <a:pt x="7" y="21"/>
                  </a:cubicBezTo>
                  <a:cubicBezTo>
                    <a:pt x="11" y="25"/>
                    <a:pt x="17" y="25"/>
                    <a:pt x="21" y="21"/>
                  </a:cubicBezTo>
                  <a:cubicBezTo>
                    <a:pt x="26" y="17"/>
                    <a:pt x="26" y="11"/>
                    <a:pt x="21" y="7"/>
                  </a:cubicBezTo>
                  <a:cubicBezTo>
                    <a:pt x="19" y="5"/>
                    <a:pt x="17" y="3"/>
                    <a:pt x="14" y="3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15">
              <a:extLst>
                <a:ext uri="{FF2B5EF4-FFF2-40B4-BE49-F238E27FC236}">
                  <a16:creationId xmlns:a16="http://schemas.microsoft.com/office/drawing/2014/main" id="{10829723-1365-4D75-BBA1-BA84DE26FD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126843" y="5432107"/>
              <a:ext cx="80131" cy="76950"/>
            </a:xfrm>
            <a:custGeom>
              <a:avLst/>
              <a:gdLst>
                <a:gd name="T0" fmla="*/ 15 w 29"/>
                <a:gd name="T1" fmla="*/ 27 h 27"/>
                <a:gd name="T2" fmla="*/ 5 w 29"/>
                <a:gd name="T3" fmla="*/ 23 h 27"/>
                <a:gd name="T4" fmla="*/ 5 w 29"/>
                <a:gd name="T5" fmla="*/ 5 h 27"/>
                <a:gd name="T6" fmla="*/ 24 w 29"/>
                <a:gd name="T7" fmla="*/ 5 h 27"/>
                <a:gd name="T8" fmla="*/ 24 w 29"/>
                <a:gd name="T9" fmla="*/ 23 h 27"/>
                <a:gd name="T10" fmla="*/ 24 w 29"/>
                <a:gd name="T11" fmla="*/ 23 h 27"/>
                <a:gd name="T12" fmla="*/ 15 w 29"/>
                <a:gd name="T13" fmla="*/ 27 h 27"/>
                <a:gd name="T14" fmla="*/ 15 w 29"/>
                <a:gd name="T15" fmla="*/ 3 h 27"/>
                <a:gd name="T16" fmla="*/ 7 w 29"/>
                <a:gd name="T17" fmla="*/ 7 h 27"/>
                <a:gd name="T18" fmla="*/ 7 w 29"/>
                <a:gd name="T19" fmla="*/ 21 h 27"/>
                <a:gd name="T20" fmla="*/ 22 w 29"/>
                <a:gd name="T21" fmla="*/ 21 h 27"/>
                <a:gd name="T22" fmla="*/ 22 w 29"/>
                <a:gd name="T23" fmla="*/ 7 h 27"/>
                <a:gd name="T24" fmla="*/ 15 w 29"/>
                <a:gd name="T2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7">
                  <a:moveTo>
                    <a:pt x="15" y="27"/>
                  </a:moveTo>
                  <a:cubicBezTo>
                    <a:pt x="11" y="27"/>
                    <a:pt x="8" y="26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0"/>
                    <a:pt x="29" y="18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2" y="26"/>
                    <a:pt x="18" y="27"/>
                    <a:pt x="15" y="27"/>
                  </a:cubicBezTo>
                  <a:close/>
                  <a:moveTo>
                    <a:pt x="15" y="3"/>
                  </a:moveTo>
                  <a:cubicBezTo>
                    <a:pt x="12" y="3"/>
                    <a:pt x="9" y="5"/>
                    <a:pt x="7" y="7"/>
                  </a:cubicBezTo>
                  <a:cubicBezTo>
                    <a:pt x="3" y="11"/>
                    <a:pt x="3" y="17"/>
                    <a:pt x="7" y="21"/>
                  </a:cubicBezTo>
                  <a:cubicBezTo>
                    <a:pt x="11" y="25"/>
                    <a:pt x="18" y="25"/>
                    <a:pt x="22" y="21"/>
                  </a:cubicBezTo>
                  <a:cubicBezTo>
                    <a:pt x="26" y="17"/>
                    <a:pt x="26" y="11"/>
                    <a:pt x="22" y="7"/>
                  </a:cubicBezTo>
                  <a:cubicBezTo>
                    <a:pt x="20" y="5"/>
                    <a:pt x="18" y="3"/>
                    <a:pt x="15" y="3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16">
              <a:extLst>
                <a:ext uri="{FF2B5EF4-FFF2-40B4-BE49-F238E27FC236}">
                  <a16:creationId xmlns:a16="http://schemas.microsoft.com/office/drawing/2014/main" id="{EAF3C181-CF15-400E-923E-FC1C2B00D2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73950" y="5432107"/>
              <a:ext cx="78970" cy="76950"/>
            </a:xfrm>
            <a:custGeom>
              <a:avLst/>
              <a:gdLst>
                <a:gd name="T0" fmla="*/ 15 w 29"/>
                <a:gd name="T1" fmla="*/ 27 h 27"/>
                <a:gd name="T2" fmla="*/ 5 w 29"/>
                <a:gd name="T3" fmla="*/ 23 h 27"/>
                <a:gd name="T4" fmla="*/ 5 w 29"/>
                <a:gd name="T5" fmla="*/ 5 h 27"/>
                <a:gd name="T6" fmla="*/ 24 w 29"/>
                <a:gd name="T7" fmla="*/ 5 h 27"/>
                <a:gd name="T8" fmla="*/ 24 w 29"/>
                <a:gd name="T9" fmla="*/ 23 h 27"/>
                <a:gd name="T10" fmla="*/ 24 w 29"/>
                <a:gd name="T11" fmla="*/ 23 h 27"/>
                <a:gd name="T12" fmla="*/ 15 w 29"/>
                <a:gd name="T13" fmla="*/ 27 h 27"/>
                <a:gd name="T14" fmla="*/ 15 w 29"/>
                <a:gd name="T15" fmla="*/ 3 h 27"/>
                <a:gd name="T16" fmla="*/ 7 w 29"/>
                <a:gd name="T17" fmla="*/ 7 h 27"/>
                <a:gd name="T18" fmla="*/ 7 w 29"/>
                <a:gd name="T19" fmla="*/ 21 h 27"/>
                <a:gd name="T20" fmla="*/ 22 w 29"/>
                <a:gd name="T21" fmla="*/ 21 h 27"/>
                <a:gd name="T22" fmla="*/ 22 w 29"/>
                <a:gd name="T23" fmla="*/ 7 h 27"/>
                <a:gd name="T24" fmla="*/ 15 w 29"/>
                <a:gd name="T2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7">
                  <a:moveTo>
                    <a:pt x="15" y="27"/>
                  </a:moveTo>
                  <a:cubicBezTo>
                    <a:pt x="11" y="27"/>
                    <a:pt x="8" y="26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0"/>
                    <a:pt x="29" y="18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2" y="26"/>
                    <a:pt x="18" y="27"/>
                    <a:pt x="15" y="27"/>
                  </a:cubicBezTo>
                  <a:close/>
                  <a:moveTo>
                    <a:pt x="15" y="3"/>
                  </a:moveTo>
                  <a:cubicBezTo>
                    <a:pt x="12" y="3"/>
                    <a:pt x="9" y="5"/>
                    <a:pt x="7" y="7"/>
                  </a:cubicBezTo>
                  <a:cubicBezTo>
                    <a:pt x="3" y="11"/>
                    <a:pt x="3" y="17"/>
                    <a:pt x="7" y="21"/>
                  </a:cubicBezTo>
                  <a:cubicBezTo>
                    <a:pt x="11" y="25"/>
                    <a:pt x="18" y="25"/>
                    <a:pt x="22" y="21"/>
                  </a:cubicBezTo>
                  <a:cubicBezTo>
                    <a:pt x="26" y="17"/>
                    <a:pt x="26" y="11"/>
                    <a:pt x="22" y="7"/>
                  </a:cubicBezTo>
                  <a:cubicBezTo>
                    <a:pt x="20" y="5"/>
                    <a:pt x="18" y="3"/>
                    <a:pt x="15" y="3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217">
              <a:extLst>
                <a:ext uri="{FF2B5EF4-FFF2-40B4-BE49-F238E27FC236}">
                  <a16:creationId xmlns:a16="http://schemas.microsoft.com/office/drawing/2014/main" id="{3F73A9E3-06D2-4595-832C-B08DC0B985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461302" y="5432107"/>
              <a:ext cx="78970" cy="76950"/>
            </a:xfrm>
            <a:custGeom>
              <a:avLst/>
              <a:gdLst>
                <a:gd name="T0" fmla="*/ 15 w 29"/>
                <a:gd name="T1" fmla="*/ 27 h 27"/>
                <a:gd name="T2" fmla="*/ 5 w 29"/>
                <a:gd name="T3" fmla="*/ 23 h 27"/>
                <a:gd name="T4" fmla="*/ 5 w 29"/>
                <a:gd name="T5" fmla="*/ 5 h 27"/>
                <a:gd name="T6" fmla="*/ 24 w 29"/>
                <a:gd name="T7" fmla="*/ 5 h 27"/>
                <a:gd name="T8" fmla="*/ 24 w 29"/>
                <a:gd name="T9" fmla="*/ 23 h 27"/>
                <a:gd name="T10" fmla="*/ 24 w 29"/>
                <a:gd name="T11" fmla="*/ 23 h 27"/>
                <a:gd name="T12" fmla="*/ 15 w 29"/>
                <a:gd name="T13" fmla="*/ 27 h 27"/>
                <a:gd name="T14" fmla="*/ 15 w 29"/>
                <a:gd name="T15" fmla="*/ 3 h 27"/>
                <a:gd name="T16" fmla="*/ 7 w 29"/>
                <a:gd name="T17" fmla="*/ 7 h 27"/>
                <a:gd name="T18" fmla="*/ 7 w 29"/>
                <a:gd name="T19" fmla="*/ 21 h 27"/>
                <a:gd name="T20" fmla="*/ 22 w 29"/>
                <a:gd name="T21" fmla="*/ 21 h 27"/>
                <a:gd name="T22" fmla="*/ 22 w 29"/>
                <a:gd name="T23" fmla="*/ 7 h 27"/>
                <a:gd name="T24" fmla="*/ 15 w 29"/>
                <a:gd name="T2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7">
                  <a:moveTo>
                    <a:pt x="15" y="27"/>
                  </a:moveTo>
                  <a:cubicBezTo>
                    <a:pt x="11" y="27"/>
                    <a:pt x="8" y="26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9" y="0"/>
                    <a:pt x="24" y="5"/>
                  </a:cubicBezTo>
                  <a:cubicBezTo>
                    <a:pt x="29" y="10"/>
                    <a:pt x="29" y="18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1" y="26"/>
                    <a:pt x="18" y="27"/>
                    <a:pt x="15" y="27"/>
                  </a:cubicBezTo>
                  <a:close/>
                  <a:moveTo>
                    <a:pt x="15" y="3"/>
                  </a:moveTo>
                  <a:cubicBezTo>
                    <a:pt x="12" y="3"/>
                    <a:pt x="9" y="5"/>
                    <a:pt x="7" y="7"/>
                  </a:cubicBezTo>
                  <a:cubicBezTo>
                    <a:pt x="3" y="11"/>
                    <a:pt x="3" y="17"/>
                    <a:pt x="7" y="21"/>
                  </a:cubicBezTo>
                  <a:cubicBezTo>
                    <a:pt x="11" y="25"/>
                    <a:pt x="18" y="25"/>
                    <a:pt x="22" y="21"/>
                  </a:cubicBezTo>
                  <a:cubicBezTo>
                    <a:pt x="26" y="17"/>
                    <a:pt x="26" y="11"/>
                    <a:pt x="22" y="7"/>
                  </a:cubicBezTo>
                  <a:cubicBezTo>
                    <a:pt x="20" y="5"/>
                    <a:pt x="17" y="3"/>
                    <a:pt x="15" y="3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218">
              <a:extLst>
                <a:ext uri="{FF2B5EF4-FFF2-40B4-BE49-F238E27FC236}">
                  <a16:creationId xmlns:a16="http://schemas.microsoft.com/office/drawing/2014/main" id="{81F61801-97ED-4C78-A843-CE30EC090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-3794600" y="5435714"/>
              <a:ext cx="72002" cy="73342"/>
            </a:xfrm>
            <a:custGeom>
              <a:avLst/>
              <a:gdLst>
                <a:gd name="T0" fmla="*/ 22 w 26"/>
                <a:gd name="T1" fmla="*/ 21 h 26"/>
                <a:gd name="T2" fmla="*/ 22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5 h 26"/>
                <a:gd name="T10" fmla="*/ 5 w 26"/>
                <a:gd name="T11" fmla="*/ 5 h 26"/>
                <a:gd name="T12" fmla="*/ 22 w 26"/>
                <a:gd name="T13" fmla="*/ 5 h 26"/>
                <a:gd name="T14" fmla="*/ 22 w 26"/>
                <a:gd name="T15" fmla="*/ 5 h 26"/>
                <a:gd name="T16" fmla="*/ 22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2" y="21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7"/>
                    <a:pt x="0" y="9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9" y="0"/>
                    <a:pt x="17" y="0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6" y="9"/>
                    <a:pt x="26" y="17"/>
                    <a:pt x="22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19">
              <a:extLst>
                <a:ext uri="{FF2B5EF4-FFF2-40B4-BE49-F238E27FC236}">
                  <a16:creationId xmlns:a16="http://schemas.microsoft.com/office/drawing/2014/main" id="{6D020DAA-9ED2-4585-9844-CA2E9BD9C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81952" y="5435714"/>
              <a:ext cx="72002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5 h 26"/>
                <a:gd name="T10" fmla="*/ 5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7"/>
                    <a:pt x="0" y="9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9" y="0"/>
                    <a:pt x="17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220">
              <a:extLst>
                <a:ext uri="{FF2B5EF4-FFF2-40B4-BE49-F238E27FC236}">
                  <a16:creationId xmlns:a16="http://schemas.microsoft.com/office/drawing/2014/main" id="{3F6609D7-232B-4FD2-B474-DB2BFFD1F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29059" y="5435714"/>
              <a:ext cx="70840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5 w 26"/>
                <a:gd name="T5" fmla="*/ 21 h 26"/>
                <a:gd name="T6" fmla="*/ 5 w 26"/>
                <a:gd name="T7" fmla="*/ 21 h 26"/>
                <a:gd name="T8" fmla="*/ 5 w 26"/>
                <a:gd name="T9" fmla="*/ 5 h 26"/>
                <a:gd name="T10" fmla="*/ 5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7"/>
                    <a:pt x="0" y="9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9" y="0"/>
                    <a:pt x="17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21">
              <a:extLst>
                <a:ext uri="{FF2B5EF4-FFF2-40B4-BE49-F238E27FC236}">
                  <a16:creationId xmlns:a16="http://schemas.microsoft.com/office/drawing/2014/main" id="{45978EA3-02AF-4092-90FE-1D7806E20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16411" y="5435714"/>
              <a:ext cx="70840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4 w 26"/>
                <a:gd name="T5" fmla="*/ 21 h 26"/>
                <a:gd name="T6" fmla="*/ 4 w 26"/>
                <a:gd name="T7" fmla="*/ 21 h 26"/>
                <a:gd name="T8" fmla="*/ 4 w 26"/>
                <a:gd name="T9" fmla="*/ 5 h 26"/>
                <a:gd name="T10" fmla="*/ 4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6" y="26"/>
                    <a:pt x="9" y="26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7"/>
                    <a:pt x="0" y="9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9" y="0"/>
                    <a:pt x="16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22">
              <a:extLst>
                <a:ext uri="{FF2B5EF4-FFF2-40B4-BE49-F238E27FC236}">
                  <a16:creationId xmlns:a16="http://schemas.microsoft.com/office/drawing/2014/main" id="{0D1F5213-1C9C-43B8-99D1-8F28C5857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-3907248" y="5435714"/>
              <a:ext cx="74324" cy="73342"/>
            </a:xfrm>
            <a:custGeom>
              <a:avLst/>
              <a:gdLst>
                <a:gd name="T0" fmla="*/ 22 w 27"/>
                <a:gd name="T1" fmla="*/ 21 h 26"/>
                <a:gd name="T2" fmla="*/ 22 w 27"/>
                <a:gd name="T3" fmla="*/ 21 h 26"/>
                <a:gd name="T4" fmla="*/ 5 w 27"/>
                <a:gd name="T5" fmla="*/ 21 h 26"/>
                <a:gd name="T6" fmla="*/ 5 w 27"/>
                <a:gd name="T7" fmla="*/ 21 h 26"/>
                <a:gd name="T8" fmla="*/ 5 w 27"/>
                <a:gd name="T9" fmla="*/ 5 h 26"/>
                <a:gd name="T10" fmla="*/ 5 w 27"/>
                <a:gd name="T11" fmla="*/ 5 h 26"/>
                <a:gd name="T12" fmla="*/ 22 w 27"/>
                <a:gd name="T13" fmla="*/ 5 h 26"/>
                <a:gd name="T14" fmla="*/ 22 w 27"/>
                <a:gd name="T15" fmla="*/ 5 h 26"/>
                <a:gd name="T16" fmla="*/ 22 w 27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26">
                  <a:moveTo>
                    <a:pt x="22" y="21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17" y="26"/>
                    <a:pt x="10" y="26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7"/>
                    <a:pt x="0" y="9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" y="0"/>
                    <a:pt x="17" y="0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7" y="9"/>
                    <a:pt x="27" y="17"/>
                    <a:pt x="22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23">
              <a:extLst>
                <a:ext uri="{FF2B5EF4-FFF2-40B4-BE49-F238E27FC236}">
                  <a16:creationId xmlns:a16="http://schemas.microsoft.com/office/drawing/2014/main" id="{2DE74085-367A-47EB-A6FA-A106748D4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569305" y="5435714"/>
              <a:ext cx="72002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4 w 26"/>
                <a:gd name="T5" fmla="*/ 21 h 26"/>
                <a:gd name="T6" fmla="*/ 4 w 26"/>
                <a:gd name="T7" fmla="*/ 21 h 26"/>
                <a:gd name="T8" fmla="*/ 4 w 26"/>
                <a:gd name="T9" fmla="*/ 5 h 26"/>
                <a:gd name="T10" fmla="*/ 4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7" y="26"/>
                    <a:pt x="9" y="26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7"/>
                    <a:pt x="0" y="9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9" y="0"/>
                    <a:pt x="17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24">
              <a:extLst>
                <a:ext uri="{FF2B5EF4-FFF2-40B4-BE49-F238E27FC236}">
                  <a16:creationId xmlns:a16="http://schemas.microsoft.com/office/drawing/2014/main" id="{3399F97A-0380-49EF-B5CC-15615D91F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-3456657" y="5435714"/>
              <a:ext cx="72002" cy="73342"/>
            </a:xfrm>
            <a:custGeom>
              <a:avLst/>
              <a:gdLst>
                <a:gd name="T0" fmla="*/ 21 w 26"/>
                <a:gd name="T1" fmla="*/ 21 h 26"/>
                <a:gd name="T2" fmla="*/ 21 w 26"/>
                <a:gd name="T3" fmla="*/ 21 h 26"/>
                <a:gd name="T4" fmla="*/ 4 w 26"/>
                <a:gd name="T5" fmla="*/ 21 h 26"/>
                <a:gd name="T6" fmla="*/ 4 w 26"/>
                <a:gd name="T7" fmla="*/ 21 h 26"/>
                <a:gd name="T8" fmla="*/ 4 w 26"/>
                <a:gd name="T9" fmla="*/ 5 h 26"/>
                <a:gd name="T10" fmla="*/ 4 w 26"/>
                <a:gd name="T11" fmla="*/ 5 h 26"/>
                <a:gd name="T12" fmla="*/ 21 w 26"/>
                <a:gd name="T13" fmla="*/ 5 h 26"/>
                <a:gd name="T14" fmla="*/ 21 w 26"/>
                <a:gd name="T15" fmla="*/ 5 h 26"/>
                <a:gd name="T16" fmla="*/ 21 w 26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6">
                  <a:moveTo>
                    <a:pt x="21" y="21"/>
                  </a:moveTo>
                  <a:cubicBezTo>
                    <a:pt x="21" y="21"/>
                    <a:pt x="21" y="21"/>
                    <a:pt x="21" y="21"/>
                  </a:cubicBezTo>
                  <a:cubicBezTo>
                    <a:pt x="16" y="26"/>
                    <a:pt x="9" y="26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7"/>
                    <a:pt x="0" y="9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9" y="0"/>
                    <a:pt x="16" y="0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6" y="9"/>
                    <a:pt x="26" y="17"/>
                    <a:pt x="21" y="21"/>
                  </a:cubicBezTo>
                  <a:close/>
                </a:path>
              </a:pathLst>
            </a:custGeom>
            <a:solidFill>
              <a:srgbClr val="00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8" name="Oval 250">
            <a:extLst>
              <a:ext uri="{FF2B5EF4-FFF2-40B4-BE49-F238E27FC236}">
                <a16:creationId xmlns:a16="http://schemas.microsoft.com/office/drawing/2014/main" id="{66301FA7-3798-4218-B163-FF528AAE9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141" y="8871235"/>
            <a:ext cx="452913" cy="468911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Freeform 251">
            <a:extLst>
              <a:ext uri="{FF2B5EF4-FFF2-40B4-BE49-F238E27FC236}">
                <a16:creationId xmlns:a16="http://schemas.microsoft.com/office/drawing/2014/main" id="{42AE759C-6DB5-4277-B30D-E230605164CA}"/>
              </a:ext>
            </a:extLst>
          </p:cNvPr>
          <p:cNvSpPr>
            <a:spLocks/>
          </p:cNvSpPr>
          <p:nvPr/>
        </p:nvSpPr>
        <p:spPr bwMode="auto">
          <a:xfrm>
            <a:off x="690721" y="8865224"/>
            <a:ext cx="486592" cy="489351"/>
          </a:xfrm>
          <a:custGeom>
            <a:avLst/>
            <a:gdLst>
              <a:gd name="T0" fmla="*/ 88 w 177"/>
              <a:gd name="T1" fmla="*/ 172 h 172"/>
              <a:gd name="T2" fmla="*/ 0 w 177"/>
              <a:gd name="T3" fmla="*/ 84 h 172"/>
              <a:gd name="T4" fmla="*/ 64 w 177"/>
              <a:gd name="T5" fmla="*/ 0 h 172"/>
              <a:gd name="T6" fmla="*/ 67 w 177"/>
              <a:gd name="T7" fmla="*/ 10 h 172"/>
              <a:gd name="T8" fmla="*/ 11 w 177"/>
              <a:gd name="T9" fmla="*/ 84 h 172"/>
              <a:gd name="T10" fmla="*/ 88 w 177"/>
              <a:gd name="T11" fmla="*/ 161 h 172"/>
              <a:gd name="T12" fmla="*/ 166 w 177"/>
              <a:gd name="T13" fmla="*/ 84 h 172"/>
              <a:gd name="T14" fmla="*/ 177 w 177"/>
              <a:gd name="T15" fmla="*/ 84 h 172"/>
              <a:gd name="T16" fmla="*/ 88 w 177"/>
              <a:gd name="T17" fmla="*/ 172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7" h="172">
                <a:moveTo>
                  <a:pt x="88" y="172"/>
                </a:moveTo>
                <a:cubicBezTo>
                  <a:pt x="40" y="172"/>
                  <a:pt x="0" y="133"/>
                  <a:pt x="0" y="84"/>
                </a:cubicBezTo>
                <a:cubicBezTo>
                  <a:pt x="0" y="45"/>
                  <a:pt x="27" y="10"/>
                  <a:pt x="64" y="0"/>
                </a:cubicBezTo>
                <a:cubicBezTo>
                  <a:pt x="67" y="10"/>
                  <a:pt x="67" y="10"/>
                  <a:pt x="67" y="10"/>
                </a:cubicBezTo>
                <a:cubicBezTo>
                  <a:pt x="34" y="20"/>
                  <a:pt x="11" y="50"/>
                  <a:pt x="11" y="84"/>
                </a:cubicBezTo>
                <a:cubicBezTo>
                  <a:pt x="11" y="127"/>
                  <a:pt x="46" y="161"/>
                  <a:pt x="88" y="161"/>
                </a:cubicBezTo>
                <a:cubicBezTo>
                  <a:pt x="131" y="161"/>
                  <a:pt x="166" y="127"/>
                  <a:pt x="166" y="84"/>
                </a:cubicBezTo>
                <a:cubicBezTo>
                  <a:pt x="177" y="84"/>
                  <a:pt x="177" y="84"/>
                  <a:pt x="177" y="84"/>
                </a:cubicBezTo>
                <a:cubicBezTo>
                  <a:pt x="177" y="133"/>
                  <a:pt x="137" y="172"/>
                  <a:pt x="88" y="172"/>
                </a:cubicBezTo>
                <a:close/>
              </a:path>
            </a:pathLst>
          </a:custGeom>
          <a:solidFill>
            <a:srgbClr val="0000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" name="Rectangle 255">
            <a:extLst>
              <a:ext uri="{FF2B5EF4-FFF2-40B4-BE49-F238E27FC236}">
                <a16:creationId xmlns:a16="http://schemas.microsoft.com/office/drawing/2014/main" id="{3640BCFB-A9A1-4A4A-98EE-EF8DA4BD8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90" y="8995451"/>
            <a:ext cx="30136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A"/>
                </a:solidFill>
                <a:effectLst/>
                <a:latin typeface="Myriad Pro" panose="020B0503030403020204" pitchFamily="34" charset="0"/>
              </a:rPr>
              <a:t>75%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Oval 262">
            <a:extLst>
              <a:ext uri="{FF2B5EF4-FFF2-40B4-BE49-F238E27FC236}">
                <a16:creationId xmlns:a16="http://schemas.microsoft.com/office/drawing/2014/main" id="{D325BAA7-2018-4979-B595-44BF09EB0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117" y="8890187"/>
            <a:ext cx="454075" cy="468911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263">
            <a:extLst>
              <a:ext uri="{FF2B5EF4-FFF2-40B4-BE49-F238E27FC236}">
                <a16:creationId xmlns:a16="http://schemas.microsoft.com/office/drawing/2014/main" id="{9D99EF9D-C99C-41B3-8B87-E3D2018EBC08}"/>
              </a:ext>
            </a:extLst>
          </p:cNvPr>
          <p:cNvSpPr>
            <a:spLocks/>
          </p:cNvSpPr>
          <p:nvPr/>
        </p:nvSpPr>
        <p:spPr bwMode="auto">
          <a:xfrm>
            <a:off x="1352181" y="8873355"/>
            <a:ext cx="484269" cy="500172"/>
          </a:xfrm>
          <a:custGeom>
            <a:avLst/>
            <a:gdLst>
              <a:gd name="T0" fmla="*/ 88 w 176"/>
              <a:gd name="T1" fmla="*/ 176 h 176"/>
              <a:gd name="T2" fmla="*/ 0 w 176"/>
              <a:gd name="T3" fmla="*/ 88 h 176"/>
              <a:gd name="T4" fmla="*/ 88 w 176"/>
              <a:gd name="T5" fmla="*/ 0 h 176"/>
              <a:gd name="T6" fmla="*/ 123 w 176"/>
              <a:gd name="T7" fmla="*/ 8 h 176"/>
              <a:gd name="T8" fmla="*/ 119 w 176"/>
              <a:gd name="T9" fmla="*/ 18 h 176"/>
              <a:gd name="T10" fmla="*/ 88 w 176"/>
              <a:gd name="T11" fmla="*/ 11 h 176"/>
              <a:gd name="T12" fmla="*/ 11 w 176"/>
              <a:gd name="T13" fmla="*/ 88 h 176"/>
              <a:gd name="T14" fmla="*/ 88 w 176"/>
              <a:gd name="T15" fmla="*/ 165 h 176"/>
              <a:gd name="T16" fmla="*/ 165 w 176"/>
              <a:gd name="T17" fmla="*/ 88 h 176"/>
              <a:gd name="T18" fmla="*/ 176 w 176"/>
              <a:gd name="T19" fmla="*/ 88 h 176"/>
              <a:gd name="T20" fmla="*/ 88 w 176"/>
              <a:gd name="T21" fmla="*/ 17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6" h="176">
                <a:moveTo>
                  <a:pt x="88" y="176"/>
                </a:moveTo>
                <a:cubicBezTo>
                  <a:pt x="39" y="176"/>
                  <a:pt x="0" y="137"/>
                  <a:pt x="0" y="88"/>
                </a:cubicBezTo>
                <a:cubicBezTo>
                  <a:pt x="0" y="40"/>
                  <a:pt x="39" y="0"/>
                  <a:pt x="88" y="0"/>
                </a:cubicBezTo>
                <a:cubicBezTo>
                  <a:pt x="100" y="0"/>
                  <a:pt x="112" y="3"/>
                  <a:pt x="123" y="8"/>
                </a:cubicBezTo>
                <a:cubicBezTo>
                  <a:pt x="119" y="18"/>
                  <a:pt x="119" y="18"/>
                  <a:pt x="119" y="18"/>
                </a:cubicBezTo>
                <a:cubicBezTo>
                  <a:pt x="109" y="14"/>
                  <a:pt x="99" y="11"/>
                  <a:pt x="88" y="11"/>
                </a:cubicBezTo>
                <a:cubicBezTo>
                  <a:pt x="45" y="11"/>
                  <a:pt x="11" y="46"/>
                  <a:pt x="11" y="88"/>
                </a:cubicBezTo>
                <a:cubicBezTo>
                  <a:pt x="11" y="131"/>
                  <a:pt x="45" y="165"/>
                  <a:pt x="88" y="165"/>
                </a:cubicBezTo>
                <a:cubicBezTo>
                  <a:pt x="130" y="165"/>
                  <a:pt x="165" y="131"/>
                  <a:pt x="165" y="88"/>
                </a:cubicBezTo>
                <a:cubicBezTo>
                  <a:pt x="176" y="88"/>
                  <a:pt x="176" y="88"/>
                  <a:pt x="176" y="88"/>
                </a:cubicBezTo>
                <a:cubicBezTo>
                  <a:pt x="176" y="137"/>
                  <a:pt x="136" y="176"/>
                  <a:pt x="88" y="176"/>
                </a:cubicBezTo>
                <a:close/>
              </a:path>
            </a:pathLst>
          </a:custGeom>
          <a:solidFill>
            <a:srgbClr val="0000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Rectangle 267">
            <a:extLst>
              <a:ext uri="{FF2B5EF4-FFF2-40B4-BE49-F238E27FC236}">
                <a16:creationId xmlns:a16="http://schemas.microsoft.com/office/drawing/2014/main" id="{56C761FC-5115-46F4-BA26-277AC8C54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628" y="9014403"/>
            <a:ext cx="30136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A"/>
                </a:solidFill>
                <a:effectLst/>
                <a:latin typeface="Myriad Pro" panose="020B0503030403020204" pitchFamily="34" charset="0"/>
              </a:rPr>
              <a:t>85%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7F9F5E79-24A8-456B-A235-D10EF6CCB298}"/>
              </a:ext>
            </a:extLst>
          </p:cNvPr>
          <p:cNvSpPr/>
          <p:nvPr/>
        </p:nvSpPr>
        <p:spPr>
          <a:xfrm>
            <a:off x="4420591" y="784019"/>
            <a:ext cx="15199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+mj-lt"/>
              </a:rPr>
              <a:t>+1 (555) 123-4567</a:t>
            </a: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1D6A6C9B-26AB-4C2E-A950-1BE9F4C4004E}"/>
              </a:ext>
            </a:extLst>
          </p:cNvPr>
          <p:cNvSpPr/>
          <p:nvPr/>
        </p:nvSpPr>
        <p:spPr>
          <a:xfrm>
            <a:off x="4420591" y="1040032"/>
            <a:ext cx="2104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+mj-lt"/>
              </a:rPr>
              <a:t>sarah.johnson@email.com</a:t>
            </a:r>
            <a:endParaRPr lang="en-US" sz="1400" dirty="0">
              <a:latin typeface="+mj-lt"/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4E97D26F-69AA-4846-81E3-2B73AA67FCA1}"/>
              </a:ext>
            </a:extLst>
          </p:cNvPr>
          <p:cNvSpPr/>
          <p:nvPr/>
        </p:nvSpPr>
        <p:spPr>
          <a:xfrm>
            <a:off x="4420591" y="1337236"/>
            <a:ext cx="1965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j-lt"/>
              </a:rPr>
              <a:t>Los Angeles, CA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283B9E4B-684D-47A0-9CFD-F2590AC3C448}"/>
              </a:ext>
            </a:extLst>
          </p:cNvPr>
          <p:cNvSpPr/>
          <p:nvPr/>
        </p:nvSpPr>
        <p:spPr>
          <a:xfrm>
            <a:off x="3067389" y="2129284"/>
            <a:ext cx="1213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Bebas Neue" panose="020B0606020202050201" pitchFamily="34" charset="0"/>
              </a:rPr>
              <a:t>Education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9BBA1CAD-1BF2-4382-AF6A-E89856E2239E}"/>
              </a:ext>
            </a:extLst>
          </p:cNvPr>
          <p:cNvSpPr/>
          <p:nvPr/>
        </p:nvSpPr>
        <p:spPr>
          <a:xfrm>
            <a:off x="3063030" y="2503299"/>
            <a:ext cx="3429000" cy="7052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+mj-lt"/>
              </a:rPr>
              <a:t>Associate Degree in Business Administration</a:t>
            </a:r>
            <a:br>
              <a:rPr lang="en-US" sz="1400" dirty="0">
                <a:latin typeface="+mj-lt"/>
              </a:rPr>
            </a:br>
            <a:r>
              <a:rPr lang="en-US" sz="1400" dirty="0">
                <a:latin typeface="+mj-lt"/>
              </a:rPr>
              <a:t>Los Angeles City College – Graduated 2018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1F9C6A4F-1D6B-493A-85DE-25A8E1CD0030}"/>
              </a:ext>
            </a:extLst>
          </p:cNvPr>
          <p:cNvSpPr/>
          <p:nvPr/>
        </p:nvSpPr>
        <p:spPr>
          <a:xfrm>
            <a:off x="3067389" y="3436573"/>
            <a:ext cx="1309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Bebas Neue" panose="020B0606020202050201" pitchFamily="34" charset="0"/>
              </a:rPr>
              <a:t>Experience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0ADDAE45-4079-4872-B499-44CC141CE9F9}"/>
              </a:ext>
            </a:extLst>
          </p:cNvPr>
          <p:cNvSpPr/>
          <p:nvPr/>
        </p:nvSpPr>
        <p:spPr>
          <a:xfrm>
            <a:off x="3121778" y="3754086"/>
            <a:ext cx="3419420" cy="587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+mj-lt"/>
              </a:rPr>
              <a:t>Data Entry Specialist</a:t>
            </a:r>
            <a:br>
              <a:rPr lang="en-US" sz="1400" dirty="0">
                <a:latin typeface="+mj-lt"/>
              </a:rPr>
            </a:br>
            <a:r>
              <a:rPr lang="en-US" sz="1400" i="1" dirty="0" err="1">
                <a:latin typeface="+mj-lt"/>
              </a:rPr>
              <a:t>BrightData</a:t>
            </a:r>
            <a:r>
              <a:rPr lang="en-US" sz="1400" i="1" dirty="0">
                <a:latin typeface="+mj-lt"/>
              </a:rPr>
              <a:t> Solutions – Remote</a:t>
            </a:r>
          </a:p>
          <a:p>
            <a:pPr>
              <a:lnSpc>
                <a:spcPct val="150000"/>
              </a:lnSpc>
            </a:pPr>
            <a:r>
              <a:rPr lang="en-US" sz="1400" i="1" dirty="0">
                <a:latin typeface="+mj-lt"/>
              </a:rPr>
              <a:t>March 2021 – Present</a:t>
            </a:r>
            <a:endParaRPr lang="en-US" sz="1400" dirty="0"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+mj-lt"/>
              </a:rPr>
              <a:t>Entered and maintained over 15,000 records across multiple internal databases with 99.9% accuracy.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+mj-lt"/>
              </a:rPr>
              <a:t>Created automated Excel spreadsheets that reduced data entry time by 25%.</a:t>
            </a:r>
          </a:p>
          <a:p>
            <a:pPr>
              <a:lnSpc>
                <a:spcPct val="150000"/>
              </a:lnSpc>
            </a:pPr>
            <a:endParaRPr lang="en-US" sz="1400" b="1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+mj-lt"/>
              </a:rPr>
              <a:t>Administrative Assistant (Data Entry Focus)</a:t>
            </a:r>
            <a:br>
              <a:rPr lang="en-US" sz="1400" dirty="0">
                <a:latin typeface="+mj-lt"/>
              </a:rPr>
            </a:br>
            <a:r>
              <a:rPr lang="en-US" sz="1400" i="1" dirty="0" err="1">
                <a:latin typeface="+mj-lt"/>
              </a:rPr>
              <a:t>GreenLeaf</a:t>
            </a:r>
            <a:r>
              <a:rPr lang="en-US" sz="1400" i="1" dirty="0">
                <a:latin typeface="+mj-lt"/>
              </a:rPr>
              <a:t> Logistics – San Diego, CA </a:t>
            </a:r>
          </a:p>
          <a:p>
            <a:pPr>
              <a:lnSpc>
                <a:spcPct val="150000"/>
              </a:lnSpc>
            </a:pPr>
            <a:r>
              <a:rPr lang="en-US" sz="1400" i="1" dirty="0">
                <a:latin typeface="+mj-lt"/>
              </a:rPr>
              <a:t>Jan 2019 – Feb 2021</a:t>
            </a:r>
            <a:endParaRPr lang="en-US" sz="14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+mj-lt"/>
              </a:rPr>
              <a:t>Managed data entry for delivery tracking and logistics documentation.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+mj-lt"/>
              </a:rPr>
              <a:t>Used Google Sheets to monitor weekly </a:t>
            </a:r>
            <a:r>
              <a:rPr lang="en-US" sz="1400" dirty="0" err="1">
                <a:latin typeface="+mj-lt"/>
              </a:rPr>
              <a:t>KPIs</a:t>
            </a:r>
            <a:r>
              <a:rPr lang="en-US" sz="1400" dirty="0">
                <a:latin typeface="+mj-lt"/>
              </a:rPr>
              <a:t> and inventory reports.</a:t>
            </a:r>
            <a:r>
              <a:rPr lang="en-US" sz="1400" dirty="0"/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+mj-lt"/>
              </a:rPr>
              <a:t>Maintained records for over 1,000 client shipments per month.</a:t>
            </a: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9A7C2C4D-A34D-47E2-B86D-38A7CB14DE59}"/>
              </a:ext>
            </a:extLst>
          </p:cNvPr>
          <p:cNvSpPr/>
          <p:nvPr/>
        </p:nvSpPr>
        <p:spPr>
          <a:xfrm>
            <a:off x="132178" y="2568530"/>
            <a:ext cx="2329416" cy="296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>
                <a:latin typeface="+mj-lt"/>
              </a:rPr>
              <a:t>Detail-oriented and reliable </a:t>
            </a:r>
            <a:r>
              <a:rPr lang="en-US" sz="1400" b="1" dirty="0">
                <a:latin typeface="+mj-lt"/>
              </a:rPr>
              <a:t>Data Entry Specialist</a:t>
            </a:r>
            <a:r>
              <a:rPr lang="en-US" sz="1400" dirty="0">
                <a:latin typeface="+mj-lt"/>
              </a:rPr>
              <a:t> with over 4 years of experience in managing and maintaining large datasets across various industries. Proven ability to enter high-volume data with 99.9% accuracy and type over 75 WPM</a:t>
            </a: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F7ABFF46-C515-4904-862A-63D8E0B26BC1}"/>
              </a:ext>
            </a:extLst>
          </p:cNvPr>
          <p:cNvSpPr/>
          <p:nvPr/>
        </p:nvSpPr>
        <p:spPr>
          <a:xfrm>
            <a:off x="0" y="2206839"/>
            <a:ext cx="26103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Bebas Neue" panose="020B0606020202050201" pitchFamily="34" charset="0"/>
              </a:rPr>
              <a:t>Professional Summary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F9DCEFFB-3AEC-4D1F-9BD8-CCCFCC3579C8}"/>
              </a:ext>
            </a:extLst>
          </p:cNvPr>
          <p:cNvSpPr/>
          <p:nvPr/>
        </p:nvSpPr>
        <p:spPr>
          <a:xfrm>
            <a:off x="16186" y="5588822"/>
            <a:ext cx="25941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Bebas Neue" panose="020B0606020202050201" pitchFamily="34" charset="0"/>
              </a:rPr>
              <a:t>SKILL</a:t>
            </a:r>
          </a:p>
        </p:txBody>
      </p:sp>
      <p:sp>
        <p:nvSpPr>
          <p:cNvPr id="279" name="Rectangle 1">
            <a:extLst>
              <a:ext uri="{FF2B5EF4-FFF2-40B4-BE49-F238E27FC236}">
                <a16:creationId xmlns:a16="http://schemas.microsoft.com/office/drawing/2014/main" id="{57F60A61-AC0C-4547-A2B2-C09AE6924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518" y="6102819"/>
            <a:ext cx="209531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Fast Typing Speed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High Data Accuracy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Microsoft Excel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CRM Systems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 Validation &amp; Cleaning</a:t>
            </a: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A7703DD6-E556-43F0-A1B7-F00197C130E4}"/>
              </a:ext>
            </a:extLst>
          </p:cNvPr>
          <p:cNvSpPr/>
          <p:nvPr/>
        </p:nvSpPr>
        <p:spPr>
          <a:xfrm>
            <a:off x="5395" y="8444408"/>
            <a:ext cx="25941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Bebas Neue" panose="020B0606020202050201" pitchFamily="34" charset="0"/>
              </a:rPr>
              <a:t>Languages</a:t>
            </a: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F35BDC5A-D2BB-4DA6-9CCA-C939F397AFE2}"/>
              </a:ext>
            </a:extLst>
          </p:cNvPr>
          <p:cNvSpPr/>
          <p:nvPr/>
        </p:nvSpPr>
        <p:spPr>
          <a:xfrm>
            <a:off x="385988" y="9323382"/>
            <a:ext cx="1763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+mj-lt"/>
              </a:rPr>
              <a:t>English | Spanish</a:t>
            </a:r>
          </a:p>
        </p:txBody>
      </p:sp>
    </p:spTree>
    <p:extLst>
      <p:ext uri="{BB962C8B-B14F-4D97-AF65-F5344CB8AC3E}">
        <p14:creationId xmlns:p14="http://schemas.microsoft.com/office/powerpoint/2010/main" val="3912514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186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Bebas Neue</vt:lpstr>
      <vt:lpstr>Bell Gothic Std Black</vt:lpstr>
      <vt:lpstr>Calibri</vt:lpstr>
      <vt:lpstr>Calibri Light</vt:lpstr>
      <vt:lpstr>Klavika Bold</vt:lpstr>
      <vt:lpstr>Myriad Pro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Sarah-Johnson_Data-Entry-Resume_2025</dc:title>
  <dc:creator>Muhamad Rizki Sunarya</dc:creator>
  <cp:keywords>Funij.com</cp:keywords>
  <cp:lastModifiedBy>Muhamad Rizki Sunarya</cp:lastModifiedBy>
  <cp:revision>5</cp:revision>
  <dcterms:created xsi:type="dcterms:W3CDTF">2025-06-03T01:59:44Z</dcterms:created>
  <dcterms:modified xsi:type="dcterms:W3CDTF">2025-06-03T02:36:44Z</dcterms:modified>
</cp:coreProperties>
</file>