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4384000" cy="13716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7FE4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25" d="100"/>
          <a:sy n="25" d="100"/>
        </p:scale>
        <p:origin x="1290" y="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010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117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32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4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709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70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560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88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05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64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187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837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">
            <a:extLst>
              <a:ext uri="{FF2B5EF4-FFF2-40B4-BE49-F238E27FC236}">
                <a16:creationId xmlns:a16="http://schemas.microsoft.com/office/drawing/2014/main" id="{6365B331-E397-42D4-9C1F-6CF4FCD635B5}"/>
              </a:ext>
            </a:extLst>
          </p:cNvPr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100000">
                <a:srgbClr val="2442D0"/>
              </a:gs>
            </a:gsLst>
            <a:lin ang="5400000" scaled="0"/>
          </a:gra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marL="0" marR="0" lvl="0" indent="0" algn="ctr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kumimoji="0" sz="3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sym typeface="Helvetica Neue Medium"/>
            </a:endParaRPr>
          </a:p>
        </p:txBody>
      </p:sp>
      <p:sp>
        <p:nvSpPr>
          <p:cNvPr id="42" name="Freeform 4">
            <a:extLst>
              <a:ext uri="{FF2B5EF4-FFF2-40B4-BE49-F238E27FC236}">
                <a16:creationId xmlns:a16="http://schemas.microsoft.com/office/drawing/2014/main" id="{0B8E0914-221C-4B42-8885-B987C086F4E4}"/>
              </a:ext>
            </a:extLst>
          </p:cNvPr>
          <p:cNvSpPr/>
          <p:nvPr/>
        </p:nvSpPr>
        <p:spPr>
          <a:xfrm>
            <a:off x="951308" y="1785936"/>
            <a:ext cx="2025651" cy="2029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45" y="0"/>
                </a:moveTo>
                <a:cubicBezTo>
                  <a:pt x="21028" y="0"/>
                  <a:pt x="20851" y="177"/>
                  <a:pt x="20851" y="393"/>
                </a:cubicBezTo>
                <a:cubicBezTo>
                  <a:pt x="20851" y="608"/>
                  <a:pt x="21028" y="786"/>
                  <a:pt x="21245" y="786"/>
                </a:cubicBezTo>
                <a:cubicBezTo>
                  <a:pt x="21404" y="786"/>
                  <a:pt x="21538" y="689"/>
                  <a:pt x="21600" y="553"/>
                </a:cubicBezTo>
                <a:lnTo>
                  <a:pt x="21600" y="232"/>
                </a:lnTo>
                <a:cubicBezTo>
                  <a:pt x="21538" y="97"/>
                  <a:pt x="21404" y="0"/>
                  <a:pt x="21245" y="0"/>
                </a:cubicBezTo>
                <a:close/>
                <a:moveTo>
                  <a:pt x="18925" y="1157"/>
                </a:moveTo>
                <a:cubicBezTo>
                  <a:pt x="18709" y="1158"/>
                  <a:pt x="18536" y="1334"/>
                  <a:pt x="18536" y="1550"/>
                </a:cubicBezTo>
                <a:cubicBezTo>
                  <a:pt x="18536" y="1766"/>
                  <a:pt x="18709" y="1939"/>
                  <a:pt x="18925" y="1939"/>
                </a:cubicBezTo>
                <a:cubicBezTo>
                  <a:pt x="19142" y="1939"/>
                  <a:pt x="19319" y="1766"/>
                  <a:pt x="19319" y="1550"/>
                </a:cubicBezTo>
                <a:cubicBezTo>
                  <a:pt x="19319" y="1334"/>
                  <a:pt x="19142" y="1157"/>
                  <a:pt x="18925" y="1157"/>
                </a:cubicBezTo>
                <a:close/>
                <a:moveTo>
                  <a:pt x="16611" y="2315"/>
                </a:moveTo>
                <a:cubicBezTo>
                  <a:pt x="16394" y="2315"/>
                  <a:pt x="16217" y="2491"/>
                  <a:pt x="16217" y="2707"/>
                </a:cubicBezTo>
                <a:cubicBezTo>
                  <a:pt x="16217" y="2923"/>
                  <a:pt x="16394" y="3096"/>
                  <a:pt x="16611" y="3096"/>
                </a:cubicBezTo>
                <a:cubicBezTo>
                  <a:pt x="16827" y="3096"/>
                  <a:pt x="17000" y="2923"/>
                  <a:pt x="17000" y="2707"/>
                </a:cubicBezTo>
                <a:cubicBezTo>
                  <a:pt x="17000" y="2491"/>
                  <a:pt x="16827" y="2315"/>
                  <a:pt x="16611" y="2315"/>
                </a:cubicBezTo>
                <a:close/>
                <a:moveTo>
                  <a:pt x="21245" y="2315"/>
                </a:moveTo>
                <a:cubicBezTo>
                  <a:pt x="21028" y="2314"/>
                  <a:pt x="20851" y="2491"/>
                  <a:pt x="20851" y="2707"/>
                </a:cubicBezTo>
                <a:cubicBezTo>
                  <a:pt x="20851" y="2923"/>
                  <a:pt x="21028" y="3096"/>
                  <a:pt x="21245" y="3096"/>
                </a:cubicBezTo>
                <a:cubicBezTo>
                  <a:pt x="21404" y="3096"/>
                  <a:pt x="21538" y="3004"/>
                  <a:pt x="21600" y="2868"/>
                </a:cubicBezTo>
                <a:lnTo>
                  <a:pt x="21600" y="2547"/>
                </a:lnTo>
                <a:cubicBezTo>
                  <a:pt x="21538" y="2411"/>
                  <a:pt x="21404" y="2315"/>
                  <a:pt x="21245" y="2315"/>
                </a:cubicBezTo>
                <a:close/>
                <a:moveTo>
                  <a:pt x="14291" y="3472"/>
                </a:moveTo>
                <a:cubicBezTo>
                  <a:pt x="14075" y="3472"/>
                  <a:pt x="13902" y="3648"/>
                  <a:pt x="13902" y="3865"/>
                </a:cubicBezTo>
                <a:cubicBezTo>
                  <a:pt x="13902" y="4080"/>
                  <a:pt x="14075" y="4253"/>
                  <a:pt x="14291" y="4253"/>
                </a:cubicBezTo>
                <a:cubicBezTo>
                  <a:pt x="14508" y="4253"/>
                  <a:pt x="14685" y="4080"/>
                  <a:pt x="14685" y="3865"/>
                </a:cubicBezTo>
                <a:cubicBezTo>
                  <a:pt x="14685" y="3648"/>
                  <a:pt x="14508" y="3472"/>
                  <a:pt x="14291" y="3472"/>
                </a:cubicBezTo>
                <a:close/>
                <a:moveTo>
                  <a:pt x="18925" y="3472"/>
                </a:moveTo>
                <a:cubicBezTo>
                  <a:pt x="18709" y="3472"/>
                  <a:pt x="18536" y="3648"/>
                  <a:pt x="18536" y="3865"/>
                </a:cubicBezTo>
                <a:cubicBezTo>
                  <a:pt x="18536" y="4080"/>
                  <a:pt x="18709" y="4253"/>
                  <a:pt x="18925" y="4253"/>
                </a:cubicBezTo>
                <a:cubicBezTo>
                  <a:pt x="19142" y="4253"/>
                  <a:pt x="19319" y="4080"/>
                  <a:pt x="19319" y="3865"/>
                </a:cubicBezTo>
                <a:cubicBezTo>
                  <a:pt x="19319" y="3648"/>
                  <a:pt x="19142" y="3472"/>
                  <a:pt x="18925" y="3472"/>
                </a:cubicBezTo>
                <a:close/>
                <a:moveTo>
                  <a:pt x="21245" y="4625"/>
                </a:moveTo>
                <a:cubicBezTo>
                  <a:pt x="21028" y="4625"/>
                  <a:pt x="20851" y="4801"/>
                  <a:pt x="20851" y="5018"/>
                </a:cubicBezTo>
                <a:cubicBezTo>
                  <a:pt x="20851" y="5233"/>
                  <a:pt x="21028" y="5411"/>
                  <a:pt x="21245" y="5411"/>
                </a:cubicBezTo>
                <a:cubicBezTo>
                  <a:pt x="21404" y="5411"/>
                  <a:pt x="21538" y="5314"/>
                  <a:pt x="21600" y="5178"/>
                </a:cubicBezTo>
                <a:lnTo>
                  <a:pt x="21600" y="4857"/>
                </a:lnTo>
                <a:cubicBezTo>
                  <a:pt x="21538" y="4722"/>
                  <a:pt x="21404" y="4625"/>
                  <a:pt x="21245" y="4625"/>
                </a:cubicBezTo>
                <a:close/>
                <a:moveTo>
                  <a:pt x="11976" y="4629"/>
                </a:moveTo>
                <a:cubicBezTo>
                  <a:pt x="11760" y="4629"/>
                  <a:pt x="11583" y="4801"/>
                  <a:pt x="11583" y="5018"/>
                </a:cubicBezTo>
                <a:cubicBezTo>
                  <a:pt x="11583" y="5233"/>
                  <a:pt x="11760" y="5411"/>
                  <a:pt x="11976" y="5411"/>
                </a:cubicBezTo>
                <a:cubicBezTo>
                  <a:pt x="12193" y="5411"/>
                  <a:pt x="12366" y="5233"/>
                  <a:pt x="12366" y="5018"/>
                </a:cubicBezTo>
                <a:cubicBezTo>
                  <a:pt x="12366" y="4801"/>
                  <a:pt x="12193" y="4629"/>
                  <a:pt x="11976" y="4629"/>
                </a:cubicBezTo>
                <a:close/>
                <a:moveTo>
                  <a:pt x="16611" y="4629"/>
                </a:moveTo>
                <a:cubicBezTo>
                  <a:pt x="16394" y="4629"/>
                  <a:pt x="16217" y="4801"/>
                  <a:pt x="16217" y="5018"/>
                </a:cubicBezTo>
                <a:cubicBezTo>
                  <a:pt x="16217" y="5233"/>
                  <a:pt x="16394" y="5411"/>
                  <a:pt x="16611" y="5411"/>
                </a:cubicBezTo>
                <a:cubicBezTo>
                  <a:pt x="16827" y="5411"/>
                  <a:pt x="17000" y="5233"/>
                  <a:pt x="17000" y="5018"/>
                </a:cubicBezTo>
                <a:cubicBezTo>
                  <a:pt x="17000" y="4801"/>
                  <a:pt x="16827" y="4629"/>
                  <a:pt x="16611" y="4629"/>
                </a:cubicBezTo>
                <a:close/>
                <a:moveTo>
                  <a:pt x="9657" y="5782"/>
                </a:moveTo>
                <a:cubicBezTo>
                  <a:pt x="9441" y="5782"/>
                  <a:pt x="9268" y="5959"/>
                  <a:pt x="9268" y="6175"/>
                </a:cubicBezTo>
                <a:cubicBezTo>
                  <a:pt x="9268" y="6391"/>
                  <a:pt x="9441" y="6564"/>
                  <a:pt x="9657" y="6564"/>
                </a:cubicBezTo>
                <a:cubicBezTo>
                  <a:pt x="9874" y="6564"/>
                  <a:pt x="10051" y="6391"/>
                  <a:pt x="10051" y="6175"/>
                </a:cubicBezTo>
                <a:cubicBezTo>
                  <a:pt x="10051" y="5959"/>
                  <a:pt x="9874" y="5782"/>
                  <a:pt x="9657" y="5782"/>
                </a:cubicBezTo>
                <a:close/>
                <a:moveTo>
                  <a:pt x="14291" y="5782"/>
                </a:moveTo>
                <a:cubicBezTo>
                  <a:pt x="14075" y="5782"/>
                  <a:pt x="13902" y="5959"/>
                  <a:pt x="13902" y="6175"/>
                </a:cubicBezTo>
                <a:cubicBezTo>
                  <a:pt x="13902" y="6391"/>
                  <a:pt x="14075" y="6564"/>
                  <a:pt x="14291" y="6564"/>
                </a:cubicBezTo>
                <a:cubicBezTo>
                  <a:pt x="14508" y="6564"/>
                  <a:pt x="14685" y="6391"/>
                  <a:pt x="14685" y="6175"/>
                </a:cubicBezTo>
                <a:cubicBezTo>
                  <a:pt x="14685" y="5959"/>
                  <a:pt x="14508" y="5782"/>
                  <a:pt x="14291" y="5782"/>
                </a:cubicBezTo>
                <a:close/>
                <a:moveTo>
                  <a:pt x="18925" y="5782"/>
                </a:moveTo>
                <a:cubicBezTo>
                  <a:pt x="18709" y="5782"/>
                  <a:pt x="18536" y="5959"/>
                  <a:pt x="18536" y="6175"/>
                </a:cubicBezTo>
                <a:cubicBezTo>
                  <a:pt x="18536" y="6391"/>
                  <a:pt x="18709" y="6564"/>
                  <a:pt x="18925" y="6564"/>
                </a:cubicBezTo>
                <a:cubicBezTo>
                  <a:pt x="19142" y="6564"/>
                  <a:pt x="19319" y="6391"/>
                  <a:pt x="19319" y="6175"/>
                </a:cubicBezTo>
                <a:cubicBezTo>
                  <a:pt x="19319" y="5959"/>
                  <a:pt x="19142" y="5782"/>
                  <a:pt x="18925" y="5782"/>
                </a:cubicBezTo>
                <a:close/>
                <a:moveTo>
                  <a:pt x="7342" y="6940"/>
                </a:moveTo>
                <a:cubicBezTo>
                  <a:pt x="7126" y="6940"/>
                  <a:pt x="6949" y="7116"/>
                  <a:pt x="6949" y="7332"/>
                </a:cubicBezTo>
                <a:cubicBezTo>
                  <a:pt x="6949" y="7549"/>
                  <a:pt x="7126" y="7721"/>
                  <a:pt x="7342" y="7721"/>
                </a:cubicBezTo>
                <a:cubicBezTo>
                  <a:pt x="7559" y="7721"/>
                  <a:pt x="7732" y="7549"/>
                  <a:pt x="7732" y="7332"/>
                </a:cubicBezTo>
                <a:cubicBezTo>
                  <a:pt x="7732" y="7116"/>
                  <a:pt x="7559" y="6940"/>
                  <a:pt x="7342" y="6940"/>
                </a:cubicBezTo>
                <a:close/>
                <a:moveTo>
                  <a:pt x="11976" y="6940"/>
                </a:moveTo>
                <a:cubicBezTo>
                  <a:pt x="11760" y="6940"/>
                  <a:pt x="11583" y="7116"/>
                  <a:pt x="11583" y="7332"/>
                </a:cubicBezTo>
                <a:cubicBezTo>
                  <a:pt x="11583" y="7549"/>
                  <a:pt x="11760" y="7721"/>
                  <a:pt x="11976" y="7721"/>
                </a:cubicBezTo>
                <a:cubicBezTo>
                  <a:pt x="12193" y="7721"/>
                  <a:pt x="12366" y="7549"/>
                  <a:pt x="12366" y="7332"/>
                </a:cubicBezTo>
                <a:cubicBezTo>
                  <a:pt x="12366" y="7116"/>
                  <a:pt x="12193" y="6940"/>
                  <a:pt x="11976" y="6940"/>
                </a:cubicBezTo>
                <a:close/>
                <a:moveTo>
                  <a:pt x="16611" y="6940"/>
                </a:moveTo>
                <a:cubicBezTo>
                  <a:pt x="16394" y="6940"/>
                  <a:pt x="16217" y="7116"/>
                  <a:pt x="16217" y="7332"/>
                </a:cubicBezTo>
                <a:cubicBezTo>
                  <a:pt x="16217" y="7549"/>
                  <a:pt x="16394" y="7721"/>
                  <a:pt x="16611" y="7721"/>
                </a:cubicBezTo>
                <a:cubicBezTo>
                  <a:pt x="16827" y="7721"/>
                  <a:pt x="17000" y="7549"/>
                  <a:pt x="17000" y="7332"/>
                </a:cubicBezTo>
                <a:cubicBezTo>
                  <a:pt x="17000" y="7116"/>
                  <a:pt x="16827" y="6940"/>
                  <a:pt x="16611" y="6940"/>
                </a:cubicBezTo>
                <a:close/>
                <a:moveTo>
                  <a:pt x="21245" y="6940"/>
                </a:moveTo>
                <a:cubicBezTo>
                  <a:pt x="21028" y="6940"/>
                  <a:pt x="20851" y="7116"/>
                  <a:pt x="20851" y="7332"/>
                </a:cubicBezTo>
                <a:cubicBezTo>
                  <a:pt x="20851" y="7549"/>
                  <a:pt x="21028" y="7721"/>
                  <a:pt x="21245" y="7721"/>
                </a:cubicBezTo>
                <a:cubicBezTo>
                  <a:pt x="21404" y="7721"/>
                  <a:pt x="21538" y="7629"/>
                  <a:pt x="21600" y="7493"/>
                </a:cubicBezTo>
                <a:lnTo>
                  <a:pt x="21600" y="7172"/>
                </a:lnTo>
                <a:cubicBezTo>
                  <a:pt x="21538" y="7036"/>
                  <a:pt x="21404" y="6940"/>
                  <a:pt x="21245" y="6940"/>
                </a:cubicBezTo>
                <a:close/>
                <a:moveTo>
                  <a:pt x="5023" y="8097"/>
                </a:moveTo>
                <a:cubicBezTo>
                  <a:pt x="4807" y="8097"/>
                  <a:pt x="4634" y="8273"/>
                  <a:pt x="4634" y="8490"/>
                </a:cubicBezTo>
                <a:cubicBezTo>
                  <a:pt x="4634" y="8706"/>
                  <a:pt x="4807" y="8878"/>
                  <a:pt x="5023" y="8878"/>
                </a:cubicBezTo>
                <a:cubicBezTo>
                  <a:pt x="5240" y="8878"/>
                  <a:pt x="5417" y="8706"/>
                  <a:pt x="5417" y="8490"/>
                </a:cubicBezTo>
                <a:cubicBezTo>
                  <a:pt x="5417" y="8273"/>
                  <a:pt x="5240" y="8097"/>
                  <a:pt x="5023" y="8097"/>
                </a:cubicBezTo>
                <a:close/>
                <a:moveTo>
                  <a:pt x="9657" y="8097"/>
                </a:moveTo>
                <a:cubicBezTo>
                  <a:pt x="9441" y="8097"/>
                  <a:pt x="9268" y="8273"/>
                  <a:pt x="9268" y="8490"/>
                </a:cubicBezTo>
                <a:cubicBezTo>
                  <a:pt x="9268" y="8706"/>
                  <a:pt x="9441" y="8878"/>
                  <a:pt x="9657" y="8878"/>
                </a:cubicBezTo>
                <a:cubicBezTo>
                  <a:pt x="9874" y="8878"/>
                  <a:pt x="10051" y="8706"/>
                  <a:pt x="10051" y="8490"/>
                </a:cubicBezTo>
                <a:cubicBezTo>
                  <a:pt x="10051" y="8273"/>
                  <a:pt x="9874" y="8097"/>
                  <a:pt x="9657" y="8097"/>
                </a:cubicBezTo>
                <a:close/>
                <a:moveTo>
                  <a:pt x="14291" y="8097"/>
                </a:moveTo>
                <a:cubicBezTo>
                  <a:pt x="14075" y="8097"/>
                  <a:pt x="13902" y="8273"/>
                  <a:pt x="13902" y="8490"/>
                </a:cubicBezTo>
                <a:cubicBezTo>
                  <a:pt x="13902" y="8706"/>
                  <a:pt x="14075" y="8878"/>
                  <a:pt x="14291" y="8878"/>
                </a:cubicBezTo>
                <a:cubicBezTo>
                  <a:pt x="14508" y="8878"/>
                  <a:pt x="14685" y="8706"/>
                  <a:pt x="14685" y="8490"/>
                </a:cubicBezTo>
                <a:cubicBezTo>
                  <a:pt x="14685" y="8273"/>
                  <a:pt x="14508" y="8097"/>
                  <a:pt x="14291" y="8097"/>
                </a:cubicBezTo>
                <a:close/>
                <a:moveTo>
                  <a:pt x="18925" y="8097"/>
                </a:moveTo>
                <a:cubicBezTo>
                  <a:pt x="18709" y="8097"/>
                  <a:pt x="18536" y="8273"/>
                  <a:pt x="18536" y="8490"/>
                </a:cubicBezTo>
                <a:cubicBezTo>
                  <a:pt x="18536" y="8706"/>
                  <a:pt x="18709" y="8878"/>
                  <a:pt x="18925" y="8878"/>
                </a:cubicBezTo>
                <a:cubicBezTo>
                  <a:pt x="19142" y="8878"/>
                  <a:pt x="19319" y="8706"/>
                  <a:pt x="19319" y="8490"/>
                </a:cubicBezTo>
                <a:cubicBezTo>
                  <a:pt x="19319" y="8273"/>
                  <a:pt x="19142" y="8097"/>
                  <a:pt x="18925" y="8097"/>
                </a:cubicBezTo>
                <a:close/>
                <a:moveTo>
                  <a:pt x="2708" y="9254"/>
                </a:moveTo>
                <a:cubicBezTo>
                  <a:pt x="2492" y="9254"/>
                  <a:pt x="2315" y="9426"/>
                  <a:pt x="2315" y="9643"/>
                </a:cubicBezTo>
                <a:cubicBezTo>
                  <a:pt x="2315" y="9859"/>
                  <a:pt x="2492" y="10036"/>
                  <a:pt x="2708" y="10036"/>
                </a:cubicBezTo>
                <a:cubicBezTo>
                  <a:pt x="2924" y="10036"/>
                  <a:pt x="3098" y="9859"/>
                  <a:pt x="3098" y="9643"/>
                </a:cubicBezTo>
                <a:cubicBezTo>
                  <a:pt x="3098" y="9426"/>
                  <a:pt x="2924" y="9254"/>
                  <a:pt x="2708" y="9254"/>
                </a:cubicBezTo>
                <a:close/>
                <a:moveTo>
                  <a:pt x="7342" y="9254"/>
                </a:moveTo>
                <a:cubicBezTo>
                  <a:pt x="7126" y="9254"/>
                  <a:pt x="6949" y="9426"/>
                  <a:pt x="6949" y="9643"/>
                </a:cubicBezTo>
                <a:cubicBezTo>
                  <a:pt x="6949" y="9859"/>
                  <a:pt x="7126" y="10036"/>
                  <a:pt x="7342" y="10036"/>
                </a:cubicBezTo>
                <a:cubicBezTo>
                  <a:pt x="7559" y="10036"/>
                  <a:pt x="7732" y="9859"/>
                  <a:pt x="7732" y="9643"/>
                </a:cubicBezTo>
                <a:cubicBezTo>
                  <a:pt x="7732" y="9426"/>
                  <a:pt x="7559" y="9254"/>
                  <a:pt x="7342" y="9254"/>
                </a:cubicBezTo>
                <a:close/>
                <a:moveTo>
                  <a:pt x="11976" y="9254"/>
                </a:moveTo>
                <a:cubicBezTo>
                  <a:pt x="11760" y="9254"/>
                  <a:pt x="11583" y="9426"/>
                  <a:pt x="11583" y="9643"/>
                </a:cubicBezTo>
                <a:cubicBezTo>
                  <a:pt x="11583" y="9859"/>
                  <a:pt x="11760" y="10036"/>
                  <a:pt x="11976" y="10036"/>
                </a:cubicBezTo>
                <a:cubicBezTo>
                  <a:pt x="12193" y="10036"/>
                  <a:pt x="12366" y="9859"/>
                  <a:pt x="12366" y="9643"/>
                </a:cubicBezTo>
                <a:cubicBezTo>
                  <a:pt x="12366" y="9426"/>
                  <a:pt x="12193" y="9254"/>
                  <a:pt x="11976" y="9254"/>
                </a:cubicBezTo>
                <a:close/>
                <a:moveTo>
                  <a:pt x="16611" y="9254"/>
                </a:moveTo>
                <a:cubicBezTo>
                  <a:pt x="16394" y="9254"/>
                  <a:pt x="16217" y="9426"/>
                  <a:pt x="16217" y="9643"/>
                </a:cubicBezTo>
                <a:cubicBezTo>
                  <a:pt x="16217" y="9859"/>
                  <a:pt x="16394" y="10036"/>
                  <a:pt x="16611" y="10036"/>
                </a:cubicBezTo>
                <a:cubicBezTo>
                  <a:pt x="16827" y="10036"/>
                  <a:pt x="17000" y="9859"/>
                  <a:pt x="17000" y="9643"/>
                </a:cubicBezTo>
                <a:cubicBezTo>
                  <a:pt x="17000" y="9426"/>
                  <a:pt x="16827" y="9254"/>
                  <a:pt x="16611" y="9254"/>
                </a:cubicBezTo>
                <a:close/>
                <a:moveTo>
                  <a:pt x="21245" y="9254"/>
                </a:moveTo>
                <a:cubicBezTo>
                  <a:pt x="21028" y="9254"/>
                  <a:pt x="20851" y="9426"/>
                  <a:pt x="20851" y="9643"/>
                </a:cubicBezTo>
                <a:cubicBezTo>
                  <a:pt x="20851" y="9859"/>
                  <a:pt x="21028" y="10036"/>
                  <a:pt x="21245" y="10036"/>
                </a:cubicBezTo>
                <a:cubicBezTo>
                  <a:pt x="21404" y="10036"/>
                  <a:pt x="21538" y="9939"/>
                  <a:pt x="21600" y="9803"/>
                </a:cubicBezTo>
                <a:lnTo>
                  <a:pt x="21600" y="9482"/>
                </a:lnTo>
                <a:cubicBezTo>
                  <a:pt x="21538" y="9346"/>
                  <a:pt x="21404" y="9254"/>
                  <a:pt x="21245" y="9254"/>
                </a:cubicBezTo>
                <a:close/>
                <a:moveTo>
                  <a:pt x="389" y="10407"/>
                </a:moveTo>
                <a:cubicBezTo>
                  <a:pt x="172" y="10407"/>
                  <a:pt x="0" y="10584"/>
                  <a:pt x="0" y="10800"/>
                </a:cubicBezTo>
                <a:cubicBezTo>
                  <a:pt x="0" y="11016"/>
                  <a:pt x="172" y="11193"/>
                  <a:pt x="389" y="11193"/>
                </a:cubicBezTo>
                <a:cubicBezTo>
                  <a:pt x="605" y="11193"/>
                  <a:pt x="783" y="11016"/>
                  <a:pt x="783" y="10800"/>
                </a:cubicBezTo>
                <a:cubicBezTo>
                  <a:pt x="783" y="10584"/>
                  <a:pt x="605" y="10407"/>
                  <a:pt x="389" y="10407"/>
                </a:cubicBezTo>
                <a:close/>
                <a:moveTo>
                  <a:pt x="5023" y="10407"/>
                </a:moveTo>
                <a:cubicBezTo>
                  <a:pt x="4807" y="10407"/>
                  <a:pt x="4634" y="10584"/>
                  <a:pt x="4634" y="10800"/>
                </a:cubicBezTo>
                <a:cubicBezTo>
                  <a:pt x="4634" y="11016"/>
                  <a:pt x="4807" y="11193"/>
                  <a:pt x="5023" y="11193"/>
                </a:cubicBezTo>
                <a:cubicBezTo>
                  <a:pt x="5240" y="11193"/>
                  <a:pt x="5417" y="11016"/>
                  <a:pt x="5417" y="10800"/>
                </a:cubicBezTo>
                <a:cubicBezTo>
                  <a:pt x="5417" y="10584"/>
                  <a:pt x="5240" y="10407"/>
                  <a:pt x="5023" y="10407"/>
                </a:cubicBezTo>
                <a:close/>
                <a:moveTo>
                  <a:pt x="9657" y="10407"/>
                </a:moveTo>
                <a:cubicBezTo>
                  <a:pt x="9441" y="10407"/>
                  <a:pt x="9268" y="10584"/>
                  <a:pt x="9268" y="10800"/>
                </a:cubicBezTo>
                <a:cubicBezTo>
                  <a:pt x="9268" y="11016"/>
                  <a:pt x="9441" y="11193"/>
                  <a:pt x="9657" y="11193"/>
                </a:cubicBezTo>
                <a:cubicBezTo>
                  <a:pt x="9874" y="11193"/>
                  <a:pt x="10051" y="11016"/>
                  <a:pt x="10051" y="10800"/>
                </a:cubicBezTo>
                <a:cubicBezTo>
                  <a:pt x="10051" y="10584"/>
                  <a:pt x="9874" y="10407"/>
                  <a:pt x="9657" y="10407"/>
                </a:cubicBezTo>
                <a:close/>
                <a:moveTo>
                  <a:pt x="14291" y="10407"/>
                </a:moveTo>
                <a:cubicBezTo>
                  <a:pt x="14075" y="10407"/>
                  <a:pt x="13902" y="10584"/>
                  <a:pt x="13902" y="10800"/>
                </a:cubicBezTo>
                <a:cubicBezTo>
                  <a:pt x="13902" y="11016"/>
                  <a:pt x="14075" y="11193"/>
                  <a:pt x="14291" y="11193"/>
                </a:cubicBezTo>
                <a:cubicBezTo>
                  <a:pt x="14508" y="11193"/>
                  <a:pt x="14685" y="11016"/>
                  <a:pt x="14685" y="10800"/>
                </a:cubicBezTo>
                <a:cubicBezTo>
                  <a:pt x="14685" y="10584"/>
                  <a:pt x="14508" y="10407"/>
                  <a:pt x="14291" y="10407"/>
                </a:cubicBezTo>
                <a:close/>
                <a:moveTo>
                  <a:pt x="18925" y="10407"/>
                </a:moveTo>
                <a:cubicBezTo>
                  <a:pt x="18709" y="10407"/>
                  <a:pt x="18536" y="10584"/>
                  <a:pt x="18536" y="10800"/>
                </a:cubicBezTo>
                <a:cubicBezTo>
                  <a:pt x="18536" y="11016"/>
                  <a:pt x="18709" y="11193"/>
                  <a:pt x="18925" y="11193"/>
                </a:cubicBezTo>
                <a:cubicBezTo>
                  <a:pt x="19142" y="11193"/>
                  <a:pt x="19319" y="11016"/>
                  <a:pt x="19319" y="10800"/>
                </a:cubicBezTo>
                <a:cubicBezTo>
                  <a:pt x="19319" y="10584"/>
                  <a:pt x="19142" y="10407"/>
                  <a:pt x="18925" y="10407"/>
                </a:cubicBezTo>
                <a:close/>
                <a:moveTo>
                  <a:pt x="2708" y="11189"/>
                </a:moveTo>
                <a:cubicBezTo>
                  <a:pt x="2492" y="11189"/>
                  <a:pt x="2315" y="11397"/>
                  <a:pt x="2315" y="11653"/>
                </a:cubicBezTo>
                <a:cubicBezTo>
                  <a:pt x="2315" y="11909"/>
                  <a:pt x="2492" y="12114"/>
                  <a:pt x="2708" y="12114"/>
                </a:cubicBezTo>
                <a:cubicBezTo>
                  <a:pt x="2924" y="12114"/>
                  <a:pt x="3098" y="11909"/>
                  <a:pt x="3098" y="11653"/>
                </a:cubicBezTo>
                <a:cubicBezTo>
                  <a:pt x="3098" y="11397"/>
                  <a:pt x="2924" y="11189"/>
                  <a:pt x="2708" y="11189"/>
                </a:cubicBezTo>
                <a:close/>
                <a:moveTo>
                  <a:pt x="7342" y="11564"/>
                </a:moveTo>
                <a:cubicBezTo>
                  <a:pt x="7126" y="11564"/>
                  <a:pt x="6949" y="11741"/>
                  <a:pt x="6949" y="11957"/>
                </a:cubicBezTo>
                <a:cubicBezTo>
                  <a:pt x="6949" y="12173"/>
                  <a:pt x="7126" y="12346"/>
                  <a:pt x="7342" y="12346"/>
                </a:cubicBezTo>
                <a:cubicBezTo>
                  <a:pt x="7559" y="12346"/>
                  <a:pt x="7732" y="12174"/>
                  <a:pt x="7732" y="11957"/>
                </a:cubicBezTo>
                <a:cubicBezTo>
                  <a:pt x="7732" y="11741"/>
                  <a:pt x="7559" y="11564"/>
                  <a:pt x="7342" y="11564"/>
                </a:cubicBezTo>
                <a:close/>
                <a:moveTo>
                  <a:pt x="11976" y="11564"/>
                </a:moveTo>
                <a:cubicBezTo>
                  <a:pt x="11760" y="11564"/>
                  <a:pt x="11583" y="11741"/>
                  <a:pt x="11583" y="11957"/>
                </a:cubicBezTo>
                <a:cubicBezTo>
                  <a:pt x="11583" y="12173"/>
                  <a:pt x="11760" y="12346"/>
                  <a:pt x="11976" y="12346"/>
                </a:cubicBezTo>
                <a:cubicBezTo>
                  <a:pt x="12193" y="12346"/>
                  <a:pt x="12366" y="12174"/>
                  <a:pt x="12366" y="11957"/>
                </a:cubicBezTo>
                <a:cubicBezTo>
                  <a:pt x="12366" y="11741"/>
                  <a:pt x="12193" y="11564"/>
                  <a:pt x="11976" y="11564"/>
                </a:cubicBezTo>
                <a:close/>
                <a:moveTo>
                  <a:pt x="16611" y="11564"/>
                </a:moveTo>
                <a:cubicBezTo>
                  <a:pt x="16394" y="11564"/>
                  <a:pt x="16217" y="11741"/>
                  <a:pt x="16217" y="11957"/>
                </a:cubicBezTo>
                <a:cubicBezTo>
                  <a:pt x="16217" y="12173"/>
                  <a:pt x="16394" y="12346"/>
                  <a:pt x="16611" y="12346"/>
                </a:cubicBezTo>
                <a:cubicBezTo>
                  <a:pt x="16827" y="12346"/>
                  <a:pt x="17000" y="12174"/>
                  <a:pt x="17000" y="11957"/>
                </a:cubicBezTo>
                <a:cubicBezTo>
                  <a:pt x="17000" y="11741"/>
                  <a:pt x="16827" y="11564"/>
                  <a:pt x="16611" y="11564"/>
                </a:cubicBezTo>
                <a:close/>
                <a:moveTo>
                  <a:pt x="21245" y="11564"/>
                </a:moveTo>
                <a:cubicBezTo>
                  <a:pt x="21028" y="11564"/>
                  <a:pt x="20851" y="11741"/>
                  <a:pt x="20851" y="11957"/>
                </a:cubicBezTo>
                <a:cubicBezTo>
                  <a:pt x="20851" y="12173"/>
                  <a:pt x="21028" y="12346"/>
                  <a:pt x="21245" y="12346"/>
                </a:cubicBezTo>
                <a:cubicBezTo>
                  <a:pt x="21404" y="12346"/>
                  <a:pt x="21538" y="12254"/>
                  <a:pt x="21600" y="12118"/>
                </a:cubicBezTo>
                <a:lnTo>
                  <a:pt x="21600" y="11797"/>
                </a:lnTo>
                <a:cubicBezTo>
                  <a:pt x="21538" y="11661"/>
                  <a:pt x="21404" y="11564"/>
                  <a:pt x="21245" y="11564"/>
                </a:cubicBezTo>
                <a:close/>
                <a:moveTo>
                  <a:pt x="5023" y="12722"/>
                </a:moveTo>
                <a:cubicBezTo>
                  <a:pt x="4807" y="12722"/>
                  <a:pt x="4634" y="12898"/>
                  <a:pt x="4634" y="13115"/>
                </a:cubicBezTo>
                <a:cubicBezTo>
                  <a:pt x="4634" y="13331"/>
                  <a:pt x="4807" y="13503"/>
                  <a:pt x="5023" y="13503"/>
                </a:cubicBezTo>
                <a:cubicBezTo>
                  <a:pt x="5240" y="13503"/>
                  <a:pt x="5417" y="13331"/>
                  <a:pt x="5417" y="13115"/>
                </a:cubicBezTo>
                <a:cubicBezTo>
                  <a:pt x="5417" y="12898"/>
                  <a:pt x="5240" y="12722"/>
                  <a:pt x="5023" y="12722"/>
                </a:cubicBezTo>
                <a:close/>
                <a:moveTo>
                  <a:pt x="9657" y="12722"/>
                </a:moveTo>
                <a:cubicBezTo>
                  <a:pt x="9441" y="12722"/>
                  <a:pt x="9268" y="12898"/>
                  <a:pt x="9268" y="13115"/>
                </a:cubicBezTo>
                <a:cubicBezTo>
                  <a:pt x="9268" y="13331"/>
                  <a:pt x="9441" y="13503"/>
                  <a:pt x="9657" y="13503"/>
                </a:cubicBezTo>
                <a:cubicBezTo>
                  <a:pt x="9874" y="13503"/>
                  <a:pt x="10051" y="13331"/>
                  <a:pt x="10051" y="13115"/>
                </a:cubicBezTo>
                <a:cubicBezTo>
                  <a:pt x="10051" y="12898"/>
                  <a:pt x="9874" y="12722"/>
                  <a:pt x="9657" y="12722"/>
                </a:cubicBezTo>
                <a:close/>
                <a:moveTo>
                  <a:pt x="14291" y="12722"/>
                </a:moveTo>
                <a:cubicBezTo>
                  <a:pt x="14075" y="12722"/>
                  <a:pt x="13902" y="12898"/>
                  <a:pt x="13902" y="13115"/>
                </a:cubicBezTo>
                <a:cubicBezTo>
                  <a:pt x="13902" y="13331"/>
                  <a:pt x="14075" y="13503"/>
                  <a:pt x="14291" y="13503"/>
                </a:cubicBezTo>
                <a:cubicBezTo>
                  <a:pt x="14508" y="13503"/>
                  <a:pt x="14685" y="13331"/>
                  <a:pt x="14685" y="13115"/>
                </a:cubicBezTo>
                <a:cubicBezTo>
                  <a:pt x="14685" y="12898"/>
                  <a:pt x="14508" y="12722"/>
                  <a:pt x="14291" y="12722"/>
                </a:cubicBezTo>
                <a:close/>
                <a:moveTo>
                  <a:pt x="18925" y="12722"/>
                </a:moveTo>
                <a:cubicBezTo>
                  <a:pt x="18709" y="12722"/>
                  <a:pt x="18536" y="12898"/>
                  <a:pt x="18536" y="13115"/>
                </a:cubicBezTo>
                <a:cubicBezTo>
                  <a:pt x="18536" y="13331"/>
                  <a:pt x="18709" y="13503"/>
                  <a:pt x="18925" y="13503"/>
                </a:cubicBezTo>
                <a:cubicBezTo>
                  <a:pt x="19142" y="13503"/>
                  <a:pt x="19319" y="13331"/>
                  <a:pt x="19319" y="13115"/>
                </a:cubicBezTo>
                <a:cubicBezTo>
                  <a:pt x="19319" y="12898"/>
                  <a:pt x="19142" y="12722"/>
                  <a:pt x="18925" y="12722"/>
                </a:cubicBezTo>
                <a:close/>
                <a:moveTo>
                  <a:pt x="7342" y="13879"/>
                </a:moveTo>
                <a:cubicBezTo>
                  <a:pt x="7126" y="13879"/>
                  <a:pt x="6949" y="14051"/>
                  <a:pt x="6949" y="14268"/>
                </a:cubicBezTo>
                <a:cubicBezTo>
                  <a:pt x="6949" y="14484"/>
                  <a:pt x="7126" y="14660"/>
                  <a:pt x="7342" y="14660"/>
                </a:cubicBezTo>
                <a:cubicBezTo>
                  <a:pt x="7559" y="14660"/>
                  <a:pt x="7732" y="14484"/>
                  <a:pt x="7732" y="14268"/>
                </a:cubicBezTo>
                <a:cubicBezTo>
                  <a:pt x="7732" y="14051"/>
                  <a:pt x="7559" y="13879"/>
                  <a:pt x="7342" y="13879"/>
                </a:cubicBezTo>
                <a:close/>
                <a:moveTo>
                  <a:pt x="11976" y="13879"/>
                </a:moveTo>
                <a:cubicBezTo>
                  <a:pt x="11760" y="13879"/>
                  <a:pt x="11583" y="14051"/>
                  <a:pt x="11583" y="14268"/>
                </a:cubicBezTo>
                <a:cubicBezTo>
                  <a:pt x="11583" y="14484"/>
                  <a:pt x="11760" y="14660"/>
                  <a:pt x="11976" y="14660"/>
                </a:cubicBezTo>
                <a:cubicBezTo>
                  <a:pt x="12193" y="14660"/>
                  <a:pt x="12366" y="14484"/>
                  <a:pt x="12366" y="14268"/>
                </a:cubicBezTo>
                <a:cubicBezTo>
                  <a:pt x="12366" y="14051"/>
                  <a:pt x="12193" y="13879"/>
                  <a:pt x="11976" y="13879"/>
                </a:cubicBezTo>
                <a:close/>
                <a:moveTo>
                  <a:pt x="16611" y="13879"/>
                </a:moveTo>
                <a:cubicBezTo>
                  <a:pt x="16394" y="13879"/>
                  <a:pt x="16217" y="14051"/>
                  <a:pt x="16217" y="14268"/>
                </a:cubicBezTo>
                <a:cubicBezTo>
                  <a:pt x="16217" y="14484"/>
                  <a:pt x="16394" y="14660"/>
                  <a:pt x="16611" y="14660"/>
                </a:cubicBezTo>
                <a:cubicBezTo>
                  <a:pt x="16827" y="14660"/>
                  <a:pt x="17000" y="14484"/>
                  <a:pt x="17000" y="14268"/>
                </a:cubicBezTo>
                <a:cubicBezTo>
                  <a:pt x="17000" y="14051"/>
                  <a:pt x="16827" y="13879"/>
                  <a:pt x="16611" y="13879"/>
                </a:cubicBezTo>
                <a:close/>
                <a:moveTo>
                  <a:pt x="21245" y="13879"/>
                </a:moveTo>
                <a:cubicBezTo>
                  <a:pt x="21028" y="13879"/>
                  <a:pt x="20851" y="14051"/>
                  <a:pt x="20851" y="14268"/>
                </a:cubicBezTo>
                <a:cubicBezTo>
                  <a:pt x="20851" y="14484"/>
                  <a:pt x="21028" y="14660"/>
                  <a:pt x="21245" y="14660"/>
                </a:cubicBezTo>
                <a:cubicBezTo>
                  <a:pt x="21404" y="14660"/>
                  <a:pt x="21538" y="14564"/>
                  <a:pt x="21600" y="14428"/>
                </a:cubicBezTo>
                <a:lnTo>
                  <a:pt x="21600" y="14107"/>
                </a:lnTo>
                <a:cubicBezTo>
                  <a:pt x="21538" y="13971"/>
                  <a:pt x="21404" y="13879"/>
                  <a:pt x="21245" y="13879"/>
                </a:cubicBezTo>
                <a:close/>
                <a:moveTo>
                  <a:pt x="9657" y="15036"/>
                </a:moveTo>
                <a:cubicBezTo>
                  <a:pt x="9441" y="15036"/>
                  <a:pt x="9268" y="15209"/>
                  <a:pt x="9268" y="15425"/>
                </a:cubicBezTo>
                <a:cubicBezTo>
                  <a:pt x="9268" y="15641"/>
                  <a:pt x="9441" y="15818"/>
                  <a:pt x="9657" y="15818"/>
                </a:cubicBezTo>
                <a:cubicBezTo>
                  <a:pt x="9874" y="15818"/>
                  <a:pt x="10051" y="15641"/>
                  <a:pt x="10051" y="15425"/>
                </a:cubicBezTo>
                <a:cubicBezTo>
                  <a:pt x="10051" y="15209"/>
                  <a:pt x="9874" y="15036"/>
                  <a:pt x="9657" y="15036"/>
                </a:cubicBezTo>
                <a:close/>
                <a:moveTo>
                  <a:pt x="14291" y="15036"/>
                </a:moveTo>
                <a:cubicBezTo>
                  <a:pt x="14075" y="15036"/>
                  <a:pt x="13902" y="15209"/>
                  <a:pt x="13902" y="15425"/>
                </a:cubicBezTo>
                <a:cubicBezTo>
                  <a:pt x="13902" y="15641"/>
                  <a:pt x="14075" y="15818"/>
                  <a:pt x="14291" y="15818"/>
                </a:cubicBezTo>
                <a:cubicBezTo>
                  <a:pt x="14508" y="15818"/>
                  <a:pt x="14685" y="15641"/>
                  <a:pt x="14685" y="15425"/>
                </a:cubicBezTo>
                <a:cubicBezTo>
                  <a:pt x="14685" y="15209"/>
                  <a:pt x="14508" y="15036"/>
                  <a:pt x="14291" y="15036"/>
                </a:cubicBezTo>
                <a:close/>
                <a:moveTo>
                  <a:pt x="18925" y="15036"/>
                </a:moveTo>
                <a:cubicBezTo>
                  <a:pt x="18709" y="15036"/>
                  <a:pt x="18536" y="15209"/>
                  <a:pt x="18536" y="15425"/>
                </a:cubicBezTo>
                <a:cubicBezTo>
                  <a:pt x="18536" y="15641"/>
                  <a:pt x="18709" y="15818"/>
                  <a:pt x="18925" y="15818"/>
                </a:cubicBezTo>
                <a:cubicBezTo>
                  <a:pt x="19142" y="15818"/>
                  <a:pt x="19319" y="15641"/>
                  <a:pt x="19319" y="15425"/>
                </a:cubicBezTo>
                <a:cubicBezTo>
                  <a:pt x="19319" y="15209"/>
                  <a:pt x="19142" y="15036"/>
                  <a:pt x="18925" y="15036"/>
                </a:cubicBezTo>
                <a:close/>
                <a:moveTo>
                  <a:pt x="11976" y="16189"/>
                </a:moveTo>
                <a:cubicBezTo>
                  <a:pt x="11760" y="16189"/>
                  <a:pt x="11583" y="16367"/>
                  <a:pt x="11583" y="16582"/>
                </a:cubicBezTo>
                <a:cubicBezTo>
                  <a:pt x="11583" y="16799"/>
                  <a:pt x="11760" y="16975"/>
                  <a:pt x="11976" y="16975"/>
                </a:cubicBezTo>
                <a:cubicBezTo>
                  <a:pt x="12193" y="16975"/>
                  <a:pt x="12366" y="16799"/>
                  <a:pt x="12366" y="16582"/>
                </a:cubicBezTo>
                <a:cubicBezTo>
                  <a:pt x="12366" y="16367"/>
                  <a:pt x="12193" y="16189"/>
                  <a:pt x="11976" y="16189"/>
                </a:cubicBezTo>
                <a:close/>
                <a:moveTo>
                  <a:pt x="16611" y="16189"/>
                </a:moveTo>
                <a:cubicBezTo>
                  <a:pt x="16394" y="16189"/>
                  <a:pt x="16217" y="16367"/>
                  <a:pt x="16217" y="16582"/>
                </a:cubicBezTo>
                <a:cubicBezTo>
                  <a:pt x="16217" y="16799"/>
                  <a:pt x="16394" y="16975"/>
                  <a:pt x="16611" y="16975"/>
                </a:cubicBezTo>
                <a:cubicBezTo>
                  <a:pt x="16827" y="16975"/>
                  <a:pt x="17000" y="16799"/>
                  <a:pt x="17000" y="16582"/>
                </a:cubicBezTo>
                <a:cubicBezTo>
                  <a:pt x="17000" y="16367"/>
                  <a:pt x="16827" y="16189"/>
                  <a:pt x="16611" y="16189"/>
                </a:cubicBezTo>
                <a:close/>
                <a:moveTo>
                  <a:pt x="21245" y="16189"/>
                </a:moveTo>
                <a:cubicBezTo>
                  <a:pt x="21028" y="16189"/>
                  <a:pt x="20851" y="16367"/>
                  <a:pt x="20851" y="16582"/>
                </a:cubicBezTo>
                <a:cubicBezTo>
                  <a:pt x="20851" y="16799"/>
                  <a:pt x="21028" y="16975"/>
                  <a:pt x="21245" y="16975"/>
                </a:cubicBezTo>
                <a:cubicBezTo>
                  <a:pt x="21404" y="16975"/>
                  <a:pt x="21538" y="16878"/>
                  <a:pt x="21600" y="16743"/>
                </a:cubicBezTo>
                <a:lnTo>
                  <a:pt x="21600" y="16422"/>
                </a:lnTo>
                <a:cubicBezTo>
                  <a:pt x="21538" y="16286"/>
                  <a:pt x="21404" y="16189"/>
                  <a:pt x="21245" y="16189"/>
                </a:cubicBezTo>
                <a:close/>
                <a:moveTo>
                  <a:pt x="14291" y="17347"/>
                </a:moveTo>
                <a:cubicBezTo>
                  <a:pt x="14075" y="17347"/>
                  <a:pt x="13902" y="17524"/>
                  <a:pt x="13902" y="17740"/>
                </a:cubicBezTo>
                <a:cubicBezTo>
                  <a:pt x="13902" y="17956"/>
                  <a:pt x="14075" y="18128"/>
                  <a:pt x="14291" y="18128"/>
                </a:cubicBezTo>
                <a:cubicBezTo>
                  <a:pt x="14508" y="18128"/>
                  <a:pt x="14685" y="17956"/>
                  <a:pt x="14685" y="17740"/>
                </a:cubicBezTo>
                <a:cubicBezTo>
                  <a:pt x="14685" y="17524"/>
                  <a:pt x="14508" y="17347"/>
                  <a:pt x="14291" y="17347"/>
                </a:cubicBezTo>
                <a:close/>
                <a:moveTo>
                  <a:pt x="18925" y="17347"/>
                </a:moveTo>
                <a:cubicBezTo>
                  <a:pt x="18709" y="17347"/>
                  <a:pt x="18536" y="17524"/>
                  <a:pt x="18536" y="17740"/>
                </a:cubicBezTo>
                <a:cubicBezTo>
                  <a:pt x="18536" y="17956"/>
                  <a:pt x="18709" y="18128"/>
                  <a:pt x="18925" y="18128"/>
                </a:cubicBezTo>
                <a:cubicBezTo>
                  <a:pt x="19142" y="18128"/>
                  <a:pt x="19319" y="17956"/>
                  <a:pt x="19319" y="17740"/>
                </a:cubicBezTo>
                <a:cubicBezTo>
                  <a:pt x="19319" y="17524"/>
                  <a:pt x="19142" y="17347"/>
                  <a:pt x="18925" y="17347"/>
                </a:cubicBezTo>
                <a:close/>
                <a:moveTo>
                  <a:pt x="16611" y="18504"/>
                </a:moveTo>
                <a:cubicBezTo>
                  <a:pt x="16394" y="18504"/>
                  <a:pt x="16217" y="18677"/>
                  <a:pt x="16217" y="18893"/>
                </a:cubicBezTo>
                <a:cubicBezTo>
                  <a:pt x="16217" y="19109"/>
                  <a:pt x="16394" y="19285"/>
                  <a:pt x="16611" y="19285"/>
                </a:cubicBezTo>
                <a:cubicBezTo>
                  <a:pt x="16827" y="19285"/>
                  <a:pt x="17000" y="19109"/>
                  <a:pt x="17000" y="18893"/>
                </a:cubicBezTo>
                <a:cubicBezTo>
                  <a:pt x="17000" y="18677"/>
                  <a:pt x="16827" y="18504"/>
                  <a:pt x="16611" y="18504"/>
                </a:cubicBezTo>
                <a:close/>
                <a:moveTo>
                  <a:pt x="21245" y="18504"/>
                </a:moveTo>
                <a:cubicBezTo>
                  <a:pt x="21028" y="18504"/>
                  <a:pt x="20851" y="18677"/>
                  <a:pt x="20851" y="18893"/>
                </a:cubicBezTo>
                <a:cubicBezTo>
                  <a:pt x="20851" y="19109"/>
                  <a:pt x="21028" y="19285"/>
                  <a:pt x="21245" y="19285"/>
                </a:cubicBezTo>
                <a:cubicBezTo>
                  <a:pt x="21404" y="19285"/>
                  <a:pt x="21538" y="19189"/>
                  <a:pt x="21600" y="19053"/>
                </a:cubicBezTo>
                <a:lnTo>
                  <a:pt x="21600" y="18732"/>
                </a:lnTo>
                <a:cubicBezTo>
                  <a:pt x="21538" y="18596"/>
                  <a:pt x="21404" y="18504"/>
                  <a:pt x="21245" y="18504"/>
                </a:cubicBezTo>
                <a:close/>
                <a:moveTo>
                  <a:pt x="18925" y="19661"/>
                </a:moveTo>
                <a:cubicBezTo>
                  <a:pt x="18709" y="19661"/>
                  <a:pt x="18536" y="19834"/>
                  <a:pt x="18536" y="20050"/>
                </a:cubicBezTo>
                <a:cubicBezTo>
                  <a:pt x="18536" y="20266"/>
                  <a:pt x="18709" y="20443"/>
                  <a:pt x="18925" y="20443"/>
                </a:cubicBezTo>
                <a:cubicBezTo>
                  <a:pt x="19142" y="20443"/>
                  <a:pt x="19319" y="20266"/>
                  <a:pt x="19319" y="20050"/>
                </a:cubicBezTo>
                <a:cubicBezTo>
                  <a:pt x="19319" y="19834"/>
                  <a:pt x="19142" y="19661"/>
                  <a:pt x="18925" y="19661"/>
                </a:cubicBezTo>
                <a:close/>
                <a:moveTo>
                  <a:pt x="21245" y="20814"/>
                </a:moveTo>
                <a:cubicBezTo>
                  <a:pt x="21028" y="20814"/>
                  <a:pt x="20851" y="20991"/>
                  <a:pt x="20851" y="21207"/>
                </a:cubicBezTo>
                <a:cubicBezTo>
                  <a:pt x="20851" y="21423"/>
                  <a:pt x="21028" y="21600"/>
                  <a:pt x="21245" y="21600"/>
                </a:cubicBezTo>
                <a:cubicBezTo>
                  <a:pt x="21404" y="21600"/>
                  <a:pt x="21538" y="21503"/>
                  <a:pt x="21600" y="21368"/>
                </a:cubicBezTo>
                <a:lnTo>
                  <a:pt x="21600" y="21047"/>
                </a:lnTo>
                <a:cubicBezTo>
                  <a:pt x="21538" y="20911"/>
                  <a:pt x="21404" y="20814"/>
                  <a:pt x="21245" y="20814"/>
                </a:cubicBezTo>
                <a:close/>
              </a:path>
            </a:pathLst>
          </a:custGeom>
          <a:solidFill>
            <a:srgbClr val="FFFFFF">
              <a:alpha val="31185"/>
            </a:srgbClr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marL="0" marR="0" lvl="0" indent="0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Freeform 4">
            <a:extLst>
              <a:ext uri="{FF2B5EF4-FFF2-40B4-BE49-F238E27FC236}">
                <a16:creationId xmlns:a16="http://schemas.microsoft.com/office/drawing/2014/main" id="{CF7F0F31-01EA-413B-82D8-9AB6DC33BCB1}"/>
              </a:ext>
            </a:extLst>
          </p:cNvPr>
          <p:cNvSpPr/>
          <p:nvPr/>
        </p:nvSpPr>
        <p:spPr>
          <a:xfrm rot="10800000">
            <a:off x="1863458" y="8537800"/>
            <a:ext cx="3780360" cy="37877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45" y="21600"/>
                </a:moveTo>
                <a:cubicBezTo>
                  <a:pt x="21028" y="21600"/>
                  <a:pt x="20851" y="21423"/>
                  <a:pt x="20851" y="21207"/>
                </a:cubicBezTo>
                <a:cubicBezTo>
                  <a:pt x="20851" y="20992"/>
                  <a:pt x="21028" y="20814"/>
                  <a:pt x="21245" y="20814"/>
                </a:cubicBezTo>
                <a:cubicBezTo>
                  <a:pt x="21404" y="20814"/>
                  <a:pt x="21538" y="20911"/>
                  <a:pt x="21600" y="21047"/>
                </a:cubicBezTo>
                <a:lnTo>
                  <a:pt x="21600" y="21368"/>
                </a:lnTo>
                <a:cubicBezTo>
                  <a:pt x="21538" y="21503"/>
                  <a:pt x="21404" y="21600"/>
                  <a:pt x="21245" y="21600"/>
                </a:cubicBezTo>
                <a:close/>
                <a:moveTo>
                  <a:pt x="18925" y="20443"/>
                </a:moveTo>
                <a:cubicBezTo>
                  <a:pt x="18709" y="20442"/>
                  <a:pt x="18536" y="20266"/>
                  <a:pt x="18536" y="20050"/>
                </a:cubicBezTo>
                <a:cubicBezTo>
                  <a:pt x="18536" y="19834"/>
                  <a:pt x="18709" y="19661"/>
                  <a:pt x="18925" y="19661"/>
                </a:cubicBezTo>
                <a:cubicBezTo>
                  <a:pt x="19142" y="19661"/>
                  <a:pt x="19319" y="19834"/>
                  <a:pt x="19319" y="20050"/>
                </a:cubicBezTo>
                <a:cubicBezTo>
                  <a:pt x="19319" y="20266"/>
                  <a:pt x="19142" y="20443"/>
                  <a:pt x="18925" y="20443"/>
                </a:cubicBezTo>
                <a:close/>
                <a:moveTo>
                  <a:pt x="16611" y="19285"/>
                </a:moveTo>
                <a:cubicBezTo>
                  <a:pt x="16394" y="19285"/>
                  <a:pt x="16217" y="19109"/>
                  <a:pt x="16217" y="18893"/>
                </a:cubicBezTo>
                <a:cubicBezTo>
                  <a:pt x="16217" y="18677"/>
                  <a:pt x="16394" y="18504"/>
                  <a:pt x="16611" y="18504"/>
                </a:cubicBezTo>
                <a:cubicBezTo>
                  <a:pt x="16827" y="18504"/>
                  <a:pt x="17000" y="18677"/>
                  <a:pt x="17000" y="18893"/>
                </a:cubicBezTo>
                <a:cubicBezTo>
                  <a:pt x="17000" y="19109"/>
                  <a:pt x="16827" y="19285"/>
                  <a:pt x="16611" y="19285"/>
                </a:cubicBezTo>
                <a:close/>
                <a:moveTo>
                  <a:pt x="21245" y="19285"/>
                </a:moveTo>
                <a:cubicBezTo>
                  <a:pt x="21028" y="19286"/>
                  <a:pt x="20851" y="19109"/>
                  <a:pt x="20851" y="18893"/>
                </a:cubicBezTo>
                <a:cubicBezTo>
                  <a:pt x="20851" y="18677"/>
                  <a:pt x="21028" y="18504"/>
                  <a:pt x="21245" y="18504"/>
                </a:cubicBezTo>
                <a:cubicBezTo>
                  <a:pt x="21404" y="18504"/>
                  <a:pt x="21538" y="18596"/>
                  <a:pt x="21600" y="18732"/>
                </a:cubicBezTo>
                <a:lnTo>
                  <a:pt x="21600" y="19053"/>
                </a:lnTo>
                <a:cubicBezTo>
                  <a:pt x="21538" y="19189"/>
                  <a:pt x="21404" y="19285"/>
                  <a:pt x="21245" y="19285"/>
                </a:cubicBezTo>
                <a:close/>
                <a:moveTo>
                  <a:pt x="14291" y="18128"/>
                </a:moveTo>
                <a:cubicBezTo>
                  <a:pt x="14075" y="18128"/>
                  <a:pt x="13902" y="17952"/>
                  <a:pt x="13902" y="17735"/>
                </a:cubicBezTo>
                <a:cubicBezTo>
                  <a:pt x="13902" y="17520"/>
                  <a:pt x="14075" y="17347"/>
                  <a:pt x="14291" y="17347"/>
                </a:cubicBezTo>
                <a:cubicBezTo>
                  <a:pt x="14508" y="17347"/>
                  <a:pt x="14685" y="17520"/>
                  <a:pt x="14685" y="17735"/>
                </a:cubicBezTo>
                <a:cubicBezTo>
                  <a:pt x="14685" y="17952"/>
                  <a:pt x="14508" y="18128"/>
                  <a:pt x="14291" y="18128"/>
                </a:cubicBezTo>
                <a:close/>
                <a:moveTo>
                  <a:pt x="18925" y="18128"/>
                </a:moveTo>
                <a:cubicBezTo>
                  <a:pt x="18709" y="18128"/>
                  <a:pt x="18536" y="17952"/>
                  <a:pt x="18536" y="17735"/>
                </a:cubicBezTo>
                <a:cubicBezTo>
                  <a:pt x="18536" y="17520"/>
                  <a:pt x="18709" y="17347"/>
                  <a:pt x="18925" y="17347"/>
                </a:cubicBezTo>
                <a:cubicBezTo>
                  <a:pt x="19142" y="17347"/>
                  <a:pt x="19319" y="17520"/>
                  <a:pt x="19319" y="17735"/>
                </a:cubicBezTo>
                <a:cubicBezTo>
                  <a:pt x="19319" y="17952"/>
                  <a:pt x="19142" y="18128"/>
                  <a:pt x="18925" y="18128"/>
                </a:cubicBezTo>
                <a:close/>
                <a:moveTo>
                  <a:pt x="21245" y="16975"/>
                </a:moveTo>
                <a:cubicBezTo>
                  <a:pt x="21028" y="16975"/>
                  <a:pt x="20851" y="16799"/>
                  <a:pt x="20851" y="16582"/>
                </a:cubicBezTo>
                <a:cubicBezTo>
                  <a:pt x="20851" y="16367"/>
                  <a:pt x="21028" y="16189"/>
                  <a:pt x="21245" y="16189"/>
                </a:cubicBezTo>
                <a:cubicBezTo>
                  <a:pt x="21404" y="16189"/>
                  <a:pt x="21538" y="16286"/>
                  <a:pt x="21600" y="16422"/>
                </a:cubicBezTo>
                <a:lnTo>
                  <a:pt x="21600" y="16743"/>
                </a:lnTo>
                <a:cubicBezTo>
                  <a:pt x="21538" y="16878"/>
                  <a:pt x="21404" y="16975"/>
                  <a:pt x="21245" y="16975"/>
                </a:cubicBezTo>
                <a:close/>
                <a:moveTo>
                  <a:pt x="11976" y="16971"/>
                </a:moveTo>
                <a:cubicBezTo>
                  <a:pt x="11760" y="16971"/>
                  <a:pt x="11583" y="16799"/>
                  <a:pt x="11583" y="16582"/>
                </a:cubicBezTo>
                <a:cubicBezTo>
                  <a:pt x="11583" y="16367"/>
                  <a:pt x="11760" y="16189"/>
                  <a:pt x="11976" y="16189"/>
                </a:cubicBezTo>
                <a:cubicBezTo>
                  <a:pt x="12193" y="16189"/>
                  <a:pt x="12366" y="16367"/>
                  <a:pt x="12366" y="16582"/>
                </a:cubicBezTo>
                <a:cubicBezTo>
                  <a:pt x="12366" y="16799"/>
                  <a:pt x="12193" y="16971"/>
                  <a:pt x="11976" y="16971"/>
                </a:cubicBezTo>
                <a:close/>
                <a:moveTo>
                  <a:pt x="16611" y="16971"/>
                </a:moveTo>
                <a:cubicBezTo>
                  <a:pt x="16394" y="16971"/>
                  <a:pt x="16217" y="16799"/>
                  <a:pt x="16217" y="16582"/>
                </a:cubicBezTo>
                <a:cubicBezTo>
                  <a:pt x="16217" y="16367"/>
                  <a:pt x="16394" y="16189"/>
                  <a:pt x="16611" y="16189"/>
                </a:cubicBezTo>
                <a:cubicBezTo>
                  <a:pt x="16827" y="16189"/>
                  <a:pt x="17000" y="16367"/>
                  <a:pt x="17000" y="16582"/>
                </a:cubicBezTo>
                <a:cubicBezTo>
                  <a:pt x="17000" y="16799"/>
                  <a:pt x="16827" y="16971"/>
                  <a:pt x="16611" y="16971"/>
                </a:cubicBezTo>
                <a:close/>
                <a:moveTo>
                  <a:pt x="9657" y="15818"/>
                </a:moveTo>
                <a:cubicBezTo>
                  <a:pt x="9441" y="15818"/>
                  <a:pt x="9268" y="15641"/>
                  <a:pt x="9268" y="15425"/>
                </a:cubicBezTo>
                <a:cubicBezTo>
                  <a:pt x="9268" y="15209"/>
                  <a:pt x="9441" y="15036"/>
                  <a:pt x="9657" y="15036"/>
                </a:cubicBezTo>
                <a:cubicBezTo>
                  <a:pt x="9874" y="15036"/>
                  <a:pt x="10051" y="15209"/>
                  <a:pt x="10051" y="15425"/>
                </a:cubicBezTo>
                <a:cubicBezTo>
                  <a:pt x="10051" y="15641"/>
                  <a:pt x="9874" y="15818"/>
                  <a:pt x="9657" y="15818"/>
                </a:cubicBezTo>
                <a:close/>
                <a:moveTo>
                  <a:pt x="14291" y="15818"/>
                </a:moveTo>
                <a:cubicBezTo>
                  <a:pt x="14075" y="15818"/>
                  <a:pt x="13902" y="15641"/>
                  <a:pt x="13902" y="15425"/>
                </a:cubicBezTo>
                <a:cubicBezTo>
                  <a:pt x="13902" y="15209"/>
                  <a:pt x="14075" y="15036"/>
                  <a:pt x="14291" y="15036"/>
                </a:cubicBezTo>
                <a:cubicBezTo>
                  <a:pt x="14508" y="15036"/>
                  <a:pt x="14685" y="15209"/>
                  <a:pt x="14685" y="15425"/>
                </a:cubicBezTo>
                <a:cubicBezTo>
                  <a:pt x="14685" y="15641"/>
                  <a:pt x="14508" y="15818"/>
                  <a:pt x="14291" y="15818"/>
                </a:cubicBezTo>
                <a:close/>
                <a:moveTo>
                  <a:pt x="18925" y="15818"/>
                </a:moveTo>
                <a:cubicBezTo>
                  <a:pt x="18709" y="15818"/>
                  <a:pt x="18536" y="15641"/>
                  <a:pt x="18536" y="15425"/>
                </a:cubicBezTo>
                <a:cubicBezTo>
                  <a:pt x="18536" y="15209"/>
                  <a:pt x="18709" y="15036"/>
                  <a:pt x="18925" y="15036"/>
                </a:cubicBezTo>
                <a:cubicBezTo>
                  <a:pt x="19142" y="15036"/>
                  <a:pt x="19319" y="15209"/>
                  <a:pt x="19319" y="15425"/>
                </a:cubicBezTo>
                <a:cubicBezTo>
                  <a:pt x="19319" y="15641"/>
                  <a:pt x="19142" y="15818"/>
                  <a:pt x="18925" y="15818"/>
                </a:cubicBezTo>
                <a:close/>
                <a:moveTo>
                  <a:pt x="7342" y="14660"/>
                </a:moveTo>
                <a:cubicBezTo>
                  <a:pt x="7126" y="14660"/>
                  <a:pt x="6949" y="14484"/>
                  <a:pt x="6949" y="14268"/>
                </a:cubicBezTo>
                <a:cubicBezTo>
                  <a:pt x="6949" y="14051"/>
                  <a:pt x="7126" y="13879"/>
                  <a:pt x="7342" y="13879"/>
                </a:cubicBezTo>
                <a:cubicBezTo>
                  <a:pt x="7559" y="13879"/>
                  <a:pt x="7732" y="14051"/>
                  <a:pt x="7732" y="14268"/>
                </a:cubicBezTo>
                <a:cubicBezTo>
                  <a:pt x="7732" y="14484"/>
                  <a:pt x="7559" y="14660"/>
                  <a:pt x="7342" y="14660"/>
                </a:cubicBezTo>
                <a:close/>
                <a:moveTo>
                  <a:pt x="11976" y="14660"/>
                </a:moveTo>
                <a:cubicBezTo>
                  <a:pt x="11760" y="14660"/>
                  <a:pt x="11583" y="14484"/>
                  <a:pt x="11583" y="14268"/>
                </a:cubicBezTo>
                <a:cubicBezTo>
                  <a:pt x="11583" y="14051"/>
                  <a:pt x="11760" y="13879"/>
                  <a:pt x="11976" y="13879"/>
                </a:cubicBezTo>
                <a:cubicBezTo>
                  <a:pt x="12193" y="13879"/>
                  <a:pt x="12366" y="14051"/>
                  <a:pt x="12366" y="14268"/>
                </a:cubicBezTo>
                <a:cubicBezTo>
                  <a:pt x="12366" y="14484"/>
                  <a:pt x="12193" y="14660"/>
                  <a:pt x="11976" y="14660"/>
                </a:cubicBezTo>
                <a:close/>
                <a:moveTo>
                  <a:pt x="16611" y="14660"/>
                </a:moveTo>
                <a:cubicBezTo>
                  <a:pt x="16394" y="14660"/>
                  <a:pt x="16217" y="14484"/>
                  <a:pt x="16217" y="14268"/>
                </a:cubicBezTo>
                <a:cubicBezTo>
                  <a:pt x="16217" y="14051"/>
                  <a:pt x="16394" y="13879"/>
                  <a:pt x="16611" y="13879"/>
                </a:cubicBezTo>
                <a:cubicBezTo>
                  <a:pt x="16827" y="13879"/>
                  <a:pt x="17000" y="14051"/>
                  <a:pt x="17000" y="14268"/>
                </a:cubicBezTo>
                <a:cubicBezTo>
                  <a:pt x="17000" y="14484"/>
                  <a:pt x="16827" y="14660"/>
                  <a:pt x="16611" y="14660"/>
                </a:cubicBezTo>
                <a:close/>
                <a:moveTo>
                  <a:pt x="21245" y="14660"/>
                </a:moveTo>
                <a:cubicBezTo>
                  <a:pt x="21028" y="14660"/>
                  <a:pt x="20851" y="14484"/>
                  <a:pt x="20851" y="14268"/>
                </a:cubicBezTo>
                <a:cubicBezTo>
                  <a:pt x="20851" y="14051"/>
                  <a:pt x="21028" y="13879"/>
                  <a:pt x="21245" y="13879"/>
                </a:cubicBezTo>
                <a:cubicBezTo>
                  <a:pt x="21404" y="13879"/>
                  <a:pt x="21538" y="13971"/>
                  <a:pt x="21600" y="14107"/>
                </a:cubicBezTo>
                <a:lnTo>
                  <a:pt x="21600" y="14428"/>
                </a:lnTo>
                <a:cubicBezTo>
                  <a:pt x="21538" y="14564"/>
                  <a:pt x="21404" y="14660"/>
                  <a:pt x="21245" y="14660"/>
                </a:cubicBezTo>
                <a:close/>
                <a:moveTo>
                  <a:pt x="5023" y="13503"/>
                </a:moveTo>
                <a:cubicBezTo>
                  <a:pt x="4807" y="13503"/>
                  <a:pt x="4634" y="13327"/>
                  <a:pt x="4634" y="13110"/>
                </a:cubicBezTo>
                <a:cubicBezTo>
                  <a:pt x="4634" y="12894"/>
                  <a:pt x="4807" y="12722"/>
                  <a:pt x="5023" y="12722"/>
                </a:cubicBezTo>
                <a:cubicBezTo>
                  <a:pt x="5240" y="12722"/>
                  <a:pt x="5417" y="12894"/>
                  <a:pt x="5417" y="13110"/>
                </a:cubicBezTo>
                <a:cubicBezTo>
                  <a:pt x="5417" y="13327"/>
                  <a:pt x="5240" y="13503"/>
                  <a:pt x="5023" y="13503"/>
                </a:cubicBezTo>
                <a:close/>
                <a:moveTo>
                  <a:pt x="9657" y="13503"/>
                </a:moveTo>
                <a:cubicBezTo>
                  <a:pt x="9441" y="13503"/>
                  <a:pt x="9268" y="13327"/>
                  <a:pt x="9268" y="13110"/>
                </a:cubicBezTo>
                <a:cubicBezTo>
                  <a:pt x="9268" y="12894"/>
                  <a:pt x="9441" y="12722"/>
                  <a:pt x="9657" y="12722"/>
                </a:cubicBezTo>
                <a:cubicBezTo>
                  <a:pt x="9874" y="12722"/>
                  <a:pt x="10051" y="12894"/>
                  <a:pt x="10051" y="13110"/>
                </a:cubicBezTo>
                <a:cubicBezTo>
                  <a:pt x="10051" y="13327"/>
                  <a:pt x="9874" y="13503"/>
                  <a:pt x="9657" y="13503"/>
                </a:cubicBezTo>
                <a:close/>
                <a:moveTo>
                  <a:pt x="14291" y="13503"/>
                </a:moveTo>
                <a:cubicBezTo>
                  <a:pt x="14075" y="13503"/>
                  <a:pt x="13902" y="13327"/>
                  <a:pt x="13902" y="13110"/>
                </a:cubicBezTo>
                <a:cubicBezTo>
                  <a:pt x="13902" y="12894"/>
                  <a:pt x="14075" y="12722"/>
                  <a:pt x="14291" y="12722"/>
                </a:cubicBezTo>
                <a:cubicBezTo>
                  <a:pt x="14508" y="12722"/>
                  <a:pt x="14685" y="12894"/>
                  <a:pt x="14685" y="13110"/>
                </a:cubicBezTo>
                <a:cubicBezTo>
                  <a:pt x="14685" y="13327"/>
                  <a:pt x="14508" y="13503"/>
                  <a:pt x="14291" y="13503"/>
                </a:cubicBezTo>
                <a:close/>
                <a:moveTo>
                  <a:pt x="18925" y="13503"/>
                </a:moveTo>
                <a:cubicBezTo>
                  <a:pt x="18709" y="13503"/>
                  <a:pt x="18536" y="13327"/>
                  <a:pt x="18536" y="13110"/>
                </a:cubicBezTo>
                <a:cubicBezTo>
                  <a:pt x="18536" y="12894"/>
                  <a:pt x="18709" y="12722"/>
                  <a:pt x="18925" y="12722"/>
                </a:cubicBezTo>
                <a:cubicBezTo>
                  <a:pt x="19142" y="12722"/>
                  <a:pt x="19319" y="12894"/>
                  <a:pt x="19319" y="13110"/>
                </a:cubicBezTo>
                <a:cubicBezTo>
                  <a:pt x="19319" y="13327"/>
                  <a:pt x="19142" y="13503"/>
                  <a:pt x="18925" y="13503"/>
                </a:cubicBezTo>
                <a:close/>
                <a:moveTo>
                  <a:pt x="2708" y="12346"/>
                </a:moveTo>
                <a:cubicBezTo>
                  <a:pt x="2492" y="12346"/>
                  <a:pt x="2315" y="12174"/>
                  <a:pt x="2315" y="11957"/>
                </a:cubicBezTo>
                <a:cubicBezTo>
                  <a:pt x="2315" y="11741"/>
                  <a:pt x="2492" y="11564"/>
                  <a:pt x="2708" y="11564"/>
                </a:cubicBezTo>
                <a:cubicBezTo>
                  <a:pt x="2924" y="11564"/>
                  <a:pt x="3098" y="11741"/>
                  <a:pt x="3098" y="11957"/>
                </a:cubicBezTo>
                <a:cubicBezTo>
                  <a:pt x="3098" y="12174"/>
                  <a:pt x="2924" y="12346"/>
                  <a:pt x="2708" y="12346"/>
                </a:cubicBezTo>
                <a:close/>
                <a:moveTo>
                  <a:pt x="7342" y="12346"/>
                </a:moveTo>
                <a:cubicBezTo>
                  <a:pt x="7126" y="12346"/>
                  <a:pt x="6949" y="12174"/>
                  <a:pt x="6949" y="11957"/>
                </a:cubicBezTo>
                <a:cubicBezTo>
                  <a:pt x="6949" y="11741"/>
                  <a:pt x="7126" y="11564"/>
                  <a:pt x="7342" y="11564"/>
                </a:cubicBezTo>
                <a:cubicBezTo>
                  <a:pt x="7559" y="11564"/>
                  <a:pt x="7732" y="11741"/>
                  <a:pt x="7732" y="11957"/>
                </a:cubicBezTo>
                <a:cubicBezTo>
                  <a:pt x="7732" y="12174"/>
                  <a:pt x="7559" y="12346"/>
                  <a:pt x="7342" y="12346"/>
                </a:cubicBezTo>
                <a:close/>
                <a:moveTo>
                  <a:pt x="11976" y="12346"/>
                </a:moveTo>
                <a:cubicBezTo>
                  <a:pt x="11760" y="12346"/>
                  <a:pt x="11583" y="12174"/>
                  <a:pt x="11583" y="11957"/>
                </a:cubicBezTo>
                <a:cubicBezTo>
                  <a:pt x="11583" y="11741"/>
                  <a:pt x="11760" y="11564"/>
                  <a:pt x="11976" y="11564"/>
                </a:cubicBezTo>
                <a:cubicBezTo>
                  <a:pt x="12193" y="11564"/>
                  <a:pt x="12366" y="11741"/>
                  <a:pt x="12366" y="11957"/>
                </a:cubicBezTo>
                <a:cubicBezTo>
                  <a:pt x="12366" y="12174"/>
                  <a:pt x="12193" y="12346"/>
                  <a:pt x="11976" y="12346"/>
                </a:cubicBezTo>
                <a:close/>
                <a:moveTo>
                  <a:pt x="16611" y="12346"/>
                </a:moveTo>
                <a:cubicBezTo>
                  <a:pt x="16394" y="12346"/>
                  <a:pt x="16217" y="12174"/>
                  <a:pt x="16217" y="11957"/>
                </a:cubicBezTo>
                <a:cubicBezTo>
                  <a:pt x="16217" y="11741"/>
                  <a:pt x="16394" y="11564"/>
                  <a:pt x="16611" y="11564"/>
                </a:cubicBezTo>
                <a:cubicBezTo>
                  <a:pt x="16827" y="11564"/>
                  <a:pt x="17000" y="11741"/>
                  <a:pt x="17000" y="11957"/>
                </a:cubicBezTo>
                <a:cubicBezTo>
                  <a:pt x="17000" y="12174"/>
                  <a:pt x="16827" y="12346"/>
                  <a:pt x="16611" y="12346"/>
                </a:cubicBezTo>
                <a:close/>
                <a:moveTo>
                  <a:pt x="21245" y="12346"/>
                </a:moveTo>
                <a:cubicBezTo>
                  <a:pt x="21028" y="12346"/>
                  <a:pt x="20851" y="12174"/>
                  <a:pt x="20851" y="11957"/>
                </a:cubicBezTo>
                <a:cubicBezTo>
                  <a:pt x="20851" y="11741"/>
                  <a:pt x="21028" y="11564"/>
                  <a:pt x="21245" y="11564"/>
                </a:cubicBezTo>
                <a:cubicBezTo>
                  <a:pt x="21404" y="11564"/>
                  <a:pt x="21538" y="11661"/>
                  <a:pt x="21600" y="11797"/>
                </a:cubicBezTo>
                <a:lnTo>
                  <a:pt x="21600" y="12118"/>
                </a:lnTo>
                <a:cubicBezTo>
                  <a:pt x="21538" y="12254"/>
                  <a:pt x="21404" y="12346"/>
                  <a:pt x="21245" y="12346"/>
                </a:cubicBezTo>
                <a:close/>
                <a:moveTo>
                  <a:pt x="389" y="11193"/>
                </a:moveTo>
                <a:cubicBezTo>
                  <a:pt x="172" y="11193"/>
                  <a:pt x="0" y="11016"/>
                  <a:pt x="0" y="10800"/>
                </a:cubicBezTo>
                <a:cubicBezTo>
                  <a:pt x="0" y="10584"/>
                  <a:pt x="172" y="10407"/>
                  <a:pt x="389" y="10407"/>
                </a:cubicBezTo>
                <a:cubicBezTo>
                  <a:pt x="605" y="10407"/>
                  <a:pt x="783" y="10584"/>
                  <a:pt x="783" y="10800"/>
                </a:cubicBezTo>
                <a:cubicBezTo>
                  <a:pt x="783" y="11016"/>
                  <a:pt x="605" y="11193"/>
                  <a:pt x="389" y="11193"/>
                </a:cubicBezTo>
                <a:close/>
                <a:moveTo>
                  <a:pt x="5023" y="11193"/>
                </a:moveTo>
                <a:cubicBezTo>
                  <a:pt x="4807" y="11193"/>
                  <a:pt x="4634" y="11016"/>
                  <a:pt x="4634" y="10800"/>
                </a:cubicBezTo>
                <a:cubicBezTo>
                  <a:pt x="4634" y="10584"/>
                  <a:pt x="4807" y="10407"/>
                  <a:pt x="5023" y="10407"/>
                </a:cubicBezTo>
                <a:cubicBezTo>
                  <a:pt x="5240" y="10407"/>
                  <a:pt x="5417" y="10584"/>
                  <a:pt x="5417" y="10800"/>
                </a:cubicBezTo>
                <a:cubicBezTo>
                  <a:pt x="5417" y="11016"/>
                  <a:pt x="5240" y="11193"/>
                  <a:pt x="5023" y="11193"/>
                </a:cubicBezTo>
                <a:close/>
                <a:moveTo>
                  <a:pt x="9657" y="11193"/>
                </a:moveTo>
                <a:cubicBezTo>
                  <a:pt x="9441" y="11193"/>
                  <a:pt x="9268" y="11016"/>
                  <a:pt x="9268" y="10800"/>
                </a:cubicBezTo>
                <a:cubicBezTo>
                  <a:pt x="9268" y="10584"/>
                  <a:pt x="9441" y="10407"/>
                  <a:pt x="9657" y="10407"/>
                </a:cubicBezTo>
                <a:cubicBezTo>
                  <a:pt x="9874" y="10407"/>
                  <a:pt x="10051" y="10584"/>
                  <a:pt x="10051" y="10800"/>
                </a:cubicBezTo>
                <a:cubicBezTo>
                  <a:pt x="10051" y="11016"/>
                  <a:pt x="9874" y="11193"/>
                  <a:pt x="9657" y="11193"/>
                </a:cubicBezTo>
                <a:close/>
                <a:moveTo>
                  <a:pt x="14291" y="11193"/>
                </a:moveTo>
                <a:cubicBezTo>
                  <a:pt x="14075" y="11193"/>
                  <a:pt x="13902" y="11016"/>
                  <a:pt x="13902" y="10800"/>
                </a:cubicBezTo>
                <a:cubicBezTo>
                  <a:pt x="13902" y="10584"/>
                  <a:pt x="14075" y="10407"/>
                  <a:pt x="14291" y="10407"/>
                </a:cubicBezTo>
                <a:cubicBezTo>
                  <a:pt x="14508" y="10407"/>
                  <a:pt x="14685" y="10584"/>
                  <a:pt x="14685" y="10800"/>
                </a:cubicBezTo>
                <a:cubicBezTo>
                  <a:pt x="14685" y="11016"/>
                  <a:pt x="14508" y="11193"/>
                  <a:pt x="14291" y="11193"/>
                </a:cubicBezTo>
                <a:close/>
                <a:moveTo>
                  <a:pt x="18925" y="11193"/>
                </a:moveTo>
                <a:cubicBezTo>
                  <a:pt x="18709" y="11193"/>
                  <a:pt x="18536" y="11016"/>
                  <a:pt x="18536" y="10800"/>
                </a:cubicBezTo>
                <a:cubicBezTo>
                  <a:pt x="18536" y="10584"/>
                  <a:pt x="18709" y="10407"/>
                  <a:pt x="18925" y="10407"/>
                </a:cubicBezTo>
                <a:cubicBezTo>
                  <a:pt x="19142" y="10407"/>
                  <a:pt x="19319" y="10584"/>
                  <a:pt x="19319" y="10800"/>
                </a:cubicBezTo>
                <a:cubicBezTo>
                  <a:pt x="19319" y="11016"/>
                  <a:pt x="19142" y="11193"/>
                  <a:pt x="18925" y="11193"/>
                </a:cubicBezTo>
                <a:close/>
                <a:moveTo>
                  <a:pt x="2708" y="10411"/>
                </a:moveTo>
                <a:cubicBezTo>
                  <a:pt x="2492" y="10411"/>
                  <a:pt x="2315" y="10203"/>
                  <a:pt x="2315" y="9947"/>
                </a:cubicBezTo>
                <a:cubicBezTo>
                  <a:pt x="2315" y="9691"/>
                  <a:pt x="2492" y="9486"/>
                  <a:pt x="2708" y="9486"/>
                </a:cubicBezTo>
                <a:cubicBezTo>
                  <a:pt x="2924" y="9486"/>
                  <a:pt x="3098" y="9691"/>
                  <a:pt x="3098" y="9947"/>
                </a:cubicBezTo>
                <a:cubicBezTo>
                  <a:pt x="3098" y="10203"/>
                  <a:pt x="2924" y="10411"/>
                  <a:pt x="2708" y="10411"/>
                </a:cubicBezTo>
                <a:close/>
                <a:moveTo>
                  <a:pt x="7342" y="10036"/>
                </a:moveTo>
                <a:cubicBezTo>
                  <a:pt x="7126" y="10036"/>
                  <a:pt x="6949" y="9859"/>
                  <a:pt x="6949" y="9643"/>
                </a:cubicBezTo>
                <a:cubicBezTo>
                  <a:pt x="6949" y="9427"/>
                  <a:pt x="7126" y="9254"/>
                  <a:pt x="7342" y="9254"/>
                </a:cubicBezTo>
                <a:cubicBezTo>
                  <a:pt x="7559" y="9254"/>
                  <a:pt x="7732" y="9426"/>
                  <a:pt x="7732" y="9643"/>
                </a:cubicBezTo>
                <a:cubicBezTo>
                  <a:pt x="7732" y="9859"/>
                  <a:pt x="7559" y="10036"/>
                  <a:pt x="7342" y="10036"/>
                </a:cubicBezTo>
                <a:close/>
                <a:moveTo>
                  <a:pt x="11976" y="10036"/>
                </a:moveTo>
                <a:cubicBezTo>
                  <a:pt x="11760" y="10036"/>
                  <a:pt x="11583" y="9859"/>
                  <a:pt x="11583" y="9643"/>
                </a:cubicBezTo>
                <a:cubicBezTo>
                  <a:pt x="11583" y="9427"/>
                  <a:pt x="11760" y="9254"/>
                  <a:pt x="11976" y="9254"/>
                </a:cubicBezTo>
                <a:cubicBezTo>
                  <a:pt x="12193" y="9254"/>
                  <a:pt x="12366" y="9426"/>
                  <a:pt x="12366" y="9643"/>
                </a:cubicBezTo>
                <a:cubicBezTo>
                  <a:pt x="12366" y="9859"/>
                  <a:pt x="12193" y="10036"/>
                  <a:pt x="11976" y="10036"/>
                </a:cubicBezTo>
                <a:close/>
                <a:moveTo>
                  <a:pt x="16611" y="10036"/>
                </a:moveTo>
                <a:cubicBezTo>
                  <a:pt x="16394" y="10036"/>
                  <a:pt x="16217" y="9859"/>
                  <a:pt x="16217" y="9643"/>
                </a:cubicBezTo>
                <a:cubicBezTo>
                  <a:pt x="16217" y="9427"/>
                  <a:pt x="16394" y="9254"/>
                  <a:pt x="16611" y="9254"/>
                </a:cubicBezTo>
                <a:cubicBezTo>
                  <a:pt x="16827" y="9254"/>
                  <a:pt x="17000" y="9426"/>
                  <a:pt x="17000" y="9643"/>
                </a:cubicBezTo>
                <a:cubicBezTo>
                  <a:pt x="17000" y="9859"/>
                  <a:pt x="16827" y="10036"/>
                  <a:pt x="16611" y="10036"/>
                </a:cubicBezTo>
                <a:close/>
                <a:moveTo>
                  <a:pt x="21245" y="10036"/>
                </a:moveTo>
                <a:cubicBezTo>
                  <a:pt x="21028" y="10036"/>
                  <a:pt x="20851" y="9859"/>
                  <a:pt x="20851" y="9643"/>
                </a:cubicBezTo>
                <a:cubicBezTo>
                  <a:pt x="20851" y="9427"/>
                  <a:pt x="21028" y="9254"/>
                  <a:pt x="21245" y="9254"/>
                </a:cubicBezTo>
                <a:cubicBezTo>
                  <a:pt x="21404" y="9254"/>
                  <a:pt x="21538" y="9346"/>
                  <a:pt x="21600" y="9482"/>
                </a:cubicBezTo>
                <a:lnTo>
                  <a:pt x="21600" y="9803"/>
                </a:lnTo>
                <a:cubicBezTo>
                  <a:pt x="21538" y="9939"/>
                  <a:pt x="21404" y="10036"/>
                  <a:pt x="21245" y="10036"/>
                </a:cubicBezTo>
                <a:close/>
                <a:moveTo>
                  <a:pt x="5023" y="8878"/>
                </a:moveTo>
                <a:cubicBezTo>
                  <a:pt x="4807" y="8878"/>
                  <a:pt x="4634" y="8702"/>
                  <a:pt x="4634" y="8485"/>
                </a:cubicBezTo>
                <a:cubicBezTo>
                  <a:pt x="4634" y="8269"/>
                  <a:pt x="4807" y="8097"/>
                  <a:pt x="5023" y="8097"/>
                </a:cubicBezTo>
                <a:cubicBezTo>
                  <a:pt x="5240" y="8097"/>
                  <a:pt x="5417" y="8269"/>
                  <a:pt x="5417" y="8485"/>
                </a:cubicBezTo>
                <a:cubicBezTo>
                  <a:pt x="5417" y="8702"/>
                  <a:pt x="5240" y="8878"/>
                  <a:pt x="5023" y="8878"/>
                </a:cubicBezTo>
                <a:close/>
                <a:moveTo>
                  <a:pt x="9657" y="8878"/>
                </a:moveTo>
                <a:cubicBezTo>
                  <a:pt x="9441" y="8878"/>
                  <a:pt x="9268" y="8702"/>
                  <a:pt x="9268" y="8485"/>
                </a:cubicBezTo>
                <a:cubicBezTo>
                  <a:pt x="9268" y="8269"/>
                  <a:pt x="9441" y="8097"/>
                  <a:pt x="9657" y="8097"/>
                </a:cubicBezTo>
                <a:cubicBezTo>
                  <a:pt x="9874" y="8097"/>
                  <a:pt x="10051" y="8269"/>
                  <a:pt x="10051" y="8485"/>
                </a:cubicBezTo>
                <a:cubicBezTo>
                  <a:pt x="10051" y="8702"/>
                  <a:pt x="9874" y="8878"/>
                  <a:pt x="9657" y="8878"/>
                </a:cubicBezTo>
                <a:close/>
                <a:moveTo>
                  <a:pt x="14291" y="8878"/>
                </a:moveTo>
                <a:cubicBezTo>
                  <a:pt x="14075" y="8878"/>
                  <a:pt x="13902" y="8702"/>
                  <a:pt x="13902" y="8485"/>
                </a:cubicBezTo>
                <a:cubicBezTo>
                  <a:pt x="13902" y="8269"/>
                  <a:pt x="14075" y="8097"/>
                  <a:pt x="14291" y="8097"/>
                </a:cubicBezTo>
                <a:cubicBezTo>
                  <a:pt x="14508" y="8097"/>
                  <a:pt x="14685" y="8269"/>
                  <a:pt x="14685" y="8485"/>
                </a:cubicBezTo>
                <a:cubicBezTo>
                  <a:pt x="14685" y="8702"/>
                  <a:pt x="14508" y="8878"/>
                  <a:pt x="14291" y="8878"/>
                </a:cubicBezTo>
                <a:close/>
                <a:moveTo>
                  <a:pt x="18925" y="8878"/>
                </a:moveTo>
                <a:cubicBezTo>
                  <a:pt x="18709" y="8878"/>
                  <a:pt x="18536" y="8702"/>
                  <a:pt x="18536" y="8485"/>
                </a:cubicBezTo>
                <a:cubicBezTo>
                  <a:pt x="18536" y="8269"/>
                  <a:pt x="18709" y="8097"/>
                  <a:pt x="18925" y="8097"/>
                </a:cubicBezTo>
                <a:cubicBezTo>
                  <a:pt x="19142" y="8097"/>
                  <a:pt x="19319" y="8269"/>
                  <a:pt x="19319" y="8485"/>
                </a:cubicBezTo>
                <a:cubicBezTo>
                  <a:pt x="19319" y="8702"/>
                  <a:pt x="19142" y="8878"/>
                  <a:pt x="18925" y="8878"/>
                </a:cubicBezTo>
                <a:close/>
                <a:moveTo>
                  <a:pt x="7342" y="7721"/>
                </a:moveTo>
                <a:cubicBezTo>
                  <a:pt x="7126" y="7721"/>
                  <a:pt x="6949" y="7549"/>
                  <a:pt x="6949" y="7332"/>
                </a:cubicBezTo>
                <a:cubicBezTo>
                  <a:pt x="6949" y="7116"/>
                  <a:pt x="7126" y="6940"/>
                  <a:pt x="7342" y="6940"/>
                </a:cubicBezTo>
                <a:cubicBezTo>
                  <a:pt x="7559" y="6940"/>
                  <a:pt x="7732" y="7116"/>
                  <a:pt x="7732" y="7332"/>
                </a:cubicBezTo>
                <a:cubicBezTo>
                  <a:pt x="7732" y="7549"/>
                  <a:pt x="7559" y="7721"/>
                  <a:pt x="7342" y="7721"/>
                </a:cubicBezTo>
                <a:close/>
                <a:moveTo>
                  <a:pt x="11976" y="7721"/>
                </a:moveTo>
                <a:cubicBezTo>
                  <a:pt x="11760" y="7721"/>
                  <a:pt x="11583" y="7549"/>
                  <a:pt x="11583" y="7332"/>
                </a:cubicBezTo>
                <a:cubicBezTo>
                  <a:pt x="11583" y="7116"/>
                  <a:pt x="11760" y="6940"/>
                  <a:pt x="11976" y="6940"/>
                </a:cubicBezTo>
                <a:cubicBezTo>
                  <a:pt x="12193" y="6940"/>
                  <a:pt x="12366" y="7116"/>
                  <a:pt x="12366" y="7332"/>
                </a:cubicBezTo>
                <a:cubicBezTo>
                  <a:pt x="12366" y="7549"/>
                  <a:pt x="12193" y="7721"/>
                  <a:pt x="11976" y="7721"/>
                </a:cubicBezTo>
                <a:close/>
                <a:moveTo>
                  <a:pt x="16611" y="7721"/>
                </a:moveTo>
                <a:cubicBezTo>
                  <a:pt x="16394" y="7721"/>
                  <a:pt x="16217" y="7549"/>
                  <a:pt x="16217" y="7332"/>
                </a:cubicBezTo>
                <a:cubicBezTo>
                  <a:pt x="16217" y="7116"/>
                  <a:pt x="16394" y="6940"/>
                  <a:pt x="16611" y="6940"/>
                </a:cubicBezTo>
                <a:cubicBezTo>
                  <a:pt x="16827" y="6940"/>
                  <a:pt x="17000" y="7116"/>
                  <a:pt x="17000" y="7332"/>
                </a:cubicBezTo>
                <a:cubicBezTo>
                  <a:pt x="17000" y="7549"/>
                  <a:pt x="16827" y="7721"/>
                  <a:pt x="16611" y="7721"/>
                </a:cubicBezTo>
                <a:close/>
                <a:moveTo>
                  <a:pt x="21245" y="7721"/>
                </a:moveTo>
                <a:cubicBezTo>
                  <a:pt x="21028" y="7721"/>
                  <a:pt x="20851" y="7549"/>
                  <a:pt x="20851" y="7332"/>
                </a:cubicBezTo>
                <a:cubicBezTo>
                  <a:pt x="20851" y="7116"/>
                  <a:pt x="21028" y="6940"/>
                  <a:pt x="21245" y="6940"/>
                </a:cubicBezTo>
                <a:cubicBezTo>
                  <a:pt x="21404" y="6940"/>
                  <a:pt x="21538" y="7036"/>
                  <a:pt x="21600" y="7172"/>
                </a:cubicBezTo>
                <a:lnTo>
                  <a:pt x="21600" y="7493"/>
                </a:lnTo>
                <a:cubicBezTo>
                  <a:pt x="21538" y="7629"/>
                  <a:pt x="21404" y="7721"/>
                  <a:pt x="21245" y="7721"/>
                </a:cubicBezTo>
                <a:close/>
                <a:moveTo>
                  <a:pt x="9657" y="6564"/>
                </a:moveTo>
                <a:cubicBezTo>
                  <a:pt x="9441" y="6564"/>
                  <a:pt x="9268" y="6391"/>
                  <a:pt x="9268" y="6175"/>
                </a:cubicBezTo>
                <a:cubicBezTo>
                  <a:pt x="9268" y="5959"/>
                  <a:pt x="9441" y="5782"/>
                  <a:pt x="9657" y="5782"/>
                </a:cubicBezTo>
                <a:cubicBezTo>
                  <a:pt x="9874" y="5782"/>
                  <a:pt x="10051" y="5959"/>
                  <a:pt x="10051" y="6175"/>
                </a:cubicBezTo>
                <a:cubicBezTo>
                  <a:pt x="10051" y="6391"/>
                  <a:pt x="9874" y="6564"/>
                  <a:pt x="9657" y="6564"/>
                </a:cubicBezTo>
                <a:close/>
                <a:moveTo>
                  <a:pt x="14291" y="6564"/>
                </a:moveTo>
                <a:cubicBezTo>
                  <a:pt x="14075" y="6564"/>
                  <a:pt x="13902" y="6391"/>
                  <a:pt x="13902" y="6175"/>
                </a:cubicBezTo>
                <a:cubicBezTo>
                  <a:pt x="13902" y="5959"/>
                  <a:pt x="14075" y="5782"/>
                  <a:pt x="14291" y="5782"/>
                </a:cubicBezTo>
                <a:cubicBezTo>
                  <a:pt x="14508" y="5782"/>
                  <a:pt x="14685" y="5959"/>
                  <a:pt x="14685" y="6175"/>
                </a:cubicBezTo>
                <a:cubicBezTo>
                  <a:pt x="14685" y="6391"/>
                  <a:pt x="14508" y="6564"/>
                  <a:pt x="14291" y="6564"/>
                </a:cubicBezTo>
                <a:close/>
                <a:moveTo>
                  <a:pt x="18925" y="6564"/>
                </a:moveTo>
                <a:cubicBezTo>
                  <a:pt x="18709" y="6564"/>
                  <a:pt x="18536" y="6391"/>
                  <a:pt x="18536" y="6175"/>
                </a:cubicBezTo>
                <a:cubicBezTo>
                  <a:pt x="18536" y="5959"/>
                  <a:pt x="18709" y="5782"/>
                  <a:pt x="18925" y="5782"/>
                </a:cubicBezTo>
                <a:cubicBezTo>
                  <a:pt x="19142" y="5782"/>
                  <a:pt x="19319" y="5959"/>
                  <a:pt x="19319" y="6175"/>
                </a:cubicBezTo>
                <a:cubicBezTo>
                  <a:pt x="19319" y="6391"/>
                  <a:pt x="19142" y="6564"/>
                  <a:pt x="18925" y="6564"/>
                </a:cubicBezTo>
                <a:close/>
                <a:moveTo>
                  <a:pt x="11976" y="5411"/>
                </a:moveTo>
                <a:cubicBezTo>
                  <a:pt x="11760" y="5411"/>
                  <a:pt x="11583" y="5233"/>
                  <a:pt x="11583" y="5018"/>
                </a:cubicBezTo>
                <a:cubicBezTo>
                  <a:pt x="11583" y="4801"/>
                  <a:pt x="11760" y="4625"/>
                  <a:pt x="11976" y="4625"/>
                </a:cubicBezTo>
                <a:cubicBezTo>
                  <a:pt x="12193" y="4625"/>
                  <a:pt x="12366" y="4801"/>
                  <a:pt x="12366" y="5018"/>
                </a:cubicBezTo>
                <a:cubicBezTo>
                  <a:pt x="12366" y="5233"/>
                  <a:pt x="12193" y="5411"/>
                  <a:pt x="11976" y="5411"/>
                </a:cubicBezTo>
                <a:close/>
                <a:moveTo>
                  <a:pt x="16611" y="5411"/>
                </a:moveTo>
                <a:cubicBezTo>
                  <a:pt x="16394" y="5411"/>
                  <a:pt x="16217" y="5233"/>
                  <a:pt x="16217" y="5018"/>
                </a:cubicBezTo>
                <a:cubicBezTo>
                  <a:pt x="16217" y="4801"/>
                  <a:pt x="16394" y="4625"/>
                  <a:pt x="16611" y="4625"/>
                </a:cubicBezTo>
                <a:cubicBezTo>
                  <a:pt x="16827" y="4625"/>
                  <a:pt x="17000" y="4801"/>
                  <a:pt x="17000" y="5018"/>
                </a:cubicBezTo>
                <a:cubicBezTo>
                  <a:pt x="17000" y="5233"/>
                  <a:pt x="16827" y="5411"/>
                  <a:pt x="16611" y="5411"/>
                </a:cubicBezTo>
                <a:close/>
                <a:moveTo>
                  <a:pt x="21245" y="5411"/>
                </a:moveTo>
                <a:cubicBezTo>
                  <a:pt x="21028" y="5411"/>
                  <a:pt x="20851" y="5233"/>
                  <a:pt x="20851" y="5018"/>
                </a:cubicBezTo>
                <a:cubicBezTo>
                  <a:pt x="20851" y="4801"/>
                  <a:pt x="21028" y="4625"/>
                  <a:pt x="21245" y="4625"/>
                </a:cubicBezTo>
                <a:cubicBezTo>
                  <a:pt x="21404" y="4625"/>
                  <a:pt x="21538" y="4722"/>
                  <a:pt x="21600" y="4857"/>
                </a:cubicBezTo>
                <a:lnTo>
                  <a:pt x="21600" y="5178"/>
                </a:lnTo>
                <a:cubicBezTo>
                  <a:pt x="21538" y="5314"/>
                  <a:pt x="21404" y="5411"/>
                  <a:pt x="21245" y="5411"/>
                </a:cubicBezTo>
                <a:close/>
                <a:moveTo>
                  <a:pt x="14291" y="4253"/>
                </a:moveTo>
                <a:cubicBezTo>
                  <a:pt x="14075" y="4253"/>
                  <a:pt x="13902" y="4076"/>
                  <a:pt x="13902" y="3860"/>
                </a:cubicBezTo>
                <a:cubicBezTo>
                  <a:pt x="13902" y="3644"/>
                  <a:pt x="14075" y="3472"/>
                  <a:pt x="14291" y="3472"/>
                </a:cubicBezTo>
                <a:cubicBezTo>
                  <a:pt x="14508" y="3472"/>
                  <a:pt x="14685" y="3644"/>
                  <a:pt x="14685" y="3860"/>
                </a:cubicBezTo>
                <a:cubicBezTo>
                  <a:pt x="14685" y="4076"/>
                  <a:pt x="14508" y="4253"/>
                  <a:pt x="14291" y="4253"/>
                </a:cubicBezTo>
                <a:close/>
                <a:moveTo>
                  <a:pt x="18925" y="4253"/>
                </a:moveTo>
                <a:cubicBezTo>
                  <a:pt x="18709" y="4253"/>
                  <a:pt x="18536" y="4076"/>
                  <a:pt x="18536" y="3860"/>
                </a:cubicBezTo>
                <a:cubicBezTo>
                  <a:pt x="18536" y="3644"/>
                  <a:pt x="18709" y="3472"/>
                  <a:pt x="18925" y="3472"/>
                </a:cubicBezTo>
                <a:cubicBezTo>
                  <a:pt x="19142" y="3472"/>
                  <a:pt x="19319" y="3644"/>
                  <a:pt x="19319" y="3860"/>
                </a:cubicBezTo>
                <a:cubicBezTo>
                  <a:pt x="19319" y="4076"/>
                  <a:pt x="19142" y="4253"/>
                  <a:pt x="18925" y="4253"/>
                </a:cubicBezTo>
                <a:close/>
                <a:moveTo>
                  <a:pt x="16611" y="3096"/>
                </a:moveTo>
                <a:cubicBezTo>
                  <a:pt x="16394" y="3096"/>
                  <a:pt x="16217" y="2923"/>
                  <a:pt x="16217" y="2707"/>
                </a:cubicBezTo>
                <a:cubicBezTo>
                  <a:pt x="16217" y="2491"/>
                  <a:pt x="16394" y="2315"/>
                  <a:pt x="16611" y="2315"/>
                </a:cubicBezTo>
                <a:cubicBezTo>
                  <a:pt x="16827" y="2315"/>
                  <a:pt x="17000" y="2491"/>
                  <a:pt x="17000" y="2707"/>
                </a:cubicBezTo>
                <a:cubicBezTo>
                  <a:pt x="17000" y="2923"/>
                  <a:pt x="16827" y="3096"/>
                  <a:pt x="16611" y="3096"/>
                </a:cubicBezTo>
                <a:close/>
                <a:moveTo>
                  <a:pt x="21245" y="3096"/>
                </a:moveTo>
                <a:cubicBezTo>
                  <a:pt x="21028" y="3096"/>
                  <a:pt x="20851" y="2923"/>
                  <a:pt x="20851" y="2707"/>
                </a:cubicBezTo>
                <a:cubicBezTo>
                  <a:pt x="20851" y="2491"/>
                  <a:pt x="21028" y="2315"/>
                  <a:pt x="21245" y="2315"/>
                </a:cubicBezTo>
                <a:cubicBezTo>
                  <a:pt x="21404" y="2315"/>
                  <a:pt x="21538" y="2411"/>
                  <a:pt x="21600" y="2547"/>
                </a:cubicBezTo>
                <a:lnTo>
                  <a:pt x="21600" y="2868"/>
                </a:lnTo>
                <a:cubicBezTo>
                  <a:pt x="21538" y="3004"/>
                  <a:pt x="21404" y="3096"/>
                  <a:pt x="21245" y="3096"/>
                </a:cubicBezTo>
                <a:close/>
                <a:moveTo>
                  <a:pt x="18925" y="1939"/>
                </a:moveTo>
                <a:cubicBezTo>
                  <a:pt x="18709" y="1939"/>
                  <a:pt x="18536" y="1766"/>
                  <a:pt x="18536" y="1550"/>
                </a:cubicBezTo>
                <a:cubicBezTo>
                  <a:pt x="18536" y="1334"/>
                  <a:pt x="18709" y="1157"/>
                  <a:pt x="18925" y="1157"/>
                </a:cubicBezTo>
                <a:cubicBezTo>
                  <a:pt x="19142" y="1157"/>
                  <a:pt x="19319" y="1334"/>
                  <a:pt x="19319" y="1550"/>
                </a:cubicBezTo>
                <a:cubicBezTo>
                  <a:pt x="19319" y="1766"/>
                  <a:pt x="19142" y="1939"/>
                  <a:pt x="18925" y="1939"/>
                </a:cubicBezTo>
                <a:close/>
                <a:moveTo>
                  <a:pt x="21245" y="786"/>
                </a:moveTo>
                <a:cubicBezTo>
                  <a:pt x="21028" y="786"/>
                  <a:pt x="20851" y="609"/>
                  <a:pt x="20851" y="393"/>
                </a:cubicBezTo>
                <a:cubicBezTo>
                  <a:pt x="20851" y="177"/>
                  <a:pt x="21028" y="0"/>
                  <a:pt x="21245" y="0"/>
                </a:cubicBezTo>
                <a:cubicBezTo>
                  <a:pt x="21404" y="0"/>
                  <a:pt x="21538" y="97"/>
                  <a:pt x="21600" y="232"/>
                </a:cubicBezTo>
                <a:lnTo>
                  <a:pt x="21600" y="553"/>
                </a:lnTo>
                <a:cubicBezTo>
                  <a:pt x="21538" y="689"/>
                  <a:pt x="21404" y="786"/>
                  <a:pt x="21245" y="786"/>
                </a:cubicBezTo>
                <a:close/>
              </a:path>
            </a:pathLst>
          </a:custGeom>
          <a:solidFill>
            <a:srgbClr val="FFFFFF">
              <a:alpha val="31185"/>
            </a:srgbClr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marL="0" marR="0" lvl="0" indent="0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Freeform 4">
            <a:extLst>
              <a:ext uri="{FF2B5EF4-FFF2-40B4-BE49-F238E27FC236}">
                <a16:creationId xmlns:a16="http://schemas.microsoft.com/office/drawing/2014/main" id="{B234AC53-F14C-4D44-B923-6D4FC8DDA3FE}"/>
              </a:ext>
            </a:extLst>
          </p:cNvPr>
          <p:cNvSpPr/>
          <p:nvPr/>
        </p:nvSpPr>
        <p:spPr>
          <a:xfrm>
            <a:off x="22334141" y="4042171"/>
            <a:ext cx="1482726" cy="21907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26" y="0"/>
                </a:moveTo>
                <a:cubicBezTo>
                  <a:pt x="291" y="0"/>
                  <a:pt x="92" y="99"/>
                  <a:pt x="0" y="235"/>
                </a:cubicBezTo>
                <a:lnTo>
                  <a:pt x="0" y="556"/>
                </a:lnTo>
                <a:cubicBezTo>
                  <a:pt x="92" y="691"/>
                  <a:pt x="291" y="787"/>
                  <a:pt x="526" y="787"/>
                </a:cubicBezTo>
                <a:cubicBezTo>
                  <a:pt x="845" y="787"/>
                  <a:pt x="1104" y="611"/>
                  <a:pt x="1104" y="395"/>
                </a:cubicBezTo>
                <a:cubicBezTo>
                  <a:pt x="1104" y="179"/>
                  <a:pt x="845" y="0"/>
                  <a:pt x="526" y="0"/>
                </a:cubicBezTo>
                <a:close/>
                <a:moveTo>
                  <a:pt x="3943" y="1158"/>
                </a:moveTo>
                <a:cubicBezTo>
                  <a:pt x="3624" y="1158"/>
                  <a:pt x="3365" y="1337"/>
                  <a:pt x="3365" y="1553"/>
                </a:cubicBezTo>
                <a:cubicBezTo>
                  <a:pt x="3365" y="1769"/>
                  <a:pt x="3624" y="1941"/>
                  <a:pt x="3943" y="1941"/>
                </a:cubicBezTo>
                <a:cubicBezTo>
                  <a:pt x="4263" y="1941"/>
                  <a:pt x="4515" y="1769"/>
                  <a:pt x="4515" y="1553"/>
                </a:cubicBezTo>
                <a:cubicBezTo>
                  <a:pt x="4515" y="1337"/>
                  <a:pt x="4263" y="1158"/>
                  <a:pt x="3943" y="1158"/>
                </a:cubicBezTo>
                <a:close/>
                <a:moveTo>
                  <a:pt x="526" y="2317"/>
                </a:moveTo>
                <a:cubicBezTo>
                  <a:pt x="291" y="2317"/>
                  <a:pt x="92" y="2412"/>
                  <a:pt x="0" y="2547"/>
                </a:cubicBezTo>
                <a:lnTo>
                  <a:pt x="0" y="2868"/>
                </a:lnTo>
                <a:cubicBezTo>
                  <a:pt x="92" y="3004"/>
                  <a:pt x="291" y="3099"/>
                  <a:pt x="526" y="3099"/>
                </a:cubicBezTo>
                <a:cubicBezTo>
                  <a:pt x="845" y="3099"/>
                  <a:pt x="1104" y="2923"/>
                  <a:pt x="1104" y="2708"/>
                </a:cubicBezTo>
                <a:cubicBezTo>
                  <a:pt x="1104" y="2492"/>
                  <a:pt x="845" y="2317"/>
                  <a:pt x="526" y="2317"/>
                </a:cubicBezTo>
                <a:close/>
                <a:moveTo>
                  <a:pt x="7354" y="2317"/>
                </a:moveTo>
                <a:cubicBezTo>
                  <a:pt x="7035" y="2317"/>
                  <a:pt x="6782" y="2491"/>
                  <a:pt x="6782" y="2708"/>
                </a:cubicBezTo>
                <a:cubicBezTo>
                  <a:pt x="6782" y="2923"/>
                  <a:pt x="7035" y="3099"/>
                  <a:pt x="7354" y="3099"/>
                </a:cubicBezTo>
                <a:cubicBezTo>
                  <a:pt x="7674" y="3099"/>
                  <a:pt x="7938" y="2923"/>
                  <a:pt x="7938" y="2708"/>
                </a:cubicBezTo>
                <a:cubicBezTo>
                  <a:pt x="7938" y="2492"/>
                  <a:pt x="7673" y="2317"/>
                  <a:pt x="7354" y="2317"/>
                </a:cubicBezTo>
                <a:close/>
                <a:moveTo>
                  <a:pt x="3943" y="3475"/>
                </a:moveTo>
                <a:cubicBezTo>
                  <a:pt x="3624" y="3475"/>
                  <a:pt x="3365" y="3646"/>
                  <a:pt x="3365" y="3862"/>
                </a:cubicBezTo>
                <a:cubicBezTo>
                  <a:pt x="3365" y="4078"/>
                  <a:pt x="3624" y="4253"/>
                  <a:pt x="3943" y="4253"/>
                </a:cubicBezTo>
                <a:cubicBezTo>
                  <a:pt x="4263" y="4253"/>
                  <a:pt x="4515" y="4078"/>
                  <a:pt x="4515" y="3862"/>
                </a:cubicBezTo>
                <a:cubicBezTo>
                  <a:pt x="4515" y="3646"/>
                  <a:pt x="4263" y="3475"/>
                  <a:pt x="3943" y="3475"/>
                </a:cubicBezTo>
                <a:close/>
                <a:moveTo>
                  <a:pt x="10777" y="3475"/>
                </a:moveTo>
                <a:cubicBezTo>
                  <a:pt x="10457" y="3475"/>
                  <a:pt x="10193" y="3646"/>
                  <a:pt x="10193" y="3862"/>
                </a:cubicBezTo>
                <a:cubicBezTo>
                  <a:pt x="10193" y="4078"/>
                  <a:pt x="10457" y="4253"/>
                  <a:pt x="10777" y="4253"/>
                </a:cubicBezTo>
                <a:cubicBezTo>
                  <a:pt x="11096" y="4253"/>
                  <a:pt x="11349" y="4078"/>
                  <a:pt x="11349" y="3862"/>
                </a:cubicBezTo>
                <a:cubicBezTo>
                  <a:pt x="11349" y="3646"/>
                  <a:pt x="11096" y="3475"/>
                  <a:pt x="10777" y="3475"/>
                </a:cubicBezTo>
                <a:close/>
                <a:moveTo>
                  <a:pt x="526" y="4625"/>
                </a:moveTo>
                <a:cubicBezTo>
                  <a:pt x="291" y="4625"/>
                  <a:pt x="92" y="4725"/>
                  <a:pt x="0" y="4860"/>
                </a:cubicBezTo>
                <a:lnTo>
                  <a:pt x="0" y="5181"/>
                </a:lnTo>
                <a:cubicBezTo>
                  <a:pt x="92" y="5317"/>
                  <a:pt x="291" y="5412"/>
                  <a:pt x="526" y="5412"/>
                </a:cubicBezTo>
                <a:cubicBezTo>
                  <a:pt x="845" y="5412"/>
                  <a:pt x="1104" y="5236"/>
                  <a:pt x="1104" y="5020"/>
                </a:cubicBezTo>
                <a:cubicBezTo>
                  <a:pt x="1104" y="4804"/>
                  <a:pt x="845" y="4625"/>
                  <a:pt x="526" y="4625"/>
                </a:cubicBezTo>
                <a:close/>
                <a:moveTo>
                  <a:pt x="7354" y="4625"/>
                </a:moveTo>
                <a:cubicBezTo>
                  <a:pt x="7035" y="4625"/>
                  <a:pt x="6782" y="4804"/>
                  <a:pt x="6782" y="5020"/>
                </a:cubicBezTo>
                <a:cubicBezTo>
                  <a:pt x="6782" y="5236"/>
                  <a:pt x="7035" y="5412"/>
                  <a:pt x="7354" y="5412"/>
                </a:cubicBezTo>
                <a:cubicBezTo>
                  <a:pt x="7674" y="5412"/>
                  <a:pt x="7938" y="5236"/>
                  <a:pt x="7938" y="5020"/>
                </a:cubicBezTo>
                <a:cubicBezTo>
                  <a:pt x="7938" y="4804"/>
                  <a:pt x="7673" y="4625"/>
                  <a:pt x="7354" y="4625"/>
                </a:cubicBezTo>
                <a:close/>
                <a:moveTo>
                  <a:pt x="14188" y="4625"/>
                </a:moveTo>
                <a:cubicBezTo>
                  <a:pt x="13869" y="4625"/>
                  <a:pt x="13616" y="4804"/>
                  <a:pt x="13616" y="5020"/>
                </a:cubicBezTo>
                <a:cubicBezTo>
                  <a:pt x="13616" y="5236"/>
                  <a:pt x="13869" y="5412"/>
                  <a:pt x="14188" y="5412"/>
                </a:cubicBezTo>
                <a:cubicBezTo>
                  <a:pt x="14508" y="5412"/>
                  <a:pt x="14766" y="5236"/>
                  <a:pt x="14766" y="5020"/>
                </a:cubicBezTo>
                <a:cubicBezTo>
                  <a:pt x="14766" y="4804"/>
                  <a:pt x="14508" y="4625"/>
                  <a:pt x="14188" y="4625"/>
                </a:cubicBezTo>
                <a:close/>
                <a:moveTo>
                  <a:pt x="3943" y="5783"/>
                </a:moveTo>
                <a:cubicBezTo>
                  <a:pt x="3624" y="5783"/>
                  <a:pt x="3365" y="5959"/>
                  <a:pt x="3365" y="6175"/>
                </a:cubicBezTo>
                <a:cubicBezTo>
                  <a:pt x="3365" y="6391"/>
                  <a:pt x="3624" y="6566"/>
                  <a:pt x="3943" y="6566"/>
                </a:cubicBezTo>
                <a:cubicBezTo>
                  <a:pt x="4263" y="6566"/>
                  <a:pt x="4515" y="6391"/>
                  <a:pt x="4515" y="6175"/>
                </a:cubicBezTo>
                <a:cubicBezTo>
                  <a:pt x="4515" y="5959"/>
                  <a:pt x="4263" y="5783"/>
                  <a:pt x="3943" y="5783"/>
                </a:cubicBezTo>
                <a:close/>
                <a:moveTo>
                  <a:pt x="10777" y="5783"/>
                </a:moveTo>
                <a:cubicBezTo>
                  <a:pt x="10457" y="5783"/>
                  <a:pt x="10193" y="5959"/>
                  <a:pt x="10193" y="6175"/>
                </a:cubicBezTo>
                <a:cubicBezTo>
                  <a:pt x="10193" y="6391"/>
                  <a:pt x="10457" y="6566"/>
                  <a:pt x="10777" y="6566"/>
                </a:cubicBezTo>
                <a:cubicBezTo>
                  <a:pt x="11096" y="6566"/>
                  <a:pt x="11349" y="6391"/>
                  <a:pt x="11349" y="6175"/>
                </a:cubicBezTo>
                <a:cubicBezTo>
                  <a:pt x="11349" y="5959"/>
                  <a:pt x="11096" y="5783"/>
                  <a:pt x="10777" y="5783"/>
                </a:cubicBezTo>
                <a:close/>
                <a:moveTo>
                  <a:pt x="17605" y="5783"/>
                </a:moveTo>
                <a:cubicBezTo>
                  <a:pt x="17285" y="5783"/>
                  <a:pt x="17027" y="5959"/>
                  <a:pt x="17027" y="6175"/>
                </a:cubicBezTo>
                <a:cubicBezTo>
                  <a:pt x="17027" y="6391"/>
                  <a:pt x="17285" y="6566"/>
                  <a:pt x="17605" y="6566"/>
                </a:cubicBezTo>
                <a:cubicBezTo>
                  <a:pt x="17924" y="6566"/>
                  <a:pt x="18183" y="6391"/>
                  <a:pt x="18183" y="6175"/>
                </a:cubicBezTo>
                <a:cubicBezTo>
                  <a:pt x="18183" y="5959"/>
                  <a:pt x="17924" y="5783"/>
                  <a:pt x="17605" y="5783"/>
                </a:cubicBezTo>
                <a:close/>
                <a:moveTo>
                  <a:pt x="526" y="6942"/>
                </a:moveTo>
                <a:cubicBezTo>
                  <a:pt x="291" y="6942"/>
                  <a:pt x="92" y="7037"/>
                  <a:pt x="0" y="7173"/>
                </a:cubicBezTo>
                <a:lnTo>
                  <a:pt x="0" y="7493"/>
                </a:lnTo>
                <a:cubicBezTo>
                  <a:pt x="92" y="7629"/>
                  <a:pt x="291" y="7720"/>
                  <a:pt x="526" y="7720"/>
                </a:cubicBezTo>
                <a:cubicBezTo>
                  <a:pt x="845" y="7720"/>
                  <a:pt x="1104" y="7549"/>
                  <a:pt x="1104" y="7333"/>
                </a:cubicBezTo>
                <a:cubicBezTo>
                  <a:pt x="1104" y="7117"/>
                  <a:pt x="845" y="6942"/>
                  <a:pt x="526" y="6942"/>
                </a:cubicBezTo>
                <a:close/>
                <a:moveTo>
                  <a:pt x="7354" y="6942"/>
                </a:moveTo>
                <a:cubicBezTo>
                  <a:pt x="7035" y="6942"/>
                  <a:pt x="6782" y="7117"/>
                  <a:pt x="6782" y="7333"/>
                </a:cubicBezTo>
                <a:cubicBezTo>
                  <a:pt x="6782" y="7549"/>
                  <a:pt x="7035" y="7720"/>
                  <a:pt x="7354" y="7720"/>
                </a:cubicBezTo>
                <a:cubicBezTo>
                  <a:pt x="7674" y="7720"/>
                  <a:pt x="7938" y="7549"/>
                  <a:pt x="7938" y="7333"/>
                </a:cubicBezTo>
                <a:cubicBezTo>
                  <a:pt x="7938" y="7117"/>
                  <a:pt x="7673" y="6942"/>
                  <a:pt x="7354" y="6942"/>
                </a:cubicBezTo>
                <a:close/>
                <a:moveTo>
                  <a:pt x="14188" y="6942"/>
                </a:moveTo>
                <a:cubicBezTo>
                  <a:pt x="13869" y="6942"/>
                  <a:pt x="13616" y="7117"/>
                  <a:pt x="13616" y="7333"/>
                </a:cubicBezTo>
                <a:cubicBezTo>
                  <a:pt x="13616" y="7549"/>
                  <a:pt x="13869" y="7720"/>
                  <a:pt x="14188" y="7720"/>
                </a:cubicBezTo>
                <a:cubicBezTo>
                  <a:pt x="14508" y="7720"/>
                  <a:pt x="14766" y="7549"/>
                  <a:pt x="14766" y="7333"/>
                </a:cubicBezTo>
                <a:cubicBezTo>
                  <a:pt x="14766" y="7117"/>
                  <a:pt x="14508" y="6942"/>
                  <a:pt x="14188" y="6942"/>
                </a:cubicBezTo>
                <a:close/>
                <a:moveTo>
                  <a:pt x="21022" y="6942"/>
                </a:moveTo>
                <a:cubicBezTo>
                  <a:pt x="20702" y="6942"/>
                  <a:pt x="20444" y="7117"/>
                  <a:pt x="20444" y="7333"/>
                </a:cubicBezTo>
                <a:cubicBezTo>
                  <a:pt x="20444" y="7549"/>
                  <a:pt x="20702" y="7720"/>
                  <a:pt x="21022" y="7720"/>
                </a:cubicBezTo>
                <a:cubicBezTo>
                  <a:pt x="21341" y="7720"/>
                  <a:pt x="21600" y="7549"/>
                  <a:pt x="21600" y="7333"/>
                </a:cubicBezTo>
                <a:cubicBezTo>
                  <a:pt x="21600" y="7117"/>
                  <a:pt x="21341" y="6942"/>
                  <a:pt x="21022" y="6942"/>
                </a:cubicBezTo>
                <a:close/>
                <a:moveTo>
                  <a:pt x="3943" y="8096"/>
                </a:moveTo>
                <a:cubicBezTo>
                  <a:pt x="3624" y="8096"/>
                  <a:pt x="3365" y="8271"/>
                  <a:pt x="3365" y="8487"/>
                </a:cubicBezTo>
                <a:cubicBezTo>
                  <a:pt x="3365" y="8704"/>
                  <a:pt x="3624" y="8879"/>
                  <a:pt x="3943" y="8879"/>
                </a:cubicBezTo>
                <a:cubicBezTo>
                  <a:pt x="4263" y="8879"/>
                  <a:pt x="4515" y="8704"/>
                  <a:pt x="4515" y="8487"/>
                </a:cubicBezTo>
                <a:cubicBezTo>
                  <a:pt x="4515" y="8271"/>
                  <a:pt x="4263" y="8096"/>
                  <a:pt x="3943" y="8096"/>
                </a:cubicBezTo>
                <a:close/>
                <a:moveTo>
                  <a:pt x="10777" y="8096"/>
                </a:moveTo>
                <a:cubicBezTo>
                  <a:pt x="10457" y="8096"/>
                  <a:pt x="10193" y="8271"/>
                  <a:pt x="10193" y="8487"/>
                </a:cubicBezTo>
                <a:cubicBezTo>
                  <a:pt x="10193" y="8704"/>
                  <a:pt x="10457" y="8879"/>
                  <a:pt x="10777" y="8879"/>
                </a:cubicBezTo>
                <a:cubicBezTo>
                  <a:pt x="11096" y="8879"/>
                  <a:pt x="11349" y="8704"/>
                  <a:pt x="11349" y="8487"/>
                </a:cubicBezTo>
                <a:cubicBezTo>
                  <a:pt x="11349" y="8271"/>
                  <a:pt x="11096" y="8096"/>
                  <a:pt x="10777" y="8096"/>
                </a:cubicBezTo>
                <a:close/>
                <a:moveTo>
                  <a:pt x="17605" y="8096"/>
                </a:moveTo>
                <a:cubicBezTo>
                  <a:pt x="17285" y="8096"/>
                  <a:pt x="17027" y="8271"/>
                  <a:pt x="17027" y="8487"/>
                </a:cubicBezTo>
                <a:cubicBezTo>
                  <a:pt x="17027" y="8704"/>
                  <a:pt x="17285" y="8879"/>
                  <a:pt x="17605" y="8879"/>
                </a:cubicBezTo>
                <a:cubicBezTo>
                  <a:pt x="17924" y="8879"/>
                  <a:pt x="18183" y="8704"/>
                  <a:pt x="18183" y="8487"/>
                </a:cubicBezTo>
                <a:cubicBezTo>
                  <a:pt x="18183" y="8271"/>
                  <a:pt x="17924" y="8096"/>
                  <a:pt x="17605" y="8096"/>
                </a:cubicBezTo>
                <a:close/>
                <a:moveTo>
                  <a:pt x="526" y="9254"/>
                </a:moveTo>
                <a:cubicBezTo>
                  <a:pt x="291" y="9254"/>
                  <a:pt x="92" y="9345"/>
                  <a:pt x="0" y="9481"/>
                </a:cubicBezTo>
                <a:lnTo>
                  <a:pt x="0" y="9802"/>
                </a:lnTo>
                <a:cubicBezTo>
                  <a:pt x="92" y="9938"/>
                  <a:pt x="291" y="10037"/>
                  <a:pt x="526" y="10037"/>
                </a:cubicBezTo>
                <a:cubicBezTo>
                  <a:pt x="845" y="10037"/>
                  <a:pt x="1104" y="9858"/>
                  <a:pt x="1104" y="9642"/>
                </a:cubicBezTo>
                <a:cubicBezTo>
                  <a:pt x="1104" y="9426"/>
                  <a:pt x="845" y="9254"/>
                  <a:pt x="526" y="9254"/>
                </a:cubicBezTo>
                <a:close/>
                <a:moveTo>
                  <a:pt x="7354" y="9254"/>
                </a:moveTo>
                <a:cubicBezTo>
                  <a:pt x="7035" y="9254"/>
                  <a:pt x="6782" y="9426"/>
                  <a:pt x="6782" y="9642"/>
                </a:cubicBezTo>
                <a:cubicBezTo>
                  <a:pt x="6782" y="9858"/>
                  <a:pt x="7035" y="10037"/>
                  <a:pt x="7354" y="10037"/>
                </a:cubicBezTo>
                <a:cubicBezTo>
                  <a:pt x="7674" y="10037"/>
                  <a:pt x="7938" y="9858"/>
                  <a:pt x="7938" y="9642"/>
                </a:cubicBezTo>
                <a:cubicBezTo>
                  <a:pt x="7938" y="9426"/>
                  <a:pt x="7673" y="9254"/>
                  <a:pt x="7354" y="9254"/>
                </a:cubicBezTo>
                <a:close/>
                <a:moveTo>
                  <a:pt x="14188" y="9254"/>
                </a:moveTo>
                <a:cubicBezTo>
                  <a:pt x="13869" y="9254"/>
                  <a:pt x="13616" y="9426"/>
                  <a:pt x="13616" y="9642"/>
                </a:cubicBezTo>
                <a:cubicBezTo>
                  <a:pt x="13616" y="9858"/>
                  <a:pt x="13869" y="10037"/>
                  <a:pt x="14188" y="10037"/>
                </a:cubicBezTo>
                <a:cubicBezTo>
                  <a:pt x="14508" y="10037"/>
                  <a:pt x="14766" y="9858"/>
                  <a:pt x="14766" y="9642"/>
                </a:cubicBezTo>
                <a:cubicBezTo>
                  <a:pt x="14766" y="9426"/>
                  <a:pt x="14508" y="9254"/>
                  <a:pt x="14188" y="9254"/>
                </a:cubicBezTo>
                <a:close/>
                <a:moveTo>
                  <a:pt x="21022" y="9254"/>
                </a:moveTo>
                <a:cubicBezTo>
                  <a:pt x="20702" y="9254"/>
                  <a:pt x="20444" y="9426"/>
                  <a:pt x="20444" y="9642"/>
                </a:cubicBezTo>
                <a:cubicBezTo>
                  <a:pt x="20444" y="9858"/>
                  <a:pt x="20702" y="10037"/>
                  <a:pt x="21022" y="10037"/>
                </a:cubicBezTo>
                <a:cubicBezTo>
                  <a:pt x="21341" y="10037"/>
                  <a:pt x="21600" y="9858"/>
                  <a:pt x="21600" y="9642"/>
                </a:cubicBezTo>
                <a:cubicBezTo>
                  <a:pt x="21600" y="9426"/>
                  <a:pt x="21341" y="9254"/>
                  <a:pt x="21022" y="9254"/>
                </a:cubicBezTo>
                <a:close/>
                <a:moveTo>
                  <a:pt x="3943" y="10409"/>
                </a:moveTo>
                <a:cubicBezTo>
                  <a:pt x="3624" y="10409"/>
                  <a:pt x="3365" y="10584"/>
                  <a:pt x="3365" y="10800"/>
                </a:cubicBezTo>
                <a:cubicBezTo>
                  <a:pt x="3365" y="11016"/>
                  <a:pt x="3624" y="11191"/>
                  <a:pt x="3943" y="11191"/>
                </a:cubicBezTo>
                <a:cubicBezTo>
                  <a:pt x="4263" y="11191"/>
                  <a:pt x="4515" y="11016"/>
                  <a:pt x="4515" y="10800"/>
                </a:cubicBezTo>
                <a:cubicBezTo>
                  <a:pt x="4515" y="10584"/>
                  <a:pt x="4263" y="10409"/>
                  <a:pt x="3943" y="10409"/>
                </a:cubicBezTo>
                <a:close/>
                <a:moveTo>
                  <a:pt x="10777" y="10409"/>
                </a:moveTo>
                <a:cubicBezTo>
                  <a:pt x="10457" y="10409"/>
                  <a:pt x="10193" y="10584"/>
                  <a:pt x="10193" y="10800"/>
                </a:cubicBezTo>
                <a:cubicBezTo>
                  <a:pt x="10193" y="11016"/>
                  <a:pt x="10457" y="11191"/>
                  <a:pt x="10777" y="11191"/>
                </a:cubicBezTo>
                <a:cubicBezTo>
                  <a:pt x="11096" y="11191"/>
                  <a:pt x="11349" y="11016"/>
                  <a:pt x="11349" y="10800"/>
                </a:cubicBezTo>
                <a:cubicBezTo>
                  <a:pt x="11349" y="10584"/>
                  <a:pt x="11096" y="10409"/>
                  <a:pt x="10777" y="10409"/>
                </a:cubicBezTo>
                <a:close/>
                <a:moveTo>
                  <a:pt x="17605" y="10409"/>
                </a:moveTo>
                <a:cubicBezTo>
                  <a:pt x="17285" y="10409"/>
                  <a:pt x="17027" y="10584"/>
                  <a:pt x="17027" y="10800"/>
                </a:cubicBezTo>
                <a:cubicBezTo>
                  <a:pt x="17027" y="11016"/>
                  <a:pt x="17285" y="11191"/>
                  <a:pt x="17605" y="11191"/>
                </a:cubicBezTo>
                <a:cubicBezTo>
                  <a:pt x="17924" y="11191"/>
                  <a:pt x="18183" y="11016"/>
                  <a:pt x="18183" y="10800"/>
                </a:cubicBezTo>
                <a:cubicBezTo>
                  <a:pt x="18183" y="10584"/>
                  <a:pt x="17924" y="10409"/>
                  <a:pt x="17605" y="10409"/>
                </a:cubicBezTo>
                <a:close/>
                <a:moveTo>
                  <a:pt x="526" y="11563"/>
                </a:moveTo>
                <a:cubicBezTo>
                  <a:pt x="291" y="11563"/>
                  <a:pt x="92" y="11662"/>
                  <a:pt x="0" y="11798"/>
                </a:cubicBezTo>
                <a:lnTo>
                  <a:pt x="0" y="12119"/>
                </a:lnTo>
                <a:cubicBezTo>
                  <a:pt x="92" y="12255"/>
                  <a:pt x="291" y="12346"/>
                  <a:pt x="526" y="12346"/>
                </a:cubicBezTo>
                <a:cubicBezTo>
                  <a:pt x="845" y="12346"/>
                  <a:pt x="1104" y="12175"/>
                  <a:pt x="1104" y="11958"/>
                </a:cubicBezTo>
                <a:cubicBezTo>
                  <a:pt x="1104" y="11742"/>
                  <a:pt x="845" y="11563"/>
                  <a:pt x="526" y="11563"/>
                </a:cubicBezTo>
                <a:close/>
                <a:moveTo>
                  <a:pt x="7354" y="11563"/>
                </a:moveTo>
                <a:cubicBezTo>
                  <a:pt x="7035" y="11563"/>
                  <a:pt x="6782" y="11742"/>
                  <a:pt x="6782" y="11958"/>
                </a:cubicBezTo>
                <a:cubicBezTo>
                  <a:pt x="6782" y="12175"/>
                  <a:pt x="7035" y="12346"/>
                  <a:pt x="7354" y="12346"/>
                </a:cubicBezTo>
                <a:cubicBezTo>
                  <a:pt x="7674" y="12346"/>
                  <a:pt x="7938" y="12175"/>
                  <a:pt x="7938" y="11958"/>
                </a:cubicBezTo>
                <a:cubicBezTo>
                  <a:pt x="7938" y="11742"/>
                  <a:pt x="7673" y="11563"/>
                  <a:pt x="7354" y="11563"/>
                </a:cubicBezTo>
                <a:close/>
                <a:moveTo>
                  <a:pt x="14188" y="11563"/>
                </a:moveTo>
                <a:cubicBezTo>
                  <a:pt x="13869" y="11563"/>
                  <a:pt x="13616" y="11742"/>
                  <a:pt x="13616" y="11958"/>
                </a:cubicBezTo>
                <a:cubicBezTo>
                  <a:pt x="13616" y="12175"/>
                  <a:pt x="13869" y="12346"/>
                  <a:pt x="14188" y="12346"/>
                </a:cubicBezTo>
                <a:cubicBezTo>
                  <a:pt x="14508" y="12346"/>
                  <a:pt x="14766" y="12175"/>
                  <a:pt x="14766" y="11958"/>
                </a:cubicBezTo>
                <a:cubicBezTo>
                  <a:pt x="14766" y="11742"/>
                  <a:pt x="14508" y="11563"/>
                  <a:pt x="14188" y="11563"/>
                </a:cubicBezTo>
                <a:close/>
                <a:moveTo>
                  <a:pt x="21022" y="11563"/>
                </a:moveTo>
                <a:cubicBezTo>
                  <a:pt x="20702" y="11563"/>
                  <a:pt x="20444" y="11742"/>
                  <a:pt x="20444" y="11958"/>
                </a:cubicBezTo>
                <a:cubicBezTo>
                  <a:pt x="20444" y="12175"/>
                  <a:pt x="20702" y="12346"/>
                  <a:pt x="21022" y="12346"/>
                </a:cubicBezTo>
                <a:cubicBezTo>
                  <a:pt x="21341" y="12346"/>
                  <a:pt x="21600" y="12175"/>
                  <a:pt x="21600" y="11958"/>
                </a:cubicBezTo>
                <a:cubicBezTo>
                  <a:pt x="21600" y="11742"/>
                  <a:pt x="21341" y="11563"/>
                  <a:pt x="21022" y="11563"/>
                </a:cubicBezTo>
                <a:close/>
                <a:moveTo>
                  <a:pt x="3943" y="12721"/>
                </a:moveTo>
                <a:cubicBezTo>
                  <a:pt x="3624" y="12721"/>
                  <a:pt x="3365" y="12892"/>
                  <a:pt x="3365" y="13109"/>
                </a:cubicBezTo>
                <a:cubicBezTo>
                  <a:pt x="3365" y="13325"/>
                  <a:pt x="3624" y="13504"/>
                  <a:pt x="3943" y="13504"/>
                </a:cubicBezTo>
                <a:cubicBezTo>
                  <a:pt x="4263" y="13504"/>
                  <a:pt x="4515" y="13325"/>
                  <a:pt x="4515" y="13109"/>
                </a:cubicBezTo>
                <a:cubicBezTo>
                  <a:pt x="4515" y="12892"/>
                  <a:pt x="4263" y="12721"/>
                  <a:pt x="3943" y="12721"/>
                </a:cubicBezTo>
                <a:close/>
                <a:moveTo>
                  <a:pt x="10777" y="12721"/>
                </a:moveTo>
                <a:cubicBezTo>
                  <a:pt x="10457" y="12721"/>
                  <a:pt x="10193" y="12892"/>
                  <a:pt x="10193" y="13109"/>
                </a:cubicBezTo>
                <a:cubicBezTo>
                  <a:pt x="10193" y="13325"/>
                  <a:pt x="10457" y="13504"/>
                  <a:pt x="10777" y="13504"/>
                </a:cubicBezTo>
                <a:cubicBezTo>
                  <a:pt x="11096" y="13504"/>
                  <a:pt x="11349" y="13325"/>
                  <a:pt x="11349" y="13109"/>
                </a:cubicBezTo>
                <a:cubicBezTo>
                  <a:pt x="11349" y="12892"/>
                  <a:pt x="11096" y="12721"/>
                  <a:pt x="10777" y="12721"/>
                </a:cubicBezTo>
                <a:close/>
                <a:moveTo>
                  <a:pt x="17605" y="12721"/>
                </a:moveTo>
                <a:cubicBezTo>
                  <a:pt x="17285" y="12721"/>
                  <a:pt x="17027" y="12892"/>
                  <a:pt x="17027" y="13109"/>
                </a:cubicBezTo>
                <a:cubicBezTo>
                  <a:pt x="17027" y="13325"/>
                  <a:pt x="17285" y="13504"/>
                  <a:pt x="17605" y="13504"/>
                </a:cubicBezTo>
                <a:cubicBezTo>
                  <a:pt x="17924" y="13504"/>
                  <a:pt x="18183" y="13325"/>
                  <a:pt x="18183" y="13109"/>
                </a:cubicBezTo>
                <a:cubicBezTo>
                  <a:pt x="18183" y="12892"/>
                  <a:pt x="17924" y="12721"/>
                  <a:pt x="17605" y="12721"/>
                </a:cubicBezTo>
                <a:close/>
                <a:moveTo>
                  <a:pt x="526" y="13880"/>
                </a:moveTo>
                <a:cubicBezTo>
                  <a:pt x="291" y="13880"/>
                  <a:pt x="92" y="13971"/>
                  <a:pt x="0" y="14107"/>
                </a:cubicBezTo>
                <a:lnTo>
                  <a:pt x="0" y="14427"/>
                </a:lnTo>
                <a:cubicBezTo>
                  <a:pt x="92" y="14563"/>
                  <a:pt x="291" y="14658"/>
                  <a:pt x="526" y="14658"/>
                </a:cubicBezTo>
                <a:cubicBezTo>
                  <a:pt x="845" y="14658"/>
                  <a:pt x="1104" y="14483"/>
                  <a:pt x="1104" y="14267"/>
                </a:cubicBezTo>
                <a:cubicBezTo>
                  <a:pt x="1104" y="14051"/>
                  <a:pt x="845" y="13880"/>
                  <a:pt x="526" y="13880"/>
                </a:cubicBezTo>
                <a:close/>
                <a:moveTo>
                  <a:pt x="7354" y="13880"/>
                </a:moveTo>
                <a:cubicBezTo>
                  <a:pt x="7035" y="13880"/>
                  <a:pt x="6782" y="14051"/>
                  <a:pt x="6782" y="14267"/>
                </a:cubicBezTo>
                <a:cubicBezTo>
                  <a:pt x="6782" y="14483"/>
                  <a:pt x="7035" y="14658"/>
                  <a:pt x="7354" y="14658"/>
                </a:cubicBezTo>
                <a:cubicBezTo>
                  <a:pt x="7674" y="14658"/>
                  <a:pt x="7938" y="14483"/>
                  <a:pt x="7938" y="14267"/>
                </a:cubicBezTo>
                <a:cubicBezTo>
                  <a:pt x="7938" y="14051"/>
                  <a:pt x="7673" y="13880"/>
                  <a:pt x="7354" y="13880"/>
                </a:cubicBezTo>
                <a:close/>
                <a:moveTo>
                  <a:pt x="14188" y="13880"/>
                </a:moveTo>
                <a:cubicBezTo>
                  <a:pt x="13869" y="13880"/>
                  <a:pt x="13616" y="14051"/>
                  <a:pt x="13616" y="14267"/>
                </a:cubicBezTo>
                <a:cubicBezTo>
                  <a:pt x="13616" y="14483"/>
                  <a:pt x="13869" y="14658"/>
                  <a:pt x="14188" y="14658"/>
                </a:cubicBezTo>
                <a:cubicBezTo>
                  <a:pt x="14508" y="14658"/>
                  <a:pt x="14766" y="14483"/>
                  <a:pt x="14766" y="14267"/>
                </a:cubicBezTo>
                <a:cubicBezTo>
                  <a:pt x="14766" y="14051"/>
                  <a:pt x="14508" y="13880"/>
                  <a:pt x="14188" y="13880"/>
                </a:cubicBezTo>
                <a:close/>
                <a:moveTo>
                  <a:pt x="21022" y="13880"/>
                </a:moveTo>
                <a:cubicBezTo>
                  <a:pt x="20702" y="13880"/>
                  <a:pt x="20444" y="14051"/>
                  <a:pt x="20444" y="14267"/>
                </a:cubicBezTo>
                <a:cubicBezTo>
                  <a:pt x="20444" y="14483"/>
                  <a:pt x="20702" y="14658"/>
                  <a:pt x="21022" y="14658"/>
                </a:cubicBezTo>
                <a:cubicBezTo>
                  <a:pt x="21341" y="14658"/>
                  <a:pt x="21600" y="14483"/>
                  <a:pt x="21600" y="14267"/>
                </a:cubicBezTo>
                <a:cubicBezTo>
                  <a:pt x="21600" y="14051"/>
                  <a:pt x="21341" y="13880"/>
                  <a:pt x="21022" y="13880"/>
                </a:cubicBezTo>
                <a:close/>
                <a:moveTo>
                  <a:pt x="3943" y="15034"/>
                </a:moveTo>
                <a:cubicBezTo>
                  <a:pt x="3624" y="15034"/>
                  <a:pt x="3365" y="15209"/>
                  <a:pt x="3365" y="15425"/>
                </a:cubicBezTo>
                <a:cubicBezTo>
                  <a:pt x="3365" y="15641"/>
                  <a:pt x="3624" y="15817"/>
                  <a:pt x="3943" y="15817"/>
                </a:cubicBezTo>
                <a:cubicBezTo>
                  <a:pt x="4263" y="15817"/>
                  <a:pt x="4515" y="15641"/>
                  <a:pt x="4515" y="15425"/>
                </a:cubicBezTo>
                <a:cubicBezTo>
                  <a:pt x="4515" y="15209"/>
                  <a:pt x="4263" y="15034"/>
                  <a:pt x="3943" y="15034"/>
                </a:cubicBezTo>
                <a:close/>
                <a:moveTo>
                  <a:pt x="10777" y="15034"/>
                </a:moveTo>
                <a:cubicBezTo>
                  <a:pt x="10457" y="15034"/>
                  <a:pt x="10193" y="15209"/>
                  <a:pt x="10193" y="15425"/>
                </a:cubicBezTo>
                <a:cubicBezTo>
                  <a:pt x="10193" y="15641"/>
                  <a:pt x="10457" y="15817"/>
                  <a:pt x="10777" y="15817"/>
                </a:cubicBezTo>
                <a:cubicBezTo>
                  <a:pt x="11096" y="15817"/>
                  <a:pt x="11349" y="15641"/>
                  <a:pt x="11349" y="15425"/>
                </a:cubicBezTo>
                <a:cubicBezTo>
                  <a:pt x="11349" y="15209"/>
                  <a:pt x="11096" y="15034"/>
                  <a:pt x="10777" y="15034"/>
                </a:cubicBezTo>
                <a:close/>
                <a:moveTo>
                  <a:pt x="17605" y="15034"/>
                </a:moveTo>
                <a:cubicBezTo>
                  <a:pt x="17285" y="15034"/>
                  <a:pt x="17027" y="15209"/>
                  <a:pt x="17027" y="15425"/>
                </a:cubicBezTo>
                <a:cubicBezTo>
                  <a:pt x="17027" y="15641"/>
                  <a:pt x="17285" y="15817"/>
                  <a:pt x="17605" y="15817"/>
                </a:cubicBezTo>
                <a:cubicBezTo>
                  <a:pt x="17924" y="15817"/>
                  <a:pt x="18183" y="15641"/>
                  <a:pt x="18183" y="15425"/>
                </a:cubicBezTo>
                <a:cubicBezTo>
                  <a:pt x="18183" y="15209"/>
                  <a:pt x="17924" y="15034"/>
                  <a:pt x="17605" y="15034"/>
                </a:cubicBezTo>
                <a:close/>
                <a:moveTo>
                  <a:pt x="526" y="16188"/>
                </a:moveTo>
                <a:cubicBezTo>
                  <a:pt x="291" y="16188"/>
                  <a:pt x="92" y="16283"/>
                  <a:pt x="0" y="16419"/>
                </a:cubicBezTo>
                <a:lnTo>
                  <a:pt x="0" y="16740"/>
                </a:lnTo>
                <a:cubicBezTo>
                  <a:pt x="92" y="16875"/>
                  <a:pt x="291" y="16975"/>
                  <a:pt x="526" y="16975"/>
                </a:cubicBezTo>
                <a:cubicBezTo>
                  <a:pt x="845" y="16975"/>
                  <a:pt x="1104" y="16796"/>
                  <a:pt x="1104" y="16580"/>
                </a:cubicBezTo>
                <a:cubicBezTo>
                  <a:pt x="1104" y="16364"/>
                  <a:pt x="845" y="16188"/>
                  <a:pt x="526" y="16188"/>
                </a:cubicBezTo>
                <a:close/>
                <a:moveTo>
                  <a:pt x="7354" y="16188"/>
                </a:moveTo>
                <a:cubicBezTo>
                  <a:pt x="7035" y="16188"/>
                  <a:pt x="6782" y="16364"/>
                  <a:pt x="6782" y="16580"/>
                </a:cubicBezTo>
                <a:cubicBezTo>
                  <a:pt x="6782" y="16796"/>
                  <a:pt x="7035" y="16971"/>
                  <a:pt x="7354" y="16971"/>
                </a:cubicBezTo>
                <a:cubicBezTo>
                  <a:pt x="7674" y="16971"/>
                  <a:pt x="7938" y="16796"/>
                  <a:pt x="7938" y="16580"/>
                </a:cubicBezTo>
                <a:cubicBezTo>
                  <a:pt x="7938" y="16364"/>
                  <a:pt x="7673" y="16188"/>
                  <a:pt x="7354" y="16188"/>
                </a:cubicBezTo>
                <a:close/>
                <a:moveTo>
                  <a:pt x="14188" y="16188"/>
                </a:moveTo>
                <a:cubicBezTo>
                  <a:pt x="13869" y="16188"/>
                  <a:pt x="13616" y="16364"/>
                  <a:pt x="13616" y="16580"/>
                </a:cubicBezTo>
                <a:cubicBezTo>
                  <a:pt x="13616" y="16796"/>
                  <a:pt x="13869" y="16971"/>
                  <a:pt x="14188" y="16971"/>
                </a:cubicBezTo>
                <a:cubicBezTo>
                  <a:pt x="14508" y="16971"/>
                  <a:pt x="14766" y="16796"/>
                  <a:pt x="14766" y="16580"/>
                </a:cubicBezTo>
                <a:cubicBezTo>
                  <a:pt x="14766" y="16364"/>
                  <a:pt x="14508" y="16188"/>
                  <a:pt x="14188" y="16188"/>
                </a:cubicBezTo>
                <a:close/>
                <a:moveTo>
                  <a:pt x="3943" y="17347"/>
                </a:moveTo>
                <a:cubicBezTo>
                  <a:pt x="3624" y="17347"/>
                  <a:pt x="3365" y="17518"/>
                  <a:pt x="3365" y="17734"/>
                </a:cubicBezTo>
                <a:cubicBezTo>
                  <a:pt x="3365" y="17950"/>
                  <a:pt x="3624" y="18125"/>
                  <a:pt x="3943" y="18125"/>
                </a:cubicBezTo>
                <a:cubicBezTo>
                  <a:pt x="4263" y="18125"/>
                  <a:pt x="4515" y="17950"/>
                  <a:pt x="4515" y="17734"/>
                </a:cubicBezTo>
                <a:cubicBezTo>
                  <a:pt x="4515" y="17518"/>
                  <a:pt x="4263" y="17347"/>
                  <a:pt x="3943" y="17347"/>
                </a:cubicBezTo>
                <a:close/>
                <a:moveTo>
                  <a:pt x="10777" y="17347"/>
                </a:moveTo>
                <a:cubicBezTo>
                  <a:pt x="10457" y="17347"/>
                  <a:pt x="10193" y="17518"/>
                  <a:pt x="10193" y="17734"/>
                </a:cubicBezTo>
                <a:cubicBezTo>
                  <a:pt x="10193" y="17950"/>
                  <a:pt x="10457" y="18125"/>
                  <a:pt x="10777" y="18125"/>
                </a:cubicBezTo>
                <a:cubicBezTo>
                  <a:pt x="11096" y="18125"/>
                  <a:pt x="11349" y="17950"/>
                  <a:pt x="11349" y="17734"/>
                </a:cubicBezTo>
                <a:cubicBezTo>
                  <a:pt x="11349" y="17518"/>
                  <a:pt x="11096" y="17347"/>
                  <a:pt x="10777" y="17347"/>
                </a:cubicBezTo>
                <a:close/>
                <a:moveTo>
                  <a:pt x="526" y="18501"/>
                </a:moveTo>
                <a:cubicBezTo>
                  <a:pt x="291" y="18501"/>
                  <a:pt x="92" y="18596"/>
                  <a:pt x="0" y="18732"/>
                </a:cubicBezTo>
                <a:lnTo>
                  <a:pt x="0" y="19053"/>
                </a:lnTo>
                <a:cubicBezTo>
                  <a:pt x="92" y="19188"/>
                  <a:pt x="291" y="19283"/>
                  <a:pt x="526" y="19283"/>
                </a:cubicBezTo>
                <a:cubicBezTo>
                  <a:pt x="845" y="19284"/>
                  <a:pt x="1104" y="19108"/>
                  <a:pt x="1104" y="18892"/>
                </a:cubicBezTo>
                <a:cubicBezTo>
                  <a:pt x="1104" y="18677"/>
                  <a:pt x="845" y="18501"/>
                  <a:pt x="526" y="18501"/>
                </a:cubicBezTo>
                <a:close/>
                <a:moveTo>
                  <a:pt x="7354" y="18501"/>
                </a:moveTo>
                <a:cubicBezTo>
                  <a:pt x="7035" y="18501"/>
                  <a:pt x="6782" y="18677"/>
                  <a:pt x="6782" y="18892"/>
                </a:cubicBezTo>
                <a:cubicBezTo>
                  <a:pt x="6782" y="19108"/>
                  <a:pt x="7035" y="19283"/>
                  <a:pt x="7354" y="19283"/>
                </a:cubicBezTo>
                <a:cubicBezTo>
                  <a:pt x="7674" y="19283"/>
                  <a:pt x="7938" y="19108"/>
                  <a:pt x="7938" y="18892"/>
                </a:cubicBezTo>
                <a:cubicBezTo>
                  <a:pt x="7938" y="18677"/>
                  <a:pt x="7673" y="18501"/>
                  <a:pt x="7354" y="18501"/>
                </a:cubicBezTo>
                <a:close/>
                <a:moveTo>
                  <a:pt x="3943" y="19659"/>
                </a:moveTo>
                <a:cubicBezTo>
                  <a:pt x="3624" y="19659"/>
                  <a:pt x="3365" y="19831"/>
                  <a:pt x="3365" y="20047"/>
                </a:cubicBezTo>
                <a:cubicBezTo>
                  <a:pt x="3365" y="20263"/>
                  <a:pt x="3624" y="20442"/>
                  <a:pt x="3943" y="20442"/>
                </a:cubicBezTo>
                <a:cubicBezTo>
                  <a:pt x="4263" y="20441"/>
                  <a:pt x="4515" y="20263"/>
                  <a:pt x="4515" y="20047"/>
                </a:cubicBezTo>
                <a:cubicBezTo>
                  <a:pt x="4515" y="19831"/>
                  <a:pt x="4263" y="19659"/>
                  <a:pt x="3943" y="19659"/>
                </a:cubicBezTo>
                <a:close/>
                <a:moveTo>
                  <a:pt x="526" y="20813"/>
                </a:moveTo>
                <a:cubicBezTo>
                  <a:pt x="291" y="20813"/>
                  <a:pt x="92" y="20909"/>
                  <a:pt x="0" y="21044"/>
                </a:cubicBezTo>
                <a:lnTo>
                  <a:pt x="0" y="21365"/>
                </a:lnTo>
                <a:cubicBezTo>
                  <a:pt x="92" y="21501"/>
                  <a:pt x="291" y="21600"/>
                  <a:pt x="526" y="21600"/>
                </a:cubicBezTo>
                <a:cubicBezTo>
                  <a:pt x="845" y="21600"/>
                  <a:pt x="1104" y="21421"/>
                  <a:pt x="1104" y="21205"/>
                </a:cubicBezTo>
                <a:cubicBezTo>
                  <a:pt x="1104" y="20989"/>
                  <a:pt x="845" y="20813"/>
                  <a:pt x="526" y="20813"/>
                </a:cubicBezTo>
                <a:close/>
              </a:path>
            </a:pathLst>
          </a:custGeom>
          <a:solidFill>
            <a:srgbClr val="FFFFFF">
              <a:alpha val="31185"/>
            </a:srgbClr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marL="0" marR="0" lvl="0" indent="0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Freeform 4">
            <a:extLst>
              <a:ext uri="{FF2B5EF4-FFF2-40B4-BE49-F238E27FC236}">
                <a16:creationId xmlns:a16="http://schemas.microsoft.com/office/drawing/2014/main" id="{4671E354-E964-424C-A61E-1820C39A06A4}"/>
              </a:ext>
            </a:extLst>
          </p:cNvPr>
          <p:cNvSpPr/>
          <p:nvPr/>
        </p:nvSpPr>
        <p:spPr>
          <a:xfrm>
            <a:off x="14133909" y="410764"/>
            <a:ext cx="2025651" cy="15505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17" y="0"/>
                </a:moveTo>
                <a:cubicBezTo>
                  <a:pt x="11658" y="226"/>
                  <a:pt x="11791" y="409"/>
                  <a:pt x="11976" y="409"/>
                </a:cubicBezTo>
                <a:cubicBezTo>
                  <a:pt x="12162" y="409"/>
                  <a:pt x="12292" y="226"/>
                  <a:pt x="12332" y="0"/>
                </a:cubicBezTo>
                <a:lnTo>
                  <a:pt x="11617" y="0"/>
                </a:lnTo>
                <a:close/>
                <a:moveTo>
                  <a:pt x="16251" y="0"/>
                </a:moveTo>
                <a:cubicBezTo>
                  <a:pt x="16292" y="226"/>
                  <a:pt x="16425" y="409"/>
                  <a:pt x="16611" y="409"/>
                </a:cubicBezTo>
                <a:cubicBezTo>
                  <a:pt x="16796" y="409"/>
                  <a:pt x="16926" y="226"/>
                  <a:pt x="16966" y="0"/>
                </a:cubicBezTo>
                <a:lnTo>
                  <a:pt x="16251" y="0"/>
                </a:lnTo>
                <a:close/>
                <a:moveTo>
                  <a:pt x="20885" y="0"/>
                </a:moveTo>
                <a:cubicBezTo>
                  <a:pt x="20926" y="226"/>
                  <a:pt x="21059" y="409"/>
                  <a:pt x="21245" y="409"/>
                </a:cubicBezTo>
                <a:cubicBezTo>
                  <a:pt x="21404" y="409"/>
                  <a:pt x="21538" y="283"/>
                  <a:pt x="21600" y="105"/>
                </a:cubicBezTo>
                <a:lnTo>
                  <a:pt x="21600" y="0"/>
                </a:lnTo>
                <a:lnTo>
                  <a:pt x="20885" y="0"/>
                </a:lnTo>
                <a:close/>
                <a:moveTo>
                  <a:pt x="9657" y="896"/>
                </a:moveTo>
                <a:cubicBezTo>
                  <a:pt x="9441" y="896"/>
                  <a:pt x="9268" y="1127"/>
                  <a:pt x="9268" y="1410"/>
                </a:cubicBezTo>
                <a:cubicBezTo>
                  <a:pt x="9268" y="1693"/>
                  <a:pt x="9441" y="1918"/>
                  <a:pt x="9657" y="1918"/>
                </a:cubicBezTo>
                <a:cubicBezTo>
                  <a:pt x="9874" y="1918"/>
                  <a:pt x="10051" y="1693"/>
                  <a:pt x="10051" y="1410"/>
                </a:cubicBezTo>
                <a:cubicBezTo>
                  <a:pt x="10051" y="1127"/>
                  <a:pt x="9874" y="896"/>
                  <a:pt x="9657" y="896"/>
                </a:cubicBezTo>
                <a:close/>
                <a:moveTo>
                  <a:pt x="14291" y="896"/>
                </a:moveTo>
                <a:cubicBezTo>
                  <a:pt x="14075" y="896"/>
                  <a:pt x="13902" y="1127"/>
                  <a:pt x="13902" y="1410"/>
                </a:cubicBezTo>
                <a:cubicBezTo>
                  <a:pt x="13902" y="1693"/>
                  <a:pt x="14075" y="1918"/>
                  <a:pt x="14291" y="1918"/>
                </a:cubicBezTo>
                <a:cubicBezTo>
                  <a:pt x="14508" y="1918"/>
                  <a:pt x="14685" y="1693"/>
                  <a:pt x="14685" y="1410"/>
                </a:cubicBezTo>
                <a:cubicBezTo>
                  <a:pt x="14685" y="1127"/>
                  <a:pt x="14508" y="896"/>
                  <a:pt x="14291" y="896"/>
                </a:cubicBezTo>
                <a:close/>
                <a:moveTo>
                  <a:pt x="18925" y="896"/>
                </a:moveTo>
                <a:cubicBezTo>
                  <a:pt x="18709" y="896"/>
                  <a:pt x="18536" y="1127"/>
                  <a:pt x="18536" y="1410"/>
                </a:cubicBezTo>
                <a:cubicBezTo>
                  <a:pt x="18536" y="1693"/>
                  <a:pt x="18709" y="1918"/>
                  <a:pt x="18925" y="1918"/>
                </a:cubicBezTo>
                <a:cubicBezTo>
                  <a:pt x="19142" y="1918"/>
                  <a:pt x="19319" y="1693"/>
                  <a:pt x="19319" y="1410"/>
                </a:cubicBezTo>
                <a:cubicBezTo>
                  <a:pt x="19319" y="1127"/>
                  <a:pt x="19142" y="896"/>
                  <a:pt x="18925" y="896"/>
                </a:cubicBezTo>
                <a:close/>
                <a:moveTo>
                  <a:pt x="7342" y="2410"/>
                </a:moveTo>
                <a:cubicBezTo>
                  <a:pt x="7126" y="2410"/>
                  <a:pt x="6949" y="2641"/>
                  <a:pt x="6949" y="2925"/>
                </a:cubicBezTo>
                <a:cubicBezTo>
                  <a:pt x="6949" y="3208"/>
                  <a:pt x="7126" y="3433"/>
                  <a:pt x="7342" y="3433"/>
                </a:cubicBezTo>
                <a:cubicBezTo>
                  <a:pt x="7559" y="3433"/>
                  <a:pt x="7732" y="3208"/>
                  <a:pt x="7732" y="2925"/>
                </a:cubicBezTo>
                <a:cubicBezTo>
                  <a:pt x="7732" y="2641"/>
                  <a:pt x="7559" y="2410"/>
                  <a:pt x="7342" y="2410"/>
                </a:cubicBezTo>
                <a:close/>
                <a:moveTo>
                  <a:pt x="11976" y="2410"/>
                </a:moveTo>
                <a:cubicBezTo>
                  <a:pt x="11760" y="2410"/>
                  <a:pt x="11583" y="2641"/>
                  <a:pt x="11583" y="2925"/>
                </a:cubicBezTo>
                <a:cubicBezTo>
                  <a:pt x="11583" y="3208"/>
                  <a:pt x="11760" y="3433"/>
                  <a:pt x="11976" y="3433"/>
                </a:cubicBezTo>
                <a:cubicBezTo>
                  <a:pt x="12193" y="3433"/>
                  <a:pt x="12366" y="3208"/>
                  <a:pt x="12366" y="2925"/>
                </a:cubicBezTo>
                <a:cubicBezTo>
                  <a:pt x="12366" y="2641"/>
                  <a:pt x="12193" y="2410"/>
                  <a:pt x="11976" y="2410"/>
                </a:cubicBezTo>
                <a:close/>
                <a:moveTo>
                  <a:pt x="16611" y="2410"/>
                </a:moveTo>
                <a:cubicBezTo>
                  <a:pt x="16394" y="2410"/>
                  <a:pt x="16217" y="2641"/>
                  <a:pt x="16217" y="2925"/>
                </a:cubicBezTo>
                <a:cubicBezTo>
                  <a:pt x="16217" y="3208"/>
                  <a:pt x="16394" y="3433"/>
                  <a:pt x="16611" y="3433"/>
                </a:cubicBezTo>
                <a:cubicBezTo>
                  <a:pt x="16827" y="3433"/>
                  <a:pt x="17000" y="3208"/>
                  <a:pt x="17000" y="2925"/>
                </a:cubicBezTo>
                <a:cubicBezTo>
                  <a:pt x="17000" y="2641"/>
                  <a:pt x="16827" y="2410"/>
                  <a:pt x="16611" y="2410"/>
                </a:cubicBezTo>
                <a:close/>
                <a:moveTo>
                  <a:pt x="21245" y="2410"/>
                </a:moveTo>
                <a:cubicBezTo>
                  <a:pt x="21028" y="2410"/>
                  <a:pt x="20851" y="2641"/>
                  <a:pt x="20851" y="2925"/>
                </a:cubicBezTo>
                <a:cubicBezTo>
                  <a:pt x="20851" y="3208"/>
                  <a:pt x="21028" y="3433"/>
                  <a:pt x="21245" y="3433"/>
                </a:cubicBezTo>
                <a:cubicBezTo>
                  <a:pt x="21404" y="3433"/>
                  <a:pt x="21538" y="3313"/>
                  <a:pt x="21600" y="3135"/>
                </a:cubicBezTo>
                <a:lnTo>
                  <a:pt x="21600" y="2715"/>
                </a:lnTo>
                <a:cubicBezTo>
                  <a:pt x="21538" y="2537"/>
                  <a:pt x="21404" y="2410"/>
                  <a:pt x="21245" y="2410"/>
                </a:cubicBezTo>
                <a:close/>
                <a:moveTo>
                  <a:pt x="5023" y="3925"/>
                </a:moveTo>
                <a:cubicBezTo>
                  <a:pt x="4807" y="3925"/>
                  <a:pt x="4634" y="4156"/>
                  <a:pt x="4634" y="4439"/>
                </a:cubicBezTo>
                <a:cubicBezTo>
                  <a:pt x="4634" y="4723"/>
                  <a:pt x="4807" y="4948"/>
                  <a:pt x="5023" y="4948"/>
                </a:cubicBezTo>
                <a:cubicBezTo>
                  <a:pt x="5240" y="4948"/>
                  <a:pt x="5417" y="4723"/>
                  <a:pt x="5417" y="4439"/>
                </a:cubicBezTo>
                <a:cubicBezTo>
                  <a:pt x="5417" y="4156"/>
                  <a:pt x="5240" y="3925"/>
                  <a:pt x="5023" y="3925"/>
                </a:cubicBezTo>
                <a:close/>
                <a:moveTo>
                  <a:pt x="9657" y="3925"/>
                </a:moveTo>
                <a:cubicBezTo>
                  <a:pt x="9441" y="3925"/>
                  <a:pt x="9268" y="4156"/>
                  <a:pt x="9268" y="4439"/>
                </a:cubicBezTo>
                <a:cubicBezTo>
                  <a:pt x="9268" y="4723"/>
                  <a:pt x="9441" y="4948"/>
                  <a:pt x="9657" y="4948"/>
                </a:cubicBezTo>
                <a:cubicBezTo>
                  <a:pt x="9874" y="4948"/>
                  <a:pt x="10051" y="4723"/>
                  <a:pt x="10051" y="4439"/>
                </a:cubicBezTo>
                <a:cubicBezTo>
                  <a:pt x="10051" y="4156"/>
                  <a:pt x="9874" y="3925"/>
                  <a:pt x="9657" y="3925"/>
                </a:cubicBezTo>
                <a:close/>
                <a:moveTo>
                  <a:pt x="14291" y="3925"/>
                </a:moveTo>
                <a:cubicBezTo>
                  <a:pt x="14075" y="3925"/>
                  <a:pt x="13902" y="4156"/>
                  <a:pt x="13902" y="4439"/>
                </a:cubicBezTo>
                <a:cubicBezTo>
                  <a:pt x="13902" y="4723"/>
                  <a:pt x="14075" y="4948"/>
                  <a:pt x="14291" y="4948"/>
                </a:cubicBezTo>
                <a:cubicBezTo>
                  <a:pt x="14508" y="4948"/>
                  <a:pt x="14685" y="4723"/>
                  <a:pt x="14685" y="4439"/>
                </a:cubicBezTo>
                <a:cubicBezTo>
                  <a:pt x="14685" y="4156"/>
                  <a:pt x="14508" y="3925"/>
                  <a:pt x="14291" y="3925"/>
                </a:cubicBezTo>
                <a:close/>
                <a:moveTo>
                  <a:pt x="18925" y="3925"/>
                </a:moveTo>
                <a:cubicBezTo>
                  <a:pt x="18709" y="3925"/>
                  <a:pt x="18536" y="4156"/>
                  <a:pt x="18536" y="4439"/>
                </a:cubicBezTo>
                <a:cubicBezTo>
                  <a:pt x="18536" y="4723"/>
                  <a:pt x="18709" y="4948"/>
                  <a:pt x="18925" y="4948"/>
                </a:cubicBezTo>
                <a:cubicBezTo>
                  <a:pt x="19142" y="4948"/>
                  <a:pt x="19319" y="4723"/>
                  <a:pt x="19319" y="4439"/>
                </a:cubicBezTo>
                <a:cubicBezTo>
                  <a:pt x="19319" y="4156"/>
                  <a:pt x="19142" y="3925"/>
                  <a:pt x="18925" y="3925"/>
                </a:cubicBezTo>
                <a:close/>
                <a:moveTo>
                  <a:pt x="2708" y="5440"/>
                </a:moveTo>
                <a:cubicBezTo>
                  <a:pt x="2492" y="5440"/>
                  <a:pt x="2315" y="5666"/>
                  <a:pt x="2315" y="5949"/>
                </a:cubicBezTo>
                <a:cubicBezTo>
                  <a:pt x="2315" y="6232"/>
                  <a:pt x="2492" y="6463"/>
                  <a:pt x="2708" y="6463"/>
                </a:cubicBezTo>
                <a:cubicBezTo>
                  <a:pt x="2924" y="6463"/>
                  <a:pt x="3098" y="6232"/>
                  <a:pt x="3098" y="5949"/>
                </a:cubicBezTo>
                <a:cubicBezTo>
                  <a:pt x="3098" y="5666"/>
                  <a:pt x="2924" y="5440"/>
                  <a:pt x="2708" y="5440"/>
                </a:cubicBezTo>
                <a:close/>
                <a:moveTo>
                  <a:pt x="7342" y="5440"/>
                </a:moveTo>
                <a:cubicBezTo>
                  <a:pt x="7126" y="5440"/>
                  <a:pt x="6949" y="5666"/>
                  <a:pt x="6949" y="5949"/>
                </a:cubicBezTo>
                <a:cubicBezTo>
                  <a:pt x="6949" y="6232"/>
                  <a:pt x="7126" y="6463"/>
                  <a:pt x="7342" y="6463"/>
                </a:cubicBezTo>
                <a:cubicBezTo>
                  <a:pt x="7559" y="6463"/>
                  <a:pt x="7732" y="6232"/>
                  <a:pt x="7732" y="5949"/>
                </a:cubicBezTo>
                <a:cubicBezTo>
                  <a:pt x="7732" y="5666"/>
                  <a:pt x="7559" y="5440"/>
                  <a:pt x="7342" y="5440"/>
                </a:cubicBezTo>
                <a:close/>
                <a:moveTo>
                  <a:pt x="11976" y="5440"/>
                </a:moveTo>
                <a:cubicBezTo>
                  <a:pt x="11760" y="5440"/>
                  <a:pt x="11583" y="5666"/>
                  <a:pt x="11583" y="5949"/>
                </a:cubicBezTo>
                <a:cubicBezTo>
                  <a:pt x="11583" y="6232"/>
                  <a:pt x="11760" y="6463"/>
                  <a:pt x="11976" y="6463"/>
                </a:cubicBezTo>
                <a:cubicBezTo>
                  <a:pt x="12193" y="6463"/>
                  <a:pt x="12366" y="6232"/>
                  <a:pt x="12366" y="5949"/>
                </a:cubicBezTo>
                <a:cubicBezTo>
                  <a:pt x="12366" y="5666"/>
                  <a:pt x="12193" y="5440"/>
                  <a:pt x="11976" y="5440"/>
                </a:cubicBezTo>
                <a:close/>
                <a:moveTo>
                  <a:pt x="16611" y="5440"/>
                </a:moveTo>
                <a:cubicBezTo>
                  <a:pt x="16394" y="5440"/>
                  <a:pt x="16217" y="5666"/>
                  <a:pt x="16217" y="5949"/>
                </a:cubicBezTo>
                <a:cubicBezTo>
                  <a:pt x="16217" y="6232"/>
                  <a:pt x="16394" y="6463"/>
                  <a:pt x="16611" y="6463"/>
                </a:cubicBezTo>
                <a:cubicBezTo>
                  <a:pt x="16827" y="6463"/>
                  <a:pt x="17000" y="6232"/>
                  <a:pt x="17000" y="5949"/>
                </a:cubicBezTo>
                <a:cubicBezTo>
                  <a:pt x="17000" y="5666"/>
                  <a:pt x="16827" y="5440"/>
                  <a:pt x="16611" y="5440"/>
                </a:cubicBezTo>
                <a:close/>
                <a:moveTo>
                  <a:pt x="21245" y="5440"/>
                </a:moveTo>
                <a:cubicBezTo>
                  <a:pt x="21028" y="5440"/>
                  <a:pt x="20851" y="5666"/>
                  <a:pt x="20851" y="5949"/>
                </a:cubicBezTo>
                <a:cubicBezTo>
                  <a:pt x="20851" y="6232"/>
                  <a:pt x="21028" y="6463"/>
                  <a:pt x="21245" y="6463"/>
                </a:cubicBezTo>
                <a:cubicBezTo>
                  <a:pt x="21404" y="6463"/>
                  <a:pt x="21538" y="6337"/>
                  <a:pt x="21600" y="6159"/>
                </a:cubicBezTo>
                <a:lnTo>
                  <a:pt x="21600" y="5739"/>
                </a:lnTo>
                <a:cubicBezTo>
                  <a:pt x="21538" y="5560"/>
                  <a:pt x="21404" y="5440"/>
                  <a:pt x="21245" y="5440"/>
                </a:cubicBezTo>
                <a:close/>
                <a:moveTo>
                  <a:pt x="389" y="6949"/>
                </a:moveTo>
                <a:cubicBezTo>
                  <a:pt x="172" y="6950"/>
                  <a:pt x="0" y="7181"/>
                  <a:pt x="0" y="7464"/>
                </a:cubicBezTo>
                <a:cubicBezTo>
                  <a:pt x="0" y="7747"/>
                  <a:pt x="172" y="7978"/>
                  <a:pt x="389" y="7978"/>
                </a:cubicBezTo>
                <a:cubicBezTo>
                  <a:pt x="605" y="7978"/>
                  <a:pt x="783" y="7747"/>
                  <a:pt x="783" y="7464"/>
                </a:cubicBezTo>
                <a:cubicBezTo>
                  <a:pt x="783" y="7180"/>
                  <a:pt x="605" y="6949"/>
                  <a:pt x="389" y="6949"/>
                </a:cubicBezTo>
                <a:close/>
                <a:moveTo>
                  <a:pt x="5023" y="6949"/>
                </a:moveTo>
                <a:cubicBezTo>
                  <a:pt x="4807" y="6950"/>
                  <a:pt x="4634" y="7181"/>
                  <a:pt x="4634" y="7464"/>
                </a:cubicBezTo>
                <a:cubicBezTo>
                  <a:pt x="4634" y="7747"/>
                  <a:pt x="4807" y="7978"/>
                  <a:pt x="5023" y="7978"/>
                </a:cubicBezTo>
                <a:cubicBezTo>
                  <a:pt x="5240" y="7978"/>
                  <a:pt x="5417" y="7747"/>
                  <a:pt x="5417" y="7464"/>
                </a:cubicBezTo>
                <a:cubicBezTo>
                  <a:pt x="5417" y="7180"/>
                  <a:pt x="5240" y="6949"/>
                  <a:pt x="5023" y="6949"/>
                </a:cubicBezTo>
                <a:close/>
                <a:moveTo>
                  <a:pt x="9657" y="6949"/>
                </a:moveTo>
                <a:cubicBezTo>
                  <a:pt x="9441" y="6950"/>
                  <a:pt x="9268" y="7181"/>
                  <a:pt x="9268" y="7464"/>
                </a:cubicBezTo>
                <a:cubicBezTo>
                  <a:pt x="9268" y="7747"/>
                  <a:pt x="9441" y="7978"/>
                  <a:pt x="9657" y="7978"/>
                </a:cubicBezTo>
                <a:cubicBezTo>
                  <a:pt x="9874" y="7978"/>
                  <a:pt x="10051" y="7747"/>
                  <a:pt x="10051" y="7464"/>
                </a:cubicBezTo>
                <a:cubicBezTo>
                  <a:pt x="10051" y="7180"/>
                  <a:pt x="9874" y="6949"/>
                  <a:pt x="9657" y="6949"/>
                </a:cubicBezTo>
                <a:close/>
                <a:moveTo>
                  <a:pt x="14291" y="6949"/>
                </a:moveTo>
                <a:cubicBezTo>
                  <a:pt x="14075" y="6950"/>
                  <a:pt x="13902" y="7181"/>
                  <a:pt x="13902" y="7464"/>
                </a:cubicBezTo>
                <a:cubicBezTo>
                  <a:pt x="13902" y="7747"/>
                  <a:pt x="14075" y="7978"/>
                  <a:pt x="14291" y="7978"/>
                </a:cubicBezTo>
                <a:cubicBezTo>
                  <a:pt x="14508" y="7978"/>
                  <a:pt x="14685" y="7747"/>
                  <a:pt x="14685" y="7464"/>
                </a:cubicBezTo>
                <a:cubicBezTo>
                  <a:pt x="14685" y="7180"/>
                  <a:pt x="14508" y="6949"/>
                  <a:pt x="14291" y="6949"/>
                </a:cubicBezTo>
                <a:close/>
                <a:moveTo>
                  <a:pt x="18925" y="6949"/>
                </a:moveTo>
                <a:cubicBezTo>
                  <a:pt x="18709" y="6950"/>
                  <a:pt x="18536" y="7181"/>
                  <a:pt x="18536" y="7464"/>
                </a:cubicBezTo>
                <a:cubicBezTo>
                  <a:pt x="18536" y="7747"/>
                  <a:pt x="18709" y="7978"/>
                  <a:pt x="18925" y="7978"/>
                </a:cubicBezTo>
                <a:cubicBezTo>
                  <a:pt x="19142" y="7978"/>
                  <a:pt x="19319" y="7747"/>
                  <a:pt x="19319" y="7464"/>
                </a:cubicBezTo>
                <a:cubicBezTo>
                  <a:pt x="19319" y="7180"/>
                  <a:pt x="19142" y="6949"/>
                  <a:pt x="18925" y="6949"/>
                </a:cubicBezTo>
                <a:close/>
                <a:moveTo>
                  <a:pt x="2708" y="7972"/>
                </a:moveTo>
                <a:cubicBezTo>
                  <a:pt x="2492" y="7972"/>
                  <a:pt x="2315" y="8245"/>
                  <a:pt x="2315" y="8580"/>
                </a:cubicBezTo>
                <a:cubicBezTo>
                  <a:pt x="2315" y="8915"/>
                  <a:pt x="2492" y="9183"/>
                  <a:pt x="2708" y="9183"/>
                </a:cubicBezTo>
                <a:cubicBezTo>
                  <a:pt x="2924" y="9183"/>
                  <a:pt x="3098" y="8915"/>
                  <a:pt x="3098" y="8580"/>
                </a:cubicBezTo>
                <a:cubicBezTo>
                  <a:pt x="3098" y="8246"/>
                  <a:pt x="2924" y="7972"/>
                  <a:pt x="2708" y="7972"/>
                </a:cubicBezTo>
                <a:close/>
                <a:moveTo>
                  <a:pt x="7342" y="8464"/>
                </a:moveTo>
                <a:cubicBezTo>
                  <a:pt x="7126" y="8464"/>
                  <a:pt x="6949" y="8695"/>
                  <a:pt x="6949" y="8978"/>
                </a:cubicBezTo>
                <a:cubicBezTo>
                  <a:pt x="6949" y="9261"/>
                  <a:pt x="7126" y="9487"/>
                  <a:pt x="7342" y="9487"/>
                </a:cubicBezTo>
                <a:cubicBezTo>
                  <a:pt x="7559" y="9487"/>
                  <a:pt x="7732" y="9261"/>
                  <a:pt x="7732" y="8978"/>
                </a:cubicBezTo>
                <a:cubicBezTo>
                  <a:pt x="7732" y="8695"/>
                  <a:pt x="7559" y="8464"/>
                  <a:pt x="7342" y="8464"/>
                </a:cubicBezTo>
                <a:close/>
                <a:moveTo>
                  <a:pt x="11976" y="8464"/>
                </a:moveTo>
                <a:cubicBezTo>
                  <a:pt x="11760" y="8464"/>
                  <a:pt x="11583" y="8695"/>
                  <a:pt x="11583" y="8978"/>
                </a:cubicBezTo>
                <a:cubicBezTo>
                  <a:pt x="11583" y="9261"/>
                  <a:pt x="11760" y="9487"/>
                  <a:pt x="11976" y="9487"/>
                </a:cubicBezTo>
                <a:cubicBezTo>
                  <a:pt x="12193" y="9487"/>
                  <a:pt x="12366" y="9261"/>
                  <a:pt x="12366" y="8978"/>
                </a:cubicBezTo>
                <a:cubicBezTo>
                  <a:pt x="12366" y="8695"/>
                  <a:pt x="12193" y="8464"/>
                  <a:pt x="11976" y="8464"/>
                </a:cubicBezTo>
                <a:close/>
                <a:moveTo>
                  <a:pt x="16611" y="8464"/>
                </a:moveTo>
                <a:cubicBezTo>
                  <a:pt x="16394" y="8464"/>
                  <a:pt x="16217" y="8695"/>
                  <a:pt x="16217" y="8978"/>
                </a:cubicBezTo>
                <a:cubicBezTo>
                  <a:pt x="16217" y="9261"/>
                  <a:pt x="16394" y="9487"/>
                  <a:pt x="16611" y="9487"/>
                </a:cubicBezTo>
                <a:cubicBezTo>
                  <a:pt x="16827" y="9487"/>
                  <a:pt x="17000" y="9261"/>
                  <a:pt x="17000" y="8978"/>
                </a:cubicBezTo>
                <a:cubicBezTo>
                  <a:pt x="17000" y="8695"/>
                  <a:pt x="16827" y="8464"/>
                  <a:pt x="16611" y="8464"/>
                </a:cubicBezTo>
                <a:close/>
                <a:moveTo>
                  <a:pt x="21245" y="8464"/>
                </a:moveTo>
                <a:cubicBezTo>
                  <a:pt x="21028" y="8464"/>
                  <a:pt x="20851" y="8695"/>
                  <a:pt x="20851" y="8978"/>
                </a:cubicBezTo>
                <a:cubicBezTo>
                  <a:pt x="20851" y="9261"/>
                  <a:pt x="21028" y="9487"/>
                  <a:pt x="21245" y="9487"/>
                </a:cubicBezTo>
                <a:cubicBezTo>
                  <a:pt x="21404" y="9487"/>
                  <a:pt x="21538" y="9366"/>
                  <a:pt x="21600" y="9188"/>
                </a:cubicBezTo>
                <a:lnTo>
                  <a:pt x="21600" y="8768"/>
                </a:lnTo>
                <a:cubicBezTo>
                  <a:pt x="21538" y="8590"/>
                  <a:pt x="21404" y="8464"/>
                  <a:pt x="21245" y="8464"/>
                </a:cubicBezTo>
                <a:close/>
                <a:moveTo>
                  <a:pt x="5023" y="9979"/>
                </a:moveTo>
                <a:cubicBezTo>
                  <a:pt x="4807" y="9979"/>
                  <a:pt x="4634" y="10210"/>
                  <a:pt x="4634" y="10493"/>
                </a:cubicBezTo>
                <a:cubicBezTo>
                  <a:pt x="4634" y="10776"/>
                  <a:pt x="4807" y="11002"/>
                  <a:pt x="5023" y="11002"/>
                </a:cubicBezTo>
                <a:cubicBezTo>
                  <a:pt x="5240" y="11002"/>
                  <a:pt x="5417" y="10776"/>
                  <a:pt x="5417" y="10493"/>
                </a:cubicBezTo>
                <a:cubicBezTo>
                  <a:pt x="5417" y="10210"/>
                  <a:pt x="5240" y="9979"/>
                  <a:pt x="5023" y="9979"/>
                </a:cubicBezTo>
                <a:close/>
                <a:moveTo>
                  <a:pt x="9657" y="9979"/>
                </a:moveTo>
                <a:cubicBezTo>
                  <a:pt x="9441" y="9979"/>
                  <a:pt x="9268" y="10210"/>
                  <a:pt x="9268" y="10493"/>
                </a:cubicBezTo>
                <a:cubicBezTo>
                  <a:pt x="9268" y="10776"/>
                  <a:pt x="9441" y="11002"/>
                  <a:pt x="9657" y="11002"/>
                </a:cubicBezTo>
                <a:cubicBezTo>
                  <a:pt x="9874" y="11002"/>
                  <a:pt x="10051" y="10776"/>
                  <a:pt x="10051" y="10493"/>
                </a:cubicBezTo>
                <a:cubicBezTo>
                  <a:pt x="10051" y="10210"/>
                  <a:pt x="9874" y="9979"/>
                  <a:pt x="9657" y="9979"/>
                </a:cubicBezTo>
                <a:close/>
                <a:moveTo>
                  <a:pt x="14291" y="9979"/>
                </a:moveTo>
                <a:cubicBezTo>
                  <a:pt x="14075" y="9979"/>
                  <a:pt x="13902" y="10210"/>
                  <a:pt x="13902" y="10493"/>
                </a:cubicBezTo>
                <a:cubicBezTo>
                  <a:pt x="13902" y="10776"/>
                  <a:pt x="14075" y="11002"/>
                  <a:pt x="14291" y="11002"/>
                </a:cubicBezTo>
                <a:cubicBezTo>
                  <a:pt x="14508" y="11002"/>
                  <a:pt x="14685" y="10776"/>
                  <a:pt x="14685" y="10493"/>
                </a:cubicBezTo>
                <a:cubicBezTo>
                  <a:pt x="14685" y="10210"/>
                  <a:pt x="14508" y="9979"/>
                  <a:pt x="14291" y="9979"/>
                </a:cubicBezTo>
                <a:close/>
                <a:moveTo>
                  <a:pt x="18925" y="9979"/>
                </a:moveTo>
                <a:cubicBezTo>
                  <a:pt x="18709" y="9979"/>
                  <a:pt x="18536" y="10210"/>
                  <a:pt x="18536" y="10493"/>
                </a:cubicBezTo>
                <a:cubicBezTo>
                  <a:pt x="18536" y="10776"/>
                  <a:pt x="18709" y="11002"/>
                  <a:pt x="18925" y="11002"/>
                </a:cubicBezTo>
                <a:cubicBezTo>
                  <a:pt x="19142" y="11002"/>
                  <a:pt x="19319" y="10776"/>
                  <a:pt x="19319" y="10493"/>
                </a:cubicBezTo>
                <a:cubicBezTo>
                  <a:pt x="19319" y="10210"/>
                  <a:pt x="19142" y="9979"/>
                  <a:pt x="18925" y="9979"/>
                </a:cubicBezTo>
                <a:close/>
                <a:moveTo>
                  <a:pt x="7342" y="11494"/>
                </a:moveTo>
                <a:cubicBezTo>
                  <a:pt x="7126" y="11494"/>
                  <a:pt x="6949" y="11719"/>
                  <a:pt x="6949" y="12002"/>
                </a:cubicBezTo>
                <a:cubicBezTo>
                  <a:pt x="6949" y="12286"/>
                  <a:pt x="7126" y="12517"/>
                  <a:pt x="7342" y="12517"/>
                </a:cubicBezTo>
                <a:cubicBezTo>
                  <a:pt x="7559" y="12517"/>
                  <a:pt x="7732" y="12286"/>
                  <a:pt x="7732" y="12002"/>
                </a:cubicBezTo>
                <a:cubicBezTo>
                  <a:pt x="7732" y="11719"/>
                  <a:pt x="7559" y="11494"/>
                  <a:pt x="7342" y="11494"/>
                </a:cubicBezTo>
                <a:close/>
                <a:moveTo>
                  <a:pt x="11976" y="11494"/>
                </a:moveTo>
                <a:cubicBezTo>
                  <a:pt x="11760" y="11494"/>
                  <a:pt x="11583" y="11719"/>
                  <a:pt x="11583" y="12002"/>
                </a:cubicBezTo>
                <a:cubicBezTo>
                  <a:pt x="11583" y="12286"/>
                  <a:pt x="11760" y="12517"/>
                  <a:pt x="11976" y="12517"/>
                </a:cubicBezTo>
                <a:cubicBezTo>
                  <a:pt x="12193" y="12517"/>
                  <a:pt x="12366" y="12286"/>
                  <a:pt x="12366" y="12002"/>
                </a:cubicBezTo>
                <a:cubicBezTo>
                  <a:pt x="12366" y="11719"/>
                  <a:pt x="12193" y="11494"/>
                  <a:pt x="11976" y="11494"/>
                </a:cubicBezTo>
                <a:close/>
                <a:moveTo>
                  <a:pt x="16611" y="11494"/>
                </a:moveTo>
                <a:cubicBezTo>
                  <a:pt x="16394" y="11494"/>
                  <a:pt x="16217" y="11719"/>
                  <a:pt x="16217" y="12002"/>
                </a:cubicBezTo>
                <a:cubicBezTo>
                  <a:pt x="16217" y="12286"/>
                  <a:pt x="16394" y="12517"/>
                  <a:pt x="16611" y="12517"/>
                </a:cubicBezTo>
                <a:cubicBezTo>
                  <a:pt x="16827" y="12517"/>
                  <a:pt x="17000" y="12286"/>
                  <a:pt x="17000" y="12002"/>
                </a:cubicBezTo>
                <a:cubicBezTo>
                  <a:pt x="17000" y="11719"/>
                  <a:pt x="16827" y="11494"/>
                  <a:pt x="16611" y="11494"/>
                </a:cubicBezTo>
                <a:close/>
                <a:moveTo>
                  <a:pt x="21245" y="11494"/>
                </a:moveTo>
                <a:cubicBezTo>
                  <a:pt x="21028" y="11494"/>
                  <a:pt x="20851" y="11719"/>
                  <a:pt x="20851" y="12002"/>
                </a:cubicBezTo>
                <a:cubicBezTo>
                  <a:pt x="20851" y="12286"/>
                  <a:pt x="21028" y="12517"/>
                  <a:pt x="21245" y="12517"/>
                </a:cubicBezTo>
                <a:cubicBezTo>
                  <a:pt x="21404" y="12517"/>
                  <a:pt x="21538" y="12390"/>
                  <a:pt x="21600" y="12213"/>
                </a:cubicBezTo>
                <a:lnTo>
                  <a:pt x="21600" y="11792"/>
                </a:lnTo>
                <a:cubicBezTo>
                  <a:pt x="21538" y="11614"/>
                  <a:pt x="21404" y="11494"/>
                  <a:pt x="21245" y="11494"/>
                </a:cubicBezTo>
                <a:close/>
                <a:moveTo>
                  <a:pt x="9657" y="13009"/>
                </a:moveTo>
                <a:cubicBezTo>
                  <a:pt x="9441" y="13009"/>
                  <a:pt x="9268" y="13234"/>
                  <a:pt x="9268" y="13517"/>
                </a:cubicBezTo>
                <a:cubicBezTo>
                  <a:pt x="9268" y="13800"/>
                  <a:pt x="9441" y="14031"/>
                  <a:pt x="9657" y="14031"/>
                </a:cubicBezTo>
                <a:cubicBezTo>
                  <a:pt x="9874" y="14031"/>
                  <a:pt x="10051" y="13800"/>
                  <a:pt x="10051" y="13517"/>
                </a:cubicBezTo>
                <a:cubicBezTo>
                  <a:pt x="10051" y="13234"/>
                  <a:pt x="9874" y="13009"/>
                  <a:pt x="9657" y="13009"/>
                </a:cubicBezTo>
                <a:close/>
                <a:moveTo>
                  <a:pt x="14291" y="13009"/>
                </a:moveTo>
                <a:cubicBezTo>
                  <a:pt x="14075" y="13009"/>
                  <a:pt x="13902" y="13234"/>
                  <a:pt x="13902" y="13517"/>
                </a:cubicBezTo>
                <a:cubicBezTo>
                  <a:pt x="13902" y="13800"/>
                  <a:pt x="14075" y="14031"/>
                  <a:pt x="14291" y="14031"/>
                </a:cubicBezTo>
                <a:cubicBezTo>
                  <a:pt x="14508" y="14031"/>
                  <a:pt x="14685" y="13800"/>
                  <a:pt x="14685" y="13517"/>
                </a:cubicBezTo>
                <a:cubicBezTo>
                  <a:pt x="14685" y="13234"/>
                  <a:pt x="14508" y="13009"/>
                  <a:pt x="14291" y="13009"/>
                </a:cubicBezTo>
                <a:close/>
                <a:moveTo>
                  <a:pt x="18925" y="13009"/>
                </a:moveTo>
                <a:cubicBezTo>
                  <a:pt x="18709" y="13009"/>
                  <a:pt x="18536" y="13234"/>
                  <a:pt x="18536" y="13517"/>
                </a:cubicBezTo>
                <a:cubicBezTo>
                  <a:pt x="18536" y="13800"/>
                  <a:pt x="18709" y="14031"/>
                  <a:pt x="18925" y="14031"/>
                </a:cubicBezTo>
                <a:cubicBezTo>
                  <a:pt x="19142" y="14031"/>
                  <a:pt x="19319" y="13800"/>
                  <a:pt x="19319" y="13517"/>
                </a:cubicBezTo>
                <a:cubicBezTo>
                  <a:pt x="19319" y="13234"/>
                  <a:pt x="19142" y="13009"/>
                  <a:pt x="18925" y="13009"/>
                </a:cubicBezTo>
                <a:close/>
                <a:moveTo>
                  <a:pt x="11976" y="14518"/>
                </a:moveTo>
                <a:cubicBezTo>
                  <a:pt x="11760" y="14518"/>
                  <a:pt x="11583" y="14750"/>
                  <a:pt x="11583" y="15032"/>
                </a:cubicBezTo>
                <a:cubicBezTo>
                  <a:pt x="11583" y="15315"/>
                  <a:pt x="11760" y="15546"/>
                  <a:pt x="11976" y="15546"/>
                </a:cubicBezTo>
                <a:cubicBezTo>
                  <a:pt x="12193" y="15546"/>
                  <a:pt x="12366" y="15316"/>
                  <a:pt x="12366" y="15032"/>
                </a:cubicBezTo>
                <a:cubicBezTo>
                  <a:pt x="12366" y="14750"/>
                  <a:pt x="12193" y="14518"/>
                  <a:pt x="11976" y="14518"/>
                </a:cubicBezTo>
                <a:close/>
                <a:moveTo>
                  <a:pt x="16611" y="14518"/>
                </a:moveTo>
                <a:cubicBezTo>
                  <a:pt x="16394" y="14518"/>
                  <a:pt x="16217" y="14750"/>
                  <a:pt x="16217" y="15032"/>
                </a:cubicBezTo>
                <a:cubicBezTo>
                  <a:pt x="16217" y="15315"/>
                  <a:pt x="16394" y="15546"/>
                  <a:pt x="16611" y="15546"/>
                </a:cubicBezTo>
                <a:cubicBezTo>
                  <a:pt x="16827" y="15546"/>
                  <a:pt x="17000" y="15316"/>
                  <a:pt x="17000" y="15032"/>
                </a:cubicBezTo>
                <a:cubicBezTo>
                  <a:pt x="17000" y="14750"/>
                  <a:pt x="16827" y="14518"/>
                  <a:pt x="16611" y="14518"/>
                </a:cubicBezTo>
                <a:close/>
                <a:moveTo>
                  <a:pt x="21245" y="14518"/>
                </a:moveTo>
                <a:cubicBezTo>
                  <a:pt x="21028" y="14518"/>
                  <a:pt x="20851" y="14750"/>
                  <a:pt x="20851" y="15032"/>
                </a:cubicBezTo>
                <a:cubicBezTo>
                  <a:pt x="20851" y="15315"/>
                  <a:pt x="21028" y="15546"/>
                  <a:pt x="21245" y="15546"/>
                </a:cubicBezTo>
                <a:cubicBezTo>
                  <a:pt x="21404" y="15546"/>
                  <a:pt x="21538" y="15420"/>
                  <a:pt x="21600" y="15242"/>
                </a:cubicBezTo>
                <a:lnTo>
                  <a:pt x="21600" y="14822"/>
                </a:lnTo>
                <a:cubicBezTo>
                  <a:pt x="21538" y="14644"/>
                  <a:pt x="21404" y="14518"/>
                  <a:pt x="21245" y="14518"/>
                </a:cubicBezTo>
                <a:close/>
                <a:moveTo>
                  <a:pt x="14291" y="16033"/>
                </a:moveTo>
                <a:cubicBezTo>
                  <a:pt x="14075" y="16033"/>
                  <a:pt x="13902" y="16265"/>
                  <a:pt x="13902" y="16547"/>
                </a:cubicBezTo>
                <a:cubicBezTo>
                  <a:pt x="13902" y="16830"/>
                  <a:pt x="14075" y="17056"/>
                  <a:pt x="14291" y="17056"/>
                </a:cubicBezTo>
                <a:cubicBezTo>
                  <a:pt x="14508" y="17056"/>
                  <a:pt x="14685" y="16830"/>
                  <a:pt x="14685" y="16547"/>
                </a:cubicBezTo>
                <a:cubicBezTo>
                  <a:pt x="14685" y="16265"/>
                  <a:pt x="14508" y="16033"/>
                  <a:pt x="14291" y="16033"/>
                </a:cubicBezTo>
                <a:close/>
                <a:moveTo>
                  <a:pt x="18925" y="16033"/>
                </a:moveTo>
                <a:cubicBezTo>
                  <a:pt x="18709" y="16033"/>
                  <a:pt x="18536" y="16265"/>
                  <a:pt x="18536" y="16547"/>
                </a:cubicBezTo>
                <a:cubicBezTo>
                  <a:pt x="18536" y="16830"/>
                  <a:pt x="18709" y="17056"/>
                  <a:pt x="18925" y="17056"/>
                </a:cubicBezTo>
                <a:cubicBezTo>
                  <a:pt x="19142" y="17056"/>
                  <a:pt x="19319" y="16830"/>
                  <a:pt x="19319" y="16547"/>
                </a:cubicBezTo>
                <a:cubicBezTo>
                  <a:pt x="19319" y="16265"/>
                  <a:pt x="19142" y="16033"/>
                  <a:pt x="18925" y="16033"/>
                </a:cubicBezTo>
                <a:close/>
                <a:moveTo>
                  <a:pt x="16611" y="17548"/>
                </a:moveTo>
                <a:cubicBezTo>
                  <a:pt x="16394" y="17548"/>
                  <a:pt x="16217" y="17774"/>
                  <a:pt x="16217" y="18056"/>
                </a:cubicBezTo>
                <a:cubicBezTo>
                  <a:pt x="16217" y="18339"/>
                  <a:pt x="16394" y="18570"/>
                  <a:pt x="16611" y="18570"/>
                </a:cubicBezTo>
                <a:cubicBezTo>
                  <a:pt x="16827" y="18570"/>
                  <a:pt x="17000" y="18340"/>
                  <a:pt x="17000" y="18056"/>
                </a:cubicBezTo>
                <a:cubicBezTo>
                  <a:pt x="17000" y="17774"/>
                  <a:pt x="16827" y="17548"/>
                  <a:pt x="16611" y="17548"/>
                </a:cubicBezTo>
                <a:close/>
                <a:moveTo>
                  <a:pt x="21245" y="17548"/>
                </a:moveTo>
                <a:cubicBezTo>
                  <a:pt x="21028" y="17547"/>
                  <a:pt x="20851" y="17774"/>
                  <a:pt x="20851" y="18056"/>
                </a:cubicBezTo>
                <a:cubicBezTo>
                  <a:pt x="20851" y="18339"/>
                  <a:pt x="21028" y="18570"/>
                  <a:pt x="21245" y="18570"/>
                </a:cubicBezTo>
                <a:cubicBezTo>
                  <a:pt x="21404" y="18570"/>
                  <a:pt x="21538" y="18444"/>
                  <a:pt x="21600" y="18266"/>
                </a:cubicBezTo>
                <a:lnTo>
                  <a:pt x="21600" y="17846"/>
                </a:lnTo>
                <a:cubicBezTo>
                  <a:pt x="21538" y="17668"/>
                  <a:pt x="21404" y="17548"/>
                  <a:pt x="21245" y="17548"/>
                </a:cubicBezTo>
                <a:close/>
                <a:moveTo>
                  <a:pt x="18925" y="19062"/>
                </a:moveTo>
                <a:cubicBezTo>
                  <a:pt x="18709" y="19062"/>
                  <a:pt x="18536" y="19289"/>
                  <a:pt x="18536" y="19571"/>
                </a:cubicBezTo>
                <a:cubicBezTo>
                  <a:pt x="18536" y="19854"/>
                  <a:pt x="18709" y="20085"/>
                  <a:pt x="18925" y="20085"/>
                </a:cubicBezTo>
                <a:cubicBezTo>
                  <a:pt x="19142" y="20085"/>
                  <a:pt x="19319" y="19854"/>
                  <a:pt x="19319" y="19571"/>
                </a:cubicBezTo>
                <a:cubicBezTo>
                  <a:pt x="19319" y="19289"/>
                  <a:pt x="19142" y="19062"/>
                  <a:pt x="18925" y="19062"/>
                </a:cubicBezTo>
                <a:close/>
                <a:moveTo>
                  <a:pt x="21245" y="20572"/>
                </a:moveTo>
                <a:cubicBezTo>
                  <a:pt x="21028" y="20572"/>
                  <a:pt x="20851" y="20803"/>
                  <a:pt x="20851" y="21086"/>
                </a:cubicBezTo>
                <a:cubicBezTo>
                  <a:pt x="20851" y="21369"/>
                  <a:pt x="21028" y="21600"/>
                  <a:pt x="21245" y="21600"/>
                </a:cubicBezTo>
                <a:cubicBezTo>
                  <a:pt x="21404" y="21600"/>
                  <a:pt x="21538" y="21473"/>
                  <a:pt x="21600" y="21296"/>
                </a:cubicBezTo>
                <a:lnTo>
                  <a:pt x="21600" y="20876"/>
                </a:lnTo>
                <a:cubicBezTo>
                  <a:pt x="21538" y="20698"/>
                  <a:pt x="21404" y="20572"/>
                  <a:pt x="21245" y="20572"/>
                </a:cubicBezTo>
                <a:close/>
              </a:path>
            </a:pathLst>
          </a:custGeom>
          <a:solidFill>
            <a:srgbClr val="FFFFFF">
              <a:alpha val="31185"/>
            </a:srgbClr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marL="0" marR="0" lvl="0" indent="0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3D7FE4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Freeform 4">
            <a:extLst>
              <a:ext uri="{FF2B5EF4-FFF2-40B4-BE49-F238E27FC236}">
                <a16:creationId xmlns:a16="http://schemas.microsoft.com/office/drawing/2014/main" id="{AAE30CC4-B0C3-4B4C-BCFC-148890353EAC}"/>
              </a:ext>
            </a:extLst>
          </p:cNvPr>
          <p:cNvSpPr/>
          <p:nvPr/>
        </p:nvSpPr>
        <p:spPr>
          <a:xfrm>
            <a:off x="20125929" y="10265172"/>
            <a:ext cx="3780632" cy="30487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44" y="0"/>
                </a:moveTo>
                <a:cubicBezTo>
                  <a:pt x="21028" y="0"/>
                  <a:pt x="20849" y="218"/>
                  <a:pt x="20849" y="486"/>
                </a:cubicBezTo>
                <a:cubicBezTo>
                  <a:pt x="20849" y="755"/>
                  <a:pt x="21028" y="976"/>
                  <a:pt x="21244" y="976"/>
                </a:cubicBezTo>
                <a:cubicBezTo>
                  <a:pt x="21403" y="976"/>
                  <a:pt x="21538" y="854"/>
                  <a:pt x="21600" y="686"/>
                </a:cubicBezTo>
                <a:lnTo>
                  <a:pt x="21600" y="287"/>
                </a:lnTo>
                <a:cubicBezTo>
                  <a:pt x="21538" y="118"/>
                  <a:pt x="21403" y="0"/>
                  <a:pt x="21244" y="0"/>
                </a:cubicBezTo>
                <a:close/>
                <a:moveTo>
                  <a:pt x="18924" y="1437"/>
                </a:moveTo>
                <a:cubicBezTo>
                  <a:pt x="18708" y="1437"/>
                  <a:pt x="18534" y="1655"/>
                  <a:pt x="18534" y="1923"/>
                </a:cubicBezTo>
                <a:cubicBezTo>
                  <a:pt x="18534" y="2191"/>
                  <a:pt x="18708" y="2407"/>
                  <a:pt x="18924" y="2407"/>
                </a:cubicBezTo>
                <a:cubicBezTo>
                  <a:pt x="19141" y="2407"/>
                  <a:pt x="19319" y="2191"/>
                  <a:pt x="19319" y="1923"/>
                </a:cubicBezTo>
                <a:cubicBezTo>
                  <a:pt x="19319" y="1655"/>
                  <a:pt x="19141" y="1437"/>
                  <a:pt x="18924" y="1437"/>
                </a:cubicBezTo>
                <a:close/>
                <a:moveTo>
                  <a:pt x="16609" y="2874"/>
                </a:moveTo>
                <a:cubicBezTo>
                  <a:pt x="16393" y="2874"/>
                  <a:pt x="16217" y="3094"/>
                  <a:pt x="16217" y="3363"/>
                </a:cubicBezTo>
                <a:cubicBezTo>
                  <a:pt x="16217" y="3631"/>
                  <a:pt x="16393" y="3846"/>
                  <a:pt x="16609" y="3846"/>
                </a:cubicBezTo>
                <a:cubicBezTo>
                  <a:pt x="16826" y="3847"/>
                  <a:pt x="16999" y="3631"/>
                  <a:pt x="16999" y="3363"/>
                </a:cubicBezTo>
                <a:cubicBezTo>
                  <a:pt x="16999" y="3094"/>
                  <a:pt x="16826" y="2874"/>
                  <a:pt x="16609" y="2874"/>
                </a:cubicBezTo>
                <a:close/>
                <a:moveTo>
                  <a:pt x="21244" y="2874"/>
                </a:moveTo>
                <a:cubicBezTo>
                  <a:pt x="21028" y="2874"/>
                  <a:pt x="20849" y="3094"/>
                  <a:pt x="20849" y="3363"/>
                </a:cubicBezTo>
                <a:cubicBezTo>
                  <a:pt x="20849" y="3631"/>
                  <a:pt x="21028" y="3847"/>
                  <a:pt x="21244" y="3846"/>
                </a:cubicBezTo>
                <a:cubicBezTo>
                  <a:pt x="21403" y="3846"/>
                  <a:pt x="21538" y="3731"/>
                  <a:pt x="21600" y="3563"/>
                </a:cubicBezTo>
                <a:lnTo>
                  <a:pt x="21600" y="3163"/>
                </a:lnTo>
                <a:cubicBezTo>
                  <a:pt x="21538" y="2995"/>
                  <a:pt x="21403" y="2874"/>
                  <a:pt x="21244" y="2874"/>
                </a:cubicBezTo>
                <a:close/>
                <a:moveTo>
                  <a:pt x="14292" y="4313"/>
                </a:moveTo>
                <a:cubicBezTo>
                  <a:pt x="14075" y="4313"/>
                  <a:pt x="13902" y="4525"/>
                  <a:pt x="13902" y="4794"/>
                </a:cubicBezTo>
                <a:cubicBezTo>
                  <a:pt x="13902" y="5062"/>
                  <a:pt x="14075" y="5283"/>
                  <a:pt x="14292" y="5283"/>
                </a:cubicBezTo>
                <a:cubicBezTo>
                  <a:pt x="14509" y="5283"/>
                  <a:pt x="14684" y="5062"/>
                  <a:pt x="14684" y="4794"/>
                </a:cubicBezTo>
                <a:cubicBezTo>
                  <a:pt x="14684" y="4525"/>
                  <a:pt x="14509" y="4313"/>
                  <a:pt x="14292" y="4313"/>
                </a:cubicBezTo>
                <a:close/>
                <a:moveTo>
                  <a:pt x="18924" y="4313"/>
                </a:moveTo>
                <a:cubicBezTo>
                  <a:pt x="18708" y="4313"/>
                  <a:pt x="18534" y="4525"/>
                  <a:pt x="18534" y="4794"/>
                </a:cubicBezTo>
                <a:cubicBezTo>
                  <a:pt x="18534" y="5062"/>
                  <a:pt x="18708" y="5283"/>
                  <a:pt x="18924" y="5283"/>
                </a:cubicBezTo>
                <a:cubicBezTo>
                  <a:pt x="19141" y="5283"/>
                  <a:pt x="19319" y="5062"/>
                  <a:pt x="19319" y="4794"/>
                </a:cubicBezTo>
                <a:cubicBezTo>
                  <a:pt x="19319" y="4525"/>
                  <a:pt x="19141" y="4313"/>
                  <a:pt x="18924" y="4313"/>
                </a:cubicBezTo>
                <a:close/>
                <a:moveTo>
                  <a:pt x="11977" y="5744"/>
                </a:moveTo>
                <a:cubicBezTo>
                  <a:pt x="11760" y="5744"/>
                  <a:pt x="11582" y="5965"/>
                  <a:pt x="11582" y="6234"/>
                </a:cubicBezTo>
                <a:cubicBezTo>
                  <a:pt x="11582" y="6501"/>
                  <a:pt x="11760" y="6720"/>
                  <a:pt x="11977" y="6720"/>
                </a:cubicBezTo>
                <a:cubicBezTo>
                  <a:pt x="12194" y="6720"/>
                  <a:pt x="12367" y="6501"/>
                  <a:pt x="12367" y="6234"/>
                </a:cubicBezTo>
                <a:cubicBezTo>
                  <a:pt x="12367" y="5965"/>
                  <a:pt x="12194" y="5744"/>
                  <a:pt x="11977" y="5744"/>
                </a:cubicBezTo>
                <a:close/>
                <a:moveTo>
                  <a:pt x="16609" y="5744"/>
                </a:moveTo>
                <a:cubicBezTo>
                  <a:pt x="16393" y="5744"/>
                  <a:pt x="16217" y="5965"/>
                  <a:pt x="16217" y="6234"/>
                </a:cubicBezTo>
                <a:cubicBezTo>
                  <a:pt x="16217" y="6501"/>
                  <a:pt x="16393" y="6720"/>
                  <a:pt x="16609" y="6720"/>
                </a:cubicBezTo>
                <a:cubicBezTo>
                  <a:pt x="16826" y="6720"/>
                  <a:pt x="16999" y="6501"/>
                  <a:pt x="16999" y="6234"/>
                </a:cubicBezTo>
                <a:cubicBezTo>
                  <a:pt x="16999" y="5965"/>
                  <a:pt x="16826" y="5744"/>
                  <a:pt x="16609" y="5744"/>
                </a:cubicBezTo>
                <a:close/>
                <a:moveTo>
                  <a:pt x="21244" y="5744"/>
                </a:moveTo>
                <a:cubicBezTo>
                  <a:pt x="21028" y="5744"/>
                  <a:pt x="20849" y="5965"/>
                  <a:pt x="20849" y="6234"/>
                </a:cubicBezTo>
                <a:cubicBezTo>
                  <a:pt x="20849" y="6501"/>
                  <a:pt x="21028" y="6720"/>
                  <a:pt x="21244" y="6720"/>
                </a:cubicBezTo>
                <a:cubicBezTo>
                  <a:pt x="21403" y="6720"/>
                  <a:pt x="21538" y="6602"/>
                  <a:pt x="21600" y="6433"/>
                </a:cubicBezTo>
                <a:lnTo>
                  <a:pt x="21600" y="6034"/>
                </a:lnTo>
                <a:cubicBezTo>
                  <a:pt x="21538" y="5866"/>
                  <a:pt x="21403" y="5744"/>
                  <a:pt x="21244" y="5744"/>
                </a:cubicBezTo>
                <a:close/>
                <a:moveTo>
                  <a:pt x="9657" y="7181"/>
                </a:moveTo>
                <a:cubicBezTo>
                  <a:pt x="9441" y="7181"/>
                  <a:pt x="9267" y="7402"/>
                  <a:pt x="9267" y="7671"/>
                </a:cubicBezTo>
                <a:cubicBezTo>
                  <a:pt x="9267" y="7939"/>
                  <a:pt x="9441" y="8154"/>
                  <a:pt x="9657" y="8154"/>
                </a:cubicBezTo>
                <a:cubicBezTo>
                  <a:pt x="9874" y="8154"/>
                  <a:pt x="10052" y="7939"/>
                  <a:pt x="10052" y="7671"/>
                </a:cubicBezTo>
                <a:cubicBezTo>
                  <a:pt x="10052" y="7402"/>
                  <a:pt x="9874" y="7181"/>
                  <a:pt x="9657" y="7181"/>
                </a:cubicBezTo>
                <a:close/>
                <a:moveTo>
                  <a:pt x="14292" y="7181"/>
                </a:moveTo>
                <a:cubicBezTo>
                  <a:pt x="14075" y="7181"/>
                  <a:pt x="13902" y="7402"/>
                  <a:pt x="13902" y="7671"/>
                </a:cubicBezTo>
                <a:cubicBezTo>
                  <a:pt x="13902" y="7939"/>
                  <a:pt x="14075" y="8154"/>
                  <a:pt x="14292" y="8154"/>
                </a:cubicBezTo>
                <a:cubicBezTo>
                  <a:pt x="14509" y="8154"/>
                  <a:pt x="14684" y="7939"/>
                  <a:pt x="14684" y="7671"/>
                </a:cubicBezTo>
                <a:cubicBezTo>
                  <a:pt x="14684" y="7402"/>
                  <a:pt x="14509" y="7181"/>
                  <a:pt x="14292" y="7181"/>
                </a:cubicBezTo>
                <a:close/>
                <a:moveTo>
                  <a:pt x="18924" y="7181"/>
                </a:moveTo>
                <a:cubicBezTo>
                  <a:pt x="18708" y="7181"/>
                  <a:pt x="18534" y="7402"/>
                  <a:pt x="18534" y="7671"/>
                </a:cubicBezTo>
                <a:cubicBezTo>
                  <a:pt x="18534" y="7939"/>
                  <a:pt x="18708" y="8154"/>
                  <a:pt x="18924" y="8154"/>
                </a:cubicBezTo>
                <a:cubicBezTo>
                  <a:pt x="19141" y="8154"/>
                  <a:pt x="19319" y="7939"/>
                  <a:pt x="19319" y="7671"/>
                </a:cubicBezTo>
                <a:cubicBezTo>
                  <a:pt x="19319" y="7402"/>
                  <a:pt x="19141" y="7181"/>
                  <a:pt x="18924" y="7181"/>
                </a:cubicBezTo>
                <a:close/>
                <a:moveTo>
                  <a:pt x="7342" y="8621"/>
                </a:moveTo>
                <a:cubicBezTo>
                  <a:pt x="7126" y="8621"/>
                  <a:pt x="6950" y="8839"/>
                  <a:pt x="6950" y="9107"/>
                </a:cubicBezTo>
                <a:cubicBezTo>
                  <a:pt x="6950" y="9376"/>
                  <a:pt x="7126" y="9591"/>
                  <a:pt x="7342" y="9591"/>
                </a:cubicBezTo>
                <a:cubicBezTo>
                  <a:pt x="7559" y="9591"/>
                  <a:pt x="7732" y="9376"/>
                  <a:pt x="7732" y="9107"/>
                </a:cubicBezTo>
                <a:cubicBezTo>
                  <a:pt x="7732" y="8839"/>
                  <a:pt x="7559" y="8621"/>
                  <a:pt x="7342" y="8621"/>
                </a:cubicBezTo>
                <a:close/>
                <a:moveTo>
                  <a:pt x="11977" y="8621"/>
                </a:moveTo>
                <a:cubicBezTo>
                  <a:pt x="11760" y="8621"/>
                  <a:pt x="11582" y="8839"/>
                  <a:pt x="11582" y="9107"/>
                </a:cubicBezTo>
                <a:cubicBezTo>
                  <a:pt x="11582" y="9376"/>
                  <a:pt x="11760" y="9591"/>
                  <a:pt x="11977" y="9591"/>
                </a:cubicBezTo>
                <a:cubicBezTo>
                  <a:pt x="12194" y="9591"/>
                  <a:pt x="12367" y="9376"/>
                  <a:pt x="12367" y="9107"/>
                </a:cubicBezTo>
                <a:cubicBezTo>
                  <a:pt x="12367" y="8839"/>
                  <a:pt x="12194" y="8621"/>
                  <a:pt x="11977" y="8621"/>
                </a:cubicBezTo>
                <a:close/>
                <a:moveTo>
                  <a:pt x="16609" y="8621"/>
                </a:moveTo>
                <a:cubicBezTo>
                  <a:pt x="16393" y="8621"/>
                  <a:pt x="16217" y="8839"/>
                  <a:pt x="16217" y="9107"/>
                </a:cubicBezTo>
                <a:cubicBezTo>
                  <a:pt x="16217" y="9376"/>
                  <a:pt x="16393" y="9591"/>
                  <a:pt x="16609" y="9591"/>
                </a:cubicBezTo>
                <a:cubicBezTo>
                  <a:pt x="16826" y="9591"/>
                  <a:pt x="16999" y="9376"/>
                  <a:pt x="16999" y="9107"/>
                </a:cubicBezTo>
                <a:cubicBezTo>
                  <a:pt x="16999" y="8839"/>
                  <a:pt x="16826" y="8621"/>
                  <a:pt x="16609" y="8621"/>
                </a:cubicBezTo>
                <a:close/>
                <a:moveTo>
                  <a:pt x="21244" y="8621"/>
                </a:moveTo>
                <a:cubicBezTo>
                  <a:pt x="21028" y="8621"/>
                  <a:pt x="20849" y="8839"/>
                  <a:pt x="20849" y="9107"/>
                </a:cubicBezTo>
                <a:cubicBezTo>
                  <a:pt x="20849" y="9376"/>
                  <a:pt x="21028" y="9591"/>
                  <a:pt x="21244" y="9591"/>
                </a:cubicBezTo>
                <a:cubicBezTo>
                  <a:pt x="21403" y="9591"/>
                  <a:pt x="21538" y="9476"/>
                  <a:pt x="21600" y="9307"/>
                </a:cubicBezTo>
                <a:lnTo>
                  <a:pt x="21600" y="8908"/>
                </a:lnTo>
                <a:cubicBezTo>
                  <a:pt x="21538" y="8739"/>
                  <a:pt x="21403" y="8621"/>
                  <a:pt x="21244" y="8621"/>
                </a:cubicBezTo>
                <a:close/>
                <a:moveTo>
                  <a:pt x="5025" y="10058"/>
                </a:moveTo>
                <a:cubicBezTo>
                  <a:pt x="4808" y="10058"/>
                  <a:pt x="4635" y="10273"/>
                  <a:pt x="4635" y="10541"/>
                </a:cubicBezTo>
                <a:cubicBezTo>
                  <a:pt x="4635" y="10810"/>
                  <a:pt x="4808" y="11028"/>
                  <a:pt x="5025" y="11028"/>
                </a:cubicBezTo>
                <a:cubicBezTo>
                  <a:pt x="5241" y="11028"/>
                  <a:pt x="5417" y="10810"/>
                  <a:pt x="5417" y="10541"/>
                </a:cubicBezTo>
                <a:cubicBezTo>
                  <a:pt x="5417" y="10273"/>
                  <a:pt x="5241" y="10058"/>
                  <a:pt x="5025" y="10058"/>
                </a:cubicBezTo>
                <a:close/>
                <a:moveTo>
                  <a:pt x="9657" y="10058"/>
                </a:moveTo>
                <a:cubicBezTo>
                  <a:pt x="9441" y="10058"/>
                  <a:pt x="9267" y="10273"/>
                  <a:pt x="9267" y="10541"/>
                </a:cubicBezTo>
                <a:cubicBezTo>
                  <a:pt x="9267" y="10810"/>
                  <a:pt x="9441" y="11028"/>
                  <a:pt x="9657" y="11028"/>
                </a:cubicBezTo>
                <a:cubicBezTo>
                  <a:pt x="9874" y="11028"/>
                  <a:pt x="10052" y="10810"/>
                  <a:pt x="10052" y="10541"/>
                </a:cubicBezTo>
                <a:cubicBezTo>
                  <a:pt x="10052" y="10273"/>
                  <a:pt x="9874" y="10058"/>
                  <a:pt x="9657" y="10058"/>
                </a:cubicBezTo>
                <a:close/>
                <a:moveTo>
                  <a:pt x="14292" y="10058"/>
                </a:moveTo>
                <a:cubicBezTo>
                  <a:pt x="14075" y="10058"/>
                  <a:pt x="13902" y="10273"/>
                  <a:pt x="13902" y="10541"/>
                </a:cubicBezTo>
                <a:cubicBezTo>
                  <a:pt x="13902" y="10810"/>
                  <a:pt x="14075" y="11028"/>
                  <a:pt x="14292" y="11028"/>
                </a:cubicBezTo>
                <a:cubicBezTo>
                  <a:pt x="14509" y="11028"/>
                  <a:pt x="14684" y="10810"/>
                  <a:pt x="14684" y="10541"/>
                </a:cubicBezTo>
                <a:cubicBezTo>
                  <a:pt x="14684" y="10273"/>
                  <a:pt x="14509" y="10058"/>
                  <a:pt x="14292" y="10058"/>
                </a:cubicBezTo>
                <a:close/>
                <a:moveTo>
                  <a:pt x="18924" y="10058"/>
                </a:moveTo>
                <a:cubicBezTo>
                  <a:pt x="18708" y="10058"/>
                  <a:pt x="18534" y="10273"/>
                  <a:pt x="18534" y="10541"/>
                </a:cubicBezTo>
                <a:cubicBezTo>
                  <a:pt x="18534" y="10810"/>
                  <a:pt x="18708" y="11028"/>
                  <a:pt x="18924" y="11028"/>
                </a:cubicBezTo>
                <a:cubicBezTo>
                  <a:pt x="19141" y="11028"/>
                  <a:pt x="19319" y="10810"/>
                  <a:pt x="19319" y="10541"/>
                </a:cubicBezTo>
                <a:cubicBezTo>
                  <a:pt x="19319" y="10273"/>
                  <a:pt x="19141" y="10058"/>
                  <a:pt x="18924" y="10058"/>
                </a:cubicBezTo>
                <a:close/>
                <a:moveTo>
                  <a:pt x="7342" y="11497"/>
                </a:moveTo>
                <a:cubicBezTo>
                  <a:pt x="7126" y="11497"/>
                  <a:pt x="6950" y="11710"/>
                  <a:pt x="6950" y="11978"/>
                </a:cubicBezTo>
                <a:cubicBezTo>
                  <a:pt x="6950" y="12247"/>
                  <a:pt x="7126" y="12467"/>
                  <a:pt x="7342" y="12467"/>
                </a:cubicBezTo>
                <a:cubicBezTo>
                  <a:pt x="7559" y="12467"/>
                  <a:pt x="7732" y="12247"/>
                  <a:pt x="7732" y="11978"/>
                </a:cubicBezTo>
                <a:cubicBezTo>
                  <a:pt x="7732" y="11709"/>
                  <a:pt x="7559" y="11497"/>
                  <a:pt x="7342" y="11497"/>
                </a:cubicBezTo>
                <a:close/>
                <a:moveTo>
                  <a:pt x="11977" y="11497"/>
                </a:moveTo>
                <a:cubicBezTo>
                  <a:pt x="11760" y="11497"/>
                  <a:pt x="11582" y="11710"/>
                  <a:pt x="11582" y="11978"/>
                </a:cubicBezTo>
                <a:cubicBezTo>
                  <a:pt x="11582" y="12247"/>
                  <a:pt x="11760" y="12467"/>
                  <a:pt x="11977" y="12467"/>
                </a:cubicBezTo>
                <a:cubicBezTo>
                  <a:pt x="12194" y="12467"/>
                  <a:pt x="12367" y="12247"/>
                  <a:pt x="12367" y="11978"/>
                </a:cubicBezTo>
                <a:cubicBezTo>
                  <a:pt x="12367" y="11709"/>
                  <a:pt x="12194" y="11497"/>
                  <a:pt x="11977" y="11497"/>
                </a:cubicBezTo>
                <a:close/>
                <a:moveTo>
                  <a:pt x="16609" y="11497"/>
                </a:moveTo>
                <a:cubicBezTo>
                  <a:pt x="16393" y="11497"/>
                  <a:pt x="16217" y="11710"/>
                  <a:pt x="16217" y="11978"/>
                </a:cubicBezTo>
                <a:cubicBezTo>
                  <a:pt x="16217" y="12247"/>
                  <a:pt x="16393" y="12467"/>
                  <a:pt x="16609" y="12467"/>
                </a:cubicBezTo>
                <a:cubicBezTo>
                  <a:pt x="16826" y="12467"/>
                  <a:pt x="16999" y="12247"/>
                  <a:pt x="16999" y="11978"/>
                </a:cubicBezTo>
                <a:cubicBezTo>
                  <a:pt x="16999" y="11709"/>
                  <a:pt x="16826" y="11497"/>
                  <a:pt x="16609" y="11497"/>
                </a:cubicBezTo>
                <a:close/>
                <a:moveTo>
                  <a:pt x="21244" y="11497"/>
                </a:moveTo>
                <a:cubicBezTo>
                  <a:pt x="21028" y="11497"/>
                  <a:pt x="20849" y="11710"/>
                  <a:pt x="20849" y="11978"/>
                </a:cubicBezTo>
                <a:cubicBezTo>
                  <a:pt x="20849" y="12247"/>
                  <a:pt x="21028" y="12467"/>
                  <a:pt x="21244" y="12467"/>
                </a:cubicBezTo>
                <a:cubicBezTo>
                  <a:pt x="21403" y="12467"/>
                  <a:pt x="21538" y="12347"/>
                  <a:pt x="21600" y="12178"/>
                </a:cubicBezTo>
                <a:lnTo>
                  <a:pt x="21600" y="11778"/>
                </a:lnTo>
                <a:cubicBezTo>
                  <a:pt x="21538" y="11610"/>
                  <a:pt x="21403" y="11497"/>
                  <a:pt x="21244" y="11497"/>
                </a:cubicBezTo>
                <a:close/>
                <a:moveTo>
                  <a:pt x="2710" y="11784"/>
                </a:moveTo>
                <a:cubicBezTo>
                  <a:pt x="2493" y="11784"/>
                  <a:pt x="2315" y="12040"/>
                  <a:pt x="2315" y="12358"/>
                </a:cubicBezTo>
                <a:cubicBezTo>
                  <a:pt x="2315" y="12676"/>
                  <a:pt x="2493" y="12934"/>
                  <a:pt x="2710" y="12934"/>
                </a:cubicBezTo>
                <a:cubicBezTo>
                  <a:pt x="2925" y="12934"/>
                  <a:pt x="3097" y="12675"/>
                  <a:pt x="3097" y="12358"/>
                </a:cubicBezTo>
                <a:cubicBezTo>
                  <a:pt x="3097" y="12040"/>
                  <a:pt x="2925" y="11784"/>
                  <a:pt x="2710" y="11784"/>
                </a:cubicBezTo>
                <a:close/>
                <a:moveTo>
                  <a:pt x="390" y="12929"/>
                </a:moveTo>
                <a:cubicBezTo>
                  <a:pt x="173" y="12929"/>
                  <a:pt x="0" y="13149"/>
                  <a:pt x="0" y="13418"/>
                </a:cubicBezTo>
                <a:cubicBezTo>
                  <a:pt x="0" y="13686"/>
                  <a:pt x="173" y="13904"/>
                  <a:pt x="390" y="13904"/>
                </a:cubicBezTo>
                <a:cubicBezTo>
                  <a:pt x="605" y="13904"/>
                  <a:pt x="785" y="13686"/>
                  <a:pt x="785" y="13418"/>
                </a:cubicBezTo>
                <a:cubicBezTo>
                  <a:pt x="785" y="13149"/>
                  <a:pt x="605" y="12929"/>
                  <a:pt x="390" y="12929"/>
                </a:cubicBezTo>
                <a:close/>
                <a:moveTo>
                  <a:pt x="5025" y="12929"/>
                </a:moveTo>
                <a:cubicBezTo>
                  <a:pt x="4808" y="12929"/>
                  <a:pt x="4635" y="13149"/>
                  <a:pt x="4635" y="13418"/>
                </a:cubicBezTo>
                <a:cubicBezTo>
                  <a:pt x="4635" y="13686"/>
                  <a:pt x="4808" y="13904"/>
                  <a:pt x="5025" y="13904"/>
                </a:cubicBezTo>
                <a:cubicBezTo>
                  <a:pt x="5241" y="13904"/>
                  <a:pt x="5417" y="13686"/>
                  <a:pt x="5417" y="13418"/>
                </a:cubicBezTo>
                <a:cubicBezTo>
                  <a:pt x="5417" y="13149"/>
                  <a:pt x="5241" y="12929"/>
                  <a:pt x="5025" y="12929"/>
                </a:cubicBezTo>
                <a:close/>
                <a:moveTo>
                  <a:pt x="9657" y="12929"/>
                </a:moveTo>
                <a:cubicBezTo>
                  <a:pt x="9441" y="12929"/>
                  <a:pt x="9267" y="13149"/>
                  <a:pt x="9267" y="13418"/>
                </a:cubicBezTo>
                <a:cubicBezTo>
                  <a:pt x="9267" y="13686"/>
                  <a:pt x="9441" y="13904"/>
                  <a:pt x="9657" y="13904"/>
                </a:cubicBezTo>
                <a:cubicBezTo>
                  <a:pt x="9874" y="13904"/>
                  <a:pt x="10052" y="13686"/>
                  <a:pt x="10052" y="13418"/>
                </a:cubicBezTo>
                <a:cubicBezTo>
                  <a:pt x="10052" y="13149"/>
                  <a:pt x="9874" y="12929"/>
                  <a:pt x="9657" y="12929"/>
                </a:cubicBezTo>
                <a:close/>
                <a:moveTo>
                  <a:pt x="14292" y="12929"/>
                </a:moveTo>
                <a:cubicBezTo>
                  <a:pt x="14075" y="12929"/>
                  <a:pt x="13902" y="13149"/>
                  <a:pt x="13902" y="13418"/>
                </a:cubicBezTo>
                <a:cubicBezTo>
                  <a:pt x="13902" y="13686"/>
                  <a:pt x="14075" y="13904"/>
                  <a:pt x="14292" y="13904"/>
                </a:cubicBezTo>
                <a:cubicBezTo>
                  <a:pt x="14509" y="13904"/>
                  <a:pt x="14684" y="13686"/>
                  <a:pt x="14684" y="13418"/>
                </a:cubicBezTo>
                <a:cubicBezTo>
                  <a:pt x="14684" y="13149"/>
                  <a:pt x="14509" y="12929"/>
                  <a:pt x="14292" y="12929"/>
                </a:cubicBezTo>
                <a:close/>
                <a:moveTo>
                  <a:pt x="18924" y="12929"/>
                </a:moveTo>
                <a:cubicBezTo>
                  <a:pt x="18708" y="12929"/>
                  <a:pt x="18534" y="13149"/>
                  <a:pt x="18534" y="13418"/>
                </a:cubicBezTo>
                <a:cubicBezTo>
                  <a:pt x="18534" y="13686"/>
                  <a:pt x="18708" y="13904"/>
                  <a:pt x="18924" y="13904"/>
                </a:cubicBezTo>
                <a:cubicBezTo>
                  <a:pt x="19141" y="13904"/>
                  <a:pt x="19319" y="13686"/>
                  <a:pt x="19319" y="13418"/>
                </a:cubicBezTo>
                <a:cubicBezTo>
                  <a:pt x="19319" y="13149"/>
                  <a:pt x="19141" y="12929"/>
                  <a:pt x="18924" y="12929"/>
                </a:cubicBezTo>
                <a:close/>
                <a:moveTo>
                  <a:pt x="2710" y="14365"/>
                </a:moveTo>
                <a:cubicBezTo>
                  <a:pt x="2493" y="14365"/>
                  <a:pt x="2315" y="14586"/>
                  <a:pt x="2315" y="14855"/>
                </a:cubicBezTo>
                <a:cubicBezTo>
                  <a:pt x="2315" y="15123"/>
                  <a:pt x="2493" y="15338"/>
                  <a:pt x="2710" y="15338"/>
                </a:cubicBezTo>
                <a:cubicBezTo>
                  <a:pt x="2925" y="15338"/>
                  <a:pt x="3097" y="15123"/>
                  <a:pt x="3097" y="14855"/>
                </a:cubicBezTo>
                <a:cubicBezTo>
                  <a:pt x="3097" y="14586"/>
                  <a:pt x="2925" y="14365"/>
                  <a:pt x="2710" y="14365"/>
                </a:cubicBezTo>
                <a:close/>
                <a:moveTo>
                  <a:pt x="7342" y="14365"/>
                </a:moveTo>
                <a:cubicBezTo>
                  <a:pt x="7126" y="14365"/>
                  <a:pt x="6950" y="14586"/>
                  <a:pt x="6950" y="14855"/>
                </a:cubicBezTo>
                <a:cubicBezTo>
                  <a:pt x="6950" y="15123"/>
                  <a:pt x="7126" y="15338"/>
                  <a:pt x="7342" y="15338"/>
                </a:cubicBezTo>
                <a:cubicBezTo>
                  <a:pt x="7559" y="15338"/>
                  <a:pt x="7732" y="15123"/>
                  <a:pt x="7732" y="14855"/>
                </a:cubicBezTo>
                <a:cubicBezTo>
                  <a:pt x="7732" y="14586"/>
                  <a:pt x="7559" y="14365"/>
                  <a:pt x="7342" y="14365"/>
                </a:cubicBezTo>
                <a:close/>
                <a:moveTo>
                  <a:pt x="11977" y="14365"/>
                </a:moveTo>
                <a:cubicBezTo>
                  <a:pt x="11760" y="14365"/>
                  <a:pt x="11582" y="14586"/>
                  <a:pt x="11582" y="14855"/>
                </a:cubicBezTo>
                <a:cubicBezTo>
                  <a:pt x="11582" y="15123"/>
                  <a:pt x="11760" y="15338"/>
                  <a:pt x="11977" y="15338"/>
                </a:cubicBezTo>
                <a:cubicBezTo>
                  <a:pt x="12194" y="15338"/>
                  <a:pt x="12367" y="15123"/>
                  <a:pt x="12367" y="14855"/>
                </a:cubicBezTo>
                <a:cubicBezTo>
                  <a:pt x="12367" y="14586"/>
                  <a:pt x="12194" y="14365"/>
                  <a:pt x="11977" y="14365"/>
                </a:cubicBezTo>
                <a:close/>
                <a:moveTo>
                  <a:pt x="16609" y="14365"/>
                </a:moveTo>
                <a:cubicBezTo>
                  <a:pt x="16393" y="14365"/>
                  <a:pt x="16217" y="14586"/>
                  <a:pt x="16217" y="14855"/>
                </a:cubicBezTo>
                <a:cubicBezTo>
                  <a:pt x="16217" y="15123"/>
                  <a:pt x="16393" y="15338"/>
                  <a:pt x="16609" y="15338"/>
                </a:cubicBezTo>
                <a:cubicBezTo>
                  <a:pt x="16826" y="15338"/>
                  <a:pt x="16999" y="15123"/>
                  <a:pt x="16999" y="14855"/>
                </a:cubicBezTo>
                <a:cubicBezTo>
                  <a:pt x="16999" y="14586"/>
                  <a:pt x="16826" y="14365"/>
                  <a:pt x="16609" y="14365"/>
                </a:cubicBezTo>
                <a:close/>
                <a:moveTo>
                  <a:pt x="21244" y="14365"/>
                </a:moveTo>
                <a:cubicBezTo>
                  <a:pt x="21028" y="14365"/>
                  <a:pt x="20849" y="14586"/>
                  <a:pt x="20849" y="14855"/>
                </a:cubicBezTo>
                <a:cubicBezTo>
                  <a:pt x="20849" y="15123"/>
                  <a:pt x="21028" y="15338"/>
                  <a:pt x="21244" y="15338"/>
                </a:cubicBezTo>
                <a:cubicBezTo>
                  <a:pt x="21403" y="15338"/>
                  <a:pt x="21538" y="15223"/>
                  <a:pt x="21600" y="15054"/>
                </a:cubicBezTo>
                <a:lnTo>
                  <a:pt x="21600" y="14655"/>
                </a:lnTo>
                <a:cubicBezTo>
                  <a:pt x="21538" y="14486"/>
                  <a:pt x="21403" y="14365"/>
                  <a:pt x="21244" y="14365"/>
                </a:cubicBezTo>
                <a:close/>
                <a:moveTo>
                  <a:pt x="5025" y="15805"/>
                </a:moveTo>
                <a:cubicBezTo>
                  <a:pt x="4808" y="15805"/>
                  <a:pt x="4635" y="16017"/>
                  <a:pt x="4635" y="16286"/>
                </a:cubicBezTo>
                <a:cubicBezTo>
                  <a:pt x="4635" y="16554"/>
                  <a:pt x="4808" y="16775"/>
                  <a:pt x="5025" y="16775"/>
                </a:cubicBezTo>
                <a:cubicBezTo>
                  <a:pt x="5241" y="16775"/>
                  <a:pt x="5417" y="16554"/>
                  <a:pt x="5417" y="16286"/>
                </a:cubicBezTo>
                <a:cubicBezTo>
                  <a:pt x="5417" y="16017"/>
                  <a:pt x="5241" y="15805"/>
                  <a:pt x="5025" y="15805"/>
                </a:cubicBezTo>
                <a:close/>
                <a:moveTo>
                  <a:pt x="9657" y="15805"/>
                </a:moveTo>
                <a:cubicBezTo>
                  <a:pt x="9441" y="15805"/>
                  <a:pt x="9267" y="16017"/>
                  <a:pt x="9267" y="16286"/>
                </a:cubicBezTo>
                <a:cubicBezTo>
                  <a:pt x="9267" y="16554"/>
                  <a:pt x="9441" y="16775"/>
                  <a:pt x="9657" y="16775"/>
                </a:cubicBezTo>
                <a:cubicBezTo>
                  <a:pt x="9874" y="16775"/>
                  <a:pt x="10052" y="16554"/>
                  <a:pt x="10052" y="16286"/>
                </a:cubicBezTo>
                <a:cubicBezTo>
                  <a:pt x="10052" y="16017"/>
                  <a:pt x="9874" y="15805"/>
                  <a:pt x="9657" y="15805"/>
                </a:cubicBezTo>
                <a:close/>
                <a:moveTo>
                  <a:pt x="14292" y="15805"/>
                </a:moveTo>
                <a:cubicBezTo>
                  <a:pt x="14075" y="15805"/>
                  <a:pt x="13902" y="16017"/>
                  <a:pt x="13902" y="16286"/>
                </a:cubicBezTo>
                <a:cubicBezTo>
                  <a:pt x="13902" y="16554"/>
                  <a:pt x="14075" y="16775"/>
                  <a:pt x="14292" y="16775"/>
                </a:cubicBezTo>
                <a:cubicBezTo>
                  <a:pt x="14509" y="16775"/>
                  <a:pt x="14684" y="16554"/>
                  <a:pt x="14684" y="16286"/>
                </a:cubicBezTo>
                <a:cubicBezTo>
                  <a:pt x="14684" y="16017"/>
                  <a:pt x="14509" y="15805"/>
                  <a:pt x="14292" y="15805"/>
                </a:cubicBezTo>
                <a:close/>
                <a:moveTo>
                  <a:pt x="18924" y="15805"/>
                </a:moveTo>
                <a:cubicBezTo>
                  <a:pt x="18708" y="15805"/>
                  <a:pt x="18534" y="16017"/>
                  <a:pt x="18534" y="16286"/>
                </a:cubicBezTo>
                <a:cubicBezTo>
                  <a:pt x="18534" y="16554"/>
                  <a:pt x="18708" y="16775"/>
                  <a:pt x="18924" y="16775"/>
                </a:cubicBezTo>
                <a:cubicBezTo>
                  <a:pt x="19141" y="16775"/>
                  <a:pt x="19319" y="16554"/>
                  <a:pt x="19319" y="16286"/>
                </a:cubicBezTo>
                <a:cubicBezTo>
                  <a:pt x="19319" y="16017"/>
                  <a:pt x="19141" y="15805"/>
                  <a:pt x="18924" y="15805"/>
                </a:cubicBezTo>
                <a:close/>
                <a:moveTo>
                  <a:pt x="7342" y="17242"/>
                </a:moveTo>
                <a:cubicBezTo>
                  <a:pt x="7126" y="17242"/>
                  <a:pt x="6950" y="17457"/>
                  <a:pt x="6950" y="17725"/>
                </a:cubicBezTo>
                <a:cubicBezTo>
                  <a:pt x="6950" y="17994"/>
                  <a:pt x="7126" y="18212"/>
                  <a:pt x="7342" y="18212"/>
                </a:cubicBezTo>
                <a:cubicBezTo>
                  <a:pt x="7559" y="18212"/>
                  <a:pt x="7732" y="17994"/>
                  <a:pt x="7732" y="17725"/>
                </a:cubicBezTo>
                <a:cubicBezTo>
                  <a:pt x="7732" y="17457"/>
                  <a:pt x="7559" y="17242"/>
                  <a:pt x="7342" y="17242"/>
                </a:cubicBezTo>
                <a:close/>
                <a:moveTo>
                  <a:pt x="11977" y="17242"/>
                </a:moveTo>
                <a:cubicBezTo>
                  <a:pt x="11760" y="17242"/>
                  <a:pt x="11582" y="17457"/>
                  <a:pt x="11582" y="17725"/>
                </a:cubicBezTo>
                <a:cubicBezTo>
                  <a:pt x="11582" y="17994"/>
                  <a:pt x="11760" y="18212"/>
                  <a:pt x="11977" y="18212"/>
                </a:cubicBezTo>
                <a:cubicBezTo>
                  <a:pt x="12194" y="18212"/>
                  <a:pt x="12367" y="17994"/>
                  <a:pt x="12367" y="17725"/>
                </a:cubicBezTo>
                <a:cubicBezTo>
                  <a:pt x="12367" y="17457"/>
                  <a:pt x="12194" y="17242"/>
                  <a:pt x="11977" y="17242"/>
                </a:cubicBezTo>
                <a:close/>
                <a:moveTo>
                  <a:pt x="16609" y="17242"/>
                </a:moveTo>
                <a:cubicBezTo>
                  <a:pt x="16393" y="17242"/>
                  <a:pt x="16217" y="17457"/>
                  <a:pt x="16217" y="17725"/>
                </a:cubicBezTo>
                <a:cubicBezTo>
                  <a:pt x="16217" y="17994"/>
                  <a:pt x="16393" y="18212"/>
                  <a:pt x="16609" y="18212"/>
                </a:cubicBezTo>
                <a:cubicBezTo>
                  <a:pt x="16826" y="18212"/>
                  <a:pt x="16999" y="17994"/>
                  <a:pt x="16999" y="17725"/>
                </a:cubicBezTo>
                <a:cubicBezTo>
                  <a:pt x="16999" y="17457"/>
                  <a:pt x="16826" y="17242"/>
                  <a:pt x="16609" y="17242"/>
                </a:cubicBezTo>
                <a:close/>
                <a:moveTo>
                  <a:pt x="21244" y="17242"/>
                </a:moveTo>
                <a:cubicBezTo>
                  <a:pt x="21028" y="17242"/>
                  <a:pt x="20849" y="17457"/>
                  <a:pt x="20849" y="17725"/>
                </a:cubicBezTo>
                <a:cubicBezTo>
                  <a:pt x="20849" y="17994"/>
                  <a:pt x="21028" y="18212"/>
                  <a:pt x="21244" y="18212"/>
                </a:cubicBezTo>
                <a:cubicBezTo>
                  <a:pt x="21403" y="18212"/>
                  <a:pt x="21538" y="18093"/>
                  <a:pt x="21600" y="17925"/>
                </a:cubicBezTo>
                <a:lnTo>
                  <a:pt x="21600" y="17526"/>
                </a:lnTo>
                <a:cubicBezTo>
                  <a:pt x="21538" y="17357"/>
                  <a:pt x="21403" y="17242"/>
                  <a:pt x="21244" y="17242"/>
                </a:cubicBezTo>
                <a:close/>
                <a:moveTo>
                  <a:pt x="9657" y="18679"/>
                </a:moveTo>
                <a:cubicBezTo>
                  <a:pt x="9441" y="18679"/>
                  <a:pt x="9267" y="18894"/>
                  <a:pt x="9267" y="19162"/>
                </a:cubicBezTo>
                <a:cubicBezTo>
                  <a:pt x="9267" y="19431"/>
                  <a:pt x="9441" y="19651"/>
                  <a:pt x="9657" y="19651"/>
                </a:cubicBezTo>
                <a:cubicBezTo>
                  <a:pt x="9874" y="19651"/>
                  <a:pt x="10052" y="19431"/>
                  <a:pt x="10052" y="19162"/>
                </a:cubicBezTo>
                <a:cubicBezTo>
                  <a:pt x="10052" y="18894"/>
                  <a:pt x="9874" y="18679"/>
                  <a:pt x="9657" y="18679"/>
                </a:cubicBezTo>
                <a:close/>
                <a:moveTo>
                  <a:pt x="14292" y="18679"/>
                </a:moveTo>
                <a:cubicBezTo>
                  <a:pt x="14075" y="18679"/>
                  <a:pt x="13902" y="18894"/>
                  <a:pt x="13902" y="19162"/>
                </a:cubicBezTo>
                <a:cubicBezTo>
                  <a:pt x="13902" y="19431"/>
                  <a:pt x="14075" y="19651"/>
                  <a:pt x="14292" y="19651"/>
                </a:cubicBezTo>
                <a:cubicBezTo>
                  <a:pt x="14509" y="19651"/>
                  <a:pt x="14684" y="19431"/>
                  <a:pt x="14684" y="19162"/>
                </a:cubicBezTo>
                <a:cubicBezTo>
                  <a:pt x="14684" y="18894"/>
                  <a:pt x="14509" y="18679"/>
                  <a:pt x="14292" y="18679"/>
                </a:cubicBezTo>
                <a:close/>
                <a:moveTo>
                  <a:pt x="18924" y="18679"/>
                </a:moveTo>
                <a:cubicBezTo>
                  <a:pt x="18708" y="18679"/>
                  <a:pt x="18534" y="18894"/>
                  <a:pt x="18534" y="19162"/>
                </a:cubicBezTo>
                <a:cubicBezTo>
                  <a:pt x="18534" y="19431"/>
                  <a:pt x="18708" y="19651"/>
                  <a:pt x="18924" y="19651"/>
                </a:cubicBezTo>
                <a:cubicBezTo>
                  <a:pt x="19141" y="19651"/>
                  <a:pt x="19319" y="19431"/>
                  <a:pt x="19319" y="19162"/>
                </a:cubicBezTo>
                <a:cubicBezTo>
                  <a:pt x="19319" y="18894"/>
                  <a:pt x="19141" y="18679"/>
                  <a:pt x="18924" y="18679"/>
                </a:cubicBezTo>
                <a:close/>
                <a:moveTo>
                  <a:pt x="11977" y="20113"/>
                </a:moveTo>
                <a:cubicBezTo>
                  <a:pt x="11760" y="20113"/>
                  <a:pt x="11582" y="20331"/>
                  <a:pt x="11582" y="20599"/>
                </a:cubicBezTo>
                <a:cubicBezTo>
                  <a:pt x="11582" y="20868"/>
                  <a:pt x="11760" y="21083"/>
                  <a:pt x="11977" y="21083"/>
                </a:cubicBezTo>
                <a:cubicBezTo>
                  <a:pt x="12194" y="21083"/>
                  <a:pt x="12367" y="20868"/>
                  <a:pt x="12367" y="20599"/>
                </a:cubicBezTo>
                <a:cubicBezTo>
                  <a:pt x="12367" y="20331"/>
                  <a:pt x="12194" y="20113"/>
                  <a:pt x="11977" y="20113"/>
                </a:cubicBezTo>
                <a:close/>
                <a:moveTo>
                  <a:pt x="16609" y="20113"/>
                </a:moveTo>
                <a:cubicBezTo>
                  <a:pt x="16393" y="20113"/>
                  <a:pt x="16217" y="20331"/>
                  <a:pt x="16217" y="20599"/>
                </a:cubicBezTo>
                <a:cubicBezTo>
                  <a:pt x="16217" y="20868"/>
                  <a:pt x="16393" y="21083"/>
                  <a:pt x="16609" y="21083"/>
                </a:cubicBezTo>
                <a:cubicBezTo>
                  <a:pt x="16826" y="21083"/>
                  <a:pt x="16999" y="20868"/>
                  <a:pt x="16999" y="20599"/>
                </a:cubicBezTo>
                <a:cubicBezTo>
                  <a:pt x="16999" y="20331"/>
                  <a:pt x="16826" y="20113"/>
                  <a:pt x="16609" y="20113"/>
                </a:cubicBezTo>
                <a:close/>
                <a:moveTo>
                  <a:pt x="21244" y="20113"/>
                </a:moveTo>
                <a:cubicBezTo>
                  <a:pt x="21028" y="20113"/>
                  <a:pt x="20849" y="20331"/>
                  <a:pt x="20849" y="20599"/>
                </a:cubicBezTo>
                <a:cubicBezTo>
                  <a:pt x="20849" y="20868"/>
                  <a:pt x="21028" y="21088"/>
                  <a:pt x="21244" y="21088"/>
                </a:cubicBezTo>
                <a:cubicBezTo>
                  <a:pt x="21403" y="21088"/>
                  <a:pt x="21538" y="20967"/>
                  <a:pt x="21600" y="20799"/>
                </a:cubicBezTo>
                <a:lnTo>
                  <a:pt x="21600" y="20402"/>
                </a:lnTo>
                <a:cubicBezTo>
                  <a:pt x="21538" y="20233"/>
                  <a:pt x="21403" y="20113"/>
                  <a:pt x="21244" y="20113"/>
                </a:cubicBezTo>
                <a:close/>
                <a:moveTo>
                  <a:pt x="14292" y="21549"/>
                </a:moveTo>
                <a:cubicBezTo>
                  <a:pt x="14231" y="21549"/>
                  <a:pt x="14175" y="21569"/>
                  <a:pt x="14124" y="21600"/>
                </a:cubicBezTo>
                <a:lnTo>
                  <a:pt x="14460" y="21600"/>
                </a:lnTo>
                <a:cubicBezTo>
                  <a:pt x="14408" y="21569"/>
                  <a:pt x="14353" y="21549"/>
                  <a:pt x="14292" y="21549"/>
                </a:cubicBezTo>
                <a:close/>
                <a:moveTo>
                  <a:pt x="18924" y="21549"/>
                </a:moveTo>
                <a:cubicBezTo>
                  <a:pt x="18863" y="21549"/>
                  <a:pt x="18808" y="21569"/>
                  <a:pt x="18757" y="21600"/>
                </a:cubicBezTo>
                <a:lnTo>
                  <a:pt x="19094" y="21600"/>
                </a:lnTo>
                <a:cubicBezTo>
                  <a:pt x="19043" y="21569"/>
                  <a:pt x="18986" y="21549"/>
                  <a:pt x="18924" y="21549"/>
                </a:cubicBezTo>
                <a:close/>
              </a:path>
            </a:pathLst>
          </a:custGeom>
          <a:solidFill>
            <a:srgbClr val="FFFFFF">
              <a:alpha val="31185"/>
            </a:srgbClr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marL="0" marR="0" lvl="0" indent="0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Shape">
            <a:extLst>
              <a:ext uri="{FF2B5EF4-FFF2-40B4-BE49-F238E27FC236}">
                <a16:creationId xmlns:a16="http://schemas.microsoft.com/office/drawing/2014/main" id="{A4D93A7F-58EB-453F-A7D6-6974629D72D5}"/>
              </a:ext>
            </a:extLst>
          </p:cNvPr>
          <p:cNvSpPr/>
          <p:nvPr/>
        </p:nvSpPr>
        <p:spPr>
          <a:xfrm>
            <a:off x="0" y="0"/>
            <a:ext cx="24384000" cy="13716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436" y="0"/>
                </a:moveTo>
                <a:lnTo>
                  <a:pt x="2039" y="721"/>
                </a:lnTo>
                <a:lnTo>
                  <a:pt x="3038" y="2540"/>
                </a:lnTo>
                <a:lnTo>
                  <a:pt x="4037" y="721"/>
                </a:lnTo>
                <a:lnTo>
                  <a:pt x="3641" y="0"/>
                </a:lnTo>
                <a:lnTo>
                  <a:pt x="3334" y="0"/>
                </a:lnTo>
                <a:lnTo>
                  <a:pt x="3730" y="721"/>
                </a:lnTo>
                <a:lnTo>
                  <a:pt x="3038" y="1982"/>
                </a:lnTo>
                <a:lnTo>
                  <a:pt x="2346" y="721"/>
                </a:lnTo>
                <a:lnTo>
                  <a:pt x="2742" y="0"/>
                </a:lnTo>
                <a:lnTo>
                  <a:pt x="2436" y="0"/>
                </a:lnTo>
                <a:close/>
                <a:moveTo>
                  <a:pt x="9879" y="0"/>
                </a:moveTo>
                <a:lnTo>
                  <a:pt x="11143" y="2301"/>
                </a:lnTo>
                <a:lnTo>
                  <a:pt x="12408" y="0"/>
                </a:lnTo>
                <a:lnTo>
                  <a:pt x="11902" y="0"/>
                </a:lnTo>
                <a:lnTo>
                  <a:pt x="11143" y="1382"/>
                </a:lnTo>
                <a:lnTo>
                  <a:pt x="10384" y="0"/>
                </a:lnTo>
                <a:lnTo>
                  <a:pt x="9879" y="0"/>
                </a:lnTo>
                <a:close/>
                <a:moveTo>
                  <a:pt x="15472" y="0"/>
                </a:moveTo>
                <a:lnTo>
                  <a:pt x="14756" y="1304"/>
                </a:lnTo>
                <a:lnTo>
                  <a:pt x="17876" y="6983"/>
                </a:lnTo>
                <a:lnTo>
                  <a:pt x="20996" y="1304"/>
                </a:lnTo>
                <a:lnTo>
                  <a:pt x="20280" y="0"/>
                </a:lnTo>
                <a:lnTo>
                  <a:pt x="19322" y="0"/>
                </a:lnTo>
                <a:lnTo>
                  <a:pt x="20039" y="1304"/>
                </a:lnTo>
                <a:lnTo>
                  <a:pt x="17876" y="5240"/>
                </a:lnTo>
                <a:lnTo>
                  <a:pt x="15714" y="1304"/>
                </a:lnTo>
                <a:lnTo>
                  <a:pt x="16430" y="0"/>
                </a:lnTo>
                <a:lnTo>
                  <a:pt x="15472" y="0"/>
                </a:lnTo>
                <a:close/>
                <a:moveTo>
                  <a:pt x="7803" y="604"/>
                </a:moveTo>
                <a:lnTo>
                  <a:pt x="6804" y="2422"/>
                </a:lnTo>
                <a:lnTo>
                  <a:pt x="7803" y="4240"/>
                </a:lnTo>
                <a:lnTo>
                  <a:pt x="8802" y="2422"/>
                </a:lnTo>
                <a:lnTo>
                  <a:pt x="7803" y="604"/>
                </a:lnTo>
                <a:close/>
                <a:moveTo>
                  <a:pt x="240" y="826"/>
                </a:moveTo>
                <a:lnTo>
                  <a:pt x="0" y="1264"/>
                </a:lnTo>
                <a:lnTo>
                  <a:pt x="0" y="1481"/>
                </a:lnTo>
                <a:lnTo>
                  <a:pt x="240" y="1044"/>
                </a:lnTo>
                <a:lnTo>
                  <a:pt x="511" y="1536"/>
                </a:lnTo>
                <a:lnTo>
                  <a:pt x="240" y="2028"/>
                </a:lnTo>
                <a:lnTo>
                  <a:pt x="0" y="1591"/>
                </a:lnTo>
                <a:lnTo>
                  <a:pt x="0" y="1808"/>
                </a:lnTo>
                <a:lnTo>
                  <a:pt x="240" y="2245"/>
                </a:lnTo>
                <a:lnTo>
                  <a:pt x="630" y="1536"/>
                </a:lnTo>
                <a:lnTo>
                  <a:pt x="240" y="826"/>
                </a:lnTo>
                <a:close/>
                <a:moveTo>
                  <a:pt x="7803" y="1162"/>
                </a:moveTo>
                <a:lnTo>
                  <a:pt x="8496" y="2422"/>
                </a:lnTo>
                <a:lnTo>
                  <a:pt x="7803" y="3682"/>
                </a:lnTo>
                <a:lnTo>
                  <a:pt x="7111" y="2422"/>
                </a:lnTo>
                <a:lnTo>
                  <a:pt x="7803" y="1162"/>
                </a:lnTo>
                <a:close/>
                <a:moveTo>
                  <a:pt x="13835" y="1379"/>
                </a:moveTo>
                <a:lnTo>
                  <a:pt x="13445" y="2089"/>
                </a:lnTo>
                <a:lnTo>
                  <a:pt x="13835" y="2798"/>
                </a:lnTo>
                <a:lnTo>
                  <a:pt x="14225" y="2089"/>
                </a:lnTo>
                <a:lnTo>
                  <a:pt x="13835" y="1379"/>
                </a:lnTo>
                <a:close/>
                <a:moveTo>
                  <a:pt x="5192" y="1464"/>
                </a:moveTo>
                <a:lnTo>
                  <a:pt x="4802" y="2174"/>
                </a:lnTo>
                <a:lnTo>
                  <a:pt x="5192" y="2883"/>
                </a:lnTo>
                <a:lnTo>
                  <a:pt x="5582" y="2174"/>
                </a:lnTo>
                <a:lnTo>
                  <a:pt x="5192" y="1464"/>
                </a:lnTo>
                <a:close/>
                <a:moveTo>
                  <a:pt x="13835" y="1596"/>
                </a:moveTo>
                <a:lnTo>
                  <a:pt x="14105" y="2089"/>
                </a:lnTo>
                <a:lnTo>
                  <a:pt x="13835" y="2581"/>
                </a:lnTo>
                <a:lnTo>
                  <a:pt x="13565" y="2089"/>
                </a:lnTo>
                <a:lnTo>
                  <a:pt x="13835" y="1596"/>
                </a:lnTo>
                <a:close/>
                <a:moveTo>
                  <a:pt x="5192" y="1681"/>
                </a:moveTo>
                <a:lnTo>
                  <a:pt x="5463" y="2174"/>
                </a:lnTo>
                <a:lnTo>
                  <a:pt x="5192" y="2666"/>
                </a:lnTo>
                <a:lnTo>
                  <a:pt x="4922" y="2174"/>
                </a:lnTo>
                <a:lnTo>
                  <a:pt x="5192" y="1681"/>
                </a:lnTo>
                <a:close/>
                <a:moveTo>
                  <a:pt x="21600" y="3638"/>
                </a:moveTo>
                <a:lnTo>
                  <a:pt x="20866" y="4973"/>
                </a:lnTo>
                <a:lnTo>
                  <a:pt x="21600" y="6308"/>
                </a:lnTo>
                <a:lnTo>
                  <a:pt x="21600" y="5750"/>
                </a:lnTo>
                <a:lnTo>
                  <a:pt x="21173" y="4973"/>
                </a:lnTo>
                <a:lnTo>
                  <a:pt x="21600" y="4196"/>
                </a:lnTo>
                <a:lnTo>
                  <a:pt x="21600" y="3638"/>
                </a:lnTo>
                <a:close/>
                <a:moveTo>
                  <a:pt x="2319" y="4226"/>
                </a:moveTo>
                <a:lnTo>
                  <a:pt x="0" y="8447"/>
                </a:lnTo>
                <a:lnTo>
                  <a:pt x="0" y="11363"/>
                </a:lnTo>
                <a:lnTo>
                  <a:pt x="2319" y="15584"/>
                </a:lnTo>
                <a:lnTo>
                  <a:pt x="5439" y="9905"/>
                </a:lnTo>
                <a:lnTo>
                  <a:pt x="2319" y="4226"/>
                </a:lnTo>
                <a:close/>
                <a:moveTo>
                  <a:pt x="2319" y="5969"/>
                </a:moveTo>
                <a:lnTo>
                  <a:pt x="4482" y="9905"/>
                </a:lnTo>
                <a:lnTo>
                  <a:pt x="2319" y="13841"/>
                </a:lnTo>
                <a:lnTo>
                  <a:pt x="157" y="9905"/>
                </a:lnTo>
                <a:lnTo>
                  <a:pt x="2319" y="5969"/>
                </a:lnTo>
                <a:close/>
                <a:moveTo>
                  <a:pt x="20819" y="9925"/>
                </a:moveTo>
                <a:lnTo>
                  <a:pt x="20430" y="10634"/>
                </a:lnTo>
                <a:lnTo>
                  <a:pt x="20819" y="11344"/>
                </a:lnTo>
                <a:lnTo>
                  <a:pt x="21209" y="10634"/>
                </a:lnTo>
                <a:lnTo>
                  <a:pt x="20819" y="9925"/>
                </a:lnTo>
                <a:close/>
                <a:moveTo>
                  <a:pt x="20819" y="10142"/>
                </a:moveTo>
                <a:lnTo>
                  <a:pt x="21090" y="10634"/>
                </a:lnTo>
                <a:lnTo>
                  <a:pt x="20819" y="11127"/>
                </a:lnTo>
                <a:lnTo>
                  <a:pt x="20549" y="10634"/>
                </a:lnTo>
                <a:lnTo>
                  <a:pt x="20819" y="10142"/>
                </a:lnTo>
                <a:close/>
                <a:moveTo>
                  <a:pt x="20095" y="10972"/>
                </a:moveTo>
                <a:lnTo>
                  <a:pt x="18365" y="14121"/>
                </a:lnTo>
                <a:lnTo>
                  <a:pt x="20095" y="17269"/>
                </a:lnTo>
                <a:lnTo>
                  <a:pt x="21600" y="14530"/>
                </a:lnTo>
                <a:lnTo>
                  <a:pt x="21600" y="13711"/>
                </a:lnTo>
                <a:lnTo>
                  <a:pt x="20095" y="10972"/>
                </a:lnTo>
                <a:close/>
                <a:moveTo>
                  <a:pt x="20095" y="11938"/>
                </a:moveTo>
                <a:lnTo>
                  <a:pt x="21294" y="14121"/>
                </a:lnTo>
                <a:lnTo>
                  <a:pt x="20095" y="16303"/>
                </a:lnTo>
                <a:lnTo>
                  <a:pt x="18896" y="14121"/>
                </a:lnTo>
                <a:lnTo>
                  <a:pt x="20095" y="11938"/>
                </a:lnTo>
                <a:close/>
                <a:moveTo>
                  <a:pt x="15231" y="16632"/>
                </a:moveTo>
                <a:lnTo>
                  <a:pt x="14232" y="18451"/>
                </a:lnTo>
                <a:lnTo>
                  <a:pt x="15231" y="20269"/>
                </a:lnTo>
                <a:lnTo>
                  <a:pt x="16230" y="18451"/>
                </a:lnTo>
                <a:lnTo>
                  <a:pt x="15231" y="16632"/>
                </a:lnTo>
                <a:close/>
                <a:moveTo>
                  <a:pt x="7569" y="16972"/>
                </a:moveTo>
                <a:lnTo>
                  <a:pt x="5923" y="19968"/>
                </a:lnTo>
                <a:lnTo>
                  <a:pt x="6820" y="21600"/>
                </a:lnTo>
                <a:lnTo>
                  <a:pt x="7325" y="21600"/>
                </a:lnTo>
                <a:lnTo>
                  <a:pt x="6428" y="19968"/>
                </a:lnTo>
                <a:lnTo>
                  <a:pt x="7569" y="17892"/>
                </a:lnTo>
                <a:lnTo>
                  <a:pt x="8710" y="19968"/>
                </a:lnTo>
                <a:lnTo>
                  <a:pt x="7813" y="21600"/>
                </a:lnTo>
                <a:lnTo>
                  <a:pt x="8318" y="21600"/>
                </a:lnTo>
                <a:lnTo>
                  <a:pt x="9215" y="19968"/>
                </a:lnTo>
                <a:lnTo>
                  <a:pt x="7569" y="16972"/>
                </a:lnTo>
                <a:close/>
                <a:moveTo>
                  <a:pt x="15231" y="17190"/>
                </a:moveTo>
                <a:lnTo>
                  <a:pt x="15924" y="18451"/>
                </a:lnTo>
                <a:lnTo>
                  <a:pt x="15231" y="19711"/>
                </a:lnTo>
                <a:lnTo>
                  <a:pt x="14539" y="18451"/>
                </a:lnTo>
                <a:lnTo>
                  <a:pt x="15231" y="17190"/>
                </a:lnTo>
                <a:close/>
                <a:moveTo>
                  <a:pt x="3394" y="17372"/>
                </a:moveTo>
                <a:lnTo>
                  <a:pt x="2471" y="19052"/>
                </a:lnTo>
                <a:lnTo>
                  <a:pt x="3394" y="20732"/>
                </a:lnTo>
                <a:lnTo>
                  <a:pt x="4317" y="19052"/>
                </a:lnTo>
                <a:lnTo>
                  <a:pt x="3394" y="17372"/>
                </a:lnTo>
                <a:close/>
                <a:moveTo>
                  <a:pt x="3394" y="17888"/>
                </a:moveTo>
                <a:lnTo>
                  <a:pt x="4033" y="19052"/>
                </a:lnTo>
                <a:lnTo>
                  <a:pt x="3394" y="20217"/>
                </a:lnTo>
                <a:lnTo>
                  <a:pt x="2754" y="19052"/>
                </a:lnTo>
                <a:lnTo>
                  <a:pt x="3394" y="17888"/>
                </a:lnTo>
                <a:close/>
                <a:moveTo>
                  <a:pt x="11663" y="19406"/>
                </a:moveTo>
                <a:lnTo>
                  <a:pt x="11273" y="20115"/>
                </a:lnTo>
                <a:lnTo>
                  <a:pt x="11663" y="20825"/>
                </a:lnTo>
                <a:lnTo>
                  <a:pt x="12052" y="20115"/>
                </a:lnTo>
                <a:lnTo>
                  <a:pt x="11663" y="19406"/>
                </a:lnTo>
                <a:close/>
                <a:moveTo>
                  <a:pt x="264" y="19583"/>
                </a:moveTo>
                <a:lnTo>
                  <a:pt x="0" y="20063"/>
                </a:lnTo>
                <a:lnTo>
                  <a:pt x="0" y="20578"/>
                </a:lnTo>
                <a:lnTo>
                  <a:pt x="264" y="20099"/>
                </a:lnTo>
                <a:lnTo>
                  <a:pt x="903" y="21263"/>
                </a:lnTo>
                <a:lnTo>
                  <a:pt x="718" y="21600"/>
                </a:lnTo>
                <a:lnTo>
                  <a:pt x="1002" y="21600"/>
                </a:lnTo>
                <a:lnTo>
                  <a:pt x="1187" y="21263"/>
                </a:lnTo>
                <a:lnTo>
                  <a:pt x="264" y="19583"/>
                </a:lnTo>
                <a:close/>
                <a:moveTo>
                  <a:pt x="11663" y="19623"/>
                </a:moveTo>
                <a:lnTo>
                  <a:pt x="11933" y="20115"/>
                </a:lnTo>
                <a:lnTo>
                  <a:pt x="11663" y="20608"/>
                </a:lnTo>
                <a:lnTo>
                  <a:pt x="11392" y="20115"/>
                </a:lnTo>
                <a:lnTo>
                  <a:pt x="11663" y="19623"/>
                </a:lnTo>
                <a:close/>
                <a:moveTo>
                  <a:pt x="18507" y="19788"/>
                </a:moveTo>
                <a:lnTo>
                  <a:pt x="18117" y="20498"/>
                </a:lnTo>
                <a:lnTo>
                  <a:pt x="18507" y="21207"/>
                </a:lnTo>
                <a:lnTo>
                  <a:pt x="18897" y="20498"/>
                </a:lnTo>
                <a:lnTo>
                  <a:pt x="18507" y="19788"/>
                </a:lnTo>
                <a:close/>
                <a:moveTo>
                  <a:pt x="18507" y="20006"/>
                </a:moveTo>
                <a:lnTo>
                  <a:pt x="18777" y="20498"/>
                </a:lnTo>
                <a:lnTo>
                  <a:pt x="18507" y="20990"/>
                </a:lnTo>
                <a:lnTo>
                  <a:pt x="18236" y="20498"/>
                </a:lnTo>
                <a:lnTo>
                  <a:pt x="18507" y="20006"/>
                </a:lnTo>
                <a:close/>
              </a:path>
            </a:pathLst>
          </a:custGeom>
          <a:gradFill flip="none" rotWithShape="1">
            <a:gsLst>
              <a:gs pos="0">
                <a:srgbClr val="2442D0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marL="0" marR="0" lvl="0" indent="0" algn="ctr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kumimoji="0" sz="3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sym typeface="Helvetica Neue Medium"/>
            </a:endParaRPr>
          </a:p>
        </p:txBody>
      </p:sp>
      <p:sp>
        <p:nvSpPr>
          <p:cNvPr id="48" name="Rectangle">
            <a:extLst>
              <a:ext uri="{FF2B5EF4-FFF2-40B4-BE49-F238E27FC236}">
                <a16:creationId xmlns:a16="http://schemas.microsoft.com/office/drawing/2014/main" id="{D8ECC9D4-1D32-418F-B13F-1545A23585B6}"/>
              </a:ext>
            </a:extLst>
          </p:cNvPr>
          <p:cNvSpPr/>
          <p:nvPr/>
        </p:nvSpPr>
        <p:spPr>
          <a:xfrm>
            <a:off x="1292520" y="1268836"/>
            <a:ext cx="21798960" cy="11175748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marL="0" marR="0" lvl="0" indent="0" algn="ctr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kumimoji="0" sz="3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sym typeface="Helvetica Neue Medium"/>
            </a:endParaRPr>
          </a:p>
        </p:txBody>
      </p:sp>
      <p:sp>
        <p:nvSpPr>
          <p:cNvPr id="49" name="Lorem Ipsum 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popularised in the 1960s with the release">
            <a:extLst>
              <a:ext uri="{FF2B5EF4-FFF2-40B4-BE49-F238E27FC236}">
                <a16:creationId xmlns:a16="http://schemas.microsoft.com/office/drawing/2014/main" id="{CD8F68A8-B775-4A5B-AA41-6347A947F5C5}"/>
              </a:ext>
            </a:extLst>
          </p:cNvPr>
          <p:cNvSpPr txBox="1"/>
          <p:nvPr/>
        </p:nvSpPr>
        <p:spPr>
          <a:xfrm>
            <a:off x="5460917" y="8302425"/>
            <a:ext cx="13462165" cy="96436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000" b="0">
                <a:solidFill>
                  <a:srgbClr val="ACB0BE"/>
                </a:solidFill>
                <a:latin typeface="Poppins Regular"/>
                <a:ea typeface="Poppins Regular"/>
                <a:cs typeface="Poppins Regular"/>
                <a:sym typeface="Poppins Regular"/>
              </a:defRPr>
            </a:lvl1pPr>
          </a:lstStyle>
          <a:p>
            <a:pPr lvl="0" algn="ctr" defTabSz="825500" hangingPunct="0"/>
            <a:r>
              <a:rPr lang="en-US" sz="2800" dirty="0" err="1">
                <a:solidFill>
                  <a:srgbClr val="3D7FE4"/>
                </a:solidFill>
              </a:rPr>
              <a:t>Atas</a:t>
            </a:r>
            <a:r>
              <a:rPr lang="en-US" sz="2800" dirty="0">
                <a:solidFill>
                  <a:srgbClr val="3D7FE4"/>
                </a:solidFill>
              </a:rPr>
              <a:t> </a:t>
            </a:r>
            <a:r>
              <a:rPr lang="en-US" sz="2800" dirty="0" err="1">
                <a:solidFill>
                  <a:srgbClr val="3D7FE4"/>
                </a:solidFill>
              </a:rPr>
              <a:t>partisipasi</a:t>
            </a:r>
            <a:r>
              <a:rPr lang="en-US" sz="2800" dirty="0">
                <a:solidFill>
                  <a:srgbClr val="3D7FE4"/>
                </a:solidFill>
              </a:rPr>
              <a:t> dan </a:t>
            </a:r>
            <a:r>
              <a:rPr lang="en-US" sz="2800" dirty="0" err="1">
                <a:solidFill>
                  <a:srgbClr val="3D7FE4"/>
                </a:solidFill>
              </a:rPr>
              <a:t>keberhasilannya</a:t>
            </a:r>
            <a:r>
              <a:rPr lang="en-US" sz="2800" dirty="0">
                <a:solidFill>
                  <a:srgbClr val="3D7FE4"/>
                </a:solidFill>
              </a:rPr>
              <a:t> </a:t>
            </a:r>
            <a:r>
              <a:rPr lang="en-US" sz="2800" dirty="0" err="1">
                <a:solidFill>
                  <a:srgbClr val="3D7FE4"/>
                </a:solidFill>
              </a:rPr>
              <a:t>dalam</a:t>
            </a:r>
            <a:r>
              <a:rPr lang="en-US" sz="2800" dirty="0">
                <a:solidFill>
                  <a:srgbClr val="3D7FE4"/>
                </a:solidFill>
              </a:rPr>
              <a:t> </a:t>
            </a:r>
            <a:r>
              <a:rPr lang="en-US" sz="2800" dirty="0" err="1">
                <a:solidFill>
                  <a:srgbClr val="3D7FE4"/>
                </a:solidFill>
              </a:rPr>
              <a:t>menyelesaikan</a:t>
            </a:r>
            <a:r>
              <a:rPr lang="en-US" sz="2800" dirty="0">
                <a:solidFill>
                  <a:srgbClr val="3D7FE4"/>
                </a:solidFill>
              </a:rPr>
              <a:t> program Sertifikat: </a:t>
            </a:r>
          </a:p>
          <a:p>
            <a:pPr lvl="0" algn="ctr" defTabSz="825500" hangingPunct="0"/>
            <a:r>
              <a:rPr lang="en-US" sz="2800" dirty="0">
                <a:solidFill>
                  <a:srgbClr val="3D7FE4"/>
                </a:solidFill>
              </a:rPr>
              <a:t>“</a:t>
            </a:r>
            <a:r>
              <a:rPr lang="en-US" sz="2800" dirty="0" err="1">
                <a:solidFill>
                  <a:srgbClr val="3D7FE4"/>
                </a:solidFill>
              </a:rPr>
              <a:t>Administrasi</a:t>
            </a:r>
            <a:r>
              <a:rPr lang="en-US" sz="2800" dirty="0">
                <a:solidFill>
                  <a:srgbClr val="3D7FE4"/>
                </a:solidFill>
              </a:rPr>
              <a:t> </a:t>
            </a:r>
            <a:r>
              <a:rPr lang="en-US" sz="2800" dirty="0" err="1">
                <a:solidFill>
                  <a:srgbClr val="3D7FE4"/>
                </a:solidFill>
              </a:rPr>
              <a:t>Profesional</a:t>
            </a:r>
            <a:r>
              <a:rPr lang="en-US" sz="2800" dirty="0">
                <a:solidFill>
                  <a:srgbClr val="3D7FE4"/>
                </a:solidFill>
              </a:rPr>
              <a:t>”</a:t>
            </a:r>
            <a:r>
              <a:rPr lang="en-US" sz="2800" b="1" kern="0" dirty="0">
                <a:solidFill>
                  <a:srgbClr val="3D7FE4"/>
                </a:solidFill>
              </a:rPr>
              <a:t> </a:t>
            </a:r>
            <a:endParaRPr lang="en-US" sz="11500" b="1" kern="0" cap="all" dirty="0">
              <a:solidFill>
                <a:srgbClr val="3D7FE4"/>
              </a:solidFill>
              <a:latin typeface="Georgia"/>
              <a:sym typeface="Georgia"/>
            </a:endParaRPr>
          </a:p>
        </p:txBody>
      </p:sp>
      <p:sp>
        <p:nvSpPr>
          <p:cNvPr id="50" name="Freeform 215">
            <a:extLst>
              <a:ext uri="{FF2B5EF4-FFF2-40B4-BE49-F238E27FC236}">
                <a16:creationId xmlns:a16="http://schemas.microsoft.com/office/drawing/2014/main" id="{FD21D7EE-A7B8-4798-8C55-8B866D900C47}"/>
              </a:ext>
            </a:extLst>
          </p:cNvPr>
          <p:cNvSpPr/>
          <p:nvPr/>
        </p:nvSpPr>
        <p:spPr>
          <a:xfrm>
            <a:off x="10263630" y="2600354"/>
            <a:ext cx="4059512" cy="40448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7" h="21600" extrusionOk="0">
                <a:moveTo>
                  <a:pt x="6560" y="0"/>
                </a:moveTo>
                <a:lnTo>
                  <a:pt x="6509" y="7"/>
                </a:lnTo>
                <a:cubicBezTo>
                  <a:pt x="6423" y="16"/>
                  <a:pt x="6380" y="64"/>
                  <a:pt x="6359" y="102"/>
                </a:cubicBezTo>
                <a:cubicBezTo>
                  <a:pt x="6268" y="271"/>
                  <a:pt x="6428" y="616"/>
                  <a:pt x="6613" y="985"/>
                </a:cubicBezTo>
                <a:cubicBezTo>
                  <a:pt x="6651" y="1060"/>
                  <a:pt x="6682" y="1124"/>
                  <a:pt x="6698" y="1165"/>
                </a:cubicBezTo>
                <a:lnTo>
                  <a:pt x="6719" y="1211"/>
                </a:lnTo>
                <a:lnTo>
                  <a:pt x="6769" y="1207"/>
                </a:lnTo>
                <a:cubicBezTo>
                  <a:pt x="6855" y="1197"/>
                  <a:pt x="6899" y="1150"/>
                  <a:pt x="6919" y="1112"/>
                </a:cubicBezTo>
                <a:cubicBezTo>
                  <a:pt x="7011" y="942"/>
                  <a:pt x="6851" y="596"/>
                  <a:pt x="6666" y="227"/>
                </a:cubicBezTo>
                <a:cubicBezTo>
                  <a:pt x="6628" y="151"/>
                  <a:pt x="6597" y="89"/>
                  <a:pt x="6580" y="49"/>
                </a:cubicBezTo>
                <a:lnTo>
                  <a:pt x="6560" y="0"/>
                </a:lnTo>
                <a:close/>
                <a:moveTo>
                  <a:pt x="15114" y="65"/>
                </a:moveTo>
                <a:lnTo>
                  <a:pt x="15096" y="111"/>
                </a:lnTo>
                <a:cubicBezTo>
                  <a:pt x="15079" y="151"/>
                  <a:pt x="15047" y="215"/>
                  <a:pt x="15008" y="289"/>
                </a:cubicBezTo>
                <a:cubicBezTo>
                  <a:pt x="14817" y="656"/>
                  <a:pt x="14652" y="999"/>
                  <a:pt x="14741" y="1170"/>
                </a:cubicBezTo>
                <a:cubicBezTo>
                  <a:pt x="14761" y="1208"/>
                  <a:pt x="14803" y="1256"/>
                  <a:pt x="14888" y="1267"/>
                </a:cubicBezTo>
                <a:lnTo>
                  <a:pt x="14939" y="1274"/>
                </a:lnTo>
                <a:lnTo>
                  <a:pt x="14960" y="1225"/>
                </a:lnTo>
                <a:cubicBezTo>
                  <a:pt x="14977" y="1185"/>
                  <a:pt x="15009" y="1124"/>
                  <a:pt x="15047" y="1050"/>
                </a:cubicBezTo>
                <a:cubicBezTo>
                  <a:pt x="15239" y="682"/>
                  <a:pt x="15404" y="338"/>
                  <a:pt x="15315" y="166"/>
                </a:cubicBezTo>
                <a:cubicBezTo>
                  <a:pt x="15295" y="128"/>
                  <a:pt x="15251" y="80"/>
                  <a:pt x="15165" y="69"/>
                </a:cubicBezTo>
                <a:lnTo>
                  <a:pt x="15114" y="65"/>
                </a:lnTo>
                <a:close/>
                <a:moveTo>
                  <a:pt x="11708" y="157"/>
                </a:moveTo>
                <a:lnTo>
                  <a:pt x="11701" y="227"/>
                </a:lnTo>
                <a:cubicBezTo>
                  <a:pt x="11697" y="262"/>
                  <a:pt x="11687" y="310"/>
                  <a:pt x="11675" y="365"/>
                </a:cubicBezTo>
                <a:cubicBezTo>
                  <a:pt x="11636" y="560"/>
                  <a:pt x="11586" y="803"/>
                  <a:pt x="11694" y="913"/>
                </a:cubicBezTo>
                <a:cubicBezTo>
                  <a:pt x="11719" y="939"/>
                  <a:pt x="11761" y="966"/>
                  <a:pt x="11830" y="966"/>
                </a:cubicBezTo>
                <a:cubicBezTo>
                  <a:pt x="11846" y="966"/>
                  <a:pt x="11865" y="965"/>
                  <a:pt x="11885" y="962"/>
                </a:cubicBezTo>
                <a:lnTo>
                  <a:pt x="11933" y="952"/>
                </a:lnTo>
                <a:lnTo>
                  <a:pt x="12012" y="206"/>
                </a:lnTo>
                <a:lnTo>
                  <a:pt x="11961" y="187"/>
                </a:lnTo>
                <a:cubicBezTo>
                  <a:pt x="11918" y="172"/>
                  <a:pt x="11869" y="170"/>
                  <a:pt x="11825" y="169"/>
                </a:cubicBezTo>
                <a:cubicBezTo>
                  <a:pt x="11807" y="168"/>
                  <a:pt x="11790" y="168"/>
                  <a:pt x="11774" y="166"/>
                </a:cubicBezTo>
                <a:lnTo>
                  <a:pt x="11708" y="157"/>
                </a:lnTo>
                <a:close/>
                <a:moveTo>
                  <a:pt x="9817" y="160"/>
                </a:moveTo>
                <a:cubicBezTo>
                  <a:pt x="9771" y="153"/>
                  <a:pt x="9722" y="164"/>
                  <a:pt x="9678" y="171"/>
                </a:cubicBezTo>
                <a:cubicBezTo>
                  <a:pt x="9661" y="174"/>
                  <a:pt x="9643" y="177"/>
                  <a:pt x="9628" y="178"/>
                </a:cubicBezTo>
                <a:lnTo>
                  <a:pt x="9561" y="183"/>
                </a:lnTo>
                <a:lnTo>
                  <a:pt x="9568" y="252"/>
                </a:lnTo>
                <a:cubicBezTo>
                  <a:pt x="9571" y="288"/>
                  <a:pt x="9570" y="337"/>
                  <a:pt x="9570" y="393"/>
                </a:cubicBezTo>
                <a:cubicBezTo>
                  <a:pt x="9570" y="592"/>
                  <a:pt x="9571" y="841"/>
                  <a:pt x="9699" y="927"/>
                </a:cubicBezTo>
                <a:cubicBezTo>
                  <a:pt x="9722" y="943"/>
                  <a:pt x="9754" y="957"/>
                  <a:pt x="9798" y="957"/>
                </a:cubicBezTo>
                <a:cubicBezTo>
                  <a:pt x="9826" y="957"/>
                  <a:pt x="9858" y="951"/>
                  <a:pt x="9895" y="936"/>
                </a:cubicBezTo>
                <a:lnTo>
                  <a:pt x="9943" y="916"/>
                </a:lnTo>
                <a:lnTo>
                  <a:pt x="9870" y="169"/>
                </a:lnTo>
                <a:lnTo>
                  <a:pt x="9817" y="160"/>
                </a:lnTo>
                <a:close/>
                <a:moveTo>
                  <a:pt x="7787" y="555"/>
                </a:moveTo>
                <a:lnTo>
                  <a:pt x="7734" y="559"/>
                </a:lnTo>
                <a:cubicBezTo>
                  <a:pt x="7633" y="566"/>
                  <a:pt x="7583" y="613"/>
                  <a:pt x="7559" y="652"/>
                </a:cubicBezTo>
                <a:cubicBezTo>
                  <a:pt x="7479" y="781"/>
                  <a:pt x="7565" y="991"/>
                  <a:pt x="7642" y="1177"/>
                </a:cubicBezTo>
                <a:cubicBezTo>
                  <a:pt x="7665" y="1231"/>
                  <a:pt x="7686" y="1280"/>
                  <a:pt x="7698" y="1318"/>
                </a:cubicBezTo>
                <a:lnTo>
                  <a:pt x="7714" y="1369"/>
                </a:lnTo>
                <a:lnTo>
                  <a:pt x="7767" y="1364"/>
                </a:lnTo>
                <a:cubicBezTo>
                  <a:pt x="7869" y="1358"/>
                  <a:pt x="7918" y="1310"/>
                  <a:pt x="7942" y="1272"/>
                </a:cubicBezTo>
                <a:cubicBezTo>
                  <a:pt x="8022" y="1142"/>
                  <a:pt x="7936" y="932"/>
                  <a:pt x="7859" y="747"/>
                </a:cubicBezTo>
                <a:cubicBezTo>
                  <a:pt x="7836" y="693"/>
                  <a:pt x="7815" y="646"/>
                  <a:pt x="7804" y="608"/>
                </a:cubicBezTo>
                <a:lnTo>
                  <a:pt x="7787" y="555"/>
                </a:lnTo>
                <a:close/>
                <a:moveTo>
                  <a:pt x="13785" y="573"/>
                </a:moveTo>
                <a:lnTo>
                  <a:pt x="13559" y="1292"/>
                </a:lnTo>
                <a:lnTo>
                  <a:pt x="13606" y="1320"/>
                </a:lnTo>
                <a:cubicBezTo>
                  <a:pt x="13654" y="1349"/>
                  <a:pt x="13697" y="1359"/>
                  <a:pt x="13732" y="1359"/>
                </a:cubicBezTo>
                <a:cubicBezTo>
                  <a:pt x="13761" y="1359"/>
                  <a:pt x="13785" y="1351"/>
                  <a:pt x="13804" y="1343"/>
                </a:cubicBezTo>
                <a:cubicBezTo>
                  <a:pt x="13942" y="1282"/>
                  <a:pt x="13989" y="1059"/>
                  <a:pt x="14029" y="862"/>
                </a:cubicBezTo>
                <a:cubicBezTo>
                  <a:pt x="14041" y="805"/>
                  <a:pt x="14052" y="752"/>
                  <a:pt x="14064" y="714"/>
                </a:cubicBezTo>
                <a:lnTo>
                  <a:pt x="14082" y="650"/>
                </a:lnTo>
                <a:lnTo>
                  <a:pt x="14018" y="629"/>
                </a:lnTo>
                <a:cubicBezTo>
                  <a:pt x="14004" y="625"/>
                  <a:pt x="13988" y="619"/>
                  <a:pt x="13972" y="613"/>
                </a:cubicBezTo>
                <a:cubicBezTo>
                  <a:pt x="13930" y="596"/>
                  <a:pt x="13881" y="578"/>
                  <a:pt x="13836" y="576"/>
                </a:cubicBezTo>
                <a:lnTo>
                  <a:pt x="13785" y="573"/>
                </a:lnTo>
                <a:close/>
                <a:moveTo>
                  <a:pt x="8948" y="973"/>
                </a:moveTo>
                <a:lnTo>
                  <a:pt x="8881" y="987"/>
                </a:lnTo>
                <a:cubicBezTo>
                  <a:pt x="8867" y="990"/>
                  <a:pt x="8851" y="992"/>
                  <a:pt x="8833" y="994"/>
                </a:cubicBezTo>
                <a:cubicBezTo>
                  <a:pt x="8788" y="1000"/>
                  <a:pt x="8736" y="1006"/>
                  <a:pt x="8695" y="1026"/>
                </a:cubicBezTo>
                <a:lnTo>
                  <a:pt x="8649" y="1050"/>
                </a:lnTo>
                <a:lnTo>
                  <a:pt x="8881" y="2210"/>
                </a:lnTo>
                <a:lnTo>
                  <a:pt x="8932" y="2215"/>
                </a:lnTo>
                <a:cubicBezTo>
                  <a:pt x="8939" y="2215"/>
                  <a:pt x="8947" y="2215"/>
                  <a:pt x="8953" y="2215"/>
                </a:cubicBezTo>
                <a:cubicBezTo>
                  <a:pt x="9027" y="2215"/>
                  <a:pt x="9073" y="2181"/>
                  <a:pt x="9098" y="2150"/>
                </a:cubicBezTo>
                <a:cubicBezTo>
                  <a:pt x="9220" y="2000"/>
                  <a:pt x="9127" y="1630"/>
                  <a:pt x="9013" y="1232"/>
                </a:cubicBezTo>
                <a:cubicBezTo>
                  <a:pt x="8990" y="1151"/>
                  <a:pt x="8971" y="1083"/>
                  <a:pt x="8962" y="1040"/>
                </a:cubicBezTo>
                <a:lnTo>
                  <a:pt x="8948" y="973"/>
                </a:lnTo>
                <a:close/>
                <a:moveTo>
                  <a:pt x="12663" y="994"/>
                </a:moveTo>
                <a:lnTo>
                  <a:pt x="12613" y="999"/>
                </a:lnTo>
                <a:lnTo>
                  <a:pt x="12601" y="1050"/>
                </a:lnTo>
                <a:cubicBezTo>
                  <a:pt x="12592" y="1092"/>
                  <a:pt x="12574" y="1158"/>
                  <a:pt x="12551" y="1239"/>
                </a:cubicBezTo>
                <a:cubicBezTo>
                  <a:pt x="12435" y="1637"/>
                  <a:pt x="12339" y="2007"/>
                  <a:pt x="12461" y="2157"/>
                </a:cubicBezTo>
                <a:cubicBezTo>
                  <a:pt x="12486" y="2188"/>
                  <a:pt x="12531" y="2224"/>
                  <a:pt x="12606" y="2224"/>
                </a:cubicBezTo>
                <a:cubicBezTo>
                  <a:pt x="12612" y="2224"/>
                  <a:pt x="12620" y="2222"/>
                  <a:pt x="12627" y="2222"/>
                </a:cubicBezTo>
                <a:lnTo>
                  <a:pt x="12677" y="2219"/>
                </a:lnTo>
                <a:lnTo>
                  <a:pt x="12687" y="2169"/>
                </a:lnTo>
                <a:cubicBezTo>
                  <a:pt x="12695" y="2126"/>
                  <a:pt x="12716" y="2057"/>
                  <a:pt x="12739" y="1977"/>
                </a:cubicBezTo>
                <a:cubicBezTo>
                  <a:pt x="12855" y="1579"/>
                  <a:pt x="12948" y="1211"/>
                  <a:pt x="12827" y="1061"/>
                </a:cubicBezTo>
                <a:cubicBezTo>
                  <a:pt x="12800" y="1028"/>
                  <a:pt x="12749" y="987"/>
                  <a:pt x="12663" y="994"/>
                </a:cubicBezTo>
                <a:close/>
                <a:moveTo>
                  <a:pt x="10625" y="1022"/>
                </a:moveTo>
                <a:lnTo>
                  <a:pt x="10572" y="1033"/>
                </a:lnTo>
                <a:lnTo>
                  <a:pt x="10572" y="1089"/>
                </a:lnTo>
                <a:cubicBezTo>
                  <a:pt x="10572" y="1124"/>
                  <a:pt x="10566" y="1170"/>
                  <a:pt x="10561" y="1221"/>
                </a:cubicBezTo>
                <a:cubicBezTo>
                  <a:pt x="10544" y="1390"/>
                  <a:pt x="10526" y="1581"/>
                  <a:pt x="10625" y="1669"/>
                </a:cubicBezTo>
                <a:cubicBezTo>
                  <a:pt x="10649" y="1690"/>
                  <a:pt x="10686" y="1711"/>
                  <a:pt x="10743" y="1711"/>
                </a:cubicBezTo>
                <a:cubicBezTo>
                  <a:pt x="10761" y="1711"/>
                  <a:pt x="10780" y="1709"/>
                  <a:pt x="10802" y="1704"/>
                </a:cubicBezTo>
                <a:lnTo>
                  <a:pt x="10855" y="1690"/>
                </a:lnTo>
                <a:lnTo>
                  <a:pt x="10853" y="1637"/>
                </a:lnTo>
                <a:cubicBezTo>
                  <a:pt x="10853" y="1602"/>
                  <a:pt x="10859" y="1555"/>
                  <a:pt x="10865" y="1505"/>
                </a:cubicBezTo>
                <a:cubicBezTo>
                  <a:pt x="10882" y="1336"/>
                  <a:pt x="10900" y="1145"/>
                  <a:pt x="10800" y="1057"/>
                </a:cubicBezTo>
                <a:cubicBezTo>
                  <a:pt x="10769" y="1029"/>
                  <a:pt x="10715" y="1001"/>
                  <a:pt x="10625" y="1022"/>
                </a:cubicBezTo>
                <a:close/>
                <a:moveTo>
                  <a:pt x="9923" y="1246"/>
                </a:moveTo>
                <a:cubicBezTo>
                  <a:pt x="9878" y="1241"/>
                  <a:pt x="9827" y="1248"/>
                  <a:pt x="9784" y="1255"/>
                </a:cubicBezTo>
                <a:cubicBezTo>
                  <a:pt x="9767" y="1258"/>
                  <a:pt x="9751" y="1261"/>
                  <a:pt x="9736" y="1262"/>
                </a:cubicBezTo>
                <a:lnTo>
                  <a:pt x="9667" y="1269"/>
                </a:lnTo>
                <a:lnTo>
                  <a:pt x="9757" y="2173"/>
                </a:lnTo>
                <a:cubicBezTo>
                  <a:pt x="9760" y="2208"/>
                  <a:pt x="9759" y="2253"/>
                  <a:pt x="9759" y="2300"/>
                </a:cubicBezTo>
                <a:cubicBezTo>
                  <a:pt x="9758" y="2452"/>
                  <a:pt x="9758" y="2624"/>
                  <a:pt x="9863" y="2696"/>
                </a:cubicBezTo>
                <a:cubicBezTo>
                  <a:pt x="9891" y="2715"/>
                  <a:pt x="9922" y="2726"/>
                  <a:pt x="9959" y="2726"/>
                </a:cubicBezTo>
                <a:cubicBezTo>
                  <a:pt x="9992" y="2726"/>
                  <a:pt x="10029" y="2718"/>
                  <a:pt x="10068" y="2703"/>
                </a:cubicBezTo>
                <a:lnTo>
                  <a:pt x="10116" y="2684"/>
                </a:lnTo>
                <a:lnTo>
                  <a:pt x="9976" y="1253"/>
                </a:lnTo>
                <a:lnTo>
                  <a:pt x="9923" y="1246"/>
                </a:lnTo>
                <a:close/>
                <a:moveTo>
                  <a:pt x="11643" y="1251"/>
                </a:moveTo>
                <a:lnTo>
                  <a:pt x="11592" y="1260"/>
                </a:lnTo>
                <a:lnTo>
                  <a:pt x="11500" y="2148"/>
                </a:lnTo>
                <a:cubicBezTo>
                  <a:pt x="11497" y="2183"/>
                  <a:pt x="11489" y="2226"/>
                  <a:pt x="11480" y="2273"/>
                </a:cubicBezTo>
                <a:cubicBezTo>
                  <a:pt x="11448" y="2421"/>
                  <a:pt x="11413" y="2588"/>
                  <a:pt x="11500" y="2679"/>
                </a:cubicBezTo>
                <a:cubicBezTo>
                  <a:pt x="11535" y="2715"/>
                  <a:pt x="11582" y="2733"/>
                  <a:pt x="11641" y="2733"/>
                </a:cubicBezTo>
                <a:cubicBezTo>
                  <a:pt x="11660" y="2733"/>
                  <a:pt x="11679" y="2732"/>
                  <a:pt x="11701" y="2728"/>
                </a:cubicBezTo>
                <a:lnTo>
                  <a:pt x="11751" y="2719"/>
                </a:lnTo>
                <a:lnTo>
                  <a:pt x="11844" y="1833"/>
                </a:lnTo>
                <a:cubicBezTo>
                  <a:pt x="11847" y="1798"/>
                  <a:pt x="11857" y="1755"/>
                  <a:pt x="11867" y="1708"/>
                </a:cubicBezTo>
                <a:cubicBezTo>
                  <a:pt x="11898" y="1560"/>
                  <a:pt x="11931" y="1391"/>
                  <a:pt x="11844" y="1299"/>
                </a:cubicBezTo>
                <a:cubicBezTo>
                  <a:pt x="11798" y="1252"/>
                  <a:pt x="11731" y="1235"/>
                  <a:pt x="11643" y="1251"/>
                </a:cubicBezTo>
                <a:close/>
                <a:moveTo>
                  <a:pt x="5966" y="1276"/>
                </a:moveTo>
                <a:lnTo>
                  <a:pt x="5913" y="1290"/>
                </a:lnTo>
                <a:cubicBezTo>
                  <a:pt x="5814" y="1315"/>
                  <a:pt x="5775" y="1370"/>
                  <a:pt x="5758" y="1413"/>
                </a:cubicBezTo>
                <a:cubicBezTo>
                  <a:pt x="5703" y="1554"/>
                  <a:pt x="5828" y="1746"/>
                  <a:pt x="5938" y="1914"/>
                </a:cubicBezTo>
                <a:cubicBezTo>
                  <a:pt x="5970" y="1963"/>
                  <a:pt x="5998" y="2006"/>
                  <a:pt x="6016" y="2041"/>
                </a:cubicBezTo>
                <a:lnTo>
                  <a:pt x="6042" y="2090"/>
                </a:lnTo>
                <a:lnTo>
                  <a:pt x="6094" y="2076"/>
                </a:lnTo>
                <a:cubicBezTo>
                  <a:pt x="6193" y="2051"/>
                  <a:pt x="6232" y="1996"/>
                  <a:pt x="6249" y="1954"/>
                </a:cubicBezTo>
                <a:cubicBezTo>
                  <a:pt x="6304" y="1812"/>
                  <a:pt x="6179" y="1622"/>
                  <a:pt x="6069" y="1454"/>
                </a:cubicBezTo>
                <a:cubicBezTo>
                  <a:pt x="6037" y="1405"/>
                  <a:pt x="6009" y="1360"/>
                  <a:pt x="5991" y="1325"/>
                </a:cubicBezTo>
                <a:lnTo>
                  <a:pt x="5966" y="1276"/>
                </a:lnTo>
                <a:close/>
                <a:moveTo>
                  <a:pt x="15602" y="1306"/>
                </a:moveTo>
                <a:lnTo>
                  <a:pt x="15579" y="1350"/>
                </a:lnTo>
                <a:cubicBezTo>
                  <a:pt x="15563" y="1382"/>
                  <a:pt x="15534" y="1424"/>
                  <a:pt x="15503" y="1470"/>
                </a:cubicBezTo>
                <a:cubicBezTo>
                  <a:pt x="15394" y="1636"/>
                  <a:pt x="15256" y="1843"/>
                  <a:pt x="15315" y="1986"/>
                </a:cubicBezTo>
                <a:cubicBezTo>
                  <a:pt x="15332" y="2028"/>
                  <a:pt x="15373" y="2081"/>
                  <a:pt x="15473" y="2102"/>
                </a:cubicBezTo>
                <a:lnTo>
                  <a:pt x="15524" y="2113"/>
                </a:lnTo>
                <a:lnTo>
                  <a:pt x="15547" y="2067"/>
                </a:lnTo>
                <a:cubicBezTo>
                  <a:pt x="15564" y="2035"/>
                  <a:pt x="15592" y="1993"/>
                  <a:pt x="15623" y="1947"/>
                </a:cubicBezTo>
                <a:cubicBezTo>
                  <a:pt x="15733" y="1781"/>
                  <a:pt x="15869" y="1574"/>
                  <a:pt x="15810" y="1431"/>
                </a:cubicBezTo>
                <a:cubicBezTo>
                  <a:pt x="15793" y="1389"/>
                  <a:pt x="15753" y="1336"/>
                  <a:pt x="15653" y="1315"/>
                </a:cubicBezTo>
                <a:lnTo>
                  <a:pt x="15602" y="1306"/>
                </a:lnTo>
                <a:close/>
                <a:moveTo>
                  <a:pt x="7166" y="1498"/>
                </a:moveTo>
                <a:lnTo>
                  <a:pt x="7115" y="1503"/>
                </a:lnTo>
                <a:cubicBezTo>
                  <a:pt x="7053" y="1510"/>
                  <a:pt x="6966" y="1528"/>
                  <a:pt x="6928" y="1595"/>
                </a:cubicBezTo>
                <a:cubicBezTo>
                  <a:pt x="6889" y="1666"/>
                  <a:pt x="6925" y="1744"/>
                  <a:pt x="6961" y="1819"/>
                </a:cubicBezTo>
                <a:cubicBezTo>
                  <a:pt x="6973" y="1846"/>
                  <a:pt x="6987" y="1874"/>
                  <a:pt x="6997" y="1903"/>
                </a:cubicBezTo>
                <a:cubicBezTo>
                  <a:pt x="7075" y="2121"/>
                  <a:pt x="7167" y="2339"/>
                  <a:pt x="7255" y="2550"/>
                </a:cubicBezTo>
                <a:cubicBezTo>
                  <a:pt x="7299" y="2656"/>
                  <a:pt x="7344" y="2761"/>
                  <a:pt x="7387" y="2867"/>
                </a:cubicBezTo>
                <a:lnTo>
                  <a:pt x="8022" y="4441"/>
                </a:lnTo>
                <a:lnTo>
                  <a:pt x="8075" y="4437"/>
                </a:lnTo>
                <a:cubicBezTo>
                  <a:pt x="8137" y="4430"/>
                  <a:pt x="8222" y="4411"/>
                  <a:pt x="8260" y="4344"/>
                </a:cubicBezTo>
                <a:cubicBezTo>
                  <a:pt x="8299" y="4273"/>
                  <a:pt x="8263" y="4196"/>
                  <a:pt x="8227" y="4120"/>
                </a:cubicBezTo>
                <a:cubicBezTo>
                  <a:pt x="8215" y="4093"/>
                  <a:pt x="8201" y="4065"/>
                  <a:pt x="8190" y="4037"/>
                </a:cubicBezTo>
                <a:cubicBezTo>
                  <a:pt x="8113" y="3818"/>
                  <a:pt x="8021" y="3600"/>
                  <a:pt x="7933" y="3389"/>
                </a:cubicBezTo>
                <a:cubicBezTo>
                  <a:pt x="7888" y="3284"/>
                  <a:pt x="7844" y="3178"/>
                  <a:pt x="7801" y="3073"/>
                </a:cubicBezTo>
                <a:lnTo>
                  <a:pt x="7166" y="1498"/>
                </a:lnTo>
                <a:close/>
                <a:moveTo>
                  <a:pt x="14488" y="1554"/>
                </a:moveTo>
                <a:lnTo>
                  <a:pt x="13440" y="4039"/>
                </a:lnTo>
                <a:cubicBezTo>
                  <a:pt x="13429" y="4065"/>
                  <a:pt x="13415" y="4091"/>
                  <a:pt x="13401" y="4117"/>
                </a:cubicBezTo>
                <a:cubicBezTo>
                  <a:pt x="13354" y="4207"/>
                  <a:pt x="13308" y="4302"/>
                  <a:pt x="13352" y="4383"/>
                </a:cubicBezTo>
                <a:cubicBezTo>
                  <a:pt x="13381" y="4437"/>
                  <a:pt x="13442" y="4466"/>
                  <a:pt x="13539" y="4476"/>
                </a:cubicBezTo>
                <a:lnTo>
                  <a:pt x="13589" y="4480"/>
                </a:lnTo>
                <a:lnTo>
                  <a:pt x="14635" y="1995"/>
                </a:lnTo>
                <a:cubicBezTo>
                  <a:pt x="14646" y="1969"/>
                  <a:pt x="14660" y="1943"/>
                  <a:pt x="14674" y="1917"/>
                </a:cubicBezTo>
                <a:cubicBezTo>
                  <a:pt x="14721" y="1827"/>
                  <a:pt x="14769" y="1732"/>
                  <a:pt x="14725" y="1651"/>
                </a:cubicBezTo>
                <a:cubicBezTo>
                  <a:pt x="14696" y="1597"/>
                  <a:pt x="14635" y="1568"/>
                  <a:pt x="14538" y="1558"/>
                </a:cubicBezTo>
                <a:lnTo>
                  <a:pt x="14488" y="1554"/>
                </a:lnTo>
                <a:close/>
                <a:moveTo>
                  <a:pt x="8103" y="1586"/>
                </a:moveTo>
                <a:lnTo>
                  <a:pt x="8036" y="1604"/>
                </a:lnTo>
                <a:cubicBezTo>
                  <a:pt x="8022" y="1609"/>
                  <a:pt x="8007" y="1614"/>
                  <a:pt x="7990" y="1618"/>
                </a:cubicBezTo>
                <a:cubicBezTo>
                  <a:pt x="7946" y="1628"/>
                  <a:pt x="7895" y="1639"/>
                  <a:pt x="7857" y="1662"/>
                </a:cubicBezTo>
                <a:lnTo>
                  <a:pt x="7813" y="1690"/>
                </a:lnTo>
                <a:lnTo>
                  <a:pt x="8232" y="3066"/>
                </a:lnTo>
                <a:lnTo>
                  <a:pt x="8287" y="3061"/>
                </a:lnTo>
                <a:cubicBezTo>
                  <a:pt x="8376" y="3055"/>
                  <a:pt x="8437" y="3024"/>
                  <a:pt x="8471" y="2968"/>
                </a:cubicBezTo>
                <a:cubicBezTo>
                  <a:pt x="8536" y="2863"/>
                  <a:pt x="8473" y="2712"/>
                  <a:pt x="8416" y="2578"/>
                </a:cubicBezTo>
                <a:cubicBezTo>
                  <a:pt x="8398" y="2534"/>
                  <a:pt x="8379" y="2490"/>
                  <a:pt x="8368" y="2453"/>
                </a:cubicBezTo>
                <a:lnTo>
                  <a:pt x="8103" y="1586"/>
                </a:lnTo>
                <a:close/>
                <a:moveTo>
                  <a:pt x="13599" y="1637"/>
                </a:moveTo>
                <a:cubicBezTo>
                  <a:pt x="13564" y="1632"/>
                  <a:pt x="13532" y="1637"/>
                  <a:pt x="13502" y="1651"/>
                </a:cubicBezTo>
                <a:cubicBezTo>
                  <a:pt x="13389" y="1701"/>
                  <a:pt x="13358" y="1862"/>
                  <a:pt x="13329" y="2004"/>
                </a:cubicBezTo>
                <a:cubicBezTo>
                  <a:pt x="13320" y="2051"/>
                  <a:pt x="13311" y="2097"/>
                  <a:pt x="13299" y="2134"/>
                </a:cubicBezTo>
                <a:lnTo>
                  <a:pt x="13032" y="2987"/>
                </a:lnTo>
                <a:lnTo>
                  <a:pt x="13078" y="3015"/>
                </a:lnTo>
                <a:cubicBezTo>
                  <a:pt x="13127" y="3043"/>
                  <a:pt x="13172" y="3056"/>
                  <a:pt x="13214" y="3056"/>
                </a:cubicBezTo>
                <a:cubicBezTo>
                  <a:pt x="13238" y="3056"/>
                  <a:pt x="13261" y="3052"/>
                  <a:pt x="13283" y="3042"/>
                </a:cubicBezTo>
                <a:cubicBezTo>
                  <a:pt x="13396" y="2992"/>
                  <a:pt x="13429" y="2831"/>
                  <a:pt x="13458" y="2689"/>
                </a:cubicBezTo>
                <a:cubicBezTo>
                  <a:pt x="13468" y="2642"/>
                  <a:pt x="13477" y="2596"/>
                  <a:pt x="13488" y="2559"/>
                </a:cubicBezTo>
                <a:lnTo>
                  <a:pt x="13755" y="1706"/>
                </a:lnTo>
                <a:lnTo>
                  <a:pt x="13707" y="1678"/>
                </a:lnTo>
                <a:cubicBezTo>
                  <a:pt x="13668" y="1656"/>
                  <a:pt x="13633" y="1642"/>
                  <a:pt x="13599" y="1637"/>
                </a:cubicBezTo>
                <a:close/>
                <a:moveTo>
                  <a:pt x="6470" y="2243"/>
                </a:moveTo>
                <a:lnTo>
                  <a:pt x="6417" y="2256"/>
                </a:lnTo>
                <a:cubicBezTo>
                  <a:pt x="6331" y="2279"/>
                  <a:pt x="6277" y="2323"/>
                  <a:pt x="6253" y="2384"/>
                </a:cubicBezTo>
                <a:cubicBezTo>
                  <a:pt x="6209" y="2499"/>
                  <a:pt x="6300" y="2637"/>
                  <a:pt x="6380" y="2758"/>
                </a:cubicBezTo>
                <a:cubicBezTo>
                  <a:pt x="6406" y="2798"/>
                  <a:pt x="6431" y="2835"/>
                  <a:pt x="6449" y="2869"/>
                </a:cubicBezTo>
                <a:lnTo>
                  <a:pt x="6868" y="3674"/>
                </a:lnTo>
                <a:lnTo>
                  <a:pt x="6928" y="3644"/>
                </a:lnTo>
                <a:cubicBezTo>
                  <a:pt x="6942" y="3637"/>
                  <a:pt x="6956" y="3630"/>
                  <a:pt x="6972" y="3623"/>
                </a:cubicBezTo>
                <a:cubicBezTo>
                  <a:pt x="7013" y="3605"/>
                  <a:pt x="7060" y="3584"/>
                  <a:pt x="7094" y="3553"/>
                </a:cubicBezTo>
                <a:lnTo>
                  <a:pt x="7133" y="3519"/>
                </a:lnTo>
                <a:lnTo>
                  <a:pt x="6470" y="2243"/>
                </a:lnTo>
                <a:close/>
                <a:moveTo>
                  <a:pt x="15093" y="2268"/>
                </a:moveTo>
                <a:lnTo>
                  <a:pt x="14677" y="3056"/>
                </a:lnTo>
                <a:cubicBezTo>
                  <a:pt x="14660" y="3088"/>
                  <a:pt x="14636" y="3124"/>
                  <a:pt x="14610" y="3163"/>
                </a:cubicBezTo>
                <a:cubicBezTo>
                  <a:pt x="14525" y="3289"/>
                  <a:pt x="14429" y="3433"/>
                  <a:pt x="14476" y="3551"/>
                </a:cubicBezTo>
                <a:cubicBezTo>
                  <a:pt x="14501" y="3612"/>
                  <a:pt x="14557" y="3650"/>
                  <a:pt x="14644" y="3669"/>
                </a:cubicBezTo>
                <a:lnTo>
                  <a:pt x="14695" y="3681"/>
                </a:lnTo>
                <a:lnTo>
                  <a:pt x="15112" y="2892"/>
                </a:lnTo>
                <a:cubicBezTo>
                  <a:pt x="15129" y="2861"/>
                  <a:pt x="15153" y="2825"/>
                  <a:pt x="15179" y="2786"/>
                </a:cubicBezTo>
                <a:cubicBezTo>
                  <a:pt x="15263" y="2660"/>
                  <a:pt x="15359" y="2517"/>
                  <a:pt x="15312" y="2400"/>
                </a:cubicBezTo>
                <a:cubicBezTo>
                  <a:pt x="15288" y="2339"/>
                  <a:pt x="15232" y="2298"/>
                  <a:pt x="15144" y="2280"/>
                </a:cubicBezTo>
                <a:lnTo>
                  <a:pt x="15093" y="2268"/>
                </a:lnTo>
                <a:close/>
                <a:moveTo>
                  <a:pt x="2833" y="2365"/>
                </a:moveTo>
                <a:lnTo>
                  <a:pt x="2789" y="2393"/>
                </a:lnTo>
                <a:cubicBezTo>
                  <a:pt x="2701" y="2445"/>
                  <a:pt x="2678" y="2510"/>
                  <a:pt x="2674" y="2555"/>
                </a:cubicBezTo>
                <a:cubicBezTo>
                  <a:pt x="2661" y="2706"/>
                  <a:pt x="2834" y="2853"/>
                  <a:pt x="2987" y="2982"/>
                </a:cubicBezTo>
                <a:cubicBezTo>
                  <a:pt x="3032" y="3020"/>
                  <a:pt x="3070" y="3053"/>
                  <a:pt x="3098" y="3082"/>
                </a:cubicBezTo>
                <a:lnTo>
                  <a:pt x="3137" y="3121"/>
                </a:lnTo>
                <a:lnTo>
                  <a:pt x="3183" y="3093"/>
                </a:lnTo>
                <a:cubicBezTo>
                  <a:pt x="3271" y="3041"/>
                  <a:pt x="3292" y="2977"/>
                  <a:pt x="3296" y="2931"/>
                </a:cubicBezTo>
                <a:cubicBezTo>
                  <a:pt x="3309" y="2780"/>
                  <a:pt x="3136" y="2634"/>
                  <a:pt x="2983" y="2504"/>
                </a:cubicBezTo>
                <a:cubicBezTo>
                  <a:pt x="2938" y="2466"/>
                  <a:pt x="2900" y="2431"/>
                  <a:pt x="2872" y="2402"/>
                </a:cubicBezTo>
                <a:lnTo>
                  <a:pt x="2833" y="2365"/>
                </a:lnTo>
                <a:close/>
                <a:moveTo>
                  <a:pt x="4180" y="2418"/>
                </a:moveTo>
                <a:lnTo>
                  <a:pt x="4132" y="2441"/>
                </a:lnTo>
                <a:cubicBezTo>
                  <a:pt x="4040" y="2485"/>
                  <a:pt x="4011" y="2549"/>
                  <a:pt x="4003" y="2594"/>
                </a:cubicBezTo>
                <a:cubicBezTo>
                  <a:pt x="3977" y="2744"/>
                  <a:pt x="4136" y="2904"/>
                  <a:pt x="4277" y="3047"/>
                </a:cubicBezTo>
                <a:cubicBezTo>
                  <a:pt x="4318" y="3089"/>
                  <a:pt x="4356" y="3127"/>
                  <a:pt x="4381" y="3158"/>
                </a:cubicBezTo>
                <a:lnTo>
                  <a:pt x="4415" y="3200"/>
                </a:lnTo>
                <a:lnTo>
                  <a:pt x="4464" y="3177"/>
                </a:lnTo>
                <a:cubicBezTo>
                  <a:pt x="4556" y="3132"/>
                  <a:pt x="4585" y="3071"/>
                  <a:pt x="4593" y="3026"/>
                </a:cubicBezTo>
                <a:cubicBezTo>
                  <a:pt x="4619" y="2876"/>
                  <a:pt x="4457" y="2713"/>
                  <a:pt x="4316" y="2571"/>
                </a:cubicBezTo>
                <a:cubicBezTo>
                  <a:pt x="4276" y="2529"/>
                  <a:pt x="4240" y="2491"/>
                  <a:pt x="4215" y="2460"/>
                </a:cubicBezTo>
                <a:lnTo>
                  <a:pt x="4180" y="2418"/>
                </a:lnTo>
                <a:close/>
                <a:moveTo>
                  <a:pt x="5360" y="2446"/>
                </a:moveTo>
                <a:cubicBezTo>
                  <a:pt x="5317" y="2441"/>
                  <a:pt x="5255" y="2449"/>
                  <a:pt x="5199" y="2515"/>
                </a:cubicBezTo>
                <a:lnTo>
                  <a:pt x="5164" y="2555"/>
                </a:lnTo>
                <a:lnTo>
                  <a:pt x="5192" y="2596"/>
                </a:lnTo>
                <a:cubicBezTo>
                  <a:pt x="5215" y="2633"/>
                  <a:pt x="5251" y="2696"/>
                  <a:pt x="5291" y="2770"/>
                </a:cubicBezTo>
                <a:cubicBezTo>
                  <a:pt x="5489" y="3133"/>
                  <a:pt x="5682" y="3459"/>
                  <a:pt x="5873" y="3479"/>
                </a:cubicBezTo>
                <a:cubicBezTo>
                  <a:pt x="5879" y="3480"/>
                  <a:pt x="5885" y="3482"/>
                  <a:pt x="5892" y="3482"/>
                </a:cubicBezTo>
                <a:cubicBezTo>
                  <a:pt x="5933" y="3482"/>
                  <a:pt x="5986" y="3467"/>
                  <a:pt x="6035" y="3410"/>
                </a:cubicBezTo>
                <a:lnTo>
                  <a:pt x="6069" y="3371"/>
                </a:lnTo>
                <a:lnTo>
                  <a:pt x="6042" y="3329"/>
                </a:lnTo>
                <a:cubicBezTo>
                  <a:pt x="6018" y="3293"/>
                  <a:pt x="5983" y="3230"/>
                  <a:pt x="5942" y="3156"/>
                </a:cubicBezTo>
                <a:cubicBezTo>
                  <a:pt x="5744" y="2792"/>
                  <a:pt x="5551" y="2466"/>
                  <a:pt x="5360" y="2446"/>
                </a:cubicBezTo>
                <a:close/>
                <a:moveTo>
                  <a:pt x="9195" y="2446"/>
                </a:moveTo>
                <a:cubicBezTo>
                  <a:pt x="9103" y="2437"/>
                  <a:pt x="9050" y="2474"/>
                  <a:pt x="9022" y="2508"/>
                </a:cubicBezTo>
                <a:cubicBezTo>
                  <a:pt x="8912" y="2642"/>
                  <a:pt x="8986" y="2936"/>
                  <a:pt x="9080" y="3251"/>
                </a:cubicBezTo>
                <a:cubicBezTo>
                  <a:pt x="9098" y="3312"/>
                  <a:pt x="9112" y="3364"/>
                  <a:pt x="9119" y="3396"/>
                </a:cubicBezTo>
                <a:lnTo>
                  <a:pt x="9367" y="4631"/>
                </a:lnTo>
                <a:lnTo>
                  <a:pt x="9434" y="4617"/>
                </a:lnTo>
                <a:cubicBezTo>
                  <a:pt x="9448" y="4614"/>
                  <a:pt x="9463" y="4612"/>
                  <a:pt x="9480" y="4610"/>
                </a:cubicBezTo>
                <a:cubicBezTo>
                  <a:pt x="9526" y="4604"/>
                  <a:pt x="9578" y="4599"/>
                  <a:pt x="9619" y="4578"/>
                </a:cubicBezTo>
                <a:lnTo>
                  <a:pt x="9665" y="4554"/>
                </a:lnTo>
                <a:lnTo>
                  <a:pt x="9243" y="2451"/>
                </a:lnTo>
                <a:lnTo>
                  <a:pt x="9195" y="2446"/>
                </a:lnTo>
                <a:close/>
                <a:moveTo>
                  <a:pt x="12364" y="2453"/>
                </a:moveTo>
                <a:lnTo>
                  <a:pt x="12313" y="2455"/>
                </a:lnTo>
                <a:lnTo>
                  <a:pt x="11883" y="4557"/>
                </a:lnTo>
                <a:lnTo>
                  <a:pt x="11926" y="4582"/>
                </a:lnTo>
                <a:cubicBezTo>
                  <a:pt x="11965" y="4603"/>
                  <a:pt x="12000" y="4610"/>
                  <a:pt x="12030" y="4610"/>
                </a:cubicBezTo>
                <a:cubicBezTo>
                  <a:pt x="12063" y="4610"/>
                  <a:pt x="12091" y="4602"/>
                  <a:pt x="12111" y="4591"/>
                </a:cubicBezTo>
                <a:cubicBezTo>
                  <a:pt x="12264" y="4511"/>
                  <a:pt x="12309" y="4210"/>
                  <a:pt x="12346" y="3884"/>
                </a:cubicBezTo>
                <a:cubicBezTo>
                  <a:pt x="12353" y="3820"/>
                  <a:pt x="12357" y="3769"/>
                  <a:pt x="12364" y="3736"/>
                </a:cubicBezTo>
                <a:lnTo>
                  <a:pt x="12617" y="2501"/>
                </a:lnTo>
                <a:lnTo>
                  <a:pt x="12553" y="2488"/>
                </a:lnTo>
                <a:cubicBezTo>
                  <a:pt x="12539" y="2485"/>
                  <a:pt x="12521" y="2481"/>
                  <a:pt x="12505" y="2476"/>
                </a:cubicBezTo>
                <a:cubicBezTo>
                  <a:pt x="12460" y="2463"/>
                  <a:pt x="12409" y="2450"/>
                  <a:pt x="12364" y="2453"/>
                </a:cubicBezTo>
                <a:close/>
                <a:moveTo>
                  <a:pt x="17381" y="2455"/>
                </a:moveTo>
                <a:lnTo>
                  <a:pt x="17348" y="2497"/>
                </a:lnTo>
                <a:cubicBezTo>
                  <a:pt x="17326" y="2524"/>
                  <a:pt x="17291" y="2559"/>
                  <a:pt x="17252" y="2599"/>
                </a:cubicBezTo>
                <a:cubicBezTo>
                  <a:pt x="17111" y="2739"/>
                  <a:pt x="16937" y="2913"/>
                  <a:pt x="16966" y="3066"/>
                </a:cubicBezTo>
                <a:cubicBezTo>
                  <a:pt x="16975" y="3110"/>
                  <a:pt x="17003" y="3171"/>
                  <a:pt x="17097" y="3211"/>
                </a:cubicBezTo>
                <a:lnTo>
                  <a:pt x="17146" y="3232"/>
                </a:lnTo>
                <a:lnTo>
                  <a:pt x="17178" y="3193"/>
                </a:lnTo>
                <a:cubicBezTo>
                  <a:pt x="17201" y="3165"/>
                  <a:pt x="17235" y="3131"/>
                  <a:pt x="17275" y="3091"/>
                </a:cubicBezTo>
                <a:cubicBezTo>
                  <a:pt x="17415" y="2950"/>
                  <a:pt x="17589" y="2774"/>
                  <a:pt x="17560" y="2622"/>
                </a:cubicBezTo>
                <a:cubicBezTo>
                  <a:pt x="17552" y="2577"/>
                  <a:pt x="17520" y="2516"/>
                  <a:pt x="17427" y="2476"/>
                </a:cubicBezTo>
                <a:lnTo>
                  <a:pt x="17381" y="2455"/>
                </a:lnTo>
                <a:close/>
                <a:moveTo>
                  <a:pt x="16197" y="2471"/>
                </a:moveTo>
                <a:cubicBezTo>
                  <a:pt x="16005" y="2491"/>
                  <a:pt x="15811" y="2817"/>
                  <a:pt x="15612" y="3179"/>
                </a:cubicBezTo>
                <a:cubicBezTo>
                  <a:pt x="15571" y="3253"/>
                  <a:pt x="15537" y="3313"/>
                  <a:pt x="15513" y="3350"/>
                </a:cubicBezTo>
                <a:lnTo>
                  <a:pt x="15473" y="3408"/>
                </a:lnTo>
                <a:lnTo>
                  <a:pt x="15531" y="3445"/>
                </a:lnTo>
                <a:cubicBezTo>
                  <a:pt x="15543" y="3453"/>
                  <a:pt x="15556" y="3464"/>
                  <a:pt x="15570" y="3475"/>
                </a:cubicBezTo>
                <a:cubicBezTo>
                  <a:pt x="15606" y="3503"/>
                  <a:pt x="15647" y="3534"/>
                  <a:pt x="15690" y="3549"/>
                </a:cubicBezTo>
                <a:lnTo>
                  <a:pt x="15741" y="3565"/>
                </a:lnTo>
                <a:lnTo>
                  <a:pt x="16392" y="2580"/>
                </a:lnTo>
                <a:lnTo>
                  <a:pt x="16358" y="2541"/>
                </a:lnTo>
                <a:cubicBezTo>
                  <a:pt x="16301" y="2474"/>
                  <a:pt x="16239" y="2466"/>
                  <a:pt x="16197" y="2471"/>
                </a:cubicBezTo>
                <a:close/>
                <a:moveTo>
                  <a:pt x="18977" y="2684"/>
                </a:moveTo>
                <a:cubicBezTo>
                  <a:pt x="18826" y="2672"/>
                  <a:pt x="18678" y="2845"/>
                  <a:pt x="18548" y="2999"/>
                </a:cubicBezTo>
                <a:cubicBezTo>
                  <a:pt x="18511" y="3043"/>
                  <a:pt x="18478" y="3084"/>
                  <a:pt x="18449" y="3112"/>
                </a:cubicBezTo>
                <a:lnTo>
                  <a:pt x="18399" y="3160"/>
                </a:lnTo>
                <a:lnTo>
                  <a:pt x="18447" y="3209"/>
                </a:lnTo>
                <a:cubicBezTo>
                  <a:pt x="18457" y="3220"/>
                  <a:pt x="18468" y="3232"/>
                  <a:pt x="18479" y="3246"/>
                </a:cubicBezTo>
                <a:cubicBezTo>
                  <a:pt x="18508" y="3281"/>
                  <a:pt x="18541" y="3319"/>
                  <a:pt x="18581" y="3343"/>
                </a:cubicBezTo>
                <a:lnTo>
                  <a:pt x="18624" y="3371"/>
                </a:lnTo>
                <a:lnTo>
                  <a:pt x="19163" y="2846"/>
                </a:lnTo>
                <a:lnTo>
                  <a:pt x="19138" y="2800"/>
                </a:lnTo>
                <a:cubicBezTo>
                  <a:pt x="19086" y="2711"/>
                  <a:pt x="19022" y="2688"/>
                  <a:pt x="18977" y="2684"/>
                </a:cubicBezTo>
                <a:close/>
                <a:moveTo>
                  <a:pt x="10729" y="2744"/>
                </a:moveTo>
                <a:cubicBezTo>
                  <a:pt x="10701" y="2737"/>
                  <a:pt x="10666" y="2736"/>
                  <a:pt x="10625" y="2747"/>
                </a:cubicBezTo>
                <a:lnTo>
                  <a:pt x="10574" y="2758"/>
                </a:lnTo>
                <a:lnTo>
                  <a:pt x="10577" y="3750"/>
                </a:lnTo>
                <a:cubicBezTo>
                  <a:pt x="10577" y="3782"/>
                  <a:pt x="10573" y="3832"/>
                  <a:pt x="10567" y="3889"/>
                </a:cubicBezTo>
                <a:cubicBezTo>
                  <a:pt x="10543" y="4161"/>
                  <a:pt x="10531" y="4394"/>
                  <a:pt x="10643" y="4490"/>
                </a:cubicBezTo>
                <a:cubicBezTo>
                  <a:pt x="10666" y="4509"/>
                  <a:pt x="10701" y="4529"/>
                  <a:pt x="10752" y="4529"/>
                </a:cubicBezTo>
                <a:cubicBezTo>
                  <a:pt x="10769" y="4529"/>
                  <a:pt x="10789" y="4527"/>
                  <a:pt x="10809" y="4522"/>
                </a:cubicBezTo>
                <a:lnTo>
                  <a:pt x="10860" y="4508"/>
                </a:lnTo>
                <a:lnTo>
                  <a:pt x="10858" y="3516"/>
                </a:lnTo>
                <a:cubicBezTo>
                  <a:pt x="10857" y="3484"/>
                  <a:pt x="10862" y="3437"/>
                  <a:pt x="10867" y="3380"/>
                </a:cubicBezTo>
                <a:cubicBezTo>
                  <a:pt x="10892" y="3108"/>
                  <a:pt x="10903" y="2875"/>
                  <a:pt x="10791" y="2779"/>
                </a:cubicBezTo>
                <a:cubicBezTo>
                  <a:pt x="10776" y="2766"/>
                  <a:pt x="10756" y="2752"/>
                  <a:pt x="10729" y="2744"/>
                </a:cubicBezTo>
                <a:close/>
                <a:moveTo>
                  <a:pt x="10005" y="3012"/>
                </a:moveTo>
                <a:cubicBezTo>
                  <a:pt x="9971" y="3011"/>
                  <a:pt x="9932" y="3019"/>
                  <a:pt x="9890" y="3036"/>
                </a:cubicBezTo>
                <a:lnTo>
                  <a:pt x="9842" y="3054"/>
                </a:lnTo>
                <a:lnTo>
                  <a:pt x="9929" y="3942"/>
                </a:lnTo>
                <a:cubicBezTo>
                  <a:pt x="9933" y="3977"/>
                  <a:pt x="9934" y="4020"/>
                  <a:pt x="9934" y="4067"/>
                </a:cubicBezTo>
                <a:cubicBezTo>
                  <a:pt x="9933" y="4219"/>
                  <a:pt x="9931" y="4390"/>
                  <a:pt x="10035" y="4462"/>
                </a:cubicBezTo>
                <a:cubicBezTo>
                  <a:pt x="10064" y="4482"/>
                  <a:pt x="10097" y="4492"/>
                  <a:pt x="10134" y="4492"/>
                </a:cubicBezTo>
                <a:cubicBezTo>
                  <a:pt x="10167" y="4492"/>
                  <a:pt x="10204" y="4484"/>
                  <a:pt x="10243" y="4469"/>
                </a:cubicBezTo>
                <a:lnTo>
                  <a:pt x="10289" y="4450"/>
                </a:lnTo>
                <a:lnTo>
                  <a:pt x="10201" y="3563"/>
                </a:lnTo>
                <a:cubicBezTo>
                  <a:pt x="10198" y="3527"/>
                  <a:pt x="10199" y="3482"/>
                  <a:pt x="10199" y="3435"/>
                </a:cubicBezTo>
                <a:cubicBezTo>
                  <a:pt x="10200" y="3284"/>
                  <a:pt x="10202" y="3112"/>
                  <a:pt x="10098" y="3040"/>
                </a:cubicBezTo>
                <a:cubicBezTo>
                  <a:pt x="10071" y="3021"/>
                  <a:pt x="10040" y="3014"/>
                  <a:pt x="10005" y="3012"/>
                </a:cubicBezTo>
                <a:close/>
                <a:moveTo>
                  <a:pt x="11461" y="3017"/>
                </a:moveTo>
                <a:lnTo>
                  <a:pt x="11410" y="3026"/>
                </a:lnTo>
                <a:lnTo>
                  <a:pt x="11318" y="3914"/>
                </a:lnTo>
                <a:cubicBezTo>
                  <a:pt x="11315" y="3949"/>
                  <a:pt x="11305" y="3991"/>
                  <a:pt x="11295" y="4037"/>
                </a:cubicBezTo>
                <a:cubicBezTo>
                  <a:pt x="11264" y="4185"/>
                  <a:pt x="11228" y="4354"/>
                  <a:pt x="11316" y="4446"/>
                </a:cubicBezTo>
                <a:cubicBezTo>
                  <a:pt x="11350" y="4482"/>
                  <a:pt x="11397" y="4499"/>
                  <a:pt x="11457" y="4499"/>
                </a:cubicBezTo>
                <a:cubicBezTo>
                  <a:pt x="11475" y="4499"/>
                  <a:pt x="11497" y="4498"/>
                  <a:pt x="11519" y="4494"/>
                </a:cubicBezTo>
                <a:lnTo>
                  <a:pt x="11567" y="4485"/>
                </a:lnTo>
                <a:lnTo>
                  <a:pt x="11659" y="3597"/>
                </a:lnTo>
                <a:cubicBezTo>
                  <a:pt x="11663" y="3562"/>
                  <a:pt x="11673" y="3521"/>
                  <a:pt x="11682" y="3475"/>
                </a:cubicBezTo>
                <a:cubicBezTo>
                  <a:pt x="11713" y="3326"/>
                  <a:pt x="11749" y="3157"/>
                  <a:pt x="11662" y="3066"/>
                </a:cubicBezTo>
                <a:cubicBezTo>
                  <a:pt x="11616" y="3018"/>
                  <a:pt x="11549" y="3002"/>
                  <a:pt x="11461" y="3017"/>
                </a:cubicBezTo>
                <a:close/>
                <a:moveTo>
                  <a:pt x="4865" y="3267"/>
                </a:moveTo>
                <a:lnTo>
                  <a:pt x="4816" y="3290"/>
                </a:lnTo>
                <a:cubicBezTo>
                  <a:pt x="4736" y="3329"/>
                  <a:pt x="4691" y="3383"/>
                  <a:pt x="4680" y="3447"/>
                </a:cubicBezTo>
                <a:cubicBezTo>
                  <a:pt x="4660" y="3569"/>
                  <a:pt x="4776" y="3686"/>
                  <a:pt x="4878" y="3789"/>
                </a:cubicBezTo>
                <a:cubicBezTo>
                  <a:pt x="4912" y="3823"/>
                  <a:pt x="4944" y="3854"/>
                  <a:pt x="4968" y="3884"/>
                </a:cubicBezTo>
                <a:lnTo>
                  <a:pt x="5539" y="4589"/>
                </a:lnTo>
                <a:lnTo>
                  <a:pt x="5592" y="4547"/>
                </a:lnTo>
                <a:cubicBezTo>
                  <a:pt x="5604" y="4538"/>
                  <a:pt x="5617" y="4528"/>
                  <a:pt x="5632" y="4517"/>
                </a:cubicBezTo>
                <a:cubicBezTo>
                  <a:pt x="5668" y="4491"/>
                  <a:pt x="5710" y="4462"/>
                  <a:pt x="5737" y="4425"/>
                </a:cubicBezTo>
                <a:lnTo>
                  <a:pt x="5767" y="4383"/>
                </a:lnTo>
                <a:lnTo>
                  <a:pt x="4865" y="3267"/>
                </a:lnTo>
                <a:close/>
                <a:moveTo>
                  <a:pt x="8626" y="3297"/>
                </a:moveTo>
                <a:lnTo>
                  <a:pt x="8571" y="3299"/>
                </a:lnTo>
                <a:cubicBezTo>
                  <a:pt x="8482" y="3305"/>
                  <a:pt x="8420" y="3338"/>
                  <a:pt x="8386" y="3394"/>
                </a:cubicBezTo>
                <a:cubicBezTo>
                  <a:pt x="8322" y="3500"/>
                  <a:pt x="8387" y="3650"/>
                  <a:pt x="8444" y="3785"/>
                </a:cubicBezTo>
                <a:cubicBezTo>
                  <a:pt x="8463" y="3829"/>
                  <a:pt x="8479" y="3870"/>
                  <a:pt x="8490" y="3907"/>
                </a:cubicBezTo>
                <a:lnTo>
                  <a:pt x="8752" y="4762"/>
                </a:lnTo>
                <a:lnTo>
                  <a:pt x="8805" y="4760"/>
                </a:lnTo>
                <a:cubicBezTo>
                  <a:pt x="8894" y="4754"/>
                  <a:pt x="8956" y="4721"/>
                  <a:pt x="8990" y="4665"/>
                </a:cubicBezTo>
                <a:cubicBezTo>
                  <a:pt x="9054" y="4560"/>
                  <a:pt x="8991" y="4409"/>
                  <a:pt x="8934" y="4275"/>
                </a:cubicBezTo>
                <a:cubicBezTo>
                  <a:pt x="8916" y="4231"/>
                  <a:pt x="8897" y="4189"/>
                  <a:pt x="8886" y="4152"/>
                </a:cubicBezTo>
                <a:lnTo>
                  <a:pt x="8626" y="3297"/>
                </a:lnTo>
                <a:close/>
                <a:moveTo>
                  <a:pt x="16692" y="3299"/>
                </a:moveTo>
                <a:lnTo>
                  <a:pt x="16128" y="3988"/>
                </a:lnTo>
                <a:cubicBezTo>
                  <a:pt x="16105" y="4016"/>
                  <a:pt x="16074" y="4048"/>
                  <a:pt x="16040" y="4080"/>
                </a:cubicBezTo>
                <a:cubicBezTo>
                  <a:pt x="15933" y="4187"/>
                  <a:pt x="15812" y="4307"/>
                  <a:pt x="15835" y="4432"/>
                </a:cubicBezTo>
                <a:cubicBezTo>
                  <a:pt x="15847" y="4496"/>
                  <a:pt x="15894" y="4549"/>
                  <a:pt x="15976" y="4584"/>
                </a:cubicBezTo>
                <a:lnTo>
                  <a:pt x="16022" y="4605"/>
                </a:lnTo>
                <a:lnTo>
                  <a:pt x="16586" y="3916"/>
                </a:lnTo>
                <a:cubicBezTo>
                  <a:pt x="16608" y="3889"/>
                  <a:pt x="16640" y="3857"/>
                  <a:pt x="16673" y="3824"/>
                </a:cubicBezTo>
                <a:cubicBezTo>
                  <a:pt x="16781" y="3717"/>
                  <a:pt x="16904" y="3597"/>
                  <a:pt x="16881" y="3472"/>
                </a:cubicBezTo>
                <a:cubicBezTo>
                  <a:pt x="16869" y="3408"/>
                  <a:pt x="16820" y="3356"/>
                  <a:pt x="16738" y="3320"/>
                </a:cubicBezTo>
                <a:lnTo>
                  <a:pt x="16692" y="3299"/>
                </a:lnTo>
                <a:close/>
                <a:moveTo>
                  <a:pt x="13071" y="3331"/>
                </a:moveTo>
                <a:cubicBezTo>
                  <a:pt x="13037" y="3327"/>
                  <a:pt x="13004" y="3330"/>
                  <a:pt x="12974" y="3343"/>
                </a:cubicBezTo>
                <a:cubicBezTo>
                  <a:pt x="12861" y="3393"/>
                  <a:pt x="12828" y="3556"/>
                  <a:pt x="12799" y="3699"/>
                </a:cubicBezTo>
                <a:cubicBezTo>
                  <a:pt x="12790" y="3746"/>
                  <a:pt x="12781" y="3792"/>
                  <a:pt x="12769" y="3828"/>
                </a:cubicBezTo>
                <a:lnTo>
                  <a:pt x="12500" y="4695"/>
                </a:lnTo>
                <a:lnTo>
                  <a:pt x="12564" y="4716"/>
                </a:lnTo>
                <a:cubicBezTo>
                  <a:pt x="12579" y="4721"/>
                  <a:pt x="12594" y="4726"/>
                  <a:pt x="12610" y="4732"/>
                </a:cubicBezTo>
                <a:cubicBezTo>
                  <a:pt x="12652" y="4749"/>
                  <a:pt x="12701" y="4767"/>
                  <a:pt x="12746" y="4769"/>
                </a:cubicBezTo>
                <a:lnTo>
                  <a:pt x="12799" y="4772"/>
                </a:lnTo>
                <a:lnTo>
                  <a:pt x="13225" y="3398"/>
                </a:lnTo>
                <a:lnTo>
                  <a:pt x="13179" y="3373"/>
                </a:lnTo>
                <a:cubicBezTo>
                  <a:pt x="13141" y="3350"/>
                  <a:pt x="13105" y="3336"/>
                  <a:pt x="13071" y="3331"/>
                </a:cubicBezTo>
                <a:close/>
                <a:moveTo>
                  <a:pt x="6237" y="3627"/>
                </a:moveTo>
                <a:lnTo>
                  <a:pt x="6187" y="3644"/>
                </a:lnTo>
                <a:cubicBezTo>
                  <a:pt x="6143" y="3657"/>
                  <a:pt x="6103" y="3687"/>
                  <a:pt x="6067" y="3715"/>
                </a:cubicBezTo>
                <a:cubicBezTo>
                  <a:pt x="6053" y="3726"/>
                  <a:pt x="6040" y="3737"/>
                  <a:pt x="6028" y="3745"/>
                </a:cubicBezTo>
                <a:lnTo>
                  <a:pt x="5970" y="3782"/>
                </a:lnTo>
                <a:lnTo>
                  <a:pt x="6661" y="4834"/>
                </a:lnTo>
                <a:cubicBezTo>
                  <a:pt x="6680" y="4863"/>
                  <a:pt x="6704" y="4911"/>
                  <a:pt x="6735" y="4968"/>
                </a:cubicBezTo>
                <a:cubicBezTo>
                  <a:pt x="6889" y="5256"/>
                  <a:pt x="7041" y="5517"/>
                  <a:pt x="7212" y="5535"/>
                </a:cubicBezTo>
                <a:cubicBezTo>
                  <a:pt x="7217" y="5535"/>
                  <a:pt x="7224" y="5535"/>
                  <a:pt x="7230" y="5535"/>
                </a:cubicBezTo>
                <a:cubicBezTo>
                  <a:pt x="7272" y="5535"/>
                  <a:pt x="7328" y="5520"/>
                  <a:pt x="7380" y="5458"/>
                </a:cubicBezTo>
                <a:lnTo>
                  <a:pt x="7412" y="5419"/>
                </a:lnTo>
                <a:lnTo>
                  <a:pt x="6237" y="3627"/>
                </a:lnTo>
                <a:close/>
                <a:moveTo>
                  <a:pt x="15372" y="3704"/>
                </a:moveTo>
                <a:cubicBezTo>
                  <a:pt x="15201" y="3720"/>
                  <a:pt x="15047" y="3981"/>
                  <a:pt x="14891" y="4270"/>
                </a:cubicBezTo>
                <a:cubicBezTo>
                  <a:pt x="14860" y="4326"/>
                  <a:pt x="14835" y="4372"/>
                  <a:pt x="14817" y="4400"/>
                </a:cubicBezTo>
                <a:lnTo>
                  <a:pt x="14121" y="5449"/>
                </a:lnTo>
                <a:lnTo>
                  <a:pt x="14177" y="5486"/>
                </a:lnTo>
                <a:cubicBezTo>
                  <a:pt x="14189" y="5494"/>
                  <a:pt x="14202" y="5505"/>
                  <a:pt x="14216" y="5516"/>
                </a:cubicBezTo>
                <a:cubicBezTo>
                  <a:pt x="14252" y="5545"/>
                  <a:pt x="14294" y="5576"/>
                  <a:pt x="14338" y="5590"/>
                </a:cubicBezTo>
                <a:lnTo>
                  <a:pt x="14386" y="5606"/>
                </a:lnTo>
                <a:lnTo>
                  <a:pt x="15570" y="3819"/>
                </a:lnTo>
                <a:lnTo>
                  <a:pt x="15538" y="3780"/>
                </a:lnTo>
                <a:cubicBezTo>
                  <a:pt x="15479" y="3709"/>
                  <a:pt x="15416" y="3699"/>
                  <a:pt x="15372" y="3704"/>
                </a:cubicBezTo>
                <a:close/>
                <a:moveTo>
                  <a:pt x="7290" y="3817"/>
                </a:moveTo>
                <a:lnTo>
                  <a:pt x="7237" y="3831"/>
                </a:lnTo>
                <a:cubicBezTo>
                  <a:pt x="7151" y="3853"/>
                  <a:pt x="7097" y="3895"/>
                  <a:pt x="7073" y="3956"/>
                </a:cubicBezTo>
                <a:cubicBezTo>
                  <a:pt x="7029" y="4071"/>
                  <a:pt x="7120" y="4209"/>
                  <a:pt x="7200" y="4330"/>
                </a:cubicBezTo>
                <a:cubicBezTo>
                  <a:pt x="7226" y="4370"/>
                  <a:pt x="7252" y="4409"/>
                  <a:pt x="7269" y="4443"/>
                </a:cubicBezTo>
                <a:lnTo>
                  <a:pt x="7681" y="5234"/>
                </a:lnTo>
                <a:lnTo>
                  <a:pt x="7734" y="5223"/>
                </a:lnTo>
                <a:cubicBezTo>
                  <a:pt x="7820" y="5200"/>
                  <a:pt x="7877" y="5156"/>
                  <a:pt x="7900" y="5095"/>
                </a:cubicBezTo>
                <a:cubicBezTo>
                  <a:pt x="7945" y="4980"/>
                  <a:pt x="7854" y="4842"/>
                  <a:pt x="7774" y="4721"/>
                </a:cubicBezTo>
                <a:cubicBezTo>
                  <a:pt x="7747" y="4681"/>
                  <a:pt x="7720" y="4642"/>
                  <a:pt x="7702" y="4608"/>
                </a:cubicBezTo>
                <a:lnTo>
                  <a:pt x="7290" y="3817"/>
                </a:lnTo>
                <a:close/>
                <a:moveTo>
                  <a:pt x="4245" y="3826"/>
                </a:moveTo>
                <a:lnTo>
                  <a:pt x="4199" y="3849"/>
                </a:lnTo>
                <a:cubicBezTo>
                  <a:pt x="4113" y="3895"/>
                  <a:pt x="4088" y="3959"/>
                  <a:pt x="4084" y="4004"/>
                </a:cubicBezTo>
                <a:cubicBezTo>
                  <a:pt x="4066" y="4168"/>
                  <a:pt x="4259" y="4346"/>
                  <a:pt x="4494" y="4545"/>
                </a:cubicBezTo>
                <a:cubicBezTo>
                  <a:pt x="4543" y="4587"/>
                  <a:pt x="4586" y="4623"/>
                  <a:pt x="4611" y="4649"/>
                </a:cubicBezTo>
                <a:lnTo>
                  <a:pt x="5438" y="5507"/>
                </a:lnTo>
                <a:lnTo>
                  <a:pt x="5482" y="5484"/>
                </a:lnTo>
                <a:cubicBezTo>
                  <a:pt x="5568" y="5438"/>
                  <a:pt x="5592" y="5374"/>
                  <a:pt x="5597" y="5329"/>
                </a:cubicBezTo>
                <a:cubicBezTo>
                  <a:pt x="5614" y="5165"/>
                  <a:pt x="5421" y="4987"/>
                  <a:pt x="5187" y="4788"/>
                </a:cubicBezTo>
                <a:cubicBezTo>
                  <a:pt x="5138" y="4746"/>
                  <a:pt x="5097" y="4710"/>
                  <a:pt x="5072" y="4684"/>
                </a:cubicBezTo>
                <a:lnTo>
                  <a:pt x="4245" y="3826"/>
                </a:lnTo>
                <a:close/>
                <a:moveTo>
                  <a:pt x="14264" y="3838"/>
                </a:moveTo>
                <a:lnTo>
                  <a:pt x="13847" y="4626"/>
                </a:lnTo>
                <a:cubicBezTo>
                  <a:pt x="13831" y="4657"/>
                  <a:pt x="13807" y="4693"/>
                  <a:pt x="13781" y="4732"/>
                </a:cubicBezTo>
                <a:cubicBezTo>
                  <a:pt x="13696" y="4858"/>
                  <a:pt x="13600" y="5001"/>
                  <a:pt x="13647" y="5119"/>
                </a:cubicBezTo>
                <a:cubicBezTo>
                  <a:pt x="13671" y="5179"/>
                  <a:pt x="13730" y="5220"/>
                  <a:pt x="13817" y="5239"/>
                </a:cubicBezTo>
                <a:lnTo>
                  <a:pt x="13866" y="5250"/>
                </a:lnTo>
                <a:lnTo>
                  <a:pt x="14283" y="4462"/>
                </a:lnTo>
                <a:cubicBezTo>
                  <a:pt x="14299" y="4431"/>
                  <a:pt x="14323" y="4395"/>
                  <a:pt x="14349" y="4356"/>
                </a:cubicBezTo>
                <a:cubicBezTo>
                  <a:pt x="14434" y="4230"/>
                  <a:pt x="14530" y="4087"/>
                  <a:pt x="14483" y="3970"/>
                </a:cubicBezTo>
                <a:cubicBezTo>
                  <a:pt x="14459" y="3909"/>
                  <a:pt x="14402" y="3866"/>
                  <a:pt x="14315" y="3847"/>
                </a:cubicBezTo>
                <a:lnTo>
                  <a:pt x="14264" y="3838"/>
                </a:lnTo>
                <a:close/>
                <a:moveTo>
                  <a:pt x="2640" y="3914"/>
                </a:moveTo>
                <a:lnTo>
                  <a:pt x="2596" y="3946"/>
                </a:lnTo>
                <a:cubicBezTo>
                  <a:pt x="2560" y="3974"/>
                  <a:pt x="2531" y="4014"/>
                  <a:pt x="2506" y="4050"/>
                </a:cubicBezTo>
                <a:cubicBezTo>
                  <a:pt x="2496" y="4065"/>
                  <a:pt x="2486" y="4080"/>
                  <a:pt x="2476" y="4092"/>
                </a:cubicBezTo>
                <a:lnTo>
                  <a:pt x="2432" y="4145"/>
                </a:lnTo>
                <a:lnTo>
                  <a:pt x="2485" y="4187"/>
                </a:lnTo>
                <a:cubicBezTo>
                  <a:pt x="2513" y="4209"/>
                  <a:pt x="2547" y="4244"/>
                  <a:pt x="2587" y="4284"/>
                </a:cubicBezTo>
                <a:cubicBezTo>
                  <a:pt x="2716" y="4414"/>
                  <a:pt x="2877" y="4575"/>
                  <a:pt x="3020" y="4575"/>
                </a:cubicBezTo>
                <a:cubicBezTo>
                  <a:pt x="3031" y="4575"/>
                  <a:pt x="3043" y="4573"/>
                  <a:pt x="3054" y="4571"/>
                </a:cubicBezTo>
                <a:cubicBezTo>
                  <a:pt x="3098" y="4562"/>
                  <a:pt x="3159" y="4533"/>
                  <a:pt x="3199" y="4439"/>
                </a:cubicBezTo>
                <a:lnTo>
                  <a:pt x="3218" y="4390"/>
                </a:lnTo>
                <a:lnTo>
                  <a:pt x="2640" y="3914"/>
                </a:lnTo>
                <a:close/>
                <a:moveTo>
                  <a:pt x="18935" y="4020"/>
                </a:moveTo>
                <a:cubicBezTo>
                  <a:pt x="18786" y="3995"/>
                  <a:pt x="18626" y="4154"/>
                  <a:pt x="18484" y="4295"/>
                </a:cubicBezTo>
                <a:cubicBezTo>
                  <a:pt x="18442" y="4337"/>
                  <a:pt x="18404" y="4374"/>
                  <a:pt x="18373" y="4400"/>
                </a:cubicBezTo>
                <a:lnTo>
                  <a:pt x="18320" y="4443"/>
                </a:lnTo>
                <a:lnTo>
                  <a:pt x="18364" y="4494"/>
                </a:lnTo>
                <a:cubicBezTo>
                  <a:pt x="18373" y="4506"/>
                  <a:pt x="18382" y="4522"/>
                  <a:pt x="18392" y="4536"/>
                </a:cubicBezTo>
                <a:cubicBezTo>
                  <a:pt x="18418" y="4573"/>
                  <a:pt x="18447" y="4615"/>
                  <a:pt x="18484" y="4642"/>
                </a:cubicBezTo>
                <a:lnTo>
                  <a:pt x="18528" y="4672"/>
                </a:lnTo>
                <a:lnTo>
                  <a:pt x="19110" y="4198"/>
                </a:lnTo>
                <a:lnTo>
                  <a:pt x="19087" y="4150"/>
                </a:lnTo>
                <a:cubicBezTo>
                  <a:pt x="19043" y="4057"/>
                  <a:pt x="18980" y="4028"/>
                  <a:pt x="18935" y="4020"/>
                </a:cubicBezTo>
                <a:close/>
                <a:moveTo>
                  <a:pt x="17530" y="4101"/>
                </a:moveTo>
                <a:cubicBezTo>
                  <a:pt x="17367" y="4084"/>
                  <a:pt x="17190" y="4278"/>
                  <a:pt x="16991" y="4513"/>
                </a:cubicBezTo>
                <a:cubicBezTo>
                  <a:pt x="16950" y="4562"/>
                  <a:pt x="16914" y="4603"/>
                  <a:pt x="16888" y="4628"/>
                </a:cubicBezTo>
                <a:lnTo>
                  <a:pt x="16022" y="5472"/>
                </a:lnTo>
                <a:lnTo>
                  <a:pt x="16068" y="5521"/>
                </a:lnTo>
                <a:cubicBezTo>
                  <a:pt x="16078" y="5531"/>
                  <a:pt x="16089" y="5544"/>
                  <a:pt x="16100" y="5558"/>
                </a:cubicBezTo>
                <a:cubicBezTo>
                  <a:pt x="16129" y="5593"/>
                  <a:pt x="16164" y="5632"/>
                  <a:pt x="16204" y="5655"/>
                </a:cubicBezTo>
                <a:lnTo>
                  <a:pt x="16247" y="5683"/>
                </a:lnTo>
                <a:lnTo>
                  <a:pt x="17708" y="4261"/>
                </a:lnTo>
                <a:lnTo>
                  <a:pt x="17685" y="4217"/>
                </a:lnTo>
                <a:cubicBezTo>
                  <a:pt x="17639" y="4131"/>
                  <a:pt x="17575" y="4106"/>
                  <a:pt x="17530" y="4101"/>
                </a:cubicBezTo>
                <a:close/>
                <a:moveTo>
                  <a:pt x="8391" y="4554"/>
                </a:moveTo>
                <a:lnTo>
                  <a:pt x="8352" y="4559"/>
                </a:lnTo>
                <a:cubicBezTo>
                  <a:pt x="8250" y="4571"/>
                  <a:pt x="8174" y="4624"/>
                  <a:pt x="8149" y="4700"/>
                </a:cubicBezTo>
                <a:cubicBezTo>
                  <a:pt x="8130" y="4758"/>
                  <a:pt x="8144" y="4820"/>
                  <a:pt x="8188" y="4862"/>
                </a:cubicBezTo>
                <a:cubicBezTo>
                  <a:pt x="8208" y="4880"/>
                  <a:pt x="8253" y="4913"/>
                  <a:pt x="8329" y="4913"/>
                </a:cubicBezTo>
                <a:cubicBezTo>
                  <a:pt x="8366" y="4913"/>
                  <a:pt x="8410" y="4905"/>
                  <a:pt x="8462" y="4885"/>
                </a:cubicBezTo>
                <a:lnTo>
                  <a:pt x="8527" y="4860"/>
                </a:lnTo>
                <a:lnTo>
                  <a:pt x="8501" y="4795"/>
                </a:lnTo>
                <a:cubicBezTo>
                  <a:pt x="8494" y="4778"/>
                  <a:pt x="8487" y="4757"/>
                  <a:pt x="8481" y="4737"/>
                </a:cubicBezTo>
                <a:cubicBezTo>
                  <a:pt x="8464" y="4687"/>
                  <a:pt x="8445" y="4629"/>
                  <a:pt x="8414" y="4587"/>
                </a:cubicBezTo>
                <a:lnTo>
                  <a:pt x="8391" y="4554"/>
                </a:lnTo>
                <a:close/>
                <a:moveTo>
                  <a:pt x="13228" y="4580"/>
                </a:moveTo>
                <a:lnTo>
                  <a:pt x="13196" y="4621"/>
                </a:lnTo>
                <a:cubicBezTo>
                  <a:pt x="13142" y="4689"/>
                  <a:pt x="13095" y="4762"/>
                  <a:pt x="13113" y="4834"/>
                </a:cubicBezTo>
                <a:cubicBezTo>
                  <a:pt x="13132" y="4913"/>
                  <a:pt x="13216" y="4948"/>
                  <a:pt x="13304" y="4987"/>
                </a:cubicBezTo>
                <a:lnTo>
                  <a:pt x="13366" y="5014"/>
                </a:lnTo>
                <a:lnTo>
                  <a:pt x="13394" y="4952"/>
                </a:lnTo>
                <a:cubicBezTo>
                  <a:pt x="13401" y="4935"/>
                  <a:pt x="13409" y="4916"/>
                  <a:pt x="13419" y="4897"/>
                </a:cubicBezTo>
                <a:cubicBezTo>
                  <a:pt x="13443" y="4849"/>
                  <a:pt x="13471" y="4796"/>
                  <a:pt x="13479" y="4744"/>
                </a:cubicBezTo>
                <a:lnTo>
                  <a:pt x="13483" y="4702"/>
                </a:lnTo>
                <a:lnTo>
                  <a:pt x="13451" y="4679"/>
                </a:lnTo>
                <a:cubicBezTo>
                  <a:pt x="13414" y="4651"/>
                  <a:pt x="13366" y="4634"/>
                  <a:pt x="13322" y="4619"/>
                </a:cubicBezTo>
                <a:cubicBezTo>
                  <a:pt x="13305" y="4613"/>
                  <a:pt x="13288" y="4607"/>
                  <a:pt x="13274" y="4601"/>
                </a:cubicBezTo>
                <a:lnTo>
                  <a:pt x="13228" y="4580"/>
                </a:lnTo>
                <a:close/>
                <a:moveTo>
                  <a:pt x="5979" y="4645"/>
                </a:moveTo>
                <a:lnTo>
                  <a:pt x="5931" y="4668"/>
                </a:lnTo>
                <a:cubicBezTo>
                  <a:pt x="5851" y="4707"/>
                  <a:pt x="5806" y="4760"/>
                  <a:pt x="5795" y="4825"/>
                </a:cubicBezTo>
                <a:cubicBezTo>
                  <a:pt x="5775" y="4947"/>
                  <a:pt x="5891" y="5064"/>
                  <a:pt x="5993" y="5167"/>
                </a:cubicBezTo>
                <a:cubicBezTo>
                  <a:pt x="6027" y="5201"/>
                  <a:pt x="6059" y="5232"/>
                  <a:pt x="6083" y="5262"/>
                </a:cubicBezTo>
                <a:lnTo>
                  <a:pt x="6645" y="5958"/>
                </a:lnTo>
                <a:lnTo>
                  <a:pt x="6693" y="5935"/>
                </a:lnTo>
                <a:cubicBezTo>
                  <a:pt x="6773" y="5896"/>
                  <a:pt x="6819" y="5842"/>
                  <a:pt x="6829" y="5777"/>
                </a:cubicBezTo>
                <a:cubicBezTo>
                  <a:pt x="6850" y="5655"/>
                  <a:pt x="6734" y="5539"/>
                  <a:pt x="6631" y="5435"/>
                </a:cubicBezTo>
                <a:cubicBezTo>
                  <a:pt x="6597" y="5401"/>
                  <a:pt x="6565" y="5368"/>
                  <a:pt x="6541" y="5338"/>
                </a:cubicBezTo>
                <a:lnTo>
                  <a:pt x="5979" y="4645"/>
                </a:lnTo>
                <a:close/>
                <a:moveTo>
                  <a:pt x="3457" y="4658"/>
                </a:moveTo>
                <a:cubicBezTo>
                  <a:pt x="3393" y="4670"/>
                  <a:pt x="3343" y="4717"/>
                  <a:pt x="3308" y="4799"/>
                </a:cubicBezTo>
                <a:lnTo>
                  <a:pt x="3287" y="4846"/>
                </a:lnTo>
                <a:lnTo>
                  <a:pt x="3973" y="5412"/>
                </a:lnTo>
                <a:cubicBezTo>
                  <a:pt x="4000" y="5435"/>
                  <a:pt x="4030" y="5466"/>
                  <a:pt x="4063" y="5500"/>
                </a:cubicBezTo>
                <a:cubicBezTo>
                  <a:pt x="4160" y="5599"/>
                  <a:pt x="4270" y="5710"/>
                  <a:pt x="4383" y="5710"/>
                </a:cubicBezTo>
                <a:cubicBezTo>
                  <a:pt x="4393" y="5710"/>
                  <a:pt x="4405" y="5710"/>
                  <a:pt x="4415" y="5708"/>
                </a:cubicBezTo>
                <a:cubicBezTo>
                  <a:pt x="4479" y="5696"/>
                  <a:pt x="4529" y="5647"/>
                  <a:pt x="4565" y="5565"/>
                </a:cubicBezTo>
                <a:lnTo>
                  <a:pt x="4586" y="5518"/>
                </a:lnTo>
                <a:lnTo>
                  <a:pt x="3899" y="4952"/>
                </a:lnTo>
                <a:cubicBezTo>
                  <a:pt x="3872" y="4930"/>
                  <a:pt x="3840" y="4898"/>
                  <a:pt x="3807" y="4864"/>
                </a:cubicBezTo>
                <a:cubicBezTo>
                  <a:pt x="3701" y="4756"/>
                  <a:pt x="3584" y="4635"/>
                  <a:pt x="3457" y="4658"/>
                </a:cubicBezTo>
                <a:close/>
                <a:moveTo>
                  <a:pt x="15570" y="4672"/>
                </a:moveTo>
                <a:lnTo>
                  <a:pt x="15006" y="5361"/>
                </a:lnTo>
                <a:cubicBezTo>
                  <a:pt x="14984" y="5389"/>
                  <a:pt x="14952" y="5421"/>
                  <a:pt x="14918" y="5454"/>
                </a:cubicBezTo>
                <a:cubicBezTo>
                  <a:pt x="14811" y="5561"/>
                  <a:pt x="14688" y="5680"/>
                  <a:pt x="14711" y="5805"/>
                </a:cubicBezTo>
                <a:cubicBezTo>
                  <a:pt x="14723" y="5869"/>
                  <a:pt x="14772" y="5922"/>
                  <a:pt x="14854" y="5958"/>
                </a:cubicBezTo>
                <a:lnTo>
                  <a:pt x="14900" y="5976"/>
                </a:lnTo>
                <a:lnTo>
                  <a:pt x="15464" y="5287"/>
                </a:lnTo>
                <a:cubicBezTo>
                  <a:pt x="15487" y="5260"/>
                  <a:pt x="15518" y="5230"/>
                  <a:pt x="15552" y="5197"/>
                </a:cubicBezTo>
                <a:cubicBezTo>
                  <a:pt x="15659" y="5090"/>
                  <a:pt x="15782" y="4968"/>
                  <a:pt x="15759" y="4843"/>
                </a:cubicBezTo>
                <a:cubicBezTo>
                  <a:pt x="15747" y="4779"/>
                  <a:pt x="15698" y="4729"/>
                  <a:pt x="15616" y="4693"/>
                </a:cubicBezTo>
                <a:lnTo>
                  <a:pt x="15570" y="4672"/>
                </a:lnTo>
                <a:close/>
                <a:moveTo>
                  <a:pt x="18088" y="4700"/>
                </a:moveTo>
                <a:cubicBezTo>
                  <a:pt x="17966" y="4680"/>
                  <a:pt x="17847" y="4796"/>
                  <a:pt x="17745" y="4899"/>
                </a:cubicBezTo>
                <a:cubicBezTo>
                  <a:pt x="17711" y="4933"/>
                  <a:pt x="17680" y="4965"/>
                  <a:pt x="17650" y="4989"/>
                </a:cubicBezTo>
                <a:lnTo>
                  <a:pt x="16948" y="5560"/>
                </a:lnTo>
                <a:lnTo>
                  <a:pt x="16989" y="5613"/>
                </a:lnTo>
                <a:cubicBezTo>
                  <a:pt x="16998" y="5625"/>
                  <a:pt x="17009" y="5641"/>
                  <a:pt x="17019" y="5655"/>
                </a:cubicBezTo>
                <a:cubicBezTo>
                  <a:pt x="17045" y="5692"/>
                  <a:pt x="17074" y="5734"/>
                  <a:pt x="17111" y="5761"/>
                </a:cubicBezTo>
                <a:lnTo>
                  <a:pt x="17153" y="5791"/>
                </a:lnTo>
                <a:lnTo>
                  <a:pt x="18265" y="4885"/>
                </a:lnTo>
                <a:lnTo>
                  <a:pt x="18242" y="4836"/>
                </a:lnTo>
                <a:cubicBezTo>
                  <a:pt x="18203" y="4756"/>
                  <a:pt x="18152" y="4711"/>
                  <a:pt x="18088" y="4700"/>
                </a:cubicBezTo>
                <a:close/>
                <a:moveTo>
                  <a:pt x="2568" y="5146"/>
                </a:moveTo>
                <a:lnTo>
                  <a:pt x="2531" y="5181"/>
                </a:lnTo>
                <a:cubicBezTo>
                  <a:pt x="2465" y="5238"/>
                  <a:pt x="2456" y="5300"/>
                  <a:pt x="2460" y="5343"/>
                </a:cubicBezTo>
                <a:cubicBezTo>
                  <a:pt x="2479" y="5535"/>
                  <a:pt x="2804" y="5730"/>
                  <a:pt x="3165" y="5930"/>
                </a:cubicBezTo>
                <a:cubicBezTo>
                  <a:pt x="3238" y="5971"/>
                  <a:pt x="3301" y="6005"/>
                  <a:pt x="3337" y="6029"/>
                </a:cubicBezTo>
                <a:lnTo>
                  <a:pt x="3393" y="6069"/>
                </a:lnTo>
                <a:lnTo>
                  <a:pt x="3430" y="6011"/>
                </a:lnTo>
                <a:cubicBezTo>
                  <a:pt x="3438" y="5999"/>
                  <a:pt x="3449" y="5986"/>
                  <a:pt x="3460" y="5972"/>
                </a:cubicBezTo>
                <a:cubicBezTo>
                  <a:pt x="3487" y="5936"/>
                  <a:pt x="3519" y="5895"/>
                  <a:pt x="3533" y="5851"/>
                </a:cubicBezTo>
                <a:lnTo>
                  <a:pt x="3549" y="5801"/>
                </a:lnTo>
                <a:lnTo>
                  <a:pt x="2568" y="5146"/>
                </a:lnTo>
                <a:close/>
                <a:moveTo>
                  <a:pt x="18974" y="5186"/>
                </a:moveTo>
                <a:lnTo>
                  <a:pt x="18933" y="5213"/>
                </a:lnTo>
                <a:cubicBezTo>
                  <a:pt x="18897" y="5237"/>
                  <a:pt x="18836" y="5272"/>
                  <a:pt x="18763" y="5313"/>
                </a:cubicBezTo>
                <a:cubicBezTo>
                  <a:pt x="18400" y="5512"/>
                  <a:pt x="18073" y="5705"/>
                  <a:pt x="18053" y="5898"/>
                </a:cubicBezTo>
                <a:cubicBezTo>
                  <a:pt x="18049" y="5940"/>
                  <a:pt x="18057" y="6003"/>
                  <a:pt x="18122" y="6059"/>
                </a:cubicBezTo>
                <a:lnTo>
                  <a:pt x="18161" y="6094"/>
                </a:lnTo>
                <a:lnTo>
                  <a:pt x="18203" y="6064"/>
                </a:lnTo>
                <a:cubicBezTo>
                  <a:pt x="18239" y="6040"/>
                  <a:pt x="18302" y="6007"/>
                  <a:pt x="18376" y="5967"/>
                </a:cubicBezTo>
                <a:cubicBezTo>
                  <a:pt x="18738" y="5768"/>
                  <a:pt x="19063" y="5574"/>
                  <a:pt x="19083" y="5382"/>
                </a:cubicBezTo>
                <a:cubicBezTo>
                  <a:pt x="19087" y="5339"/>
                  <a:pt x="19079" y="5275"/>
                  <a:pt x="19014" y="5218"/>
                </a:cubicBezTo>
                <a:lnTo>
                  <a:pt x="18974" y="5186"/>
                </a:lnTo>
                <a:close/>
                <a:moveTo>
                  <a:pt x="1440" y="5666"/>
                </a:moveTo>
                <a:lnTo>
                  <a:pt x="1405" y="5706"/>
                </a:lnTo>
                <a:cubicBezTo>
                  <a:pt x="1375" y="5740"/>
                  <a:pt x="1354" y="5785"/>
                  <a:pt x="1336" y="5826"/>
                </a:cubicBezTo>
                <a:cubicBezTo>
                  <a:pt x="1329" y="5842"/>
                  <a:pt x="1322" y="5859"/>
                  <a:pt x="1315" y="5872"/>
                </a:cubicBezTo>
                <a:lnTo>
                  <a:pt x="1283" y="5932"/>
                </a:lnTo>
                <a:lnTo>
                  <a:pt x="1343" y="5965"/>
                </a:lnTo>
                <a:cubicBezTo>
                  <a:pt x="1374" y="5981"/>
                  <a:pt x="1416" y="6008"/>
                  <a:pt x="1463" y="6039"/>
                </a:cubicBezTo>
                <a:cubicBezTo>
                  <a:pt x="1600" y="6131"/>
                  <a:pt x="1766" y="6242"/>
                  <a:pt x="1900" y="6242"/>
                </a:cubicBezTo>
                <a:cubicBezTo>
                  <a:pt x="1927" y="6242"/>
                  <a:pt x="1953" y="6238"/>
                  <a:pt x="1976" y="6228"/>
                </a:cubicBezTo>
                <a:cubicBezTo>
                  <a:pt x="2018" y="6211"/>
                  <a:pt x="2071" y="6169"/>
                  <a:pt x="2091" y="6069"/>
                </a:cubicBezTo>
                <a:lnTo>
                  <a:pt x="2103" y="6018"/>
                </a:lnTo>
                <a:lnTo>
                  <a:pt x="1440" y="5666"/>
                </a:lnTo>
                <a:close/>
                <a:moveTo>
                  <a:pt x="4846" y="5731"/>
                </a:moveTo>
                <a:lnTo>
                  <a:pt x="4802" y="5766"/>
                </a:lnTo>
                <a:cubicBezTo>
                  <a:pt x="4767" y="5793"/>
                  <a:pt x="4740" y="5834"/>
                  <a:pt x="4715" y="5870"/>
                </a:cubicBezTo>
                <a:cubicBezTo>
                  <a:pt x="4705" y="5884"/>
                  <a:pt x="4692" y="5897"/>
                  <a:pt x="4683" y="5909"/>
                </a:cubicBezTo>
                <a:lnTo>
                  <a:pt x="4641" y="5962"/>
                </a:lnTo>
                <a:lnTo>
                  <a:pt x="5339" y="6538"/>
                </a:lnTo>
                <a:cubicBezTo>
                  <a:pt x="5366" y="6560"/>
                  <a:pt x="5398" y="6592"/>
                  <a:pt x="5431" y="6626"/>
                </a:cubicBezTo>
                <a:cubicBezTo>
                  <a:pt x="5529" y="6725"/>
                  <a:pt x="5638" y="6836"/>
                  <a:pt x="5751" y="6836"/>
                </a:cubicBezTo>
                <a:cubicBezTo>
                  <a:pt x="5762" y="6836"/>
                  <a:pt x="5771" y="6836"/>
                  <a:pt x="5781" y="6834"/>
                </a:cubicBezTo>
                <a:cubicBezTo>
                  <a:pt x="5845" y="6822"/>
                  <a:pt x="5897" y="6773"/>
                  <a:pt x="5933" y="6691"/>
                </a:cubicBezTo>
                <a:lnTo>
                  <a:pt x="5954" y="6644"/>
                </a:lnTo>
                <a:lnTo>
                  <a:pt x="4846" y="5731"/>
                </a:lnTo>
                <a:close/>
                <a:moveTo>
                  <a:pt x="19997" y="5770"/>
                </a:moveTo>
                <a:cubicBezTo>
                  <a:pt x="19876" y="5787"/>
                  <a:pt x="19740" y="5877"/>
                  <a:pt x="19615" y="5960"/>
                </a:cubicBezTo>
                <a:cubicBezTo>
                  <a:pt x="19566" y="5992"/>
                  <a:pt x="19521" y="6022"/>
                  <a:pt x="19486" y="6041"/>
                </a:cubicBezTo>
                <a:lnTo>
                  <a:pt x="19426" y="6073"/>
                </a:lnTo>
                <a:lnTo>
                  <a:pt x="19458" y="6133"/>
                </a:lnTo>
                <a:cubicBezTo>
                  <a:pt x="19465" y="6146"/>
                  <a:pt x="19470" y="6161"/>
                  <a:pt x="19477" y="6177"/>
                </a:cubicBezTo>
                <a:cubicBezTo>
                  <a:pt x="19495" y="6219"/>
                  <a:pt x="19517" y="6266"/>
                  <a:pt x="19548" y="6300"/>
                </a:cubicBezTo>
                <a:lnTo>
                  <a:pt x="19583" y="6339"/>
                </a:lnTo>
                <a:lnTo>
                  <a:pt x="20248" y="5990"/>
                </a:lnTo>
                <a:lnTo>
                  <a:pt x="20234" y="5937"/>
                </a:lnTo>
                <a:cubicBezTo>
                  <a:pt x="20210" y="5838"/>
                  <a:pt x="20154" y="5796"/>
                  <a:pt x="20112" y="5780"/>
                </a:cubicBezTo>
                <a:cubicBezTo>
                  <a:pt x="20077" y="5766"/>
                  <a:pt x="20037" y="5765"/>
                  <a:pt x="19997" y="5770"/>
                </a:cubicBezTo>
                <a:close/>
                <a:moveTo>
                  <a:pt x="16713" y="5819"/>
                </a:moveTo>
                <a:cubicBezTo>
                  <a:pt x="16592" y="5799"/>
                  <a:pt x="16474" y="5915"/>
                  <a:pt x="16372" y="6018"/>
                </a:cubicBezTo>
                <a:cubicBezTo>
                  <a:pt x="16338" y="6052"/>
                  <a:pt x="16307" y="6084"/>
                  <a:pt x="16277" y="6108"/>
                </a:cubicBezTo>
                <a:lnTo>
                  <a:pt x="15575" y="6679"/>
                </a:lnTo>
                <a:lnTo>
                  <a:pt x="15616" y="6732"/>
                </a:lnTo>
                <a:cubicBezTo>
                  <a:pt x="15626" y="6744"/>
                  <a:pt x="15636" y="6757"/>
                  <a:pt x="15646" y="6772"/>
                </a:cubicBezTo>
                <a:cubicBezTo>
                  <a:pt x="15672" y="6808"/>
                  <a:pt x="15702" y="6850"/>
                  <a:pt x="15738" y="6878"/>
                </a:cubicBezTo>
                <a:lnTo>
                  <a:pt x="15780" y="6910"/>
                </a:lnTo>
                <a:lnTo>
                  <a:pt x="16892" y="6004"/>
                </a:lnTo>
                <a:lnTo>
                  <a:pt x="16869" y="5955"/>
                </a:lnTo>
                <a:cubicBezTo>
                  <a:pt x="16830" y="5875"/>
                  <a:pt x="16777" y="5830"/>
                  <a:pt x="16713" y="5819"/>
                </a:cubicBezTo>
                <a:close/>
                <a:moveTo>
                  <a:pt x="3805" y="5972"/>
                </a:moveTo>
                <a:lnTo>
                  <a:pt x="3766" y="6004"/>
                </a:lnTo>
                <a:cubicBezTo>
                  <a:pt x="3695" y="6063"/>
                  <a:pt x="3683" y="6127"/>
                  <a:pt x="3688" y="6170"/>
                </a:cubicBezTo>
                <a:cubicBezTo>
                  <a:pt x="3704" y="6343"/>
                  <a:pt x="3964" y="6497"/>
                  <a:pt x="4252" y="6654"/>
                </a:cubicBezTo>
                <a:cubicBezTo>
                  <a:pt x="4308" y="6684"/>
                  <a:pt x="4356" y="6709"/>
                  <a:pt x="4383" y="6728"/>
                </a:cubicBezTo>
                <a:lnTo>
                  <a:pt x="5413" y="7417"/>
                </a:lnTo>
                <a:lnTo>
                  <a:pt x="5452" y="7384"/>
                </a:lnTo>
                <a:cubicBezTo>
                  <a:pt x="5523" y="7325"/>
                  <a:pt x="5532" y="7261"/>
                  <a:pt x="5528" y="7218"/>
                </a:cubicBezTo>
                <a:cubicBezTo>
                  <a:pt x="5511" y="7045"/>
                  <a:pt x="5251" y="6889"/>
                  <a:pt x="4964" y="6732"/>
                </a:cubicBezTo>
                <a:cubicBezTo>
                  <a:pt x="4908" y="6702"/>
                  <a:pt x="4862" y="6677"/>
                  <a:pt x="4835" y="6658"/>
                </a:cubicBezTo>
                <a:lnTo>
                  <a:pt x="3805" y="5972"/>
                </a:lnTo>
                <a:close/>
                <a:moveTo>
                  <a:pt x="17735" y="6004"/>
                </a:moveTo>
                <a:lnTo>
                  <a:pt x="16703" y="6688"/>
                </a:lnTo>
                <a:cubicBezTo>
                  <a:pt x="16675" y="6707"/>
                  <a:pt x="16627" y="6732"/>
                  <a:pt x="16570" y="6762"/>
                </a:cubicBezTo>
                <a:cubicBezTo>
                  <a:pt x="16283" y="6917"/>
                  <a:pt x="16023" y="7069"/>
                  <a:pt x="16006" y="7241"/>
                </a:cubicBezTo>
                <a:cubicBezTo>
                  <a:pt x="16001" y="7285"/>
                  <a:pt x="16010" y="7350"/>
                  <a:pt x="16082" y="7410"/>
                </a:cubicBezTo>
                <a:lnTo>
                  <a:pt x="16121" y="7442"/>
                </a:lnTo>
                <a:lnTo>
                  <a:pt x="17155" y="6758"/>
                </a:lnTo>
                <a:cubicBezTo>
                  <a:pt x="17183" y="6739"/>
                  <a:pt x="17229" y="6714"/>
                  <a:pt x="17286" y="6684"/>
                </a:cubicBezTo>
                <a:cubicBezTo>
                  <a:pt x="17573" y="6529"/>
                  <a:pt x="17833" y="6377"/>
                  <a:pt x="17850" y="6205"/>
                </a:cubicBezTo>
                <a:cubicBezTo>
                  <a:pt x="17855" y="6161"/>
                  <a:pt x="17846" y="6096"/>
                  <a:pt x="17774" y="6036"/>
                </a:cubicBezTo>
                <a:lnTo>
                  <a:pt x="17735" y="6004"/>
                </a:lnTo>
                <a:close/>
                <a:moveTo>
                  <a:pt x="182" y="6145"/>
                </a:moveTo>
                <a:lnTo>
                  <a:pt x="150" y="6184"/>
                </a:lnTo>
                <a:cubicBezTo>
                  <a:pt x="121" y="6220"/>
                  <a:pt x="105" y="6270"/>
                  <a:pt x="90" y="6314"/>
                </a:cubicBezTo>
                <a:cubicBezTo>
                  <a:pt x="84" y="6330"/>
                  <a:pt x="79" y="6347"/>
                  <a:pt x="74" y="6360"/>
                </a:cubicBezTo>
                <a:lnTo>
                  <a:pt x="46" y="6422"/>
                </a:lnTo>
                <a:lnTo>
                  <a:pt x="111" y="6448"/>
                </a:lnTo>
                <a:cubicBezTo>
                  <a:pt x="150" y="6465"/>
                  <a:pt x="211" y="6499"/>
                  <a:pt x="286" y="6538"/>
                </a:cubicBezTo>
                <a:cubicBezTo>
                  <a:pt x="581" y="6693"/>
                  <a:pt x="861" y="6829"/>
                  <a:pt x="1048" y="6829"/>
                </a:cubicBezTo>
                <a:cubicBezTo>
                  <a:pt x="1093" y="6829"/>
                  <a:pt x="1133" y="6821"/>
                  <a:pt x="1165" y="6804"/>
                </a:cubicBezTo>
                <a:cubicBezTo>
                  <a:pt x="1203" y="6784"/>
                  <a:pt x="1249" y="6742"/>
                  <a:pt x="1260" y="6656"/>
                </a:cubicBezTo>
                <a:lnTo>
                  <a:pt x="1267" y="6605"/>
                </a:lnTo>
                <a:lnTo>
                  <a:pt x="182" y="6145"/>
                </a:lnTo>
                <a:close/>
                <a:moveTo>
                  <a:pt x="2481" y="6221"/>
                </a:moveTo>
                <a:cubicBezTo>
                  <a:pt x="2449" y="6218"/>
                  <a:pt x="2418" y="6219"/>
                  <a:pt x="2389" y="6231"/>
                </a:cubicBezTo>
                <a:cubicBezTo>
                  <a:pt x="2328" y="6255"/>
                  <a:pt x="2288" y="6312"/>
                  <a:pt x="2269" y="6399"/>
                </a:cubicBezTo>
                <a:lnTo>
                  <a:pt x="2260" y="6450"/>
                </a:lnTo>
                <a:lnTo>
                  <a:pt x="3043" y="6869"/>
                </a:lnTo>
                <a:cubicBezTo>
                  <a:pt x="3074" y="6885"/>
                  <a:pt x="3112" y="6910"/>
                  <a:pt x="3151" y="6936"/>
                </a:cubicBezTo>
                <a:cubicBezTo>
                  <a:pt x="3253" y="7005"/>
                  <a:pt x="3366" y="7081"/>
                  <a:pt x="3469" y="7081"/>
                </a:cubicBezTo>
                <a:cubicBezTo>
                  <a:pt x="3492" y="7081"/>
                  <a:pt x="3514" y="7078"/>
                  <a:pt x="3536" y="7070"/>
                </a:cubicBezTo>
                <a:cubicBezTo>
                  <a:pt x="3596" y="7045"/>
                  <a:pt x="3636" y="6989"/>
                  <a:pt x="3655" y="6901"/>
                </a:cubicBezTo>
                <a:lnTo>
                  <a:pt x="3665" y="6850"/>
                </a:lnTo>
                <a:lnTo>
                  <a:pt x="2881" y="6432"/>
                </a:lnTo>
                <a:cubicBezTo>
                  <a:pt x="2850" y="6415"/>
                  <a:pt x="2812" y="6391"/>
                  <a:pt x="2773" y="6365"/>
                </a:cubicBezTo>
                <a:cubicBezTo>
                  <a:pt x="2679" y="6301"/>
                  <a:pt x="2576" y="6232"/>
                  <a:pt x="2481" y="6221"/>
                </a:cubicBezTo>
                <a:close/>
                <a:moveTo>
                  <a:pt x="19057" y="6268"/>
                </a:moveTo>
                <a:cubicBezTo>
                  <a:pt x="18965" y="6278"/>
                  <a:pt x="18863" y="6344"/>
                  <a:pt x="18772" y="6404"/>
                </a:cubicBezTo>
                <a:cubicBezTo>
                  <a:pt x="18732" y="6430"/>
                  <a:pt x="18695" y="6455"/>
                  <a:pt x="18661" y="6473"/>
                </a:cubicBezTo>
                <a:lnTo>
                  <a:pt x="17860" y="6896"/>
                </a:lnTo>
                <a:lnTo>
                  <a:pt x="17890" y="6956"/>
                </a:lnTo>
                <a:cubicBezTo>
                  <a:pt x="17896" y="6970"/>
                  <a:pt x="17903" y="6984"/>
                  <a:pt x="17910" y="7000"/>
                </a:cubicBezTo>
                <a:cubicBezTo>
                  <a:pt x="17928" y="7042"/>
                  <a:pt x="17949" y="7089"/>
                  <a:pt x="17979" y="7123"/>
                </a:cubicBezTo>
                <a:lnTo>
                  <a:pt x="18016" y="7162"/>
                </a:lnTo>
                <a:lnTo>
                  <a:pt x="19285" y="6494"/>
                </a:lnTo>
                <a:lnTo>
                  <a:pt x="19272" y="6443"/>
                </a:lnTo>
                <a:cubicBezTo>
                  <a:pt x="19249" y="6357"/>
                  <a:pt x="19208" y="6300"/>
                  <a:pt x="19147" y="6277"/>
                </a:cubicBezTo>
                <a:cubicBezTo>
                  <a:pt x="19119" y="6266"/>
                  <a:pt x="19088" y="6264"/>
                  <a:pt x="19057" y="6268"/>
                </a:cubicBezTo>
                <a:close/>
                <a:moveTo>
                  <a:pt x="21262" y="6360"/>
                </a:moveTo>
                <a:cubicBezTo>
                  <a:pt x="21076" y="6375"/>
                  <a:pt x="20814" y="6500"/>
                  <a:pt x="20538" y="6640"/>
                </a:cubicBezTo>
                <a:cubicBezTo>
                  <a:pt x="20463" y="6678"/>
                  <a:pt x="20400" y="6709"/>
                  <a:pt x="20359" y="6725"/>
                </a:cubicBezTo>
                <a:lnTo>
                  <a:pt x="20297" y="6751"/>
                </a:lnTo>
                <a:lnTo>
                  <a:pt x="20322" y="6813"/>
                </a:lnTo>
                <a:cubicBezTo>
                  <a:pt x="20327" y="6827"/>
                  <a:pt x="20333" y="6843"/>
                  <a:pt x="20338" y="6859"/>
                </a:cubicBezTo>
                <a:cubicBezTo>
                  <a:pt x="20352" y="6903"/>
                  <a:pt x="20368" y="6952"/>
                  <a:pt x="20396" y="6989"/>
                </a:cubicBezTo>
                <a:lnTo>
                  <a:pt x="20428" y="7030"/>
                </a:lnTo>
                <a:lnTo>
                  <a:pt x="21520" y="6587"/>
                </a:lnTo>
                <a:lnTo>
                  <a:pt x="21513" y="6536"/>
                </a:lnTo>
                <a:cubicBezTo>
                  <a:pt x="21503" y="6449"/>
                  <a:pt x="21456" y="6406"/>
                  <a:pt x="21418" y="6385"/>
                </a:cubicBezTo>
                <a:cubicBezTo>
                  <a:pt x="21376" y="6362"/>
                  <a:pt x="21323" y="6355"/>
                  <a:pt x="21262" y="6360"/>
                </a:cubicBezTo>
                <a:close/>
                <a:moveTo>
                  <a:pt x="1774" y="6811"/>
                </a:moveTo>
                <a:cubicBezTo>
                  <a:pt x="1729" y="6798"/>
                  <a:pt x="1685" y="6798"/>
                  <a:pt x="1645" y="6820"/>
                </a:cubicBezTo>
                <a:cubicBezTo>
                  <a:pt x="1591" y="6849"/>
                  <a:pt x="1560" y="6910"/>
                  <a:pt x="1550" y="7007"/>
                </a:cubicBezTo>
                <a:lnTo>
                  <a:pt x="1546" y="7058"/>
                </a:lnTo>
                <a:lnTo>
                  <a:pt x="4022" y="8110"/>
                </a:lnTo>
                <a:cubicBezTo>
                  <a:pt x="4048" y="8121"/>
                  <a:pt x="4075" y="8135"/>
                  <a:pt x="4102" y="8149"/>
                </a:cubicBezTo>
                <a:cubicBezTo>
                  <a:pt x="4166" y="8183"/>
                  <a:pt x="4231" y="8216"/>
                  <a:pt x="4293" y="8216"/>
                </a:cubicBezTo>
                <a:cubicBezTo>
                  <a:pt x="4317" y="8216"/>
                  <a:pt x="4342" y="8213"/>
                  <a:pt x="4365" y="8200"/>
                </a:cubicBezTo>
                <a:cubicBezTo>
                  <a:pt x="4419" y="8171"/>
                  <a:pt x="4450" y="8108"/>
                  <a:pt x="4459" y="8011"/>
                </a:cubicBezTo>
                <a:lnTo>
                  <a:pt x="4464" y="7962"/>
                </a:lnTo>
                <a:lnTo>
                  <a:pt x="1988" y="6910"/>
                </a:lnTo>
                <a:cubicBezTo>
                  <a:pt x="1961" y="6899"/>
                  <a:pt x="1934" y="6885"/>
                  <a:pt x="1907" y="6871"/>
                </a:cubicBezTo>
                <a:cubicBezTo>
                  <a:pt x="1863" y="6848"/>
                  <a:pt x="1818" y="6823"/>
                  <a:pt x="1774" y="6811"/>
                </a:cubicBezTo>
                <a:close/>
                <a:moveTo>
                  <a:pt x="19820" y="6945"/>
                </a:moveTo>
                <a:cubicBezTo>
                  <a:pt x="19782" y="6954"/>
                  <a:pt x="19745" y="6971"/>
                  <a:pt x="19707" y="6989"/>
                </a:cubicBezTo>
                <a:cubicBezTo>
                  <a:pt x="19681" y="7001"/>
                  <a:pt x="19653" y="7016"/>
                  <a:pt x="19624" y="7026"/>
                </a:cubicBezTo>
                <a:cubicBezTo>
                  <a:pt x="19407" y="7104"/>
                  <a:pt x="19191" y="7194"/>
                  <a:pt x="18981" y="7282"/>
                </a:cubicBezTo>
                <a:cubicBezTo>
                  <a:pt x="18876" y="7327"/>
                  <a:pt x="18769" y="7373"/>
                  <a:pt x="18664" y="7417"/>
                </a:cubicBezTo>
                <a:lnTo>
                  <a:pt x="17079" y="8062"/>
                </a:lnTo>
                <a:lnTo>
                  <a:pt x="17104" y="8124"/>
                </a:lnTo>
                <a:cubicBezTo>
                  <a:pt x="17110" y="8138"/>
                  <a:pt x="17115" y="8154"/>
                  <a:pt x="17120" y="8170"/>
                </a:cubicBezTo>
                <a:cubicBezTo>
                  <a:pt x="17134" y="8214"/>
                  <a:pt x="17150" y="8263"/>
                  <a:pt x="17178" y="8300"/>
                </a:cubicBezTo>
                <a:lnTo>
                  <a:pt x="17210" y="8341"/>
                </a:lnTo>
                <a:lnTo>
                  <a:pt x="20027" y="7195"/>
                </a:lnTo>
                <a:lnTo>
                  <a:pt x="20022" y="7141"/>
                </a:lnTo>
                <a:cubicBezTo>
                  <a:pt x="20015" y="7080"/>
                  <a:pt x="19997" y="6994"/>
                  <a:pt x="19930" y="6956"/>
                </a:cubicBezTo>
                <a:cubicBezTo>
                  <a:pt x="19895" y="6937"/>
                  <a:pt x="19858" y="6936"/>
                  <a:pt x="19820" y="6945"/>
                </a:cubicBezTo>
                <a:close/>
                <a:moveTo>
                  <a:pt x="4045" y="7051"/>
                </a:moveTo>
                <a:cubicBezTo>
                  <a:pt x="4013" y="7048"/>
                  <a:pt x="3982" y="7051"/>
                  <a:pt x="3952" y="7063"/>
                </a:cubicBezTo>
                <a:cubicBezTo>
                  <a:pt x="3892" y="7087"/>
                  <a:pt x="3852" y="7144"/>
                  <a:pt x="3833" y="7232"/>
                </a:cubicBezTo>
                <a:lnTo>
                  <a:pt x="3821" y="7282"/>
                </a:lnTo>
                <a:lnTo>
                  <a:pt x="5086" y="7955"/>
                </a:lnTo>
                <a:lnTo>
                  <a:pt x="5123" y="7916"/>
                </a:lnTo>
                <a:cubicBezTo>
                  <a:pt x="5152" y="7882"/>
                  <a:pt x="5171" y="7835"/>
                  <a:pt x="5189" y="7796"/>
                </a:cubicBezTo>
                <a:cubicBezTo>
                  <a:pt x="5197" y="7779"/>
                  <a:pt x="5203" y="7763"/>
                  <a:pt x="5210" y="7749"/>
                </a:cubicBezTo>
                <a:lnTo>
                  <a:pt x="5242" y="7689"/>
                </a:lnTo>
                <a:lnTo>
                  <a:pt x="4443" y="7264"/>
                </a:lnTo>
                <a:cubicBezTo>
                  <a:pt x="4412" y="7247"/>
                  <a:pt x="4376" y="7223"/>
                  <a:pt x="4337" y="7197"/>
                </a:cubicBezTo>
                <a:cubicBezTo>
                  <a:pt x="4243" y="7133"/>
                  <a:pt x="4140" y="7062"/>
                  <a:pt x="4045" y="7051"/>
                </a:cubicBezTo>
                <a:close/>
                <a:moveTo>
                  <a:pt x="17489" y="7091"/>
                </a:moveTo>
                <a:cubicBezTo>
                  <a:pt x="17396" y="7101"/>
                  <a:pt x="17296" y="7167"/>
                  <a:pt x="17206" y="7227"/>
                </a:cubicBezTo>
                <a:cubicBezTo>
                  <a:pt x="17166" y="7253"/>
                  <a:pt x="17127" y="7281"/>
                  <a:pt x="17093" y="7299"/>
                </a:cubicBezTo>
                <a:lnTo>
                  <a:pt x="16291" y="7719"/>
                </a:lnTo>
                <a:lnTo>
                  <a:pt x="16323" y="7780"/>
                </a:lnTo>
                <a:cubicBezTo>
                  <a:pt x="16330" y="7793"/>
                  <a:pt x="16337" y="7807"/>
                  <a:pt x="16344" y="7823"/>
                </a:cubicBezTo>
                <a:cubicBezTo>
                  <a:pt x="16362" y="7865"/>
                  <a:pt x="16383" y="7912"/>
                  <a:pt x="16413" y="7946"/>
                </a:cubicBezTo>
                <a:lnTo>
                  <a:pt x="16448" y="7985"/>
                </a:lnTo>
                <a:lnTo>
                  <a:pt x="17717" y="7319"/>
                </a:lnTo>
                <a:lnTo>
                  <a:pt x="17703" y="7266"/>
                </a:lnTo>
                <a:cubicBezTo>
                  <a:pt x="17681" y="7180"/>
                  <a:pt x="17639" y="7123"/>
                  <a:pt x="17579" y="7100"/>
                </a:cubicBezTo>
                <a:cubicBezTo>
                  <a:pt x="17550" y="7089"/>
                  <a:pt x="17520" y="7087"/>
                  <a:pt x="17489" y="7091"/>
                </a:cubicBezTo>
                <a:close/>
                <a:moveTo>
                  <a:pt x="661" y="7470"/>
                </a:moveTo>
                <a:lnTo>
                  <a:pt x="633" y="7516"/>
                </a:lnTo>
                <a:cubicBezTo>
                  <a:pt x="581" y="7604"/>
                  <a:pt x="590" y="7671"/>
                  <a:pt x="608" y="7712"/>
                </a:cubicBezTo>
                <a:cubicBezTo>
                  <a:pt x="669" y="7852"/>
                  <a:pt x="891" y="7898"/>
                  <a:pt x="1087" y="7939"/>
                </a:cubicBezTo>
                <a:cubicBezTo>
                  <a:pt x="1144" y="7951"/>
                  <a:pt x="1197" y="7962"/>
                  <a:pt x="1235" y="7974"/>
                </a:cubicBezTo>
                <a:lnTo>
                  <a:pt x="1285" y="7990"/>
                </a:lnTo>
                <a:lnTo>
                  <a:pt x="1313" y="7944"/>
                </a:lnTo>
                <a:cubicBezTo>
                  <a:pt x="1365" y="7856"/>
                  <a:pt x="1354" y="7786"/>
                  <a:pt x="1336" y="7745"/>
                </a:cubicBezTo>
                <a:cubicBezTo>
                  <a:pt x="1275" y="7605"/>
                  <a:pt x="1053" y="7561"/>
                  <a:pt x="857" y="7521"/>
                </a:cubicBezTo>
                <a:cubicBezTo>
                  <a:pt x="800" y="7509"/>
                  <a:pt x="750" y="7498"/>
                  <a:pt x="712" y="7486"/>
                </a:cubicBezTo>
                <a:lnTo>
                  <a:pt x="661" y="7470"/>
                </a:lnTo>
                <a:close/>
                <a:moveTo>
                  <a:pt x="20762" y="7558"/>
                </a:moveTo>
                <a:cubicBezTo>
                  <a:pt x="20640" y="7552"/>
                  <a:pt x="20488" y="7615"/>
                  <a:pt x="20350" y="7673"/>
                </a:cubicBezTo>
                <a:cubicBezTo>
                  <a:pt x="20296" y="7696"/>
                  <a:pt x="20247" y="7717"/>
                  <a:pt x="20209" y="7729"/>
                </a:cubicBezTo>
                <a:lnTo>
                  <a:pt x="20142" y="7749"/>
                </a:lnTo>
                <a:lnTo>
                  <a:pt x="20163" y="7814"/>
                </a:lnTo>
                <a:cubicBezTo>
                  <a:pt x="20167" y="7828"/>
                  <a:pt x="20171" y="7845"/>
                  <a:pt x="20174" y="7863"/>
                </a:cubicBezTo>
                <a:cubicBezTo>
                  <a:pt x="20185" y="7907"/>
                  <a:pt x="20197" y="7956"/>
                  <a:pt x="20221" y="7995"/>
                </a:cubicBezTo>
                <a:lnTo>
                  <a:pt x="20248" y="8038"/>
                </a:lnTo>
                <a:lnTo>
                  <a:pt x="20967" y="7819"/>
                </a:lnTo>
                <a:lnTo>
                  <a:pt x="20962" y="7766"/>
                </a:lnTo>
                <a:cubicBezTo>
                  <a:pt x="20956" y="7663"/>
                  <a:pt x="20909" y="7612"/>
                  <a:pt x="20870" y="7588"/>
                </a:cubicBezTo>
                <a:cubicBezTo>
                  <a:pt x="20838" y="7568"/>
                  <a:pt x="20802" y="7559"/>
                  <a:pt x="20762" y="7558"/>
                </a:cubicBezTo>
                <a:close/>
                <a:moveTo>
                  <a:pt x="1698" y="7796"/>
                </a:moveTo>
                <a:lnTo>
                  <a:pt x="1670" y="7842"/>
                </a:lnTo>
                <a:cubicBezTo>
                  <a:pt x="1625" y="7919"/>
                  <a:pt x="1616" y="7988"/>
                  <a:pt x="1642" y="8048"/>
                </a:cubicBezTo>
                <a:cubicBezTo>
                  <a:pt x="1693" y="8161"/>
                  <a:pt x="1853" y="8192"/>
                  <a:pt x="1995" y="8221"/>
                </a:cubicBezTo>
                <a:cubicBezTo>
                  <a:pt x="2041" y="8231"/>
                  <a:pt x="2087" y="8240"/>
                  <a:pt x="2124" y="8251"/>
                </a:cubicBezTo>
                <a:lnTo>
                  <a:pt x="2974" y="8519"/>
                </a:lnTo>
                <a:lnTo>
                  <a:pt x="3001" y="8473"/>
                </a:lnTo>
                <a:cubicBezTo>
                  <a:pt x="3046" y="8396"/>
                  <a:pt x="3055" y="8327"/>
                  <a:pt x="3029" y="8267"/>
                </a:cubicBezTo>
                <a:cubicBezTo>
                  <a:pt x="2979" y="8154"/>
                  <a:pt x="2818" y="8121"/>
                  <a:pt x="2676" y="8092"/>
                </a:cubicBezTo>
                <a:cubicBezTo>
                  <a:pt x="2630" y="8082"/>
                  <a:pt x="2584" y="8073"/>
                  <a:pt x="2547" y="8062"/>
                </a:cubicBezTo>
                <a:lnTo>
                  <a:pt x="1698" y="7796"/>
                </a:lnTo>
                <a:close/>
                <a:moveTo>
                  <a:pt x="19744" y="7872"/>
                </a:moveTo>
                <a:cubicBezTo>
                  <a:pt x="19650" y="7865"/>
                  <a:pt x="19540" y="7913"/>
                  <a:pt x="19440" y="7955"/>
                </a:cubicBezTo>
                <a:cubicBezTo>
                  <a:pt x="19396" y="7974"/>
                  <a:pt x="19354" y="7992"/>
                  <a:pt x="19318" y="8004"/>
                </a:cubicBezTo>
                <a:lnTo>
                  <a:pt x="18465" y="8265"/>
                </a:lnTo>
                <a:lnTo>
                  <a:pt x="18470" y="8318"/>
                </a:lnTo>
                <a:cubicBezTo>
                  <a:pt x="18476" y="8407"/>
                  <a:pt x="18507" y="8471"/>
                  <a:pt x="18562" y="8505"/>
                </a:cubicBezTo>
                <a:cubicBezTo>
                  <a:pt x="18594" y="8525"/>
                  <a:pt x="18628" y="8533"/>
                  <a:pt x="18666" y="8533"/>
                </a:cubicBezTo>
                <a:cubicBezTo>
                  <a:pt x="18755" y="8533"/>
                  <a:pt x="18858" y="8488"/>
                  <a:pt x="18951" y="8448"/>
                </a:cubicBezTo>
                <a:cubicBezTo>
                  <a:pt x="18995" y="8429"/>
                  <a:pt x="19039" y="8413"/>
                  <a:pt x="19076" y="8401"/>
                </a:cubicBezTo>
                <a:lnTo>
                  <a:pt x="19926" y="8138"/>
                </a:lnTo>
                <a:lnTo>
                  <a:pt x="19923" y="8085"/>
                </a:lnTo>
                <a:cubicBezTo>
                  <a:pt x="19917" y="7996"/>
                  <a:pt x="19887" y="7934"/>
                  <a:pt x="19831" y="7900"/>
                </a:cubicBezTo>
                <a:cubicBezTo>
                  <a:pt x="19805" y="7884"/>
                  <a:pt x="19775" y="7874"/>
                  <a:pt x="19744" y="7872"/>
                </a:cubicBezTo>
                <a:close/>
                <a:moveTo>
                  <a:pt x="4683" y="8066"/>
                </a:moveTo>
                <a:lnTo>
                  <a:pt x="4660" y="8099"/>
                </a:lnTo>
                <a:cubicBezTo>
                  <a:pt x="4632" y="8136"/>
                  <a:pt x="4615" y="8185"/>
                  <a:pt x="4600" y="8228"/>
                </a:cubicBezTo>
                <a:cubicBezTo>
                  <a:pt x="4594" y="8245"/>
                  <a:pt x="4587" y="8262"/>
                  <a:pt x="4581" y="8277"/>
                </a:cubicBezTo>
                <a:lnTo>
                  <a:pt x="4563" y="8323"/>
                </a:lnTo>
                <a:lnTo>
                  <a:pt x="4602" y="8355"/>
                </a:lnTo>
                <a:cubicBezTo>
                  <a:pt x="4659" y="8401"/>
                  <a:pt x="4720" y="8443"/>
                  <a:pt x="4782" y="8443"/>
                </a:cubicBezTo>
                <a:cubicBezTo>
                  <a:pt x="4792" y="8443"/>
                  <a:pt x="4803" y="8441"/>
                  <a:pt x="4814" y="8438"/>
                </a:cubicBezTo>
                <a:cubicBezTo>
                  <a:pt x="4892" y="8419"/>
                  <a:pt x="4927" y="8335"/>
                  <a:pt x="4966" y="8247"/>
                </a:cubicBezTo>
                <a:lnTo>
                  <a:pt x="4994" y="8184"/>
                </a:lnTo>
                <a:lnTo>
                  <a:pt x="4931" y="8156"/>
                </a:lnTo>
                <a:cubicBezTo>
                  <a:pt x="4915" y="8149"/>
                  <a:pt x="4895" y="8141"/>
                  <a:pt x="4876" y="8131"/>
                </a:cubicBezTo>
                <a:cubicBezTo>
                  <a:pt x="4829" y="8107"/>
                  <a:pt x="4776" y="8079"/>
                  <a:pt x="4724" y="8071"/>
                </a:cubicBezTo>
                <a:lnTo>
                  <a:pt x="4683" y="8066"/>
                </a:lnTo>
                <a:close/>
                <a:moveTo>
                  <a:pt x="16750" y="8177"/>
                </a:moveTo>
                <a:cubicBezTo>
                  <a:pt x="16722" y="8184"/>
                  <a:pt x="16697" y="8199"/>
                  <a:pt x="16676" y="8221"/>
                </a:cubicBezTo>
                <a:cubicBezTo>
                  <a:pt x="16648" y="8250"/>
                  <a:pt x="16590" y="8336"/>
                  <a:pt x="16653" y="8496"/>
                </a:cubicBezTo>
                <a:lnTo>
                  <a:pt x="16678" y="8561"/>
                </a:lnTo>
                <a:lnTo>
                  <a:pt x="16743" y="8533"/>
                </a:lnTo>
                <a:cubicBezTo>
                  <a:pt x="16760" y="8526"/>
                  <a:pt x="16780" y="8522"/>
                  <a:pt x="16800" y="8515"/>
                </a:cubicBezTo>
                <a:cubicBezTo>
                  <a:pt x="16850" y="8498"/>
                  <a:pt x="16907" y="8479"/>
                  <a:pt x="16950" y="8448"/>
                </a:cubicBezTo>
                <a:lnTo>
                  <a:pt x="16982" y="8425"/>
                </a:lnTo>
                <a:lnTo>
                  <a:pt x="16978" y="8385"/>
                </a:lnTo>
                <a:cubicBezTo>
                  <a:pt x="16965" y="8283"/>
                  <a:pt x="16912" y="8207"/>
                  <a:pt x="16837" y="8182"/>
                </a:cubicBezTo>
                <a:cubicBezTo>
                  <a:pt x="16808" y="8172"/>
                  <a:pt x="16777" y="8170"/>
                  <a:pt x="16750" y="8177"/>
                </a:cubicBezTo>
                <a:close/>
                <a:moveTo>
                  <a:pt x="3386" y="8325"/>
                </a:moveTo>
                <a:lnTo>
                  <a:pt x="3358" y="8371"/>
                </a:lnTo>
                <a:cubicBezTo>
                  <a:pt x="3313" y="8448"/>
                  <a:pt x="3304" y="8518"/>
                  <a:pt x="3331" y="8577"/>
                </a:cubicBezTo>
                <a:cubicBezTo>
                  <a:pt x="3381" y="8690"/>
                  <a:pt x="3541" y="8724"/>
                  <a:pt x="3683" y="8753"/>
                </a:cubicBezTo>
                <a:cubicBezTo>
                  <a:pt x="3730" y="8763"/>
                  <a:pt x="3775" y="8771"/>
                  <a:pt x="3812" y="8783"/>
                </a:cubicBezTo>
                <a:lnTo>
                  <a:pt x="4676" y="9053"/>
                </a:lnTo>
                <a:lnTo>
                  <a:pt x="4696" y="8989"/>
                </a:lnTo>
                <a:cubicBezTo>
                  <a:pt x="4701" y="8974"/>
                  <a:pt x="4706" y="8959"/>
                  <a:pt x="4713" y="8942"/>
                </a:cubicBezTo>
                <a:cubicBezTo>
                  <a:pt x="4729" y="8900"/>
                  <a:pt x="4747" y="8852"/>
                  <a:pt x="4749" y="8806"/>
                </a:cubicBezTo>
                <a:lnTo>
                  <a:pt x="4754" y="8755"/>
                </a:lnTo>
                <a:lnTo>
                  <a:pt x="3386" y="8325"/>
                </a:lnTo>
                <a:close/>
                <a:moveTo>
                  <a:pt x="18053" y="8392"/>
                </a:moveTo>
                <a:cubicBezTo>
                  <a:pt x="17960" y="8386"/>
                  <a:pt x="17849" y="8433"/>
                  <a:pt x="17749" y="8475"/>
                </a:cubicBezTo>
                <a:cubicBezTo>
                  <a:pt x="17705" y="8494"/>
                  <a:pt x="17664" y="8513"/>
                  <a:pt x="17627" y="8524"/>
                </a:cubicBezTo>
                <a:lnTo>
                  <a:pt x="16775" y="8787"/>
                </a:lnTo>
                <a:lnTo>
                  <a:pt x="16777" y="8841"/>
                </a:lnTo>
                <a:cubicBezTo>
                  <a:pt x="16783" y="8930"/>
                  <a:pt x="16816" y="8991"/>
                  <a:pt x="16872" y="9026"/>
                </a:cubicBezTo>
                <a:cubicBezTo>
                  <a:pt x="16903" y="9045"/>
                  <a:pt x="16937" y="9053"/>
                  <a:pt x="16975" y="9053"/>
                </a:cubicBezTo>
                <a:cubicBezTo>
                  <a:pt x="17064" y="9053"/>
                  <a:pt x="17167" y="9010"/>
                  <a:pt x="17261" y="8970"/>
                </a:cubicBezTo>
                <a:cubicBezTo>
                  <a:pt x="17305" y="8951"/>
                  <a:pt x="17348" y="8933"/>
                  <a:pt x="17385" y="8922"/>
                </a:cubicBezTo>
                <a:lnTo>
                  <a:pt x="18235" y="8660"/>
                </a:lnTo>
                <a:lnTo>
                  <a:pt x="18233" y="8605"/>
                </a:lnTo>
                <a:cubicBezTo>
                  <a:pt x="18227" y="8516"/>
                  <a:pt x="18196" y="8454"/>
                  <a:pt x="18141" y="8420"/>
                </a:cubicBezTo>
                <a:cubicBezTo>
                  <a:pt x="18114" y="8404"/>
                  <a:pt x="18084" y="8394"/>
                  <a:pt x="18053" y="8392"/>
                </a:cubicBezTo>
                <a:close/>
                <a:moveTo>
                  <a:pt x="1055" y="8637"/>
                </a:moveTo>
                <a:lnTo>
                  <a:pt x="1032" y="8683"/>
                </a:lnTo>
                <a:cubicBezTo>
                  <a:pt x="992" y="8761"/>
                  <a:pt x="1007" y="8823"/>
                  <a:pt x="1027" y="8861"/>
                </a:cubicBezTo>
                <a:cubicBezTo>
                  <a:pt x="1117" y="9033"/>
                  <a:pt x="1491" y="9091"/>
                  <a:pt x="1900" y="9141"/>
                </a:cubicBezTo>
                <a:cubicBezTo>
                  <a:pt x="1984" y="9152"/>
                  <a:pt x="2053" y="9160"/>
                  <a:pt x="2096" y="9169"/>
                </a:cubicBezTo>
                <a:lnTo>
                  <a:pt x="2147" y="9178"/>
                </a:lnTo>
                <a:lnTo>
                  <a:pt x="2170" y="9134"/>
                </a:lnTo>
                <a:cubicBezTo>
                  <a:pt x="2210" y="9057"/>
                  <a:pt x="2194" y="8994"/>
                  <a:pt x="2174" y="8956"/>
                </a:cubicBezTo>
                <a:cubicBezTo>
                  <a:pt x="2085" y="8785"/>
                  <a:pt x="1710" y="8727"/>
                  <a:pt x="1301" y="8677"/>
                </a:cubicBezTo>
                <a:cubicBezTo>
                  <a:pt x="1218" y="8666"/>
                  <a:pt x="1149" y="8658"/>
                  <a:pt x="1106" y="8649"/>
                </a:cubicBezTo>
                <a:lnTo>
                  <a:pt x="1055" y="8637"/>
                </a:lnTo>
                <a:close/>
                <a:moveTo>
                  <a:pt x="20322" y="8716"/>
                </a:moveTo>
                <a:cubicBezTo>
                  <a:pt x="20137" y="8696"/>
                  <a:pt x="19856" y="8769"/>
                  <a:pt x="19560" y="8855"/>
                </a:cubicBezTo>
                <a:cubicBezTo>
                  <a:pt x="19479" y="8878"/>
                  <a:pt x="19411" y="8897"/>
                  <a:pt x="19368" y="8905"/>
                </a:cubicBezTo>
                <a:lnTo>
                  <a:pt x="19302" y="8919"/>
                </a:lnTo>
                <a:lnTo>
                  <a:pt x="19315" y="8986"/>
                </a:lnTo>
                <a:cubicBezTo>
                  <a:pt x="19318" y="9001"/>
                  <a:pt x="19320" y="9017"/>
                  <a:pt x="19322" y="9035"/>
                </a:cubicBezTo>
                <a:cubicBezTo>
                  <a:pt x="19328" y="9080"/>
                  <a:pt x="19334" y="9133"/>
                  <a:pt x="19355" y="9174"/>
                </a:cubicBezTo>
                <a:lnTo>
                  <a:pt x="19378" y="9220"/>
                </a:lnTo>
                <a:lnTo>
                  <a:pt x="20534" y="8986"/>
                </a:lnTo>
                <a:lnTo>
                  <a:pt x="20536" y="8935"/>
                </a:lnTo>
                <a:cubicBezTo>
                  <a:pt x="20543" y="8849"/>
                  <a:pt x="20505" y="8799"/>
                  <a:pt x="20472" y="8771"/>
                </a:cubicBezTo>
                <a:cubicBezTo>
                  <a:pt x="20434" y="8741"/>
                  <a:pt x="20384" y="8723"/>
                  <a:pt x="20322" y="8716"/>
                </a:cubicBezTo>
                <a:close/>
                <a:moveTo>
                  <a:pt x="2508" y="8938"/>
                </a:moveTo>
                <a:lnTo>
                  <a:pt x="2485" y="8982"/>
                </a:lnTo>
                <a:cubicBezTo>
                  <a:pt x="2441" y="9063"/>
                  <a:pt x="2456" y="9128"/>
                  <a:pt x="2476" y="9167"/>
                </a:cubicBezTo>
                <a:cubicBezTo>
                  <a:pt x="2555" y="9320"/>
                  <a:pt x="2853" y="9365"/>
                  <a:pt x="3179" y="9402"/>
                </a:cubicBezTo>
                <a:cubicBezTo>
                  <a:pt x="3242" y="9410"/>
                  <a:pt x="3296" y="9417"/>
                  <a:pt x="3328" y="9423"/>
                </a:cubicBezTo>
                <a:lnTo>
                  <a:pt x="4540" y="9673"/>
                </a:lnTo>
                <a:lnTo>
                  <a:pt x="4563" y="9629"/>
                </a:lnTo>
                <a:cubicBezTo>
                  <a:pt x="4607" y="9548"/>
                  <a:pt x="4592" y="9483"/>
                  <a:pt x="4572" y="9444"/>
                </a:cubicBezTo>
                <a:cubicBezTo>
                  <a:pt x="4492" y="9291"/>
                  <a:pt x="4195" y="9245"/>
                  <a:pt x="3870" y="9208"/>
                </a:cubicBezTo>
                <a:cubicBezTo>
                  <a:pt x="3806" y="9201"/>
                  <a:pt x="3752" y="9196"/>
                  <a:pt x="3720" y="9190"/>
                </a:cubicBezTo>
                <a:lnTo>
                  <a:pt x="2508" y="8938"/>
                </a:lnTo>
                <a:close/>
                <a:moveTo>
                  <a:pt x="18892" y="9007"/>
                </a:moveTo>
                <a:cubicBezTo>
                  <a:pt x="18738" y="8986"/>
                  <a:pt x="18516" y="9046"/>
                  <a:pt x="18281" y="9116"/>
                </a:cubicBezTo>
                <a:cubicBezTo>
                  <a:pt x="18220" y="9134"/>
                  <a:pt x="18168" y="9148"/>
                  <a:pt x="18136" y="9155"/>
                </a:cubicBezTo>
                <a:lnTo>
                  <a:pt x="16925" y="9400"/>
                </a:lnTo>
                <a:lnTo>
                  <a:pt x="16918" y="9451"/>
                </a:lnTo>
                <a:cubicBezTo>
                  <a:pt x="16909" y="9543"/>
                  <a:pt x="16948" y="9594"/>
                  <a:pt x="16982" y="9622"/>
                </a:cubicBezTo>
                <a:cubicBezTo>
                  <a:pt x="17029" y="9661"/>
                  <a:pt x="17097" y="9678"/>
                  <a:pt x="17178" y="9678"/>
                </a:cubicBezTo>
                <a:cubicBezTo>
                  <a:pt x="17326" y="9678"/>
                  <a:pt x="17519" y="9625"/>
                  <a:pt x="17721" y="9564"/>
                </a:cubicBezTo>
                <a:cubicBezTo>
                  <a:pt x="17782" y="9546"/>
                  <a:pt x="17834" y="9532"/>
                  <a:pt x="17867" y="9525"/>
                </a:cubicBezTo>
                <a:lnTo>
                  <a:pt x="19078" y="9280"/>
                </a:lnTo>
                <a:lnTo>
                  <a:pt x="19085" y="9229"/>
                </a:lnTo>
                <a:cubicBezTo>
                  <a:pt x="19094" y="9137"/>
                  <a:pt x="19054" y="9084"/>
                  <a:pt x="19021" y="9056"/>
                </a:cubicBezTo>
                <a:cubicBezTo>
                  <a:pt x="18987" y="9028"/>
                  <a:pt x="18943" y="9014"/>
                  <a:pt x="18892" y="9007"/>
                </a:cubicBezTo>
                <a:close/>
                <a:moveTo>
                  <a:pt x="203" y="9543"/>
                </a:moveTo>
                <a:lnTo>
                  <a:pt x="184" y="9594"/>
                </a:lnTo>
                <a:cubicBezTo>
                  <a:pt x="169" y="9637"/>
                  <a:pt x="167" y="9687"/>
                  <a:pt x="166" y="9731"/>
                </a:cubicBezTo>
                <a:cubicBezTo>
                  <a:pt x="165" y="9748"/>
                  <a:pt x="165" y="9766"/>
                  <a:pt x="164" y="9782"/>
                </a:cubicBezTo>
                <a:lnTo>
                  <a:pt x="157" y="9849"/>
                </a:lnTo>
                <a:lnTo>
                  <a:pt x="223" y="9856"/>
                </a:lnTo>
                <a:cubicBezTo>
                  <a:pt x="259" y="9859"/>
                  <a:pt x="307" y="9870"/>
                  <a:pt x="362" y="9881"/>
                </a:cubicBezTo>
                <a:cubicBezTo>
                  <a:pt x="468" y="9903"/>
                  <a:pt x="590" y="9927"/>
                  <a:pt x="696" y="9927"/>
                </a:cubicBezTo>
                <a:cubicBezTo>
                  <a:pt x="782" y="9927"/>
                  <a:pt x="860" y="9911"/>
                  <a:pt x="910" y="9863"/>
                </a:cubicBezTo>
                <a:cubicBezTo>
                  <a:pt x="942" y="9831"/>
                  <a:pt x="976" y="9771"/>
                  <a:pt x="958" y="9671"/>
                </a:cubicBezTo>
                <a:lnTo>
                  <a:pt x="949" y="9622"/>
                </a:lnTo>
                <a:lnTo>
                  <a:pt x="203" y="9543"/>
                </a:lnTo>
                <a:close/>
                <a:moveTo>
                  <a:pt x="21319" y="9599"/>
                </a:moveTo>
                <a:lnTo>
                  <a:pt x="21269" y="9606"/>
                </a:lnTo>
                <a:cubicBezTo>
                  <a:pt x="21233" y="9609"/>
                  <a:pt x="21184" y="9608"/>
                  <a:pt x="21128" y="9608"/>
                </a:cubicBezTo>
                <a:cubicBezTo>
                  <a:pt x="20925" y="9607"/>
                  <a:pt x="20682" y="9609"/>
                  <a:pt x="20596" y="9738"/>
                </a:cubicBezTo>
                <a:cubicBezTo>
                  <a:pt x="20571" y="9775"/>
                  <a:pt x="20549" y="9839"/>
                  <a:pt x="20587" y="9934"/>
                </a:cubicBezTo>
                <a:lnTo>
                  <a:pt x="20608" y="9980"/>
                </a:lnTo>
                <a:lnTo>
                  <a:pt x="20656" y="9976"/>
                </a:lnTo>
                <a:cubicBezTo>
                  <a:pt x="20691" y="9972"/>
                  <a:pt x="20743" y="9973"/>
                  <a:pt x="20799" y="9973"/>
                </a:cubicBezTo>
                <a:cubicBezTo>
                  <a:pt x="20999" y="9973"/>
                  <a:pt x="21242" y="9972"/>
                  <a:pt x="21328" y="9844"/>
                </a:cubicBezTo>
                <a:cubicBezTo>
                  <a:pt x="21354" y="9807"/>
                  <a:pt x="21376" y="9743"/>
                  <a:pt x="21338" y="9648"/>
                </a:cubicBezTo>
                <a:lnTo>
                  <a:pt x="21319" y="9599"/>
                </a:lnTo>
                <a:close/>
                <a:moveTo>
                  <a:pt x="1283" y="9657"/>
                </a:moveTo>
                <a:lnTo>
                  <a:pt x="1267" y="9708"/>
                </a:lnTo>
                <a:cubicBezTo>
                  <a:pt x="1252" y="9751"/>
                  <a:pt x="1250" y="9801"/>
                  <a:pt x="1248" y="9844"/>
                </a:cubicBezTo>
                <a:cubicBezTo>
                  <a:pt x="1248" y="9862"/>
                  <a:pt x="1245" y="9879"/>
                  <a:pt x="1244" y="9895"/>
                </a:cubicBezTo>
                <a:lnTo>
                  <a:pt x="1237" y="9962"/>
                </a:lnTo>
                <a:lnTo>
                  <a:pt x="2137" y="10057"/>
                </a:lnTo>
                <a:cubicBezTo>
                  <a:pt x="2173" y="10060"/>
                  <a:pt x="2216" y="10068"/>
                  <a:pt x="2262" y="10078"/>
                </a:cubicBezTo>
                <a:cubicBezTo>
                  <a:pt x="2340" y="10094"/>
                  <a:pt x="2424" y="10112"/>
                  <a:pt x="2499" y="10112"/>
                </a:cubicBezTo>
                <a:cubicBezTo>
                  <a:pt x="2566" y="10112"/>
                  <a:pt x="2627" y="10098"/>
                  <a:pt x="2670" y="10057"/>
                </a:cubicBezTo>
                <a:cubicBezTo>
                  <a:pt x="2716" y="10011"/>
                  <a:pt x="2731" y="9944"/>
                  <a:pt x="2716" y="9856"/>
                </a:cubicBezTo>
                <a:lnTo>
                  <a:pt x="2706" y="9805"/>
                </a:lnTo>
                <a:lnTo>
                  <a:pt x="1283" y="9657"/>
                </a:lnTo>
                <a:close/>
                <a:moveTo>
                  <a:pt x="20239" y="9708"/>
                </a:moveTo>
                <a:lnTo>
                  <a:pt x="18813" y="9849"/>
                </a:lnTo>
                <a:lnTo>
                  <a:pt x="18806" y="9902"/>
                </a:lnTo>
                <a:cubicBezTo>
                  <a:pt x="18801" y="9947"/>
                  <a:pt x="18809" y="9995"/>
                  <a:pt x="18816" y="10038"/>
                </a:cubicBezTo>
                <a:cubicBezTo>
                  <a:pt x="18818" y="10056"/>
                  <a:pt x="18821" y="10073"/>
                  <a:pt x="18822" y="10089"/>
                </a:cubicBezTo>
                <a:lnTo>
                  <a:pt x="18829" y="10156"/>
                </a:lnTo>
                <a:lnTo>
                  <a:pt x="19730" y="10068"/>
                </a:lnTo>
                <a:cubicBezTo>
                  <a:pt x="19765" y="10065"/>
                  <a:pt x="19810" y="10063"/>
                  <a:pt x="19857" y="10064"/>
                </a:cubicBezTo>
                <a:cubicBezTo>
                  <a:pt x="20010" y="10066"/>
                  <a:pt x="20179" y="10067"/>
                  <a:pt x="20251" y="9962"/>
                </a:cubicBezTo>
                <a:cubicBezTo>
                  <a:pt x="20287" y="9908"/>
                  <a:pt x="20290" y="9838"/>
                  <a:pt x="20257" y="9754"/>
                </a:cubicBezTo>
                <a:lnTo>
                  <a:pt x="20239" y="9708"/>
                </a:lnTo>
                <a:close/>
                <a:moveTo>
                  <a:pt x="3043" y="9839"/>
                </a:moveTo>
                <a:lnTo>
                  <a:pt x="3024" y="9893"/>
                </a:lnTo>
                <a:cubicBezTo>
                  <a:pt x="3010" y="9935"/>
                  <a:pt x="3008" y="9983"/>
                  <a:pt x="3006" y="10027"/>
                </a:cubicBezTo>
                <a:cubicBezTo>
                  <a:pt x="3005" y="10045"/>
                  <a:pt x="3005" y="10062"/>
                  <a:pt x="3003" y="10078"/>
                </a:cubicBezTo>
                <a:lnTo>
                  <a:pt x="2997" y="10147"/>
                </a:lnTo>
                <a:lnTo>
                  <a:pt x="3897" y="10239"/>
                </a:lnTo>
                <a:cubicBezTo>
                  <a:pt x="3932" y="10243"/>
                  <a:pt x="3976" y="10253"/>
                  <a:pt x="4022" y="10262"/>
                </a:cubicBezTo>
                <a:cubicBezTo>
                  <a:pt x="4100" y="10279"/>
                  <a:pt x="4184" y="10297"/>
                  <a:pt x="4259" y="10297"/>
                </a:cubicBezTo>
                <a:cubicBezTo>
                  <a:pt x="4326" y="10297"/>
                  <a:pt x="4384" y="10283"/>
                  <a:pt x="4427" y="10242"/>
                </a:cubicBezTo>
                <a:cubicBezTo>
                  <a:pt x="4474" y="10196"/>
                  <a:pt x="4491" y="10129"/>
                  <a:pt x="4475" y="10041"/>
                </a:cubicBezTo>
                <a:lnTo>
                  <a:pt x="4466" y="9990"/>
                </a:lnTo>
                <a:lnTo>
                  <a:pt x="3043" y="9839"/>
                </a:lnTo>
                <a:close/>
                <a:moveTo>
                  <a:pt x="18479" y="9881"/>
                </a:moveTo>
                <a:lnTo>
                  <a:pt x="17054" y="10022"/>
                </a:lnTo>
                <a:lnTo>
                  <a:pt x="17047" y="10078"/>
                </a:lnTo>
                <a:cubicBezTo>
                  <a:pt x="17041" y="10122"/>
                  <a:pt x="17049" y="10171"/>
                  <a:pt x="17056" y="10214"/>
                </a:cubicBezTo>
                <a:cubicBezTo>
                  <a:pt x="17059" y="10231"/>
                  <a:pt x="17061" y="10247"/>
                  <a:pt x="17063" y="10262"/>
                </a:cubicBezTo>
                <a:lnTo>
                  <a:pt x="17070" y="10332"/>
                </a:lnTo>
                <a:lnTo>
                  <a:pt x="17970" y="10242"/>
                </a:lnTo>
                <a:cubicBezTo>
                  <a:pt x="18005" y="10238"/>
                  <a:pt x="18050" y="10239"/>
                  <a:pt x="18097" y="10239"/>
                </a:cubicBezTo>
                <a:cubicBezTo>
                  <a:pt x="18250" y="10241"/>
                  <a:pt x="18419" y="10242"/>
                  <a:pt x="18491" y="10138"/>
                </a:cubicBezTo>
                <a:cubicBezTo>
                  <a:pt x="18528" y="10084"/>
                  <a:pt x="18530" y="10013"/>
                  <a:pt x="18498" y="9930"/>
                </a:cubicBezTo>
                <a:lnTo>
                  <a:pt x="18479" y="9881"/>
                </a:lnTo>
                <a:close/>
                <a:moveTo>
                  <a:pt x="4282" y="10709"/>
                </a:moveTo>
                <a:lnTo>
                  <a:pt x="2522" y="10713"/>
                </a:lnTo>
                <a:lnTo>
                  <a:pt x="2522" y="10995"/>
                </a:lnTo>
                <a:lnTo>
                  <a:pt x="3526" y="10993"/>
                </a:lnTo>
                <a:cubicBezTo>
                  <a:pt x="3558" y="10997"/>
                  <a:pt x="3608" y="10997"/>
                  <a:pt x="3665" y="11002"/>
                </a:cubicBezTo>
                <a:cubicBezTo>
                  <a:pt x="3765" y="11012"/>
                  <a:pt x="3859" y="11021"/>
                  <a:pt x="3943" y="11021"/>
                </a:cubicBezTo>
                <a:cubicBezTo>
                  <a:pt x="4088" y="11021"/>
                  <a:pt x="4203" y="10999"/>
                  <a:pt x="4263" y="10928"/>
                </a:cubicBezTo>
                <a:cubicBezTo>
                  <a:pt x="4289" y="10898"/>
                  <a:pt x="4317" y="10844"/>
                  <a:pt x="4296" y="10762"/>
                </a:cubicBezTo>
                <a:lnTo>
                  <a:pt x="4282" y="10709"/>
                </a:lnTo>
                <a:close/>
                <a:moveTo>
                  <a:pt x="1417" y="10711"/>
                </a:moveTo>
                <a:lnTo>
                  <a:pt x="1417" y="10995"/>
                </a:lnTo>
                <a:lnTo>
                  <a:pt x="1483" y="10993"/>
                </a:lnTo>
                <a:lnTo>
                  <a:pt x="1483" y="10995"/>
                </a:lnTo>
                <a:cubicBezTo>
                  <a:pt x="1518" y="10995"/>
                  <a:pt x="1565" y="11000"/>
                  <a:pt x="1615" y="11005"/>
                </a:cubicBezTo>
                <a:cubicBezTo>
                  <a:pt x="1681" y="11011"/>
                  <a:pt x="1751" y="11018"/>
                  <a:pt x="1817" y="11018"/>
                </a:cubicBezTo>
                <a:cubicBezTo>
                  <a:pt x="1918" y="11018"/>
                  <a:pt x="2008" y="11003"/>
                  <a:pt x="2061" y="10942"/>
                </a:cubicBezTo>
                <a:cubicBezTo>
                  <a:pt x="2089" y="10911"/>
                  <a:pt x="2117" y="10855"/>
                  <a:pt x="2096" y="10764"/>
                </a:cubicBezTo>
                <a:lnTo>
                  <a:pt x="2084" y="10711"/>
                </a:lnTo>
                <a:lnTo>
                  <a:pt x="1417" y="10711"/>
                </a:lnTo>
                <a:close/>
                <a:moveTo>
                  <a:pt x="17245" y="10760"/>
                </a:moveTo>
                <a:cubicBezTo>
                  <a:pt x="17197" y="10765"/>
                  <a:pt x="17156" y="10781"/>
                  <a:pt x="17125" y="10817"/>
                </a:cubicBezTo>
                <a:cubicBezTo>
                  <a:pt x="17085" y="10865"/>
                  <a:pt x="17077" y="10935"/>
                  <a:pt x="17102" y="11028"/>
                </a:cubicBezTo>
                <a:lnTo>
                  <a:pt x="17116" y="11076"/>
                </a:lnTo>
                <a:lnTo>
                  <a:pt x="20278" y="11109"/>
                </a:lnTo>
                <a:lnTo>
                  <a:pt x="20292" y="11060"/>
                </a:lnTo>
                <a:cubicBezTo>
                  <a:pt x="20306" y="11016"/>
                  <a:pt x="20303" y="10963"/>
                  <a:pt x="20301" y="10917"/>
                </a:cubicBezTo>
                <a:cubicBezTo>
                  <a:pt x="20300" y="10899"/>
                  <a:pt x="20301" y="10883"/>
                  <a:pt x="20301" y="10868"/>
                </a:cubicBezTo>
                <a:lnTo>
                  <a:pt x="20301" y="10799"/>
                </a:lnTo>
                <a:lnTo>
                  <a:pt x="17491" y="10771"/>
                </a:lnTo>
                <a:cubicBezTo>
                  <a:pt x="17461" y="10771"/>
                  <a:pt x="17429" y="10767"/>
                  <a:pt x="17397" y="10764"/>
                </a:cubicBezTo>
                <a:cubicBezTo>
                  <a:pt x="17345" y="10759"/>
                  <a:pt x="17292" y="10754"/>
                  <a:pt x="17245" y="10760"/>
                </a:cubicBezTo>
                <a:close/>
                <a:moveTo>
                  <a:pt x="21080" y="10799"/>
                </a:moveTo>
                <a:cubicBezTo>
                  <a:pt x="20981" y="10804"/>
                  <a:pt x="20895" y="10826"/>
                  <a:pt x="20845" y="10884"/>
                </a:cubicBezTo>
                <a:cubicBezTo>
                  <a:pt x="20815" y="10919"/>
                  <a:pt x="20785" y="10982"/>
                  <a:pt x="20813" y="11081"/>
                </a:cubicBezTo>
                <a:lnTo>
                  <a:pt x="20826" y="11129"/>
                </a:lnTo>
                <a:lnTo>
                  <a:pt x="21575" y="11141"/>
                </a:lnTo>
                <a:lnTo>
                  <a:pt x="21589" y="11090"/>
                </a:lnTo>
                <a:cubicBezTo>
                  <a:pt x="21600" y="11046"/>
                  <a:pt x="21598" y="10996"/>
                  <a:pt x="21596" y="10951"/>
                </a:cubicBezTo>
                <a:cubicBezTo>
                  <a:pt x="21595" y="10934"/>
                  <a:pt x="21593" y="10916"/>
                  <a:pt x="21593" y="10901"/>
                </a:cubicBezTo>
                <a:lnTo>
                  <a:pt x="21596" y="10834"/>
                </a:lnTo>
                <a:lnTo>
                  <a:pt x="21527" y="10831"/>
                </a:lnTo>
                <a:cubicBezTo>
                  <a:pt x="21491" y="10831"/>
                  <a:pt x="21444" y="10826"/>
                  <a:pt x="21388" y="10820"/>
                </a:cubicBezTo>
                <a:cubicBezTo>
                  <a:pt x="21290" y="10808"/>
                  <a:pt x="21178" y="10794"/>
                  <a:pt x="21080" y="10799"/>
                </a:cubicBezTo>
                <a:close/>
                <a:moveTo>
                  <a:pt x="4450" y="11270"/>
                </a:moveTo>
                <a:lnTo>
                  <a:pt x="3549" y="11361"/>
                </a:lnTo>
                <a:cubicBezTo>
                  <a:pt x="3514" y="11364"/>
                  <a:pt x="3470" y="11363"/>
                  <a:pt x="3423" y="11363"/>
                </a:cubicBezTo>
                <a:cubicBezTo>
                  <a:pt x="3270" y="11361"/>
                  <a:pt x="3100" y="11360"/>
                  <a:pt x="3029" y="11465"/>
                </a:cubicBezTo>
                <a:cubicBezTo>
                  <a:pt x="2992" y="11519"/>
                  <a:pt x="2989" y="11589"/>
                  <a:pt x="3022" y="11673"/>
                </a:cubicBezTo>
                <a:lnTo>
                  <a:pt x="3040" y="11721"/>
                </a:lnTo>
                <a:lnTo>
                  <a:pt x="4466" y="11580"/>
                </a:lnTo>
                <a:lnTo>
                  <a:pt x="4473" y="11525"/>
                </a:lnTo>
                <a:cubicBezTo>
                  <a:pt x="4479" y="11480"/>
                  <a:pt x="4471" y="11431"/>
                  <a:pt x="4464" y="11388"/>
                </a:cubicBezTo>
                <a:cubicBezTo>
                  <a:pt x="4461" y="11371"/>
                  <a:pt x="4456" y="11353"/>
                  <a:pt x="4455" y="11338"/>
                </a:cubicBezTo>
                <a:lnTo>
                  <a:pt x="4450" y="11270"/>
                </a:lnTo>
                <a:close/>
                <a:moveTo>
                  <a:pt x="17272" y="11305"/>
                </a:moveTo>
                <a:cubicBezTo>
                  <a:pt x="17201" y="11303"/>
                  <a:pt x="17136" y="11317"/>
                  <a:pt x="17090" y="11361"/>
                </a:cubicBezTo>
                <a:cubicBezTo>
                  <a:pt x="17043" y="11406"/>
                  <a:pt x="17027" y="11473"/>
                  <a:pt x="17042" y="11562"/>
                </a:cubicBezTo>
                <a:lnTo>
                  <a:pt x="17051" y="11613"/>
                </a:lnTo>
                <a:lnTo>
                  <a:pt x="18475" y="11763"/>
                </a:lnTo>
                <a:lnTo>
                  <a:pt x="18493" y="11710"/>
                </a:lnTo>
                <a:cubicBezTo>
                  <a:pt x="18507" y="11667"/>
                  <a:pt x="18510" y="11617"/>
                  <a:pt x="18512" y="11573"/>
                </a:cubicBezTo>
                <a:cubicBezTo>
                  <a:pt x="18512" y="11556"/>
                  <a:pt x="18512" y="11540"/>
                  <a:pt x="18514" y="11525"/>
                </a:cubicBezTo>
                <a:lnTo>
                  <a:pt x="18521" y="11455"/>
                </a:lnTo>
                <a:lnTo>
                  <a:pt x="17620" y="11363"/>
                </a:lnTo>
                <a:cubicBezTo>
                  <a:pt x="17585" y="11359"/>
                  <a:pt x="17544" y="11350"/>
                  <a:pt x="17498" y="11340"/>
                </a:cubicBezTo>
                <a:cubicBezTo>
                  <a:pt x="17424" y="11324"/>
                  <a:pt x="17344" y="11307"/>
                  <a:pt x="17272" y="11305"/>
                </a:cubicBezTo>
                <a:close/>
                <a:moveTo>
                  <a:pt x="2688" y="11446"/>
                </a:moveTo>
                <a:lnTo>
                  <a:pt x="1787" y="11534"/>
                </a:lnTo>
                <a:cubicBezTo>
                  <a:pt x="1752" y="11538"/>
                  <a:pt x="1710" y="11537"/>
                  <a:pt x="1663" y="11536"/>
                </a:cubicBezTo>
                <a:cubicBezTo>
                  <a:pt x="1510" y="11535"/>
                  <a:pt x="1338" y="11536"/>
                  <a:pt x="1267" y="11640"/>
                </a:cubicBezTo>
                <a:cubicBezTo>
                  <a:pt x="1230" y="11694"/>
                  <a:pt x="1230" y="11762"/>
                  <a:pt x="1262" y="11846"/>
                </a:cubicBezTo>
                <a:lnTo>
                  <a:pt x="1281" y="11895"/>
                </a:lnTo>
                <a:lnTo>
                  <a:pt x="2706" y="11754"/>
                </a:lnTo>
                <a:lnTo>
                  <a:pt x="2711" y="11700"/>
                </a:lnTo>
                <a:cubicBezTo>
                  <a:pt x="2717" y="11656"/>
                  <a:pt x="2709" y="11605"/>
                  <a:pt x="2702" y="11562"/>
                </a:cubicBezTo>
                <a:cubicBezTo>
                  <a:pt x="2699" y="11544"/>
                  <a:pt x="2696" y="11528"/>
                  <a:pt x="2695" y="11513"/>
                </a:cubicBezTo>
                <a:lnTo>
                  <a:pt x="2688" y="11446"/>
                </a:lnTo>
                <a:close/>
                <a:moveTo>
                  <a:pt x="19032" y="11488"/>
                </a:moveTo>
                <a:cubicBezTo>
                  <a:pt x="18960" y="11486"/>
                  <a:pt x="18896" y="11499"/>
                  <a:pt x="18850" y="11543"/>
                </a:cubicBezTo>
                <a:cubicBezTo>
                  <a:pt x="18803" y="11589"/>
                  <a:pt x="18786" y="11658"/>
                  <a:pt x="18802" y="11747"/>
                </a:cubicBezTo>
                <a:lnTo>
                  <a:pt x="18811" y="11798"/>
                </a:lnTo>
                <a:lnTo>
                  <a:pt x="20234" y="11946"/>
                </a:lnTo>
                <a:lnTo>
                  <a:pt x="20253" y="11895"/>
                </a:lnTo>
                <a:cubicBezTo>
                  <a:pt x="20267" y="11852"/>
                  <a:pt x="20270" y="11802"/>
                  <a:pt x="20271" y="11758"/>
                </a:cubicBezTo>
                <a:cubicBezTo>
                  <a:pt x="20272" y="11741"/>
                  <a:pt x="20272" y="11723"/>
                  <a:pt x="20274" y="11707"/>
                </a:cubicBezTo>
                <a:lnTo>
                  <a:pt x="20280" y="11640"/>
                </a:lnTo>
                <a:lnTo>
                  <a:pt x="19380" y="11546"/>
                </a:lnTo>
                <a:cubicBezTo>
                  <a:pt x="19345" y="11542"/>
                  <a:pt x="19301" y="11532"/>
                  <a:pt x="19255" y="11522"/>
                </a:cubicBezTo>
                <a:cubicBezTo>
                  <a:pt x="19182" y="11507"/>
                  <a:pt x="19104" y="11490"/>
                  <a:pt x="19032" y="11488"/>
                </a:cubicBezTo>
                <a:close/>
                <a:moveTo>
                  <a:pt x="912" y="11622"/>
                </a:moveTo>
                <a:lnTo>
                  <a:pt x="861" y="11627"/>
                </a:lnTo>
                <a:cubicBezTo>
                  <a:pt x="826" y="11630"/>
                  <a:pt x="775" y="11629"/>
                  <a:pt x="721" y="11629"/>
                </a:cubicBezTo>
                <a:cubicBezTo>
                  <a:pt x="529" y="11631"/>
                  <a:pt x="275" y="11630"/>
                  <a:pt x="189" y="11758"/>
                </a:cubicBezTo>
                <a:cubicBezTo>
                  <a:pt x="164" y="11796"/>
                  <a:pt x="141" y="11860"/>
                  <a:pt x="180" y="11955"/>
                </a:cubicBezTo>
                <a:lnTo>
                  <a:pt x="198" y="12001"/>
                </a:lnTo>
                <a:lnTo>
                  <a:pt x="249" y="11996"/>
                </a:lnTo>
                <a:cubicBezTo>
                  <a:pt x="284" y="11993"/>
                  <a:pt x="334" y="11994"/>
                  <a:pt x="389" y="11994"/>
                </a:cubicBezTo>
                <a:cubicBezTo>
                  <a:pt x="582" y="11996"/>
                  <a:pt x="835" y="11993"/>
                  <a:pt x="921" y="11865"/>
                </a:cubicBezTo>
                <a:cubicBezTo>
                  <a:pt x="947" y="11827"/>
                  <a:pt x="969" y="11763"/>
                  <a:pt x="931" y="11668"/>
                </a:cubicBezTo>
                <a:lnTo>
                  <a:pt x="912" y="11622"/>
                </a:lnTo>
                <a:close/>
                <a:moveTo>
                  <a:pt x="20852" y="11675"/>
                </a:moveTo>
                <a:cubicBezTo>
                  <a:pt x="20753" y="11671"/>
                  <a:pt x="20665" y="11686"/>
                  <a:pt x="20610" y="11740"/>
                </a:cubicBezTo>
                <a:cubicBezTo>
                  <a:pt x="20578" y="11771"/>
                  <a:pt x="20543" y="11829"/>
                  <a:pt x="20561" y="11929"/>
                </a:cubicBezTo>
                <a:lnTo>
                  <a:pt x="20571" y="11980"/>
                </a:lnTo>
                <a:lnTo>
                  <a:pt x="21317" y="12059"/>
                </a:lnTo>
                <a:lnTo>
                  <a:pt x="21333" y="12008"/>
                </a:lnTo>
                <a:cubicBezTo>
                  <a:pt x="21348" y="11965"/>
                  <a:pt x="21350" y="11914"/>
                  <a:pt x="21351" y="11869"/>
                </a:cubicBezTo>
                <a:cubicBezTo>
                  <a:pt x="21352" y="11852"/>
                  <a:pt x="21354" y="11836"/>
                  <a:pt x="21356" y="11821"/>
                </a:cubicBezTo>
                <a:lnTo>
                  <a:pt x="21363" y="11754"/>
                </a:lnTo>
                <a:lnTo>
                  <a:pt x="21294" y="11747"/>
                </a:lnTo>
                <a:cubicBezTo>
                  <a:pt x="21259" y="11743"/>
                  <a:pt x="21211" y="11733"/>
                  <a:pt x="21156" y="11721"/>
                </a:cubicBezTo>
                <a:cubicBezTo>
                  <a:pt x="21059" y="11701"/>
                  <a:pt x="20950" y="11679"/>
                  <a:pt x="20852" y="11675"/>
                </a:cubicBezTo>
                <a:close/>
                <a:moveTo>
                  <a:pt x="4408" y="11929"/>
                </a:moveTo>
                <a:cubicBezTo>
                  <a:pt x="4255" y="11908"/>
                  <a:pt x="4031" y="11968"/>
                  <a:pt x="3796" y="12038"/>
                </a:cubicBezTo>
                <a:cubicBezTo>
                  <a:pt x="3735" y="12056"/>
                  <a:pt x="3685" y="12071"/>
                  <a:pt x="3653" y="12077"/>
                </a:cubicBezTo>
                <a:lnTo>
                  <a:pt x="2439" y="12322"/>
                </a:lnTo>
                <a:lnTo>
                  <a:pt x="2435" y="12373"/>
                </a:lnTo>
                <a:cubicBezTo>
                  <a:pt x="2426" y="12465"/>
                  <a:pt x="2463" y="12516"/>
                  <a:pt x="2497" y="12544"/>
                </a:cubicBezTo>
                <a:cubicBezTo>
                  <a:pt x="2544" y="12583"/>
                  <a:pt x="2611" y="12600"/>
                  <a:pt x="2693" y="12600"/>
                </a:cubicBezTo>
                <a:cubicBezTo>
                  <a:pt x="2840" y="12600"/>
                  <a:pt x="3036" y="12547"/>
                  <a:pt x="3238" y="12487"/>
                </a:cubicBezTo>
                <a:cubicBezTo>
                  <a:pt x="3299" y="12468"/>
                  <a:pt x="3349" y="12454"/>
                  <a:pt x="3381" y="12447"/>
                </a:cubicBezTo>
                <a:lnTo>
                  <a:pt x="4595" y="12202"/>
                </a:lnTo>
                <a:lnTo>
                  <a:pt x="4600" y="12151"/>
                </a:lnTo>
                <a:cubicBezTo>
                  <a:pt x="4608" y="12059"/>
                  <a:pt x="4569" y="12006"/>
                  <a:pt x="4535" y="11978"/>
                </a:cubicBezTo>
                <a:cubicBezTo>
                  <a:pt x="4502" y="11950"/>
                  <a:pt x="4460" y="11936"/>
                  <a:pt x="4408" y="11929"/>
                </a:cubicBezTo>
                <a:close/>
                <a:moveTo>
                  <a:pt x="16980" y="11929"/>
                </a:moveTo>
                <a:lnTo>
                  <a:pt x="16954" y="11973"/>
                </a:lnTo>
                <a:cubicBezTo>
                  <a:pt x="16911" y="12055"/>
                  <a:pt x="16927" y="12119"/>
                  <a:pt x="16948" y="12158"/>
                </a:cubicBezTo>
                <a:cubicBezTo>
                  <a:pt x="17027" y="12312"/>
                  <a:pt x="17325" y="12357"/>
                  <a:pt x="17650" y="12394"/>
                </a:cubicBezTo>
                <a:cubicBezTo>
                  <a:pt x="17713" y="12401"/>
                  <a:pt x="17765" y="12406"/>
                  <a:pt x="17797" y="12413"/>
                </a:cubicBezTo>
                <a:lnTo>
                  <a:pt x="19009" y="12665"/>
                </a:lnTo>
                <a:lnTo>
                  <a:pt x="19034" y="12618"/>
                </a:lnTo>
                <a:cubicBezTo>
                  <a:pt x="19078" y="12537"/>
                  <a:pt x="19064" y="12475"/>
                  <a:pt x="19044" y="12436"/>
                </a:cubicBezTo>
                <a:cubicBezTo>
                  <a:pt x="18963" y="12282"/>
                  <a:pt x="18664" y="12237"/>
                  <a:pt x="18339" y="12200"/>
                </a:cubicBezTo>
                <a:cubicBezTo>
                  <a:pt x="18276" y="12193"/>
                  <a:pt x="18224" y="12186"/>
                  <a:pt x="18191" y="12179"/>
                </a:cubicBezTo>
                <a:lnTo>
                  <a:pt x="16980" y="11929"/>
                </a:lnTo>
                <a:close/>
                <a:moveTo>
                  <a:pt x="2140" y="12382"/>
                </a:moveTo>
                <a:lnTo>
                  <a:pt x="986" y="12616"/>
                </a:lnTo>
                <a:lnTo>
                  <a:pt x="981" y="12667"/>
                </a:lnTo>
                <a:cubicBezTo>
                  <a:pt x="974" y="12754"/>
                  <a:pt x="1012" y="12804"/>
                  <a:pt x="1046" y="12831"/>
                </a:cubicBezTo>
                <a:cubicBezTo>
                  <a:pt x="1096" y="12872"/>
                  <a:pt x="1170" y="12889"/>
                  <a:pt x="1262" y="12889"/>
                </a:cubicBezTo>
                <a:cubicBezTo>
                  <a:pt x="1445" y="12889"/>
                  <a:pt x="1695" y="12824"/>
                  <a:pt x="1958" y="12748"/>
                </a:cubicBezTo>
                <a:cubicBezTo>
                  <a:pt x="2039" y="12724"/>
                  <a:pt x="2106" y="12703"/>
                  <a:pt x="2149" y="12695"/>
                </a:cubicBezTo>
                <a:lnTo>
                  <a:pt x="2216" y="12683"/>
                </a:lnTo>
                <a:lnTo>
                  <a:pt x="2204" y="12616"/>
                </a:lnTo>
                <a:cubicBezTo>
                  <a:pt x="2201" y="12602"/>
                  <a:pt x="2197" y="12585"/>
                  <a:pt x="2195" y="12567"/>
                </a:cubicBezTo>
                <a:cubicBezTo>
                  <a:pt x="2189" y="12522"/>
                  <a:pt x="2183" y="12470"/>
                  <a:pt x="2163" y="12429"/>
                </a:cubicBezTo>
                <a:lnTo>
                  <a:pt x="2140" y="12382"/>
                </a:lnTo>
                <a:close/>
                <a:moveTo>
                  <a:pt x="19520" y="12456"/>
                </a:moveTo>
                <a:cubicBezTo>
                  <a:pt x="19459" y="12463"/>
                  <a:pt x="19408" y="12479"/>
                  <a:pt x="19371" y="12510"/>
                </a:cubicBezTo>
                <a:cubicBezTo>
                  <a:pt x="19337" y="12537"/>
                  <a:pt x="19300" y="12587"/>
                  <a:pt x="19306" y="12674"/>
                </a:cubicBezTo>
                <a:lnTo>
                  <a:pt x="19308" y="12725"/>
                </a:lnTo>
                <a:lnTo>
                  <a:pt x="20462" y="12965"/>
                </a:lnTo>
                <a:lnTo>
                  <a:pt x="20485" y="12919"/>
                </a:lnTo>
                <a:cubicBezTo>
                  <a:pt x="20507" y="12878"/>
                  <a:pt x="20514" y="12826"/>
                  <a:pt x="20520" y="12780"/>
                </a:cubicBezTo>
                <a:cubicBezTo>
                  <a:pt x="20522" y="12763"/>
                  <a:pt x="20524" y="12746"/>
                  <a:pt x="20527" y="12732"/>
                </a:cubicBezTo>
                <a:lnTo>
                  <a:pt x="20541" y="12665"/>
                </a:lnTo>
                <a:lnTo>
                  <a:pt x="20474" y="12651"/>
                </a:lnTo>
                <a:cubicBezTo>
                  <a:pt x="20431" y="12642"/>
                  <a:pt x="20365" y="12623"/>
                  <a:pt x="20285" y="12600"/>
                </a:cubicBezTo>
                <a:cubicBezTo>
                  <a:pt x="19988" y="12513"/>
                  <a:pt x="19706" y="12437"/>
                  <a:pt x="19520" y="12456"/>
                </a:cubicBezTo>
                <a:close/>
                <a:moveTo>
                  <a:pt x="4561" y="12549"/>
                </a:moveTo>
                <a:cubicBezTo>
                  <a:pt x="4467" y="12542"/>
                  <a:pt x="4357" y="12590"/>
                  <a:pt x="4256" y="12632"/>
                </a:cubicBezTo>
                <a:cubicBezTo>
                  <a:pt x="4213" y="12651"/>
                  <a:pt x="4171" y="12669"/>
                  <a:pt x="4134" y="12681"/>
                </a:cubicBezTo>
                <a:lnTo>
                  <a:pt x="3282" y="12942"/>
                </a:lnTo>
                <a:lnTo>
                  <a:pt x="3287" y="12997"/>
                </a:lnTo>
                <a:cubicBezTo>
                  <a:pt x="3293" y="13086"/>
                  <a:pt x="3323" y="13148"/>
                  <a:pt x="3379" y="13182"/>
                </a:cubicBezTo>
                <a:cubicBezTo>
                  <a:pt x="3410" y="13202"/>
                  <a:pt x="3445" y="13210"/>
                  <a:pt x="3483" y="13210"/>
                </a:cubicBezTo>
                <a:cubicBezTo>
                  <a:pt x="3572" y="13210"/>
                  <a:pt x="3674" y="13167"/>
                  <a:pt x="3768" y="13127"/>
                </a:cubicBezTo>
                <a:cubicBezTo>
                  <a:pt x="3812" y="13108"/>
                  <a:pt x="3856" y="13090"/>
                  <a:pt x="3893" y="13078"/>
                </a:cubicBezTo>
                <a:lnTo>
                  <a:pt x="4742" y="12815"/>
                </a:lnTo>
                <a:lnTo>
                  <a:pt x="4740" y="12762"/>
                </a:lnTo>
                <a:cubicBezTo>
                  <a:pt x="4734" y="12673"/>
                  <a:pt x="4703" y="12611"/>
                  <a:pt x="4648" y="12577"/>
                </a:cubicBezTo>
                <a:cubicBezTo>
                  <a:pt x="4622" y="12560"/>
                  <a:pt x="4592" y="12551"/>
                  <a:pt x="4561" y="12549"/>
                </a:cubicBezTo>
                <a:close/>
                <a:moveTo>
                  <a:pt x="16842" y="12549"/>
                </a:moveTo>
                <a:lnTo>
                  <a:pt x="16823" y="12614"/>
                </a:lnTo>
                <a:cubicBezTo>
                  <a:pt x="16819" y="12628"/>
                  <a:pt x="16811" y="12643"/>
                  <a:pt x="16805" y="12660"/>
                </a:cubicBezTo>
                <a:cubicBezTo>
                  <a:pt x="16789" y="12702"/>
                  <a:pt x="16770" y="12748"/>
                  <a:pt x="16768" y="12794"/>
                </a:cubicBezTo>
                <a:lnTo>
                  <a:pt x="16766" y="12847"/>
                </a:lnTo>
                <a:lnTo>
                  <a:pt x="18134" y="13277"/>
                </a:lnTo>
                <a:lnTo>
                  <a:pt x="18159" y="13231"/>
                </a:lnTo>
                <a:cubicBezTo>
                  <a:pt x="18204" y="13154"/>
                  <a:pt x="18216" y="13085"/>
                  <a:pt x="18189" y="13025"/>
                </a:cubicBezTo>
                <a:cubicBezTo>
                  <a:pt x="18139" y="12912"/>
                  <a:pt x="17976" y="12879"/>
                  <a:pt x="17834" y="12849"/>
                </a:cubicBezTo>
                <a:cubicBezTo>
                  <a:pt x="17788" y="12840"/>
                  <a:pt x="17742" y="12831"/>
                  <a:pt x="17705" y="12819"/>
                </a:cubicBezTo>
                <a:lnTo>
                  <a:pt x="16842" y="12549"/>
                </a:lnTo>
                <a:close/>
                <a:moveTo>
                  <a:pt x="4839" y="13041"/>
                </a:moveTo>
                <a:lnTo>
                  <a:pt x="4777" y="13067"/>
                </a:lnTo>
                <a:cubicBezTo>
                  <a:pt x="4760" y="13074"/>
                  <a:pt x="4740" y="13081"/>
                  <a:pt x="4719" y="13088"/>
                </a:cubicBezTo>
                <a:cubicBezTo>
                  <a:pt x="4669" y="13104"/>
                  <a:pt x="4612" y="13123"/>
                  <a:pt x="4570" y="13155"/>
                </a:cubicBezTo>
                <a:lnTo>
                  <a:pt x="4537" y="13178"/>
                </a:lnTo>
                <a:lnTo>
                  <a:pt x="4542" y="13217"/>
                </a:lnTo>
                <a:cubicBezTo>
                  <a:pt x="4554" y="13319"/>
                  <a:pt x="4605" y="13395"/>
                  <a:pt x="4680" y="13421"/>
                </a:cubicBezTo>
                <a:cubicBezTo>
                  <a:pt x="4697" y="13426"/>
                  <a:pt x="4715" y="13430"/>
                  <a:pt x="4731" y="13430"/>
                </a:cubicBezTo>
                <a:cubicBezTo>
                  <a:pt x="4772" y="13430"/>
                  <a:pt x="4812" y="13413"/>
                  <a:pt x="4842" y="13381"/>
                </a:cubicBezTo>
                <a:cubicBezTo>
                  <a:pt x="4869" y="13352"/>
                  <a:pt x="4927" y="13266"/>
                  <a:pt x="4865" y="13106"/>
                </a:cubicBezTo>
                <a:lnTo>
                  <a:pt x="4839" y="13041"/>
                </a:lnTo>
                <a:close/>
                <a:moveTo>
                  <a:pt x="2870" y="13071"/>
                </a:moveTo>
                <a:cubicBezTo>
                  <a:pt x="2777" y="13065"/>
                  <a:pt x="2666" y="13110"/>
                  <a:pt x="2566" y="13152"/>
                </a:cubicBezTo>
                <a:cubicBezTo>
                  <a:pt x="2522" y="13171"/>
                  <a:pt x="2481" y="13190"/>
                  <a:pt x="2444" y="13201"/>
                </a:cubicBezTo>
                <a:lnTo>
                  <a:pt x="1592" y="13464"/>
                </a:lnTo>
                <a:lnTo>
                  <a:pt x="1594" y="13518"/>
                </a:lnTo>
                <a:cubicBezTo>
                  <a:pt x="1600" y="13607"/>
                  <a:pt x="1633" y="13668"/>
                  <a:pt x="1688" y="13703"/>
                </a:cubicBezTo>
                <a:cubicBezTo>
                  <a:pt x="1720" y="13722"/>
                  <a:pt x="1754" y="13730"/>
                  <a:pt x="1792" y="13730"/>
                </a:cubicBezTo>
                <a:cubicBezTo>
                  <a:pt x="1881" y="13730"/>
                  <a:pt x="1984" y="13687"/>
                  <a:pt x="2078" y="13647"/>
                </a:cubicBezTo>
                <a:cubicBezTo>
                  <a:pt x="2122" y="13628"/>
                  <a:pt x="2165" y="13610"/>
                  <a:pt x="2202" y="13599"/>
                </a:cubicBezTo>
                <a:lnTo>
                  <a:pt x="3052" y="13337"/>
                </a:lnTo>
                <a:lnTo>
                  <a:pt x="3050" y="13282"/>
                </a:lnTo>
                <a:cubicBezTo>
                  <a:pt x="3043" y="13193"/>
                  <a:pt x="3011" y="13131"/>
                  <a:pt x="2955" y="13097"/>
                </a:cubicBezTo>
                <a:cubicBezTo>
                  <a:pt x="2929" y="13081"/>
                  <a:pt x="2901" y="13074"/>
                  <a:pt x="2870" y="13071"/>
                </a:cubicBezTo>
                <a:close/>
                <a:moveTo>
                  <a:pt x="18544" y="13083"/>
                </a:moveTo>
                <a:lnTo>
                  <a:pt x="18516" y="13129"/>
                </a:lnTo>
                <a:cubicBezTo>
                  <a:pt x="18471" y="13206"/>
                  <a:pt x="18462" y="13275"/>
                  <a:pt x="18488" y="13335"/>
                </a:cubicBezTo>
                <a:cubicBezTo>
                  <a:pt x="18539" y="13448"/>
                  <a:pt x="18701" y="13482"/>
                  <a:pt x="18843" y="13511"/>
                </a:cubicBezTo>
                <a:cubicBezTo>
                  <a:pt x="18890" y="13520"/>
                  <a:pt x="18933" y="13529"/>
                  <a:pt x="18970" y="13541"/>
                </a:cubicBezTo>
                <a:lnTo>
                  <a:pt x="19820" y="13807"/>
                </a:lnTo>
                <a:lnTo>
                  <a:pt x="19847" y="13760"/>
                </a:lnTo>
                <a:cubicBezTo>
                  <a:pt x="19892" y="13684"/>
                  <a:pt x="19902" y="13614"/>
                  <a:pt x="19875" y="13555"/>
                </a:cubicBezTo>
                <a:cubicBezTo>
                  <a:pt x="19825" y="13441"/>
                  <a:pt x="19665" y="13408"/>
                  <a:pt x="19523" y="13379"/>
                </a:cubicBezTo>
                <a:cubicBezTo>
                  <a:pt x="19476" y="13369"/>
                  <a:pt x="19430" y="13360"/>
                  <a:pt x="19394" y="13349"/>
                </a:cubicBezTo>
                <a:lnTo>
                  <a:pt x="18544" y="13083"/>
                </a:lnTo>
                <a:close/>
                <a:moveTo>
                  <a:pt x="16706" y="13164"/>
                </a:moveTo>
                <a:cubicBezTo>
                  <a:pt x="16628" y="13183"/>
                  <a:pt x="16590" y="13268"/>
                  <a:pt x="16551" y="13356"/>
                </a:cubicBezTo>
                <a:lnTo>
                  <a:pt x="16524" y="13418"/>
                </a:lnTo>
                <a:lnTo>
                  <a:pt x="16586" y="13446"/>
                </a:lnTo>
                <a:cubicBezTo>
                  <a:pt x="16603" y="13453"/>
                  <a:pt x="16622" y="13462"/>
                  <a:pt x="16641" y="13471"/>
                </a:cubicBezTo>
                <a:cubicBezTo>
                  <a:pt x="16688" y="13495"/>
                  <a:pt x="16741" y="13523"/>
                  <a:pt x="16793" y="13531"/>
                </a:cubicBezTo>
                <a:lnTo>
                  <a:pt x="16835" y="13536"/>
                </a:lnTo>
                <a:lnTo>
                  <a:pt x="16860" y="13504"/>
                </a:lnTo>
                <a:cubicBezTo>
                  <a:pt x="16888" y="13466"/>
                  <a:pt x="16903" y="13418"/>
                  <a:pt x="16918" y="13374"/>
                </a:cubicBezTo>
                <a:cubicBezTo>
                  <a:pt x="16924" y="13357"/>
                  <a:pt x="16930" y="13340"/>
                  <a:pt x="16936" y="13326"/>
                </a:cubicBezTo>
                <a:lnTo>
                  <a:pt x="16957" y="13280"/>
                </a:lnTo>
                <a:lnTo>
                  <a:pt x="16915" y="13247"/>
                </a:lnTo>
                <a:cubicBezTo>
                  <a:pt x="16848" y="13193"/>
                  <a:pt x="16778" y="13146"/>
                  <a:pt x="16706" y="13164"/>
                </a:cubicBezTo>
                <a:close/>
                <a:moveTo>
                  <a:pt x="4309" y="13261"/>
                </a:moveTo>
                <a:lnTo>
                  <a:pt x="1490" y="14408"/>
                </a:lnTo>
                <a:lnTo>
                  <a:pt x="1497" y="14459"/>
                </a:lnTo>
                <a:cubicBezTo>
                  <a:pt x="1504" y="14520"/>
                  <a:pt x="1520" y="14608"/>
                  <a:pt x="1587" y="14646"/>
                </a:cubicBezTo>
                <a:cubicBezTo>
                  <a:pt x="1609" y="14658"/>
                  <a:pt x="1631" y="14662"/>
                  <a:pt x="1654" y="14662"/>
                </a:cubicBezTo>
                <a:cubicBezTo>
                  <a:pt x="1705" y="14662"/>
                  <a:pt x="1758" y="14638"/>
                  <a:pt x="1810" y="14613"/>
                </a:cubicBezTo>
                <a:cubicBezTo>
                  <a:pt x="1837" y="14601"/>
                  <a:pt x="1865" y="14587"/>
                  <a:pt x="1893" y="14576"/>
                </a:cubicBezTo>
                <a:cubicBezTo>
                  <a:pt x="2111" y="14498"/>
                  <a:pt x="2329" y="14406"/>
                  <a:pt x="2538" y="14318"/>
                </a:cubicBezTo>
                <a:cubicBezTo>
                  <a:pt x="2644" y="14273"/>
                  <a:pt x="2748" y="14229"/>
                  <a:pt x="2854" y="14186"/>
                </a:cubicBezTo>
                <a:lnTo>
                  <a:pt x="4438" y="13541"/>
                </a:lnTo>
                <a:lnTo>
                  <a:pt x="4413" y="13478"/>
                </a:lnTo>
                <a:cubicBezTo>
                  <a:pt x="4408" y="13465"/>
                  <a:pt x="4402" y="13449"/>
                  <a:pt x="4397" y="13432"/>
                </a:cubicBezTo>
                <a:cubicBezTo>
                  <a:pt x="4383" y="13389"/>
                  <a:pt x="4367" y="13339"/>
                  <a:pt x="4339" y="13303"/>
                </a:cubicBezTo>
                <a:lnTo>
                  <a:pt x="4309" y="13261"/>
                </a:lnTo>
                <a:close/>
                <a:moveTo>
                  <a:pt x="17282" y="13393"/>
                </a:moveTo>
                <a:cubicBezTo>
                  <a:pt x="17237" y="13380"/>
                  <a:pt x="17196" y="13380"/>
                  <a:pt x="17155" y="13402"/>
                </a:cubicBezTo>
                <a:cubicBezTo>
                  <a:pt x="17101" y="13431"/>
                  <a:pt x="17070" y="13494"/>
                  <a:pt x="17060" y="13592"/>
                </a:cubicBezTo>
                <a:lnTo>
                  <a:pt x="17056" y="13640"/>
                </a:lnTo>
                <a:lnTo>
                  <a:pt x="19532" y="14692"/>
                </a:lnTo>
                <a:cubicBezTo>
                  <a:pt x="19558" y="14703"/>
                  <a:pt x="19586" y="14717"/>
                  <a:pt x="19612" y="14731"/>
                </a:cubicBezTo>
                <a:cubicBezTo>
                  <a:pt x="19677" y="14765"/>
                  <a:pt x="19741" y="14798"/>
                  <a:pt x="19804" y="14798"/>
                </a:cubicBezTo>
                <a:cubicBezTo>
                  <a:pt x="19828" y="14798"/>
                  <a:pt x="19852" y="14795"/>
                  <a:pt x="19875" y="14782"/>
                </a:cubicBezTo>
                <a:cubicBezTo>
                  <a:pt x="19929" y="14753"/>
                  <a:pt x="19958" y="14690"/>
                  <a:pt x="19967" y="14593"/>
                </a:cubicBezTo>
                <a:lnTo>
                  <a:pt x="19972" y="14544"/>
                </a:lnTo>
                <a:lnTo>
                  <a:pt x="17496" y="13492"/>
                </a:lnTo>
                <a:cubicBezTo>
                  <a:pt x="17470" y="13481"/>
                  <a:pt x="17444" y="13467"/>
                  <a:pt x="17417" y="13453"/>
                </a:cubicBezTo>
                <a:cubicBezTo>
                  <a:pt x="17373" y="13429"/>
                  <a:pt x="17326" y="13405"/>
                  <a:pt x="17282" y="13393"/>
                </a:cubicBezTo>
                <a:close/>
                <a:moveTo>
                  <a:pt x="1269" y="13562"/>
                </a:moveTo>
                <a:lnTo>
                  <a:pt x="553" y="13783"/>
                </a:lnTo>
                <a:lnTo>
                  <a:pt x="555" y="13837"/>
                </a:lnTo>
                <a:cubicBezTo>
                  <a:pt x="561" y="13939"/>
                  <a:pt x="609" y="13988"/>
                  <a:pt x="647" y="14012"/>
                </a:cubicBezTo>
                <a:cubicBezTo>
                  <a:pt x="683" y="14035"/>
                  <a:pt x="725" y="14045"/>
                  <a:pt x="772" y="14045"/>
                </a:cubicBezTo>
                <a:cubicBezTo>
                  <a:pt x="891" y="14045"/>
                  <a:pt x="1037" y="13985"/>
                  <a:pt x="1170" y="13929"/>
                </a:cubicBezTo>
                <a:cubicBezTo>
                  <a:pt x="1224" y="13907"/>
                  <a:pt x="1273" y="13885"/>
                  <a:pt x="1311" y="13874"/>
                </a:cubicBezTo>
                <a:lnTo>
                  <a:pt x="1375" y="13853"/>
                </a:lnTo>
                <a:lnTo>
                  <a:pt x="1354" y="13788"/>
                </a:lnTo>
                <a:cubicBezTo>
                  <a:pt x="1350" y="13774"/>
                  <a:pt x="1347" y="13757"/>
                  <a:pt x="1343" y="13740"/>
                </a:cubicBezTo>
                <a:cubicBezTo>
                  <a:pt x="1333" y="13695"/>
                  <a:pt x="1321" y="13644"/>
                  <a:pt x="1297" y="13605"/>
                </a:cubicBezTo>
                <a:lnTo>
                  <a:pt x="1269" y="13562"/>
                </a:lnTo>
                <a:close/>
                <a:moveTo>
                  <a:pt x="20232" y="13612"/>
                </a:moveTo>
                <a:lnTo>
                  <a:pt x="20204" y="13659"/>
                </a:lnTo>
                <a:cubicBezTo>
                  <a:pt x="20152" y="13747"/>
                  <a:pt x="20163" y="13814"/>
                  <a:pt x="20181" y="13855"/>
                </a:cubicBezTo>
                <a:cubicBezTo>
                  <a:pt x="20242" y="13994"/>
                  <a:pt x="20464" y="14041"/>
                  <a:pt x="20660" y="14082"/>
                </a:cubicBezTo>
                <a:cubicBezTo>
                  <a:pt x="20717" y="14093"/>
                  <a:pt x="20770" y="14104"/>
                  <a:pt x="20808" y="14116"/>
                </a:cubicBezTo>
                <a:lnTo>
                  <a:pt x="20859" y="14133"/>
                </a:lnTo>
                <a:lnTo>
                  <a:pt x="20886" y="14086"/>
                </a:lnTo>
                <a:cubicBezTo>
                  <a:pt x="20939" y="13998"/>
                  <a:pt x="20927" y="13931"/>
                  <a:pt x="20909" y="13890"/>
                </a:cubicBezTo>
                <a:cubicBezTo>
                  <a:pt x="20848" y="13751"/>
                  <a:pt x="20626" y="13704"/>
                  <a:pt x="20430" y="13663"/>
                </a:cubicBezTo>
                <a:cubicBezTo>
                  <a:pt x="20373" y="13652"/>
                  <a:pt x="20321" y="13641"/>
                  <a:pt x="20283" y="13629"/>
                </a:cubicBezTo>
                <a:lnTo>
                  <a:pt x="20232" y="13612"/>
                </a:lnTo>
                <a:close/>
                <a:moveTo>
                  <a:pt x="5070" y="13617"/>
                </a:moveTo>
                <a:lnTo>
                  <a:pt x="3800" y="14283"/>
                </a:lnTo>
                <a:lnTo>
                  <a:pt x="3814" y="14336"/>
                </a:lnTo>
                <a:cubicBezTo>
                  <a:pt x="3837" y="14422"/>
                  <a:pt x="3878" y="14477"/>
                  <a:pt x="3939" y="14500"/>
                </a:cubicBezTo>
                <a:cubicBezTo>
                  <a:pt x="3960" y="14508"/>
                  <a:pt x="3981" y="14512"/>
                  <a:pt x="4003" y="14512"/>
                </a:cubicBezTo>
                <a:cubicBezTo>
                  <a:pt x="4103" y="14512"/>
                  <a:pt x="4215" y="14439"/>
                  <a:pt x="4314" y="14373"/>
                </a:cubicBezTo>
                <a:cubicBezTo>
                  <a:pt x="4354" y="14347"/>
                  <a:pt x="4391" y="14322"/>
                  <a:pt x="4425" y="14304"/>
                </a:cubicBezTo>
                <a:lnTo>
                  <a:pt x="5226" y="13883"/>
                </a:lnTo>
                <a:lnTo>
                  <a:pt x="5194" y="13823"/>
                </a:lnTo>
                <a:cubicBezTo>
                  <a:pt x="5187" y="13810"/>
                  <a:pt x="5182" y="13793"/>
                  <a:pt x="5175" y="13777"/>
                </a:cubicBezTo>
                <a:cubicBezTo>
                  <a:pt x="5157" y="13735"/>
                  <a:pt x="5137" y="13690"/>
                  <a:pt x="5106" y="13656"/>
                </a:cubicBezTo>
                <a:lnTo>
                  <a:pt x="5070" y="13617"/>
                </a:lnTo>
                <a:close/>
                <a:moveTo>
                  <a:pt x="16432" y="13645"/>
                </a:moveTo>
                <a:lnTo>
                  <a:pt x="16397" y="13686"/>
                </a:lnTo>
                <a:cubicBezTo>
                  <a:pt x="16368" y="13721"/>
                  <a:pt x="16346" y="13767"/>
                  <a:pt x="16328" y="13807"/>
                </a:cubicBezTo>
                <a:cubicBezTo>
                  <a:pt x="16321" y="13823"/>
                  <a:pt x="16314" y="13839"/>
                  <a:pt x="16307" y="13853"/>
                </a:cubicBezTo>
                <a:lnTo>
                  <a:pt x="16275" y="13913"/>
                </a:lnTo>
                <a:lnTo>
                  <a:pt x="17074" y="14338"/>
                </a:lnTo>
                <a:cubicBezTo>
                  <a:pt x="17105" y="14355"/>
                  <a:pt x="17141" y="14379"/>
                  <a:pt x="17180" y="14405"/>
                </a:cubicBezTo>
                <a:cubicBezTo>
                  <a:pt x="17283" y="14475"/>
                  <a:pt x="17398" y="14551"/>
                  <a:pt x="17500" y="14551"/>
                </a:cubicBezTo>
                <a:cubicBezTo>
                  <a:pt x="17523" y="14551"/>
                  <a:pt x="17546" y="14548"/>
                  <a:pt x="17567" y="14539"/>
                </a:cubicBezTo>
                <a:cubicBezTo>
                  <a:pt x="17628" y="14515"/>
                  <a:pt x="17668" y="14456"/>
                  <a:pt x="17687" y="14368"/>
                </a:cubicBezTo>
                <a:lnTo>
                  <a:pt x="17696" y="14320"/>
                </a:lnTo>
                <a:lnTo>
                  <a:pt x="16432" y="13645"/>
                </a:lnTo>
                <a:close/>
                <a:moveTo>
                  <a:pt x="5397" y="14160"/>
                </a:moveTo>
                <a:lnTo>
                  <a:pt x="4365" y="14842"/>
                </a:lnTo>
                <a:cubicBezTo>
                  <a:pt x="4336" y="14861"/>
                  <a:pt x="4288" y="14888"/>
                  <a:pt x="4231" y="14919"/>
                </a:cubicBezTo>
                <a:cubicBezTo>
                  <a:pt x="3944" y="15073"/>
                  <a:pt x="3684" y="15226"/>
                  <a:pt x="3667" y="15397"/>
                </a:cubicBezTo>
                <a:cubicBezTo>
                  <a:pt x="3662" y="15441"/>
                  <a:pt x="3672" y="15506"/>
                  <a:pt x="3743" y="15566"/>
                </a:cubicBezTo>
                <a:lnTo>
                  <a:pt x="3782" y="15598"/>
                </a:lnTo>
                <a:lnTo>
                  <a:pt x="4816" y="14914"/>
                </a:lnTo>
                <a:cubicBezTo>
                  <a:pt x="4845" y="14895"/>
                  <a:pt x="4890" y="14871"/>
                  <a:pt x="4947" y="14840"/>
                </a:cubicBezTo>
                <a:cubicBezTo>
                  <a:pt x="5235" y="14686"/>
                  <a:pt x="5494" y="14533"/>
                  <a:pt x="5512" y="14361"/>
                </a:cubicBezTo>
                <a:cubicBezTo>
                  <a:pt x="5516" y="14318"/>
                  <a:pt x="5507" y="14252"/>
                  <a:pt x="5436" y="14193"/>
                </a:cubicBezTo>
                <a:lnTo>
                  <a:pt x="5397" y="14160"/>
                </a:lnTo>
                <a:close/>
                <a:moveTo>
                  <a:pt x="16105" y="14186"/>
                </a:moveTo>
                <a:lnTo>
                  <a:pt x="16065" y="14218"/>
                </a:lnTo>
                <a:cubicBezTo>
                  <a:pt x="15995" y="14277"/>
                  <a:pt x="15985" y="14341"/>
                  <a:pt x="15989" y="14385"/>
                </a:cubicBezTo>
                <a:cubicBezTo>
                  <a:pt x="16006" y="14557"/>
                  <a:pt x="16266" y="14711"/>
                  <a:pt x="16554" y="14868"/>
                </a:cubicBezTo>
                <a:cubicBezTo>
                  <a:pt x="16610" y="14898"/>
                  <a:pt x="16655" y="14923"/>
                  <a:pt x="16683" y="14942"/>
                </a:cubicBezTo>
                <a:lnTo>
                  <a:pt x="17715" y="15631"/>
                </a:lnTo>
                <a:lnTo>
                  <a:pt x="17754" y="15598"/>
                </a:lnTo>
                <a:cubicBezTo>
                  <a:pt x="17825" y="15539"/>
                  <a:pt x="17834" y="15476"/>
                  <a:pt x="17830" y="15432"/>
                </a:cubicBezTo>
                <a:cubicBezTo>
                  <a:pt x="17813" y="15260"/>
                  <a:pt x="17553" y="15103"/>
                  <a:pt x="17265" y="14946"/>
                </a:cubicBezTo>
                <a:cubicBezTo>
                  <a:pt x="17210" y="14916"/>
                  <a:pt x="17164" y="14891"/>
                  <a:pt x="17136" y="14872"/>
                </a:cubicBezTo>
                <a:lnTo>
                  <a:pt x="16105" y="14186"/>
                </a:lnTo>
                <a:close/>
                <a:moveTo>
                  <a:pt x="3503" y="14440"/>
                </a:moveTo>
                <a:lnTo>
                  <a:pt x="2234" y="15106"/>
                </a:lnTo>
                <a:lnTo>
                  <a:pt x="2248" y="15159"/>
                </a:lnTo>
                <a:cubicBezTo>
                  <a:pt x="2270" y="15245"/>
                  <a:pt x="2312" y="15300"/>
                  <a:pt x="2372" y="15323"/>
                </a:cubicBezTo>
                <a:cubicBezTo>
                  <a:pt x="2393" y="15331"/>
                  <a:pt x="2415" y="15337"/>
                  <a:pt x="2437" y="15337"/>
                </a:cubicBezTo>
                <a:cubicBezTo>
                  <a:pt x="2537" y="15337"/>
                  <a:pt x="2647" y="15264"/>
                  <a:pt x="2746" y="15198"/>
                </a:cubicBezTo>
                <a:cubicBezTo>
                  <a:pt x="2785" y="15172"/>
                  <a:pt x="2824" y="15145"/>
                  <a:pt x="2858" y="15127"/>
                </a:cubicBezTo>
                <a:lnTo>
                  <a:pt x="3660" y="14706"/>
                </a:lnTo>
                <a:lnTo>
                  <a:pt x="3628" y="14646"/>
                </a:lnTo>
                <a:cubicBezTo>
                  <a:pt x="3621" y="14633"/>
                  <a:pt x="3614" y="14618"/>
                  <a:pt x="3607" y="14602"/>
                </a:cubicBezTo>
                <a:cubicBezTo>
                  <a:pt x="3589" y="14560"/>
                  <a:pt x="3568" y="14513"/>
                  <a:pt x="3538" y="14479"/>
                </a:cubicBezTo>
                <a:lnTo>
                  <a:pt x="3503" y="14440"/>
                </a:lnTo>
                <a:close/>
                <a:moveTo>
                  <a:pt x="18076" y="14521"/>
                </a:moveTo>
                <a:cubicBezTo>
                  <a:pt x="18044" y="14517"/>
                  <a:pt x="18014" y="14521"/>
                  <a:pt x="17984" y="14533"/>
                </a:cubicBezTo>
                <a:cubicBezTo>
                  <a:pt x="17924" y="14557"/>
                  <a:pt x="17883" y="14614"/>
                  <a:pt x="17864" y="14701"/>
                </a:cubicBezTo>
                <a:lnTo>
                  <a:pt x="17853" y="14752"/>
                </a:lnTo>
                <a:lnTo>
                  <a:pt x="18638" y="15171"/>
                </a:lnTo>
                <a:cubicBezTo>
                  <a:pt x="18669" y="15187"/>
                  <a:pt x="18705" y="15212"/>
                  <a:pt x="18744" y="15238"/>
                </a:cubicBezTo>
                <a:cubicBezTo>
                  <a:pt x="18847" y="15307"/>
                  <a:pt x="18960" y="15383"/>
                  <a:pt x="19062" y="15383"/>
                </a:cubicBezTo>
                <a:cubicBezTo>
                  <a:pt x="19085" y="15383"/>
                  <a:pt x="19107" y="15378"/>
                  <a:pt x="19129" y="15369"/>
                </a:cubicBezTo>
                <a:cubicBezTo>
                  <a:pt x="19189" y="15345"/>
                  <a:pt x="19229" y="15288"/>
                  <a:pt x="19249" y="15201"/>
                </a:cubicBezTo>
                <a:lnTo>
                  <a:pt x="19260" y="15150"/>
                </a:lnTo>
                <a:lnTo>
                  <a:pt x="18475" y="14734"/>
                </a:lnTo>
                <a:cubicBezTo>
                  <a:pt x="18444" y="14717"/>
                  <a:pt x="18408" y="14693"/>
                  <a:pt x="18369" y="14667"/>
                </a:cubicBezTo>
                <a:cubicBezTo>
                  <a:pt x="18274" y="14603"/>
                  <a:pt x="18172" y="14532"/>
                  <a:pt x="18076" y="14521"/>
                </a:cubicBezTo>
                <a:close/>
                <a:moveTo>
                  <a:pt x="1092" y="14572"/>
                </a:moveTo>
                <a:lnTo>
                  <a:pt x="0" y="15016"/>
                </a:lnTo>
                <a:lnTo>
                  <a:pt x="5" y="15067"/>
                </a:lnTo>
                <a:cubicBezTo>
                  <a:pt x="14" y="15153"/>
                  <a:pt x="61" y="15196"/>
                  <a:pt x="99" y="15217"/>
                </a:cubicBezTo>
                <a:cubicBezTo>
                  <a:pt x="133" y="15235"/>
                  <a:pt x="174" y="15242"/>
                  <a:pt x="221" y="15242"/>
                </a:cubicBezTo>
                <a:cubicBezTo>
                  <a:pt x="408" y="15242"/>
                  <a:pt x="688" y="15111"/>
                  <a:pt x="981" y="14963"/>
                </a:cubicBezTo>
                <a:cubicBezTo>
                  <a:pt x="1056" y="14925"/>
                  <a:pt x="1118" y="14894"/>
                  <a:pt x="1159" y="14877"/>
                </a:cubicBezTo>
                <a:lnTo>
                  <a:pt x="1221" y="14852"/>
                </a:lnTo>
                <a:lnTo>
                  <a:pt x="1195" y="14787"/>
                </a:lnTo>
                <a:cubicBezTo>
                  <a:pt x="1190" y="14773"/>
                  <a:pt x="1184" y="14757"/>
                  <a:pt x="1179" y="14741"/>
                </a:cubicBezTo>
                <a:cubicBezTo>
                  <a:pt x="1165" y="14697"/>
                  <a:pt x="1149" y="14650"/>
                  <a:pt x="1122" y="14613"/>
                </a:cubicBezTo>
                <a:lnTo>
                  <a:pt x="1092" y="14572"/>
                </a:lnTo>
                <a:close/>
                <a:moveTo>
                  <a:pt x="5737" y="14692"/>
                </a:moveTo>
                <a:lnTo>
                  <a:pt x="5049" y="15254"/>
                </a:lnTo>
                <a:cubicBezTo>
                  <a:pt x="5021" y="15276"/>
                  <a:pt x="4984" y="15300"/>
                  <a:pt x="4945" y="15326"/>
                </a:cubicBezTo>
                <a:cubicBezTo>
                  <a:pt x="4818" y="15408"/>
                  <a:pt x="4673" y="15504"/>
                  <a:pt x="4671" y="15631"/>
                </a:cubicBezTo>
                <a:cubicBezTo>
                  <a:pt x="4670" y="15696"/>
                  <a:pt x="4706" y="15755"/>
                  <a:pt x="4779" y="15806"/>
                </a:cubicBezTo>
                <a:lnTo>
                  <a:pt x="4821" y="15836"/>
                </a:lnTo>
                <a:lnTo>
                  <a:pt x="5512" y="15275"/>
                </a:lnTo>
                <a:cubicBezTo>
                  <a:pt x="5539" y="15252"/>
                  <a:pt x="5576" y="15229"/>
                  <a:pt x="5615" y="15203"/>
                </a:cubicBezTo>
                <a:cubicBezTo>
                  <a:pt x="5742" y="15120"/>
                  <a:pt x="5885" y="15025"/>
                  <a:pt x="5887" y="14898"/>
                </a:cubicBezTo>
                <a:cubicBezTo>
                  <a:pt x="5888" y="14832"/>
                  <a:pt x="5852" y="14774"/>
                  <a:pt x="5779" y="14722"/>
                </a:cubicBezTo>
                <a:lnTo>
                  <a:pt x="5737" y="14692"/>
                </a:lnTo>
                <a:close/>
                <a:moveTo>
                  <a:pt x="15757" y="14717"/>
                </a:moveTo>
                <a:lnTo>
                  <a:pt x="15715" y="14750"/>
                </a:lnTo>
                <a:cubicBezTo>
                  <a:pt x="15645" y="14804"/>
                  <a:pt x="15609" y="14865"/>
                  <a:pt x="15612" y="14930"/>
                </a:cubicBezTo>
                <a:cubicBezTo>
                  <a:pt x="15616" y="15054"/>
                  <a:pt x="15753" y="15146"/>
                  <a:pt x="15874" y="15226"/>
                </a:cubicBezTo>
                <a:cubicBezTo>
                  <a:pt x="15914" y="15253"/>
                  <a:pt x="15953" y="15278"/>
                  <a:pt x="15983" y="15302"/>
                </a:cubicBezTo>
                <a:lnTo>
                  <a:pt x="16671" y="15869"/>
                </a:lnTo>
                <a:lnTo>
                  <a:pt x="16715" y="15836"/>
                </a:lnTo>
                <a:cubicBezTo>
                  <a:pt x="16785" y="15782"/>
                  <a:pt x="16819" y="15721"/>
                  <a:pt x="16816" y="15656"/>
                </a:cubicBezTo>
                <a:cubicBezTo>
                  <a:pt x="16812" y="15532"/>
                  <a:pt x="16675" y="15441"/>
                  <a:pt x="16554" y="15360"/>
                </a:cubicBezTo>
                <a:cubicBezTo>
                  <a:pt x="16514" y="15334"/>
                  <a:pt x="16477" y="15308"/>
                  <a:pt x="16448" y="15284"/>
                </a:cubicBezTo>
                <a:lnTo>
                  <a:pt x="15757" y="14717"/>
                </a:lnTo>
                <a:close/>
                <a:moveTo>
                  <a:pt x="20511" y="14775"/>
                </a:moveTo>
                <a:cubicBezTo>
                  <a:pt x="20449" y="14769"/>
                  <a:pt x="20397" y="14776"/>
                  <a:pt x="20354" y="14798"/>
                </a:cubicBezTo>
                <a:cubicBezTo>
                  <a:pt x="20316" y="14818"/>
                  <a:pt x="20268" y="14860"/>
                  <a:pt x="20257" y="14946"/>
                </a:cubicBezTo>
                <a:lnTo>
                  <a:pt x="20253" y="14997"/>
                </a:lnTo>
                <a:lnTo>
                  <a:pt x="21338" y="15457"/>
                </a:lnTo>
                <a:lnTo>
                  <a:pt x="21368" y="15418"/>
                </a:lnTo>
                <a:cubicBezTo>
                  <a:pt x="21396" y="15382"/>
                  <a:pt x="21413" y="15332"/>
                  <a:pt x="21427" y="15289"/>
                </a:cubicBezTo>
                <a:cubicBezTo>
                  <a:pt x="21433" y="15272"/>
                  <a:pt x="21440" y="15256"/>
                  <a:pt x="21446" y="15242"/>
                </a:cubicBezTo>
                <a:lnTo>
                  <a:pt x="21471" y="15180"/>
                </a:lnTo>
                <a:lnTo>
                  <a:pt x="21409" y="15152"/>
                </a:lnTo>
                <a:cubicBezTo>
                  <a:pt x="21369" y="15135"/>
                  <a:pt x="21308" y="15103"/>
                  <a:pt x="21234" y="15064"/>
                </a:cubicBezTo>
                <a:cubicBezTo>
                  <a:pt x="20960" y="14920"/>
                  <a:pt x="20696" y="14793"/>
                  <a:pt x="20511" y="14775"/>
                </a:cubicBezTo>
                <a:close/>
                <a:moveTo>
                  <a:pt x="1935" y="15263"/>
                </a:moveTo>
                <a:lnTo>
                  <a:pt x="1271" y="15612"/>
                </a:lnTo>
                <a:lnTo>
                  <a:pt x="1283" y="15665"/>
                </a:lnTo>
                <a:cubicBezTo>
                  <a:pt x="1308" y="15765"/>
                  <a:pt x="1363" y="15804"/>
                  <a:pt x="1405" y="15820"/>
                </a:cubicBezTo>
                <a:cubicBezTo>
                  <a:pt x="1429" y="15830"/>
                  <a:pt x="1455" y="15834"/>
                  <a:pt x="1481" y="15834"/>
                </a:cubicBezTo>
                <a:cubicBezTo>
                  <a:pt x="1610" y="15834"/>
                  <a:pt x="1766" y="15732"/>
                  <a:pt x="1905" y="15640"/>
                </a:cubicBezTo>
                <a:cubicBezTo>
                  <a:pt x="1953" y="15608"/>
                  <a:pt x="1996" y="15580"/>
                  <a:pt x="2031" y="15561"/>
                </a:cubicBezTo>
                <a:lnTo>
                  <a:pt x="2091" y="15529"/>
                </a:lnTo>
                <a:lnTo>
                  <a:pt x="2061" y="15469"/>
                </a:lnTo>
                <a:cubicBezTo>
                  <a:pt x="2055" y="15456"/>
                  <a:pt x="2048" y="15441"/>
                  <a:pt x="2041" y="15425"/>
                </a:cubicBezTo>
                <a:cubicBezTo>
                  <a:pt x="2023" y="15383"/>
                  <a:pt x="2003" y="15336"/>
                  <a:pt x="1972" y="15302"/>
                </a:cubicBezTo>
                <a:lnTo>
                  <a:pt x="1935" y="15263"/>
                </a:lnTo>
                <a:close/>
                <a:moveTo>
                  <a:pt x="19557" y="15309"/>
                </a:moveTo>
                <a:lnTo>
                  <a:pt x="19523" y="15351"/>
                </a:lnTo>
                <a:cubicBezTo>
                  <a:pt x="19455" y="15428"/>
                  <a:pt x="19453" y="15496"/>
                  <a:pt x="19463" y="15541"/>
                </a:cubicBezTo>
                <a:cubicBezTo>
                  <a:pt x="19497" y="15689"/>
                  <a:pt x="19708" y="15774"/>
                  <a:pt x="19893" y="15850"/>
                </a:cubicBezTo>
                <a:cubicBezTo>
                  <a:pt x="19947" y="15873"/>
                  <a:pt x="19997" y="15892"/>
                  <a:pt x="20032" y="15910"/>
                </a:cubicBezTo>
                <a:lnTo>
                  <a:pt x="20078" y="15936"/>
                </a:lnTo>
                <a:lnTo>
                  <a:pt x="20112" y="15897"/>
                </a:lnTo>
                <a:cubicBezTo>
                  <a:pt x="20179" y="15819"/>
                  <a:pt x="20182" y="15751"/>
                  <a:pt x="20172" y="15707"/>
                </a:cubicBezTo>
                <a:cubicBezTo>
                  <a:pt x="20138" y="15559"/>
                  <a:pt x="19929" y="15471"/>
                  <a:pt x="19744" y="15395"/>
                </a:cubicBezTo>
                <a:cubicBezTo>
                  <a:pt x="19690" y="15373"/>
                  <a:pt x="19641" y="15353"/>
                  <a:pt x="19606" y="15335"/>
                </a:cubicBezTo>
                <a:lnTo>
                  <a:pt x="19557" y="15309"/>
                </a:lnTo>
                <a:close/>
                <a:moveTo>
                  <a:pt x="3358" y="15508"/>
                </a:moveTo>
                <a:lnTo>
                  <a:pt x="3314" y="15536"/>
                </a:lnTo>
                <a:cubicBezTo>
                  <a:pt x="3278" y="15560"/>
                  <a:pt x="3217" y="15595"/>
                  <a:pt x="3144" y="15635"/>
                </a:cubicBezTo>
                <a:cubicBezTo>
                  <a:pt x="2782" y="15834"/>
                  <a:pt x="2455" y="16028"/>
                  <a:pt x="2435" y="16220"/>
                </a:cubicBezTo>
                <a:cubicBezTo>
                  <a:pt x="2430" y="16263"/>
                  <a:pt x="2438" y="16328"/>
                  <a:pt x="2504" y="16384"/>
                </a:cubicBezTo>
                <a:lnTo>
                  <a:pt x="2543" y="16417"/>
                </a:lnTo>
                <a:lnTo>
                  <a:pt x="2587" y="16389"/>
                </a:lnTo>
                <a:cubicBezTo>
                  <a:pt x="2623" y="16365"/>
                  <a:pt x="2684" y="16330"/>
                  <a:pt x="2757" y="16290"/>
                </a:cubicBezTo>
                <a:cubicBezTo>
                  <a:pt x="3119" y="16090"/>
                  <a:pt x="3446" y="15897"/>
                  <a:pt x="3466" y="15705"/>
                </a:cubicBezTo>
                <a:cubicBezTo>
                  <a:pt x="3471" y="15662"/>
                  <a:pt x="3461" y="15600"/>
                  <a:pt x="3395" y="15543"/>
                </a:cubicBezTo>
                <a:lnTo>
                  <a:pt x="3358" y="15508"/>
                </a:lnTo>
                <a:close/>
                <a:moveTo>
                  <a:pt x="18125" y="15534"/>
                </a:moveTo>
                <a:lnTo>
                  <a:pt x="18088" y="15591"/>
                </a:lnTo>
                <a:cubicBezTo>
                  <a:pt x="18080" y="15604"/>
                  <a:pt x="18068" y="15617"/>
                  <a:pt x="18058" y="15631"/>
                </a:cubicBezTo>
                <a:cubicBezTo>
                  <a:pt x="18030" y="15667"/>
                  <a:pt x="17999" y="15708"/>
                  <a:pt x="17984" y="15751"/>
                </a:cubicBezTo>
                <a:lnTo>
                  <a:pt x="17968" y="15799"/>
                </a:lnTo>
                <a:lnTo>
                  <a:pt x="18949" y="16456"/>
                </a:lnTo>
                <a:lnTo>
                  <a:pt x="18988" y="16421"/>
                </a:lnTo>
                <a:cubicBezTo>
                  <a:pt x="19054" y="16364"/>
                  <a:pt x="19062" y="16302"/>
                  <a:pt x="19057" y="16260"/>
                </a:cubicBezTo>
                <a:cubicBezTo>
                  <a:pt x="19038" y="16067"/>
                  <a:pt x="18713" y="15870"/>
                  <a:pt x="18353" y="15670"/>
                </a:cubicBezTo>
                <a:cubicBezTo>
                  <a:pt x="18279" y="15629"/>
                  <a:pt x="18219" y="15595"/>
                  <a:pt x="18182" y="15571"/>
                </a:cubicBezTo>
                <a:lnTo>
                  <a:pt x="18125" y="15534"/>
                </a:lnTo>
                <a:close/>
                <a:moveTo>
                  <a:pt x="6617" y="15624"/>
                </a:moveTo>
                <a:lnTo>
                  <a:pt x="5710" y="16736"/>
                </a:lnTo>
                <a:lnTo>
                  <a:pt x="5742" y="16780"/>
                </a:lnTo>
                <a:cubicBezTo>
                  <a:pt x="5794" y="16848"/>
                  <a:pt x="5852" y="16881"/>
                  <a:pt x="5915" y="16881"/>
                </a:cubicBezTo>
                <a:cubicBezTo>
                  <a:pt x="5917" y="16881"/>
                  <a:pt x="5919" y="16881"/>
                  <a:pt x="5922" y="16881"/>
                </a:cubicBezTo>
                <a:cubicBezTo>
                  <a:pt x="6045" y="16877"/>
                  <a:pt x="6136" y="16739"/>
                  <a:pt x="6217" y="16618"/>
                </a:cubicBezTo>
                <a:cubicBezTo>
                  <a:pt x="6243" y="16578"/>
                  <a:pt x="6268" y="16539"/>
                  <a:pt x="6293" y="16509"/>
                </a:cubicBezTo>
                <a:lnTo>
                  <a:pt x="6866" y="15809"/>
                </a:lnTo>
                <a:lnTo>
                  <a:pt x="6813" y="15765"/>
                </a:lnTo>
                <a:cubicBezTo>
                  <a:pt x="6802" y="15755"/>
                  <a:pt x="6789" y="15742"/>
                  <a:pt x="6776" y="15730"/>
                </a:cubicBezTo>
                <a:cubicBezTo>
                  <a:pt x="6744" y="15699"/>
                  <a:pt x="6707" y="15666"/>
                  <a:pt x="6666" y="15647"/>
                </a:cubicBezTo>
                <a:lnTo>
                  <a:pt x="6617" y="15624"/>
                </a:lnTo>
                <a:close/>
                <a:moveTo>
                  <a:pt x="14838" y="15691"/>
                </a:moveTo>
                <a:cubicBezTo>
                  <a:pt x="14774" y="15691"/>
                  <a:pt x="14716" y="15727"/>
                  <a:pt x="14665" y="15799"/>
                </a:cubicBezTo>
                <a:lnTo>
                  <a:pt x="14635" y="15841"/>
                </a:lnTo>
                <a:lnTo>
                  <a:pt x="15538" y="16958"/>
                </a:lnTo>
                <a:lnTo>
                  <a:pt x="15586" y="16932"/>
                </a:lnTo>
                <a:cubicBezTo>
                  <a:pt x="15627" y="16912"/>
                  <a:pt x="15665" y="16879"/>
                  <a:pt x="15697" y="16849"/>
                </a:cubicBezTo>
                <a:cubicBezTo>
                  <a:pt x="15710" y="16837"/>
                  <a:pt x="15722" y="16826"/>
                  <a:pt x="15734" y="16817"/>
                </a:cubicBezTo>
                <a:lnTo>
                  <a:pt x="15787" y="16773"/>
                </a:lnTo>
                <a:lnTo>
                  <a:pt x="15216" y="16068"/>
                </a:lnTo>
                <a:cubicBezTo>
                  <a:pt x="15193" y="16040"/>
                  <a:pt x="15170" y="16003"/>
                  <a:pt x="15144" y="15964"/>
                </a:cubicBezTo>
                <a:cubicBezTo>
                  <a:pt x="15062" y="15836"/>
                  <a:pt x="14969" y="15693"/>
                  <a:pt x="14842" y="15691"/>
                </a:cubicBezTo>
                <a:cubicBezTo>
                  <a:pt x="14841" y="15691"/>
                  <a:pt x="14839" y="15691"/>
                  <a:pt x="14838" y="15691"/>
                </a:cubicBezTo>
                <a:close/>
                <a:moveTo>
                  <a:pt x="4365" y="15811"/>
                </a:moveTo>
                <a:lnTo>
                  <a:pt x="3252" y="16717"/>
                </a:lnTo>
                <a:lnTo>
                  <a:pt x="3275" y="16766"/>
                </a:lnTo>
                <a:cubicBezTo>
                  <a:pt x="3314" y="16846"/>
                  <a:pt x="3368" y="16891"/>
                  <a:pt x="3432" y="16902"/>
                </a:cubicBezTo>
                <a:cubicBezTo>
                  <a:pt x="3441" y="16904"/>
                  <a:pt x="3450" y="16905"/>
                  <a:pt x="3460" y="16905"/>
                </a:cubicBezTo>
                <a:cubicBezTo>
                  <a:pt x="3571" y="16905"/>
                  <a:pt x="3678" y="16798"/>
                  <a:pt x="3773" y="16703"/>
                </a:cubicBezTo>
                <a:cubicBezTo>
                  <a:pt x="3807" y="16669"/>
                  <a:pt x="3840" y="16638"/>
                  <a:pt x="3870" y="16613"/>
                </a:cubicBezTo>
                <a:lnTo>
                  <a:pt x="4572" y="16040"/>
                </a:lnTo>
                <a:lnTo>
                  <a:pt x="4528" y="15987"/>
                </a:lnTo>
                <a:cubicBezTo>
                  <a:pt x="4519" y="15975"/>
                  <a:pt x="4509" y="15962"/>
                  <a:pt x="4498" y="15947"/>
                </a:cubicBezTo>
                <a:cubicBezTo>
                  <a:pt x="4473" y="15911"/>
                  <a:pt x="4445" y="15868"/>
                  <a:pt x="4408" y="15841"/>
                </a:cubicBezTo>
                <a:lnTo>
                  <a:pt x="4365" y="15811"/>
                </a:lnTo>
                <a:close/>
                <a:moveTo>
                  <a:pt x="17116" y="15834"/>
                </a:moveTo>
                <a:lnTo>
                  <a:pt x="17072" y="15887"/>
                </a:lnTo>
                <a:cubicBezTo>
                  <a:pt x="17063" y="15899"/>
                  <a:pt x="17050" y="15911"/>
                  <a:pt x="17037" y="15924"/>
                </a:cubicBezTo>
                <a:cubicBezTo>
                  <a:pt x="17007" y="15957"/>
                  <a:pt x="16974" y="15994"/>
                  <a:pt x="16954" y="16035"/>
                </a:cubicBezTo>
                <a:lnTo>
                  <a:pt x="16931" y="16084"/>
                </a:lnTo>
                <a:lnTo>
                  <a:pt x="18039" y="16997"/>
                </a:lnTo>
                <a:lnTo>
                  <a:pt x="18081" y="16962"/>
                </a:lnTo>
                <a:cubicBezTo>
                  <a:pt x="18151" y="16908"/>
                  <a:pt x="18187" y="16847"/>
                  <a:pt x="18184" y="16782"/>
                </a:cubicBezTo>
                <a:cubicBezTo>
                  <a:pt x="18180" y="16658"/>
                  <a:pt x="18043" y="16569"/>
                  <a:pt x="17922" y="16488"/>
                </a:cubicBezTo>
                <a:cubicBezTo>
                  <a:pt x="17882" y="16462"/>
                  <a:pt x="17843" y="16437"/>
                  <a:pt x="17814" y="16412"/>
                </a:cubicBezTo>
                <a:lnTo>
                  <a:pt x="17116" y="15834"/>
                </a:lnTo>
                <a:close/>
                <a:moveTo>
                  <a:pt x="5270" y="15920"/>
                </a:moveTo>
                <a:lnTo>
                  <a:pt x="4415" y="16752"/>
                </a:lnTo>
                <a:cubicBezTo>
                  <a:pt x="4389" y="16778"/>
                  <a:pt x="4346" y="16813"/>
                  <a:pt x="4296" y="16854"/>
                </a:cubicBezTo>
                <a:cubicBezTo>
                  <a:pt x="4056" y="17046"/>
                  <a:pt x="3859" y="17218"/>
                  <a:pt x="3872" y="17381"/>
                </a:cubicBezTo>
                <a:cubicBezTo>
                  <a:pt x="3875" y="17426"/>
                  <a:pt x="3896" y="17487"/>
                  <a:pt x="3980" y="17536"/>
                </a:cubicBezTo>
                <a:lnTo>
                  <a:pt x="4024" y="17561"/>
                </a:lnTo>
                <a:lnTo>
                  <a:pt x="4878" y="16731"/>
                </a:lnTo>
                <a:cubicBezTo>
                  <a:pt x="4905" y="16705"/>
                  <a:pt x="4950" y="16670"/>
                  <a:pt x="5000" y="16629"/>
                </a:cubicBezTo>
                <a:cubicBezTo>
                  <a:pt x="5240" y="16437"/>
                  <a:pt x="5437" y="16266"/>
                  <a:pt x="5424" y="16102"/>
                </a:cubicBezTo>
                <a:cubicBezTo>
                  <a:pt x="5421" y="16058"/>
                  <a:pt x="5400" y="15993"/>
                  <a:pt x="5316" y="15945"/>
                </a:cubicBezTo>
                <a:lnTo>
                  <a:pt x="5270" y="15920"/>
                </a:lnTo>
                <a:close/>
                <a:moveTo>
                  <a:pt x="7189" y="16051"/>
                </a:moveTo>
                <a:cubicBezTo>
                  <a:pt x="7017" y="16068"/>
                  <a:pt x="6863" y="16329"/>
                  <a:pt x="6707" y="16618"/>
                </a:cubicBezTo>
                <a:cubicBezTo>
                  <a:pt x="6677" y="16674"/>
                  <a:pt x="6652" y="16720"/>
                  <a:pt x="6633" y="16747"/>
                </a:cubicBezTo>
                <a:lnTo>
                  <a:pt x="5938" y="17797"/>
                </a:lnTo>
                <a:lnTo>
                  <a:pt x="5995" y="17834"/>
                </a:lnTo>
                <a:cubicBezTo>
                  <a:pt x="6007" y="17842"/>
                  <a:pt x="6019" y="17853"/>
                  <a:pt x="6032" y="17864"/>
                </a:cubicBezTo>
                <a:cubicBezTo>
                  <a:pt x="6069" y="17892"/>
                  <a:pt x="6111" y="17924"/>
                  <a:pt x="6154" y="17938"/>
                </a:cubicBezTo>
                <a:lnTo>
                  <a:pt x="6203" y="17954"/>
                </a:lnTo>
                <a:lnTo>
                  <a:pt x="7387" y="16167"/>
                </a:lnTo>
                <a:lnTo>
                  <a:pt x="7354" y="16128"/>
                </a:lnTo>
                <a:cubicBezTo>
                  <a:pt x="7296" y="16056"/>
                  <a:pt x="7232" y="16047"/>
                  <a:pt x="7189" y="16051"/>
                </a:cubicBezTo>
                <a:close/>
                <a:moveTo>
                  <a:pt x="14306" y="16068"/>
                </a:moveTo>
                <a:cubicBezTo>
                  <a:pt x="14263" y="16063"/>
                  <a:pt x="14197" y="16072"/>
                  <a:pt x="14138" y="16144"/>
                </a:cubicBezTo>
                <a:lnTo>
                  <a:pt x="14105" y="16183"/>
                </a:lnTo>
                <a:lnTo>
                  <a:pt x="15282" y="17975"/>
                </a:lnTo>
                <a:lnTo>
                  <a:pt x="15331" y="17959"/>
                </a:lnTo>
                <a:cubicBezTo>
                  <a:pt x="15374" y="17945"/>
                  <a:pt x="15416" y="17913"/>
                  <a:pt x="15453" y="17885"/>
                </a:cubicBezTo>
                <a:cubicBezTo>
                  <a:pt x="15466" y="17874"/>
                  <a:pt x="15480" y="17865"/>
                  <a:pt x="15492" y="17857"/>
                </a:cubicBezTo>
                <a:lnTo>
                  <a:pt x="15547" y="17820"/>
                </a:lnTo>
                <a:lnTo>
                  <a:pt x="14859" y="16768"/>
                </a:lnTo>
                <a:cubicBezTo>
                  <a:pt x="14840" y="16740"/>
                  <a:pt x="14813" y="16691"/>
                  <a:pt x="14782" y="16634"/>
                </a:cubicBezTo>
                <a:cubicBezTo>
                  <a:pt x="14629" y="16346"/>
                  <a:pt x="14477" y="16085"/>
                  <a:pt x="14306" y="16068"/>
                </a:cubicBezTo>
                <a:close/>
                <a:moveTo>
                  <a:pt x="16079" y="16095"/>
                </a:moveTo>
                <a:lnTo>
                  <a:pt x="16035" y="16119"/>
                </a:lnTo>
                <a:cubicBezTo>
                  <a:pt x="15995" y="16141"/>
                  <a:pt x="15960" y="16179"/>
                  <a:pt x="15930" y="16213"/>
                </a:cubicBezTo>
                <a:cubicBezTo>
                  <a:pt x="15918" y="16226"/>
                  <a:pt x="15908" y="16240"/>
                  <a:pt x="15897" y="16250"/>
                </a:cubicBezTo>
                <a:lnTo>
                  <a:pt x="15849" y="16297"/>
                </a:lnTo>
                <a:lnTo>
                  <a:pt x="16687" y="17168"/>
                </a:lnTo>
                <a:cubicBezTo>
                  <a:pt x="16713" y="17195"/>
                  <a:pt x="16748" y="17237"/>
                  <a:pt x="16789" y="17288"/>
                </a:cubicBezTo>
                <a:cubicBezTo>
                  <a:pt x="16974" y="17521"/>
                  <a:pt x="17142" y="17716"/>
                  <a:pt x="17300" y="17716"/>
                </a:cubicBezTo>
                <a:cubicBezTo>
                  <a:pt x="17305" y="17716"/>
                  <a:pt x="17309" y="17714"/>
                  <a:pt x="17314" y="17714"/>
                </a:cubicBezTo>
                <a:cubicBezTo>
                  <a:pt x="17358" y="17710"/>
                  <a:pt x="17422" y="17689"/>
                  <a:pt x="17470" y="17605"/>
                </a:cubicBezTo>
                <a:lnTo>
                  <a:pt x="17496" y="17561"/>
                </a:lnTo>
                <a:lnTo>
                  <a:pt x="16079" y="16095"/>
                </a:lnTo>
                <a:close/>
                <a:moveTo>
                  <a:pt x="7658" y="16338"/>
                </a:moveTo>
                <a:lnTo>
                  <a:pt x="7235" y="17140"/>
                </a:lnTo>
                <a:cubicBezTo>
                  <a:pt x="7218" y="17172"/>
                  <a:pt x="7194" y="17208"/>
                  <a:pt x="7168" y="17247"/>
                </a:cubicBezTo>
                <a:cubicBezTo>
                  <a:pt x="7083" y="17373"/>
                  <a:pt x="6987" y="17515"/>
                  <a:pt x="7034" y="17633"/>
                </a:cubicBezTo>
                <a:cubicBezTo>
                  <a:pt x="7059" y="17694"/>
                  <a:pt x="7117" y="17734"/>
                  <a:pt x="7205" y="17753"/>
                </a:cubicBezTo>
                <a:lnTo>
                  <a:pt x="7253" y="17765"/>
                </a:lnTo>
                <a:lnTo>
                  <a:pt x="7926" y="16495"/>
                </a:lnTo>
                <a:lnTo>
                  <a:pt x="7884" y="16458"/>
                </a:lnTo>
                <a:cubicBezTo>
                  <a:pt x="7850" y="16429"/>
                  <a:pt x="7804" y="16409"/>
                  <a:pt x="7764" y="16391"/>
                </a:cubicBezTo>
                <a:cubicBezTo>
                  <a:pt x="7748" y="16384"/>
                  <a:pt x="7732" y="16378"/>
                  <a:pt x="7718" y="16371"/>
                </a:cubicBezTo>
                <a:lnTo>
                  <a:pt x="7658" y="16338"/>
                </a:lnTo>
                <a:close/>
                <a:moveTo>
                  <a:pt x="13836" y="16366"/>
                </a:moveTo>
                <a:lnTo>
                  <a:pt x="13783" y="16380"/>
                </a:lnTo>
                <a:cubicBezTo>
                  <a:pt x="13697" y="16402"/>
                  <a:pt x="13643" y="16446"/>
                  <a:pt x="13619" y="16507"/>
                </a:cubicBezTo>
                <a:cubicBezTo>
                  <a:pt x="13575" y="16623"/>
                  <a:pt x="13666" y="16760"/>
                  <a:pt x="13746" y="16881"/>
                </a:cubicBezTo>
                <a:cubicBezTo>
                  <a:pt x="13772" y="16921"/>
                  <a:pt x="13797" y="16958"/>
                  <a:pt x="13815" y="16992"/>
                </a:cubicBezTo>
                <a:lnTo>
                  <a:pt x="14227" y="17785"/>
                </a:lnTo>
                <a:lnTo>
                  <a:pt x="14280" y="17772"/>
                </a:lnTo>
                <a:cubicBezTo>
                  <a:pt x="14366" y="17749"/>
                  <a:pt x="14423" y="17707"/>
                  <a:pt x="14446" y="17647"/>
                </a:cubicBezTo>
                <a:cubicBezTo>
                  <a:pt x="14490" y="17531"/>
                  <a:pt x="14400" y="17394"/>
                  <a:pt x="14320" y="17272"/>
                </a:cubicBezTo>
                <a:cubicBezTo>
                  <a:pt x="14293" y="17232"/>
                  <a:pt x="14266" y="17193"/>
                  <a:pt x="14248" y="17159"/>
                </a:cubicBezTo>
                <a:lnTo>
                  <a:pt x="13836" y="16366"/>
                </a:lnTo>
                <a:close/>
                <a:moveTo>
                  <a:pt x="8151" y="16588"/>
                </a:moveTo>
                <a:lnTo>
                  <a:pt x="8126" y="16650"/>
                </a:lnTo>
                <a:cubicBezTo>
                  <a:pt x="8119" y="16667"/>
                  <a:pt x="8108" y="16687"/>
                  <a:pt x="8098" y="16706"/>
                </a:cubicBezTo>
                <a:cubicBezTo>
                  <a:pt x="8074" y="16753"/>
                  <a:pt x="8049" y="16806"/>
                  <a:pt x="8041" y="16858"/>
                </a:cubicBezTo>
                <a:lnTo>
                  <a:pt x="8034" y="16900"/>
                </a:lnTo>
                <a:lnTo>
                  <a:pt x="8066" y="16923"/>
                </a:lnTo>
                <a:cubicBezTo>
                  <a:pt x="8103" y="16951"/>
                  <a:pt x="8152" y="16968"/>
                  <a:pt x="8195" y="16983"/>
                </a:cubicBezTo>
                <a:cubicBezTo>
                  <a:pt x="8212" y="16989"/>
                  <a:pt x="8229" y="16995"/>
                  <a:pt x="8243" y="17002"/>
                </a:cubicBezTo>
                <a:lnTo>
                  <a:pt x="8290" y="17022"/>
                </a:lnTo>
                <a:lnTo>
                  <a:pt x="8322" y="16981"/>
                </a:lnTo>
                <a:cubicBezTo>
                  <a:pt x="8375" y="16914"/>
                  <a:pt x="8422" y="16841"/>
                  <a:pt x="8405" y="16768"/>
                </a:cubicBezTo>
                <a:cubicBezTo>
                  <a:pt x="8385" y="16690"/>
                  <a:pt x="8304" y="16654"/>
                  <a:pt x="8216" y="16616"/>
                </a:cubicBezTo>
                <a:lnTo>
                  <a:pt x="8151" y="16588"/>
                </a:lnTo>
                <a:close/>
                <a:moveTo>
                  <a:pt x="13242" y="16694"/>
                </a:moveTo>
                <a:cubicBezTo>
                  <a:pt x="13197" y="16684"/>
                  <a:pt x="13135" y="16686"/>
                  <a:pt x="13055" y="16717"/>
                </a:cubicBezTo>
                <a:lnTo>
                  <a:pt x="12991" y="16743"/>
                </a:lnTo>
                <a:lnTo>
                  <a:pt x="13018" y="16807"/>
                </a:lnTo>
                <a:cubicBezTo>
                  <a:pt x="13025" y="16825"/>
                  <a:pt x="13030" y="16843"/>
                  <a:pt x="13037" y="16863"/>
                </a:cubicBezTo>
                <a:cubicBezTo>
                  <a:pt x="13053" y="16914"/>
                  <a:pt x="13072" y="16973"/>
                  <a:pt x="13103" y="17016"/>
                </a:cubicBezTo>
                <a:lnTo>
                  <a:pt x="13126" y="17046"/>
                </a:lnTo>
                <a:lnTo>
                  <a:pt x="13166" y="17041"/>
                </a:lnTo>
                <a:cubicBezTo>
                  <a:pt x="13267" y="17029"/>
                  <a:pt x="13343" y="16978"/>
                  <a:pt x="13368" y="16902"/>
                </a:cubicBezTo>
                <a:cubicBezTo>
                  <a:pt x="13388" y="16844"/>
                  <a:pt x="13373" y="16782"/>
                  <a:pt x="13329" y="16740"/>
                </a:cubicBezTo>
                <a:cubicBezTo>
                  <a:pt x="13315" y="16727"/>
                  <a:pt x="13286" y="16704"/>
                  <a:pt x="13242" y="16694"/>
                </a:cubicBezTo>
                <a:close/>
                <a:moveTo>
                  <a:pt x="8720" y="16831"/>
                </a:moveTo>
                <a:lnTo>
                  <a:pt x="8455" y="17681"/>
                </a:lnTo>
                <a:cubicBezTo>
                  <a:pt x="8445" y="17715"/>
                  <a:pt x="8425" y="17756"/>
                  <a:pt x="8407" y="17799"/>
                </a:cubicBezTo>
                <a:cubicBezTo>
                  <a:pt x="8347" y="17939"/>
                  <a:pt x="8279" y="18097"/>
                  <a:pt x="8347" y="18204"/>
                </a:cubicBezTo>
                <a:cubicBezTo>
                  <a:pt x="8382" y="18259"/>
                  <a:pt x="8446" y="18289"/>
                  <a:pt x="8536" y="18292"/>
                </a:cubicBezTo>
                <a:lnTo>
                  <a:pt x="8587" y="18292"/>
                </a:lnTo>
                <a:lnTo>
                  <a:pt x="8852" y="17441"/>
                </a:lnTo>
                <a:cubicBezTo>
                  <a:pt x="8862" y="17407"/>
                  <a:pt x="8879" y="17366"/>
                  <a:pt x="8898" y="17323"/>
                </a:cubicBezTo>
                <a:cubicBezTo>
                  <a:pt x="8957" y="17183"/>
                  <a:pt x="9025" y="17025"/>
                  <a:pt x="8957" y="16918"/>
                </a:cubicBezTo>
                <a:cubicBezTo>
                  <a:pt x="8923" y="16863"/>
                  <a:pt x="8860" y="16835"/>
                  <a:pt x="8771" y="16833"/>
                </a:cubicBezTo>
                <a:lnTo>
                  <a:pt x="8720" y="16831"/>
                </a:lnTo>
                <a:close/>
                <a:moveTo>
                  <a:pt x="12624" y="16858"/>
                </a:moveTo>
                <a:cubicBezTo>
                  <a:pt x="12590" y="16864"/>
                  <a:pt x="12554" y="16880"/>
                  <a:pt x="12516" y="16905"/>
                </a:cubicBezTo>
                <a:lnTo>
                  <a:pt x="12472" y="16932"/>
                </a:lnTo>
                <a:lnTo>
                  <a:pt x="12894" y="18306"/>
                </a:lnTo>
                <a:lnTo>
                  <a:pt x="12947" y="18301"/>
                </a:lnTo>
                <a:cubicBezTo>
                  <a:pt x="12992" y="18298"/>
                  <a:pt x="13037" y="18282"/>
                  <a:pt x="13078" y="18266"/>
                </a:cubicBezTo>
                <a:cubicBezTo>
                  <a:pt x="13094" y="18260"/>
                  <a:pt x="13112" y="18252"/>
                  <a:pt x="13126" y="18248"/>
                </a:cubicBezTo>
                <a:lnTo>
                  <a:pt x="13191" y="18229"/>
                </a:lnTo>
                <a:lnTo>
                  <a:pt x="12926" y="17360"/>
                </a:lnTo>
                <a:cubicBezTo>
                  <a:pt x="12916" y="17326"/>
                  <a:pt x="12907" y="17284"/>
                  <a:pt x="12898" y="17237"/>
                </a:cubicBezTo>
                <a:cubicBezTo>
                  <a:pt x="12869" y="17088"/>
                  <a:pt x="12835" y="16920"/>
                  <a:pt x="12719" y="16870"/>
                </a:cubicBezTo>
                <a:cubicBezTo>
                  <a:pt x="12689" y="16857"/>
                  <a:pt x="12658" y="16853"/>
                  <a:pt x="12624" y="16858"/>
                </a:cubicBezTo>
                <a:close/>
                <a:moveTo>
                  <a:pt x="2990" y="16930"/>
                </a:moveTo>
                <a:lnTo>
                  <a:pt x="2951" y="16962"/>
                </a:lnTo>
                <a:cubicBezTo>
                  <a:pt x="2923" y="16985"/>
                  <a:pt x="2882" y="17012"/>
                  <a:pt x="2835" y="17043"/>
                </a:cubicBezTo>
                <a:cubicBezTo>
                  <a:pt x="2670" y="17153"/>
                  <a:pt x="2464" y="17288"/>
                  <a:pt x="2462" y="17443"/>
                </a:cubicBezTo>
                <a:cubicBezTo>
                  <a:pt x="2462" y="17488"/>
                  <a:pt x="2480" y="17556"/>
                  <a:pt x="2564" y="17614"/>
                </a:cubicBezTo>
                <a:lnTo>
                  <a:pt x="2605" y="17642"/>
                </a:lnTo>
                <a:lnTo>
                  <a:pt x="2644" y="17610"/>
                </a:lnTo>
                <a:cubicBezTo>
                  <a:pt x="2672" y="17587"/>
                  <a:pt x="2713" y="17560"/>
                  <a:pt x="2759" y="17529"/>
                </a:cubicBezTo>
                <a:cubicBezTo>
                  <a:pt x="2925" y="17419"/>
                  <a:pt x="3131" y="17284"/>
                  <a:pt x="3132" y="17129"/>
                </a:cubicBezTo>
                <a:cubicBezTo>
                  <a:pt x="3133" y="17084"/>
                  <a:pt x="3117" y="17018"/>
                  <a:pt x="3033" y="16960"/>
                </a:cubicBezTo>
                <a:lnTo>
                  <a:pt x="2990" y="16930"/>
                </a:lnTo>
                <a:close/>
                <a:moveTo>
                  <a:pt x="18493" y="16969"/>
                </a:moveTo>
                <a:lnTo>
                  <a:pt x="18449" y="17002"/>
                </a:lnTo>
                <a:cubicBezTo>
                  <a:pt x="18368" y="17063"/>
                  <a:pt x="18353" y="17132"/>
                  <a:pt x="18355" y="17177"/>
                </a:cubicBezTo>
                <a:cubicBezTo>
                  <a:pt x="18359" y="17329"/>
                  <a:pt x="18548" y="17454"/>
                  <a:pt x="18714" y="17566"/>
                </a:cubicBezTo>
                <a:cubicBezTo>
                  <a:pt x="18762" y="17598"/>
                  <a:pt x="18808" y="17628"/>
                  <a:pt x="18839" y="17654"/>
                </a:cubicBezTo>
                <a:lnTo>
                  <a:pt x="18880" y="17688"/>
                </a:lnTo>
                <a:lnTo>
                  <a:pt x="18922" y="17656"/>
                </a:lnTo>
                <a:cubicBezTo>
                  <a:pt x="19003" y="17594"/>
                  <a:pt x="19020" y="17526"/>
                  <a:pt x="19018" y="17480"/>
                </a:cubicBezTo>
                <a:cubicBezTo>
                  <a:pt x="19014" y="17328"/>
                  <a:pt x="18823" y="17203"/>
                  <a:pt x="18657" y="17092"/>
                </a:cubicBezTo>
                <a:cubicBezTo>
                  <a:pt x="18608" y="17059"/>
                  <a:pt x="18565" y="17029"/>
                  <a:pt x="18535" y="17004"/>
                </a:cubicBezTo>
                <a:lnTo>
                  <a:pt x="18493" y="16969"/>
                </a:lnTo>
                <a:close/>
                <a:moveTo>
                  <a:pt x="9384" y="16976"/>
                </a:moveTo>
                <a:lnTo>
                  <a:pt x="9335" y="16981"/>
                </a:lnTo>
                <a:lnTo>
                  <a:pt x="9084" y="18199"/>
                </a:lnTo>
                <a:cubicBezTo>
                  <a:pt x="9077" y="18233"/>
                  <a:pt x="9061" y="18283"/>
                  <a:pt x="9043" y="18345"/>
                </a:cubicBezTo>
                <a:cubicBezTo>
                  <a:pt x="8948" y="18658"/>
                  <a:pt x="8874" y="18951"/>
                  <a:pt x="8983" y="19085"/>
                </a:cubicBezTo>
                <a:cubicBezTo>
                  <a:pt x="9008" y="19116"/>
                  <a:pt x="9053" y="19152"/>
                  <a:pt x="9130" y="19152"/>
                </a:cubicBezTo>
                <a:cubicBezTo>
                  <a:pt x="9138" y="19152"/>
                  <a:pt x="9145" y="19150"/>
                  <a:pt x="9153" y="19149"/>
                </a:cubicBezTo>
                <a:lnTo>
                  <a:pt x="9204" y="19145"/>
                </a:lnTo>
                <a:lnTo>
                  <a:pt x="9455" y="17929"/>
                </a:lnTo>
                <a:cubicBezTo>
                  <a:pt x="9462" y="17895"/>
                  <a:pt x="9478" y="17843"/>
                  <a:pt x="9496" y="17781"/>
                </a:cubicBezTo>
                <a:cubicBezTo>
                  <a:pt x="9590" y="17468"/>
                  <a:pt x="9665" y="17177"/>
                  <a:pt x="9556" y="17043"/>
                </a:cubicBezTo>
                <a:cubicBezTo>
                  <a:pt x="9529" y="17009"/>
                  <a:pt x="9475" y="16969"/>
                  <a:pt x="9384" y="16976"/>
                </a:cubicBezTo>
                <a:close/>
                <a:moveTo>
                  <a:pt x="12106" y="16983"/>
                </a:moveTo>
                <a:cubicBezTo>
                  <a:pt x="12015" y="16974"/>
                  <a:pt x="11961" y="17014"/>
                  <a:pt x="11933" y="17048"/>
                </a:cubicBezTo>
                <a:cubicBezTo>
                  <a:pt x="11824" y="17182"/>
                  <a:pt x="11898" y="17475"/>
                  <a:pt x="11991" y="17790"/>
                </a:cubicBezTo>
                <a:cubicBezTo>
                  <a:pt x="12009" y="17851"/>
                  <a:pt x="12024" y="17901"/>
                  <a:pt x="12030" y="17933"/>
                </a:cubicBezTo>
                <a:lnTo>
                  <a:pt x="12274" y="19152"/>
                </a:lnTo>
                <a:lnTo>
                  <a:pt x="12325" y="19156"/>
                </a:lnTo>
                <a:cubicBezTo>
                  <a:pt x="12334" y="19157"/>
                  <a:pt x="12342" y="19159"/>
                  <a:pt x="12350" y="19159"/>
                </a:cubicBezTo>
                <a:cubicBezTo>
                  <a:pt x="12426" y="19159"/>
                  <a:pt x="12472" y="19125"/>
                  <a:pt x="12498" y="19094"/>
                </a:cubicBezTo>
                <a:cubicBezTo>
                  <a:pt x="12607" y="18960"/>
                  <a:pt x="12533" y="18667"/>
                  <a:pt x="12440" y="18352"/>
                </a:cubicBezTo>
                <a:cubicBezTo>
                  <a:pt x="12422" y="18291"/>
                  <a:pt x="12405" y="18239"/>
                  <a:pt x="12399" y="18206"/>
                </a:cubicBezTo>
                <a:lnTo>
                  <a:pt x="12154" y="16988"/>
                </a:lnTo>
                <a:lnTo>
                  <a:pt x="12106" y="16983"/>
                </a:lnTo>
                <a:close/>
                <a:moveTo>
                  <a:pt x="5496" y="16997"/>
                </a:moveTo>
                <a:lnTo>
                  <a:pt x="4588" y="18109"/>
                </a:lnTo>
                <a:lnTo>
                  <a:pt x="4620" y="18151"/>
                </a:lnTo>
                <a:cubicBezTo>
                  <a:pt x="4673" y="18219"/>
                  <a:pt x="4730" y="18255"/>
                  <a:pt x="4793" y="18255"/>
                </a:cubicBezTo>
                <a:cubicBezTo>
                  <a:pt x="4795" y="18255"/>
                  <a:pt x="4798" y="18255"/>
                  <a:pt x="4800" y="18255"/>
                </a:cubicBezTo>
                <a:cubicBezTo>
                  <a:pt x="4923" y="18250"/>
                  <a:pt x="5015" y="18113"/>
                  <a:pt x="5095" y="17991"/>
                </a:cubicBezTo>
                <a:cubicBezTo>
                  <a:pt x="5121" y="17951"/>
                  <a:pt x="5146" y="17912"/>
                  <a:pt x="5171" y="17882"/>
                </a:cubicBezTo>
                <a:lnTo>
                  <a:pt x="5744" y="17180"/>
                </a:lnTo>
                <a:lnTo>
                  <a:pt x="5691" y="17136"/>
                </a:lnTo>
                <a:cubicBezTo>
                  <a:pt x="5680" y="17126"/>
                  <a:pt x="5667" y="17115"/>
                  <a:pt x="5655" y="17103"/>
                </a:cubicBezTo>
                <a:cubicBezTo>
                  <a:pt x="5622" y="17072"/>
                  <a:pt x="5585" y="17037"/>
                  <a:pt x="5544" y="17018"/>
                </a:cubicBezTo>
                <a:lnTo>
                  <a:pt x="5496" y="16997"/>
                </a:lnTo>
                <a:close/>
                <a:moveTo>
                  <a:pt x="15953" y="17069"/>
                </a:moveTo>
                <a:cubicBezTo>
                  <a:pt x="15889" y="17069"/>
                  <a:pt x="15830" y="17105"/>
                  <a:pt x="15780" y="17177"/>
                </a:cubicBezTo>
                <a:lnTo>
                  <a:pt x="15750" y="17219"/>
                </a:lnTo>
                <a:lnTo>
                  <a:pt x="16310" y="17913"/>
                </a:lnTo>
                <a:cubicBezTo>
                  <a:pt x="16332" y="17940"/>
                  <a:pt x="16358" y="17977"/>
                  <a:pt x="16383" y="18017"/>
                </a:cubicBezTo>
                <a:cubicBezTo>
                  <a:pt x="16466" y="18144"/>
                  <a:pt x="16559" y="18287"/>
                  <a:pt x="16685" y="18289"/>
                </a:cubicBezTo>
                <a:cubicBezTo>
                  <a:pt x="16686" y="18289"/>
                  <a:pt x="16686" y="18289"/>
                  <a:pt x="16687" y="18289"/>
                </a:cubicBezTo>
                <a:cubicBezTo>
                  <a:pt x="16751" y="18289"/>
                  <a:pt x="16810" y="18253"/>
                  <a:pt x="16860" y="18181"/>
                </a:cubicBezTo>
                <a:lnTo>
                  <a:pt x="16890" y="18139"/>
                </a:lnTo>
                <a:lnTo>
                  <a:pt x="16330" y="17446"/>
                </a:lnTo>
                <a:cubicBezTo>
                  <a:pt x="16308" y="17418"/>
                  <a:pt x="16284" y="17381"/>
                  <a:pt x="16259" y="17341"/>
                </a:cubicBezTo>
                <a:cubicBezTo>
                  <a:pt x="16176" y="17214"/>
                  <a:pt x="16083" y="17071"/>
                  <a:pt x="15957" y="17069"/>
                </a:cubicBezTo>
                <a:cubicBezTo>
                  <a:pt x="15956" y="17069"/>
                  <a:pt x="15954" y="17069"/>
                  <a:pt x="15953" y="17069"/>
                </a:cubicBezTo>
                <a:close/>
                <a:moveTo>
                  <a:pt x="10001" y="17108"/>
                </a:moveTo>
                <a:lnTo>
                  <a:pt x="9950" y="17117"/>
                </a:lnTo>
                <a:lnTo>
                  <a:pt x="9803" y="18546"/>
                </a:lnTo>
                <a:lnTo>
                  <a:pt x="9853" y="18564"/>
                </a:lnTo>
                <a:cubicBezTo>
                  <a:pt x="9896" y="18579"/>
                  <a:pt x="9946" y="18581"/>
                  <a:pt x="9989" y="18583"/>
                </a:cubicBezTo>
                <a:cubicBezTo>
                  <a:pt x="10007" y="18584"/>
                  <a:pt x="10024" y="18584"/>
                  <a:pt x="10040" y="18585"/>
                </a:cubicBezTo>
                <a:lnTo>
                  <a:pt x="10107" y="18592"/>
                </a:lnTo>
                <a:lnTo>
                  <a:pt x="10199" y="17688"/>
                </a:lnTo>
                <a:cubicBezTo>
                  <a:pt x="10203" y="17653"/>
                  <a:pt x="10212" y="17610"/>
                  <a:pt x="10222" y="17563"/>
                </a:cubicBezTo>
                <a:cubicBezTo>
                  <a:pt x="10253" y="17415"/>
                  <a:pt x="10289" y="17248"/>
                  <a:pt x="10201" y="17157"/>
                </a:cubicBezTo>
                <a:cubicBezTo>
                  <a:pt x="10156" y="17110"/>
                  <a:pt x="10089" y="17093"/>
                  <a:pt x="10001" y="17108"/>
                </a:cubicBezTo>
                <a:close/>
                <a:moveTo>
                  <a:pt x="11482" y="17110"/>
                </a:moveTo>
                <a:cubicBezTo>
                  <a:pt x="11394" y="17099"/>
                  <a:pt x="11326" y="17118"/>
                  <a:pt x="11282" y="17166"/>
                </a:cubicBezTo>
                <a:cubicBezTo>
                  <a:pt x="11197" y="17256"/>
                  <a:pt x="11230" y="17418"/>
                  <a:pt x="11258" y="17561"/>
                </a:cubicBezTo>
                <a:cubicBezTo>
                  <a:pt x="11268" y="17608"/>
                  <a:pt x="11278" y="17652"/>
                  <a:pt x="11282" y="17691"/>
                </a:cubicBezTo>
                <a:lnTo>
                  <a:pt x="11369" y="18581"/>
                </a:lnTo>
                <a:lnTo>
                  <a:pt x="11422" y="18588"/>
                </a:lnTo>
                <a:cubicBezTo>
                  <a:pt x="11439" y="18590"/>
                  <a:pt x="11455" y="18592"/>
                  <a:pt x="11470" y="18592"/>
                </a:cubicBezTo>
                <a:cubicBezTo>
                  <a:pt x="11535" y="18592"/>
                  <a:pt x="11587" y="18573"/>
                  <a:pt x="11622" y="18534"/>
                </a:cubicBezTo>
                <a:cubicBezTo>
                  <a:pt x="11707" y="18444"/>
                  <a:pt x="11674" y="18282"/>
                  <a:pt x="11645" y="18139"/>
                </a:cubicBezTo>
                <a:cubicBezTo>
                  <a:pt x="11636" y="18092"/>
                  <a:pt x="11626" y="18046"/>
                  <a:pt x="11622" y="18007"/>
                </a:cubicBezTo>
                <a:lnTo>
                  <a:pt x="11535" y="17120"/>
                </a:lnTo>
                <a:lnTo>
                  <a:pt x="11482" y="17110"/>
                </a:lnTo>
                <a:close/>
                <a:moveTo>
                  <a:pt x="7930" y="17120"/>
                </a:moveTo>
                <a:lnTo>
                  <a:pt x="6882" y="19607"/>
                </a:lnTo>
                <a:cubicBezTo>
                  <a:pt x="6871" y="19633"/>
                  <a:pt x="6857" y="19659"/>
                  <a:pt x="6843" y="19686"/>
                </a:cubicBezTo>
                <a:cubicBezTo>
                  <a:pt x="6797" y="19775"/>
                  <a:pt x="6748" y="19868"/>
                  <a:pt x="6792" y="19949"/>
                </a:cubicBezTo>
                <a:cubicBezTo>
                  <a:pt x="6822" y="20003"/>
                  <a:pt x="6884" y="20035"/>
                  <a:pt x="6981" y="20044"/>
                </a:cubicBezTo>
                <a:lnTo>
                  <a:pt x="7030" y="20049"/>
                </a:lnTo>
                <a:lnTo>
                  <a:pt x="8078" y="17563"/>
                </a:lnTo>
                <a:cubicBezTo>
                  <a:pt x="8089" y="17537"/>
                  <a:pt x="8103" y="17509"/>
                  <a:pt x="8117" y="17483"/>
                </a:cubicBezTo>
                <a:cubicBezTo>
                  <a:pt x="8163" y="17393"/>
                  <a:pt x="8212" y="17301"/>
                  <a:pt x="8167" y="17219"/>
                </a:cubicBezTo>
                <a:cubicBezTo>
                  <a:pt x="8138" y="17165"/>
                  <a:pt x="8076" y="17134"/>
                  <a:pt x="7979" y="17124"/>
                </a:cubicBezTo>
                <a:lnTo>
                  <a:pt x="7930" y="17120"/>
                </a:lnTo>
                <a:close/>
                <a:moveTo>
                  <a:pt x="13495" y="17161"/>
                </a:moveTo>
                <a:lnTo>
                  <a:pt x="13444" y="17166"/>
                </a:lnTo>
                <a:cubicBezTo>
                  <a:pt x="13383" y="17173"/>
                  <a:pt x="13295" y="17191"/>
                  <a:pt x="13258" y="17258"/>
                </a:cubicBezTo>
                <a:cubicBezTo>
                  <a:pt x="13218" y="17329"/>
                  <a:pt x="13255" y="17407"/>
                  <a:pt x="13290" y="17483"/>
                </a:cubicBezTo>
                <a:cubicBezTo>
                  <a:pt x="13302" y="17509"/>
                  <a:pt x="13317" y="17537"/>
                  <a:pt x="13327" y="17566"/>
                </a:cubicBezTo>
                <a:cubicBezTo>
                  <a:pt x="13405" y="17784"/>
                  <a:pt x="13496" y="18000"/>
                  <a:pt x="13585" y="18211"/>
                </a:cubicBezTo>
                <a:cubicBezTo>
                  <a:pt x="13629" y="18316"/>
                  <a:pt x="13673" y="18424"/>
                  <a:pt x="13716" y="18530"/>
                </a:cubicBezTo>
                <a:lnTo>
                  <a:pt x="14359" y="20120"/>
                </a:lnTo>
                <a:lnTo>
                  <a:pt x="14421" y="20095"/>
                </a:lnTo>
                <a:cubicBezTo>
                  <a:pt x="14434" y="20089"/>
                  <a:pt x="14450" y="20084"/>
                  <a:pt x="14467" y="20079"/>
                </a:cubicBezTo>
                <a:cubicBezTo>
                  <a:pt x="14510" y="20065"/>
                  <a:pt x="14560" y="20049"/>
                  <a:pt x="14596" y="20021"/>
                </a:cubicBezTo>
                <a:lnTo>
                  <a:pt x="14637" y="19989"/>
                </a:lnTo>
                <a:lnTo>
                  <a:pt x="13495" y="17161"/>
                </a:lnTo>
                <a:close/>
                <a:moveTo>
                  <a:pt x="10729" y="17194"/>
                </a:moveTo>
                <a:cubicBezTo>
                  <a:pt x="10647" y="17175"/>
                  <a:pt x="10593" y="17204"/>
                  <a:pt x="10563" y="17231"/>
                </a:cubicBezTo>
                <a:cubicBezTo>
                  <a:pt x="10452" y="17329"/>
                  <a:pt x="10463" y="17559"/>
                  <a:pt x="10489" y="17829"/>
                </a:cubicBezTo>
                <a:cubicBezTo>
                  <a:pt x="10495" y="17886"/>
                  <a:pt x="10500" y="17936"/>
                  <a:pt x="10501" y="17968"/>
                </a:cubicBezTo>
                <a:lnTo>
                  <a:pt x="10503" y="18974"/>
                </a:lnTo>
                <a:lnTo>
                  <a:pt x="10784" y="18974"/>
                </a:lnTo>
                <a:lnTo>
                  <a:pt x="10779" y="17207"/>
                </a:lnTo>
                <a:lnTo>
                  <a:pt x="10729" y="17194"/>
                </a:lnTo>
                <a:close/>
                <a:moveTo>
                  <a:pt x="6822" y="17922"/>
                </a:moveTo>
                <a:lnTo>
                  <a:pt x="6408" y="18708"/>
                </a:lnTo>
                <a:cubicBezTo>
                  <a:pt x="6391" y="18739"/>
                  <a:pt x="6365" y="18777"/>
                  <a:pt x="6339" y="18816"/>
                </a:cubicBezTo>
                <a:cubicBezTo>
                  <a:pt x="6254" y="18942"/>
                  <a:pt x="6160" y="19085"/>
                  <a:pt x="6207" y="19203"/>
                </a:cubicBezTo>
                <a:cubicBezTo>
                  <a:pt x="6232" y="19263"/>
                  <a:pt x="6288" y="19304"/>
                  <a:pt x="6375" y="19323"/>
                </a:cubicBezTo>
                <a:lnTo>
                  <a:pt x="6426" y="19334"/>
                </a:lnTo>
                <a:lnTo>
                  <a:pt x="6841" y="18546"/>
                </a:lnTo>
                <a:cubicBezTo>
                  <a:pt x="6857" y="18515"/>
                  <a:pt x="6884" y="18476"/>
                  <a:pt x="6910" y="18437"/>
                </a:cubicBezTo>
                <a:cubicBezTo>
                  <a:pt x="6994" y="18311"/>
                  <a:pt x="7088" y="18169"/>
                  <a:pt x="7041" y="18051"/>
                </a:cubicBezTo>
                <a:cubicBezTo>
                  <a:pt x="7017" y="17990"/>
                  <a:pt x="6960" y="17950"/>
                  <a:pt x="6873" y="17931"/>
                </a:cubicBezTo>
                <a:lnTo>
                  <a:pt x="6822" y="17922"/>
                </a:lnTo>
                <a:close/>
                <a:moveTo>
                  <a:pt x="14649" y="17926"/>
                </a:moveTo>
                <a:lnTo>
                  <a:pt x="14589" y="17959"/>
                </a:lnTo>
                <a:cubicBezTo>
                  <a:pt x="14576" y="17966"/>
                  <a:pt x="14561" y="17972"/>
                  <a:pt x="14545" y="17980"/>
                </a:cubicBezTo>
                <a:cubicBezTo>
                  <a:pt x="14504" y="17998"/>
                  <a:pt x="14457" y="18018"/>
                  <a:pt x="14423" y="18049"/>
                </a:cubicBezTo>
                <a:lnTo>
                  <a:pt x="14384" y="18084"/>
                </a:lnTo>
                <a:lnTo>
                  <a:pt x="15050" y="19357"/>
                </a:lnTo>
                <a:lnTo>
                  <a:pt x="15100" y="19344"/>
                </a:lnTo>
                <a:cubicBezTo>
                  <a:pt x="15186" y="19321"/>
                  <a:pt x="15243" y="19280"/>
                  <a:pt x="15266" y="19219"/>
                </a:cubicBezTo>
                <a:cubicBezTo>
                  <a:pt x="15311" y="19103"/>
                  <a:pt x="15220" y="18966"/>
                  <a:pt x="15140" y="18844"/>
                </a:cubicBezTo>
                <a:cubicBezTo>
                  <a:pt x="15113" y="18804"/>
                  <a:pt x="15088" y="18765"/>
                  <a:pt x="15070" y="18731"/>
                </a:cubicBezTo>
                <a:lnTo>
                  <a:pt x="14649" y="17926"/>
                </a:lnTo>
                <a:close/>
                <a:moveTo>
                  <a:pt x="5779" y="18037"/>
                </a:moveTo>
                <a:lnTo>
                  <a:pt x="5127" y="19022"/>
                </a:lnTo>
                <a:lnTo>
                  <a:pt x="5159" y="19062"/>
                </a:lnTo>
                <a:cubicBezTo>
                  <a:pt x="5208" y="19119"/>
                  <a:pt x="5261" y="19131"/>
                  <a:pt x="5302" y="19131"/>
                </a:cubicBezTo>
                <a:cubicBezTo>
                  <a:pt x="5309" y="19131"/>
                  <a:pt x="5315" y="19131"/>
                  <a:pt x="5321" y="19131"/>
                </a:cubicBezTo>
                <a:cubicBezTo>
                  <a:pt x="5512" y="19111"/>
                  <a:pt x="5709" y="18785"/>
                  <a:pt x="5908" y="18423"/>
                </a:cubicBezTo>
                <a:cubicBezTo>
                  <a:pt x="5949" y="18350"/>
                  <a:pt x="5983" y="18287"/>
                  <a:pt x="6007" y="18250"/>
                </a:cubicBezTo>
                <a:lnTo>
                  <a:pt x="6044" y="18195"/>
                </a:lnTo>
                <a:lnTo>
                  <a:pt x="5986" y="18158"/>
                </a:lnTo>
                <a:cubicBezTo>
                  <a:pt x="5974" y="18150"/>
                  <a:pt x="5961" y="18138"/>
                  <a:pt x="5947" y="18128"/>
                </a:cubicBezTo>
                <a:cubicBezTo>
                  <a:pt x="5911" y="18100"/>
                  <a:pt x="5871" y="18068"/>
                  <a:pt x="5827" y="18054"/>
                </a:cubicBezTo>
                <a:lnTo>
                  <a:pt x="5779" y="18037"/>
                </a:lnTo>
                <a:close/>
                <a:moveTo>
                  <a:pt x="15644" y="18121"/>
                </a:moveTo>
                <a:cubicBezTo>
                  <a:pt x="15601" y="18116"/>
                  <a:pt x="15539" y="18127"/>
                  <a:pt x="15483" y="18192"/>
                </a:cubicBezTo>
                <a:lnTo>
                  <a:pt x="15448" y="18232"/>
                </a:lnTo>
                <a:lnTo>
                  <a:pt x="15478" y="18273"/>
                </a:lnTo>
                <a:cubicBezTo>
                  <a:pt x="15502" y="18310"/>
                  <a:pt x="15534" y="18370"/>
                  <a:pt x="15575" y="18444"/>
                </a:cubicBezTo>
                <a:cubicBezTo>
                  <a:pt x="15773" y="18808"/>
                  <a:pt x="15968" y="19136"/>
                  <a:pt x="16160" y="19156"/>
                </a:cubicBezTo>
                <a:cubicBezTo>
                  <a:pt x="16166" y="19157"/>
                  <a:pt x="16172" y="19159"/>
                  <a:pt x="16178" y="19159"/>
                </a:cubicBezTo>
                <a:cubicBezTo>
                  <a:pt x="16219" y="19159"/>
                  <a:pt x="16273" y="19144"/>
                  <a:pt x="16321" y="19087"/>
                </a:cubicBezTo>
                <a:lnTo>
                  <a:pt x="16353" y="19048"/>
                </a:lnTo>
                <a:lnTo>
                  <a:pt x="16326" y="19004"/>
                </a:lnTo>
                <a:cubicBezTo>
                  <a:pt x="16302" y="18967"/>
                  <a:pt x="16269" y="18906"/>
                  <a:pt x="16229" y="18833"/>
                </a:cubicBezTo>
                <a:cubicBezTo>
                  <a:pt x="16031" y="18469"/>
                  <a:pt x="15836" y="18141"/>
                  <a:pt x="15644" y="18121"/>
                </a:cubicBezTo>
                <a:close/>
                <a:moveTo>
                  <a:pt x="2893" y="18232"/>
                </a:moveTo>
                <a:lnTo>
                  <a:pt x="2856" y="18269"/>
                </a:lnTo>
                <a:cubicBezTo>
                  <a:pt x="2831" y="18293"/>
                  <a:pt x="2792" y="18324"/>
                  <a:pt x="2748" y="18359"/>
                </a:cubicBezTo>
                <a:cubicBezTo>
                  <a:pt x="2592" y="18482"/>
                  <a:pt x="2400" y="18637"/>
                  <a:pt x="2412" y="18791"/>
                </a:cubicBezTo>
                <a:cubicBezTo>
                  <a:pt x="2415" y="18836"/>
                  <a:pt x="2438" y="18900"/>
                  <a:pt x="2527" y="18951"/>
                </a:cubicBezTo>
                <a:lnTo>
                  <a:pt x="2570" y="18976"/>
                </a:lnTo>
                <a:lnTo>
                  <a:pt x="2607" y="18941"/>
                </a:lnTo>
                <a:cubicBezTo>
                  <a:pt x="2633" y="18917"/>
                  <a:pt x="2672" y="18884"/>
                  <a:pt x="2716" y="18849"/>
                </a:cubicBezTo>
                <a:cubicBezTo>
                  <a:pt x="2871" y="18725"/>
                  <a:pt x="3064" y="18573"/>
                  <a:pt x="3052" y="18419"/>
                </a:cubicBezTo>
                <a:cubicBezTo>
                  <a:pt x="3048" y="18374"/>
                  <a:pt x="3026" y="18308"/>
                  <a:pt x="2937" y="18257"/>
                </a:cubicBezTo>
                <a:lnTo>
                  <a:pt x="2893" y="18232"/>
                </a:lnTo>
                <a:close/>
                <a:moveTo>
                  <a:pt x="4374" y="18370"/>
                </a:moveTo>
                <a:lnTo>
                  <a:pt x="4342" y="18410"/>
                </a:lnTo>
                <a:cubicBezTo>
                  <a:pt x="4319" y="18437"/>
                  <a:pt x="4285" y="18472"/>
                  <a:pt x="4245" y="18511"/>
                </a:cubicBezTo>
                <a:cubicBezTo>
                  <a:pt x="4105" y="18652"/>
                  <a:pt x="3930" y="18829"/>
                  <a:pt x="3959" y="18981"/>
                </a:cubicBezTo>
                <a:cubicBezTo>
                  <a:pt x="3968" y="19025"/>
                  <a:pt x="3997" y="19086"/>
                  <a:pt x="4091" y="19126"/>
                </a:cubicBezTo>
                <a:lnTo>
                  <a:pt x="4137" y="19145"/>
                </a:lnTo>
                <a:lnTo>
                  <a:pt x="4169" y="19105"/>
                </a:lnTo>
                <a:cubicBezTo>
                  <a:pt x="4192" y="19078"/>
                  <a:pt x="4228" y="19043"/>
                  <a:pt x="4268" y="19004"/>
                </a:cubicBezTo>
                <a:cubicBezTo>
                  <a:pt x="4408" y="18863"/>
                  <a:pt x="4583" y="18689"/>
                  <a:pt x="4554" y="18537"/>
                </a:cubicBezTo>
                <a:cubicBezTo>
                  <a:pt x="4545" y="18492"/>
                  <a:pt x="4514" y="18431"/>
                  <a:pt x="4420" y="18391"/>
                </a:cubicBezTo>
                <a:lnTo>
                  <a:pt x="4374" y="18370"/>
                </a:lnTo>
                <a:close/>
                <a:moveTo>
                  <a:pt x="17060" y="18456"/>
                </a:moveTo>
                <a:cubicBezTo>
                  <a:pt x="17016" y="18456"/>
                  <a:pt x="16952" y="18474"/>
                  <a:pt x="16895" y="18558"/>
                </a:cubicBezTo>
                <a:lnTo>
                  <a:pt x="16865" y="18599"/>
                </a:lnTo>
                <a:lnTo>
                  <a:pt x="17337" y="19182"/>
                </a:lnTo>
                <a:lnTo>
                  <a:pt x="17385" y="19159"/>
                </a:lnTo>
                <a:cubicBezTo>
                  <a:pt x="17426" y="19139"/>
                  <a:pt x="17464" y="19106"/>
                  <a:pt x="17496" y="19075"/>
                </a:cubicBezTo>
                <a:cubicBezTo>
                  <a:pt x="17509" y="19063"/>
                  <a:pt x="17521" y="19053"/>
                  <a:pt x="17533" y="19043"/>
                </a:cubicBezTo>
                <a:lnTo>
                  <a:pt x="17586" y="18999"/>
                </a:lnTo>
                <a:lnTo>
                  <a:pt x="17542" y="18946"/>
                </a:lnTo>
                <a:cubicBezTo>
                  <a:pt x="17520" y="18918"/>
                  <a:pt x="17495" y="18877"/>
                  <a:pt x="17464" y="18830"/>
                </a:cubicBezTo>
                <a:cubicBezTo>
                  <a:pt x="17354" y="18664"/>
                  <a:pt x="17217" y="18457"/>
                  <a:pt x="17063" y="18456"/>
                </a:cubicBezTo>
                <a:cubicBezTo>
                  <a:pt x="17062" y="18456"/>
                  <a:pt x="17061" y="18456"/>
                  <a:pt x="17060" y="18456"/>
                </a:cubicBezTo>
                <a:close/>
                <a:moveTo>
                  <a:pt x="8190" y="18525"/>
                </a:moveTo>
                <a:lnTo>
                  <a:pt x="7926" y="19376"/>
                </a:lnTo>
                <a:cubicBezTo>
                  <a:pt x="7915" y="19410"/>
                  <a:pt x="7898" y="19451"/>
                  <a:pt x="7880" y="19494"/>
                </a:cubicBezTo>
                <a:cubicBezTo>
                  <a:pt x="7820" y="19633"/>
                  <a:pt x="7752" y="19791"/>
                  <a:pt x="7820" y="19898"/>
                </a:cubicBezTo>
                <a:cubicBezTo>
                  <a:pt x="7855" y="19954"/>
                  <a:pt x="7917" y="19982"/>
                  <a:pt x="8006" y="19984"/>
                </a:cubicBezTo>
                <a:lnTo>
                  <a:pt x="8059" y="19986"/>
                </a:lnTo>
                <a:lnTo>
                  <a:pt x="8324" y="19136"/>
                </a:lnTo>
                <a:cubicBezTo>
                  <a:pt x="8335" y="19102"/>
                  <a:pt x="8352" y="19061"/>
                  <a:pt x="8370" y="19018"/>
                </a:cubicBezTo>
                <a:cubicBezTo>
                  <a:pt x="8430" y="18878"/>
                  <a:pt x="8498" y="18720"/>
                  <a:pt x="8430" y="18613"/>
                </a:cubicBezTo>
                <a:cubicBezTo>
                  <a:pt x="8395" y="18558"/>
                  <a:pt x="8333" y="18530"/>
                  <a:pt x="8243" y="18527"/>
                </a:cubicBezTo>
                <a:lnTo>
                  <a:pt x="8190" y="18525"/>
                </a:lnTo>
                <a:close/>
                <a:moveTo>
                  <a:pt x="18348" y="18537"/>
                </a:moveTo>
                <a:cubicBezTo>
                  <a:pt x="18303" y="18540"/>
                  <a:pt x="18240" y="18563"/>
                  <a:pt x="18189" y="18652"/>
                </a:cubicBezTo>
                <a:lnTo>
                  <a:pt x="18164" y="18696"/>
                </a:lnTo>
                <a:lnTo>
                  <a:pt x="18684" y="19237"/>
                </a:lnTo>
                <a:lnTo>
                  <a:pt x="18730" y="19210"/>
                </a:lnTo>
                <a:cubicBezTo>
                  <a:pt x="18769" y="19186"/>
                  <a:pt x="18802" y="19150"/>
                  <a:pt x="18832" y="19117"/>
                </a:cubicBezTo>
                <a:cubicBezTo>
                  <a:pt x="18843" y="19104"/>
                  <a:pt x="18855" y="19091"/>
                  <a:pt x="18866" y="19080"/>
                </a:cubicBezTo>
                <a:lnTo>
                  <a:pt x="18915" y="19034"/>
                </a:lnTo>
                <a:lnTo>
                  <a:pt x="18869" y="18983"/>
                </a:lnTo>
                <a:cubicBezTo>
                  <a:pt x="18844" y="18957"/>
                  <a:pt x="18813" y="18918"/>
                  <a:pt x="18779" y="18874"/>
                </a:cubicBezTo>
                <a:cubicBezTo>
                  <a:pt x="18656" y="18718"/>
                  <a:pt x="18501" y="18523"/>
                  <a:pt x="18348" y="18537"/>
                </a:cubicBezTo>
                <a:close/>
                <a:moveTo>
                  <a:pt x="13143" y="18555"/>
                </a:moveTo>
                <a:cubicBezTo>
                  <a:pt x="13109" y="18561"/>
                  <a:pt x="13072" y="18577"/>
                  <a:pt x="13034" y="18601"/>
                </a:cubicBezTo>
                <a:lnTo>
                  <a:pt x="12991" y="18629"/>
                </a:lnTo>
                <a:lnTo>
                  <a:pt x="13253" y="19482"/>
                </a:lnTo>
                <a:cubicBezTo>
                  <a:pt x="13263" y="19516"/>
                  <a:pt x="13272" y="19559"/>
                  <a:pt x="13281" y="19605"/>
                </a:cubicBezTo>
                <a:cubicBezTo>
                  <a:pt x="13310" y="19754"/>
                  <a:pt x="13342" y="19923"/>
                  <a:pt x="13458" y="19972"/>
                </a:cubicBezTo>
                <a:cubicBezTo>
                  <a:pt x="13479" y="19981"/>
                  <a:pt x="13500" y="19986"/>
                  <a:pt x="13523" y="19986"/>
                </a:cubicBezTo>
                <a:cubicBezTo>
                  <a:pt x="13566" y="19986"/>
                  <a:pt x="13614" y="19970"/>
                  <a:pt x="13663" y="19938"/>
                </a:cubicBezTo>
                <a:lnTo>
                  <a:pt x="13705" y="19910"/>
                </a:lnTo>
                <a:lnTo>
                  <a:pt x="13444" y="19057"/>
                </a:lnTo>
                <a:cubicBezTo>
                  <a:pt x="13434" y="19023"/>
                  <a:pt x="13426" y="18980"/>
                  <a:pt x="13417" y="18934"/>
                </a:cubicBezTo>
                <a:cubicBezTo>
                  <a:pt x="13388" y="18785"/>
                  <a:pt x="13356" y="18616"/>
                  <a:pt x="13239" y="18567"/>
                </a:cubicBezTo>
                <a:cubicBezTo>
                  <a:pt x="13209" y="18554"/>
                  <a:pt x="13177" y="18549"/>
                  <a:pt x="13143" y="18555"/>
                </a:cubicBezTo>
                <a:close/>
                <a:moveTo>
                  <a:pt x="9817" y="18874"/>
                </a:moveTo>
                <a:lnTo>
                  <a:pt x="9766" y="18884"/>
                </a:lnTo>
                <a:lnTo>
                  <a:pt x="9619" y="20312"/>
                </a:lnTo>
                <a:lnTo>
                  <a:pt x="9669" y="20331"/>
                </a:lnTo>
                <a:cubicBezTo>
                  <a:pt x="9712" y="20345"/>
                  <a:pt x="9762" y="20348"/>
                  <a:pt x="9805" y="20349"/>
                </a:cubicBezTo>
                <a:cubicBezTo>
                  <a:pt x="9823" y="20350"/>
                  <a:pt x="9840" y="20350"/>
                  <a:pt x="9856" y="20352"/>
                </a:cubicBezTo>
                <a:lnTo>
                  <a:pt x="9923" y="20359"/>
                </a:lnTo>
                <a:lnTo>
                  <a:pt x="10017" y="19455"/>
                </a:lnTo>
                <a:cubicBezTo>
                  <a:pt x="10021" y="19419"/>
                  <a:pt x="10030" y="19376"/>
                  <a:pt x="10040" y="19330"/>
                </a:cubicBezTo>
                <a:cubicBezTo>
                  <a:pt x="10071" y="19181"/>
                  <a:pt x="10107" y="19014"/>
                  <a:pt x="10019" y="18923"/>
                </a:cubicBezTo>
                <a:cubicBezTo>
                  <a:pt x="9974" y="18875"/>
                  <a:pt x="9904" y="18859"/>
                  <a:pt x="9817" y="18874"/>
                </a:cubicBezTo>
                <a:close/>
                <a:moveTo>
                  <a:pt x="11655" y="18879"/>
                </a:moveTo>
                <a:cubicBezTo>
                  <a:pt x="11566" y="18867"/>
                  <a:pt x="11499" y="18884"/>
                  <a:pt x="11454" y="18932"/>
                </a:cubicBezTo>
                <a:cubicBezTo>
                  <a:pt x="11370" y="19023"/>
                  <a:pt x="11405" y="19185"/>
                  <a:pt x="11434" y="19327"/>
                </a:cubicBezTo>
                <a:cubicBezTo>
                  <a:pt x="11443" y="19374"/>
                  <a:pt x="11451" y="19421"/>
                  <a:pt x="11454" y="19459"/>
                </a:cubicBezTo>
                <a:lnTo>
                  <a:pt x="11542" y="20349"/>
                </a:lnTo>
                <a:lnTo>
                  <a:pt x="11597" y="20356"/>
                </a:lnTo>
                <a:cubicBezTo>
                  <a:pt x="11614" y="20358"/>
                  <a:pt x="11630" y="20359"/>
                  <a:pt x="11645" y="20359"/>
                </a:cubicBezTo>
                <a:cubicBezTo>
                  <a:pt x="11710" y="20359"/>
                  <a:pt x="11759" y="20339"/>
                  <a:pt x="11795" y="20301"/>
                </a:cubicBezTo>
                <a:cubicBezTo>
                  <a:pt x="11879" y="20210"/>
                  <a:pt x="11847" y="20048"/>
                  <a:pt x="11818" y="19905"/>
                </a:cubicBezTo>
                <a:cubicBezTo>
                  <a:pt x="11809" y="19858"/>
                  <a:pt x="11799" y="19814"/>
                  <a:pt x="11795" y="19776"/>
                </a:cubicBezTo>
                <a:lnTo>
                  <a:pt x="11708" y="18886"/>
                </a:lnTo>
                <a:lnTo>
                  <a:pt x="11655" y="18879"/>
                </a:lnTo>
                <a:close/>
                <a:moveTo>
                  <a:pt x="12585" y="19388"/>
                </a:moveTo>
                <a:cubicBezTo>
                  <a:pt x="12499" y="19381"/>
                  <a:pt x="12449" y="19419"/>
                  <a:pt x="12422" y="19452"/>
                </a:cubicBezTo>
                <a:cubicBezTo>
                  <a:pt x="12300" y="19602"/>
                  <a:pt x="12391" y="19973"/>
                  <a:pt x="12505" y="20370"/>
                </a:cubicBezTo>
                <a:cubicBezTo>
                  <a:pt x="12528" y="20451"/>
                  <a:pt x="12549" y="20519"/>
                  <a:pt x="12558" y="20562"/>
                </a:cubicBezTo>
                <a:lnTo>
                  <a:pt x="12569" y="20629"/>
                </a:lnTo>
                <a:lnTo>
                  <a:pt x="12636" y="20615"/>
                </a:lnTo>
                <a:cubicBezTo>
                  <a:pt x="12650" y="20612"/>
                  <a:pt x="12667" y="20610"/>
                  <a:pt x="12684" y="20608"/>
                </a:cubicBezTo>
                <a:cubicBezTo>
                  <a:pt x="12729" y="20602"/>
                  <a:pt x="12782" y="20594"/>
                  <a:pt x="12822" y="20574"/>
                </a:cubicBezTo>
                <a:lnTo>
                  <a:pt x="12868" y="20550"/>
                </a:lnTo>
                <a:lnTo>
                  <a:pt x="12636" y="19392"/>
                </a:lnTo>
                <a:lnTo>
                  <a:pt x="12585" y="19388"/>
                </a:lnTo>
                <a:close/>
                <a:moveTo>
                  <a:pt x="8994" y="19397"/>
                </a:moveTo>
                <a:cubicBezTo>
                  <a:pt x="8965" y="19398"/>
                  <a:pt x="8940" y="19408"/>
                  <a:pt x="8921" y="19418"/>
                </a:cubicBezTo>
                <a:cubicBezTo>
                  <a:pt x="8750" y="19508"/>
                  <a:pt x="8692" y="19883"/>
                  <a:pt x="8642" y="20294"/>
                </a:cubicBezTo>
                <a:cubicBezTo>
                  <a:pt x="8632" y="20378"/>
                  <a:pt x="8623" y="20447"/>
                  <a:pt x="8614" y="20490"/>
                </a:cubicBezTo>
                <a:lnTo>
                  <a:pt x="8600" y="20557"/>
                </a:lnTo>
                <a:lnTo>
                  <a:pt x="8667" y="20571"/>
                </a:lnTo>
                <a:cubicBezTo>
                  <a:pt x="8682" y="20574"/>
                  <a:pt x="8696" y="20578"/>
                  <a:pt x="8713" y="20583"/>
                </a:cubicBezTo>
                <a:cubicBezTo>
                  <a:pt x="8753" y="20594"/>
                  <a:pt x="8800" y="20608"/>
                  <a:pt x="8842" y="20608"/>
                </a:cubicBezTo>
                <a:cubicBezTo>
                  <a:pt x="8846" y="20608"/>
                  <a:pt x="8850" y="20606"/>
                  <a:pt x="8854" y="20606"/>
                </a:cubicBezTo>
                <a:lnTo>
                  <a:pt x="8905" y="20604"/>
                </a:lnTo>
                <a:lnTo>
                  <a:pt x="9142" y="19445"/>
                </a:lnTo>
                <a:lnTo>
                  <a:pt x="9098" y="19422"/>
                </a:lnTo>
                <a:cubicBezTo>
                  <a:pt x="9059" y="19402"/>
                  <a:pt x="9024" y="19395"/>
                  <a:pt x="8994" y="19397"/>
                </a:cubicBezTo>
                <a:close/>
                <a:moveTo>
                  <a:pt x="5993" y="19489"/>
                </a:moveTo>
                <a:lnTo>
                  <a:pt x="5970" y="19535"/>
                </a:lnTo>
                <a:cubicBezTo>
                  <a:pt x="5953" y="19567"/>
                  <a:pt x="5925" y="19609"/>
                  <a:pt x="5894" y="19656"/>
                </a:cubicBezTo>
                <a:cubicBezTo>
                  <a:pt x="5784" y="19821"/>
                  <a:pt x="5649" y="20026"/>
                  <a:pt x="5708" y="20169"/>
                </a:cubicBezTo>
                <a:cubicBezTo>
                  <a:pt x="5725" y="20211"/>
                  <a:pt x="5766" y="20266"/>
                  <a:pt x="5866" y="20287"/>
                </a:cubicBezTo>
                <a:lnTo>
                  <a:pt x="5915" y="20296"/>
                </a:lnTo>
                <a:lnTo>
                  <a:pt x="5940" y="20252"/>
                </a:lnTo>
                <a:cubicBezTo>
                  <a:pt x="5957" y="20221"/>
                  <a:pt x="5983" y="20179"/>
                  <a:pt x="6014" y="20132"/>
                </a:cubicBezTo>
                <a:cubicBezTo>
                  <a:pt x="6124" y="19966"/>
                  <a:pt x="6261" y="19760"/>
                  <a:pt x="6203" y="19616"/>
                </a:cubicBezTo>
                <a:cubicBezTo>
                  <a:pt x="6186" y="19575"/>
                  <a:pt x="6144" y="19522"/>
                  <a:pt x="6044" y="19501"/>
                </a:cubicBezTo>
                <a:lnTo>
                  <a:pt x="5993" y="19489"/>
                </a:lnTo>
                <a:close/>
                <a:moveTo>
                  <a:pt x="15476" y="19512"/>
                </a:moveTo>
                <a:lnTo>
                  <a:pt x="15425" y="19526"/>
                </a:lnTo>
                <a:cubicBezTo>
                  <a:pt x="15326" y="19551"/>
                  <a:pt x="15285" y="19607"/>
                  <a:pt x="15268" y="19649"/>
                </a:cubicBezTo>
                <a:cubicBezTo>
                  <a:pt x="15213" y="19791"/>
                  <a:pt x="15338" y="19980"/>
                  <a:pt x="15448" y="20148"/>
                </a:cubicBezTo>
                <a:cubicBezTo>
                  <a:pt x="15480" y="20197"/>
                  <a:pt x="15510" y="20242"/>
                  <a:pt x="15529" y="20278"/>
                </a:cubicBezTo>
                <a:lnTo>
                  <a:pt x="15554" y="20324"/>
                </a:lnTo>
                <a:lnTo>
                  <a:pt x="15605" y="20312"/>
                </a:lnTo>
                <a:cubicBezTo>
                  <a:pt x="15704" y="20287"/>
                  <a:pt x="15745" y="20232"/>
                  <a:pt x="15761" y="20190"/>
                </a:cubicBezTo>
                <a:cubicBezTo>
                  <a:pt x="15816" y="20048"/>
                  <a:pt x="15692" y="19856"/>
                  <a:pt x="15582" y="19688"/>
                </a:cubicBezTo>
                <a:cubicBezTo>
                  <a:pt x="15550" y="19639"/>
                  <a:pt x="15520" y="19596"/>
                  <a:pt x="15501" y="19561"/>
                </a:cubicBezTo>
                <a:lnTo>
                  <a:pt x="15476" y="19512"/>
                </a:lnTo>
                <a:close/>
                <a:moveTo>
                  <a:pt x="10625" y="20012"/>
                </a:moveTo>
                <a:cubicBezTo>
                  <a:pt x="10596" y="20019"/>
                  <a:pt x="10574" y="20035"/>
                  <a:pt x="10558" y="20049"/>
                </a:cubicBezTo>
                <a:cubicBezTo>
                  <a:pt x="10458" y="20137"/>
                  <a:pt x="10479" y="20331"/>
                  <a:pt x="10496" y="20502"/>
                </a:cubicBezTo>
                <a:cubicBezTo>
                  <a:pt x="10501" y="20551"/>
                  <a:pt x="10505" y="20595"/>
                  <a:pt x="10505" y="20629"/>
                </a:cubicBezTo>
                <a:lnTo>
                  <a:pt x="10505" y="20684"/>
                </a:lnTo>
                <a:lnTo>
                  <a:pt x="10558" y="20696"/>
                </a:lnTo>
                <a:cubicBezTo>
                  <a:pt x="10580" y="20701"/>
                  <a:pt x="10598" y="20703"/>
                  <a:pt x="10616" y="20703"/>
                </a:cubicBezTo>
                <a:cubicBezTo>
                  <a:pt x="10671" y="20703"/>
                  <a:pt x="10708" y="20682"/>
                  <a:pt x="10731" y="20661"/>
                </a:cubicBezTo>
                <a:cubicBezTo>
                  <a:pt x="10831" y="20573"/>
                  <a:pt x="10813" y="20380"/>
                  <a:pt x="10796" y="20208"/>
                </a:cubicBezTo>
                <a:cubicBezTo>
                  <a:pt x="10791" y="20159"/>
                  <a:pt x="10786" y="20115"/>
                  <a:pt x="10786" y="20081"/>
                </a:cubicBezTo>
                <a:lnTo>
                  <a:pt x="10786" y="20026"/>
                </a:lnTo>
                <a:lnTo>
                  <a:pt x="10733" y="20014"/>
                </a:lnTo>
                <a:cubicBezTo>
                  <a:pt x="10689" y="20004"/>
                  <a:pt x="10654" y="20004"/>
                  <a:pt x="10625" y="20012"/>
                </a:cubicBezTo>
                <a:close/>
                <a:moveTo>
                  <a:pt x="7663" y="20220"/>
                </a:moveTo>
                <a:lnTo>
                  <a:pt x="7647" y="20268"/>
                </a:lnTo>
                <a:cubicBezTo>
                  <a:pt x="7636" y="20302"/>
                  <a:pt x="7618" y="20349"/>
                  <a:pt x="7596" y="20400"/>
                </a:cubicBezTo>
                <a:cubicBezTo>
                  <a:pt x="7519" y="20583"/>
                  <a:pt x="7423" y="20811"/>
                  <a:pt x="7506" y="20941"/>
                </a:cubicBezTo>
                <a:cubicBezTo>
                  <a:pt x="7531" y="20979"/>
                  <a:pt x="7582" y="21025"/>
                  <a:pt x="7684" y="21027"/>
                </a:cubicBezTo>
                <a:lnTo>
                  <a:pt x="7734" y="21027"/>
                </a:lnTo>
                <a:lnTo>
                  <a:pt x="7748" y="20978"/>
                </a:lnTo>
                <a:cubicBezTo>
                  <a:pt x="7759" y="20944"/>
                  <a:pt x="7779" y="20898"/>
                  <a:pt x="7801" y="20846"/>
                </a:cubicBezTo>
                <a:cubicBezTo>
                  <a:pt x="7879" y="20663"/>
                  <a:pt x="7975" y="20435"/>
                  <a:pt x="7891" y="20305"/>
                </a:cubicBezTo>
                <a:cubicBezTo>
                  <a:pt x="7867" y="20268"/>
                  <a:pt x="7816" y="20222"/>
                  <a:pt x="7714" y="20220"/>
                </a:cubicBezTo>
                <a:lnTo>
                  <a:pt x="7663" y="20220"/>
                </a:lnTo>
                <a:close/>
                <a:moveTo>
                  <a:pt x="13804" y="20234"/>
                </a:moveTo>
                <a:lnTo>
                  <a:pt x="13751" y="20238"/>
                </a:lnTo>
                <a:cubicBezTo>
                  <a:pt x="13705" y="20241"/>
                  <a:pt x="13658" y="20257"/>
                  <a:pt x="13617" y="20273"/>
                </a:cubicBezTo>
                <a:cubicBezTo>
                  <a:pt x="13600" y="20279"/>
                  <a:pt x="13586" y="20287"/>
                  <a:pt x="13571" y="20291"/>
                </a:cubicBezTo>
                <a:lnTo>
                  <a:pt x="13506" y="20310"/>
                </a:lnTo>
                <a:lnTo>
                  <a:pt x="13525" y="20375"/>
                </a:lnTo>
                <a:cubicBezTo>
                  <a:pt x="13535" y="20408"/>
                  <a:pt x="13546" y="20458"/>
                  <a:pt x="13557" y="20513"/>
                </a:cubicBezTo>
                <a:cubicBezTo>
                  <a:pt x="13596" y="20709"/>
                  <a:pt x="13645" y="20951"/>
                  <a:pt x="13787" y="21010"/>
                </a:cubicBezTo>
                <a:cubicBezTo>
                  <a:pt x="13805" y="21018"/>
                  <a:pt x="13828" y="21024"/>
                  <a:pt x="13854" y="21024"/>
                </a:cubicBezTo>
                <a:cubicBezTo>
                  <a:pt x="13890" y="21024"/>
                  <a:pt x="13932" y="21013"/>
                  <a:pt x="13981" y="20980"/>
                </a:cubicBezTo>
                <a:lnTo>
                  <a:pt x="14025" y="20953"/>
                </a:lnTo>
                <a:lnTo>
                  <a:pt x="13804" y="20234"/>
                </a:lnTo>
                <a:close/>
                <a:moveTo>
                  <a:pt x="6578" y="20328"/>
                </a:moveTo>
                <a:lnTo>
                  <a:pt x="6557" y="20377"/>
                </a:lnTo>
                <a:cubicBezTo>
                  <a:pt x="6541" y="20417"/>
                  <a:pt x="6509" y="20478"/>
                  <a:pt x="6470" y="20553"/>
                </a:cubicBezTo>
                <a:cubicBezTo>
                  <a:pt x="6279" y="20920"/>
                  <a:pt x="6115" y="21265"/>
                  <a:pt x="6205" y="21436"/>
                </a:cubicBezTo>
                <a:cubicBezTo>
                  <a:pt x="6225" y="21474"/>
                  <a:pt x="6267" y="21520"/>
                  <a:pt x="6352" y="21531"/>
                </a:cubicBezTo>
                <a:lnTo>
                  <a:pt x="6403" y="21538"/>
                </a:lnTo>
                <a:lnTo>
                  <a:pt x="6424" y="21491"/>
                </a:lnTo>
                <a:cubicBezTo>
                  <a:pt x="6441" y="21451"/>
                  <a:pt x="6473" y="21388"/>
                  <a:pt x="6511" y="21313"/>
                </a:cubicBezTo>
                <a:cubicBezTo>
                  <a:pt x="6703" y="20946"/>
                  <a:pt x="6866" y="20604"/>
                  <a:pt x="6776" y="20432"/>
                </a:cubicBezTo>
                <a:cubicBezTo>
                  <a:pt x="6756" y="20394"/>
                  <a:pt x="6715" y="20346"/>
                  <a:pt x="6629" y="20335"/>
                </a:cubicBezTo>
                <a:lnTo>
                  <a:pt x="6578" y="20328"/>
                </a:lnTo>
                <a:close/>
                <a:moveTo>
                  <a:pt x="14801" y="20389"/>
                </a:moveTo>
                <a:lnTo>
                  <a:pt x="14750" y="20396"/>
                </a:lnTo>
                <a:cubicBezTo>
                  <a:pt x="14664" y="20405"/>
                  <a:pt x="14621" y="20453"/>
                  <a:pt x="14601" y="20490"/>
                </a:cubicBezTo>
                <a:cubicBezTo>
                  <a:pt x="14509" y="20660"/>
                  <a:pt x="14666" y="21004"/>
                  <a:pt x="14852" y="21373"/>
                </a:cubicBezTo>
                <a:cubicBezTo>
                  <a:pt x="14890" y="21449"/>
                  <a:pt x="14922" y="21513"/>
                  <a:pt x="14939" y="21554"/>
                </a:cubicBezTo>
                <a:lnTo>
                  <a:pt x="14958" y="21600"/>
                </a:lnTo>
                <a:lnTo>
                  <a:pt x="15008" y="21595"/>
                </a:lnTo>
                <a:cubicBezTo>
                  <a:pt x="15094" y="21586"/>
                  <a:pt x="15137" y="21539"/>
                  <a:pt x="15158" y="21501"/>
                </a:cubicBezTo>
                <a:cubicBezTo>
                  <a:pt x="15250" y="21331"/>
                  <a:pt x="15090" y="20984"/>
                  <a:pt x="14905" y="20615"/>
                </a:cubicBezTo>
                <a:cubicBezTo>
                  <a:pt x="14867" y="20540"/>
                  <a:pt x="14836" y="20478"/>
                  <a:pt x="14819" y="20437"/>
                </a:cubicBezTo>
                <a:lnTo>
                  <a:pt x="14801" y="20389"/>
                </a:lnTo>
                <a:close/>
                <a:moveTo>
                  <a:pt x="9635" y="20641"/>
                </a:moveTo>
                <a:lnTo>
                  <a:pt x="9584" y="20650"/>
                </a:lnTo>
                <a:lnTo>
                  <a:pt x="9579" y="20701"/>
                </a:lnTo>
                <a:cubicBezTo>
                  <a:pt x="9576" y="20736"/>
                  <a:pt x="9565" y="20785"/>
                  <a:pt x="9554" y="20839"/>
                </a:cubicBezTo>
                <a:cubicBezTo>
                  <a:pt x="9514" y="21035"/>
                  <a:pt x="9464" y="21277"/>
                  <a:pt x="9572" y="21387"/>
                </a:cubicBezTo>
                <a:cubicBezTo>
                  <a:pt x="9598" y="21413"/>
                  <a:pt x="9640" y="21440"/>
                  <a:pt x="9708" y="21440"/>
                </a:cubicBezTo>
                <a:cubicBezTo>
                  <a:pt x="9725" y="21440"/>
                  <a:pt x="9744" y="21439"/>
                  <a:pt x="9764" y="21436"/>
                </a:cubicBezTo>
                <a:lnTo>
                  <a:pt x="9812" y="21427"/>
                </a:lnTo>
                <a:lnTo>
                  <a:pt x="9819" y="21376"/>
                </a:lnTo>
                <a:cubicBezTo>
                  <a:pt x="9823" y="21340"/>
                  <a:pt x="9831" y="21292"/>
                  <a:pt x="9842" y="21237"/>
                </a:cubicBezTo>
                <a:cubicBezTo>
                  <a:pt x="9882" y="21042"/>
                  <a:pt x="9932" y="20800"/>
                  <a:pt x="9824" y="20689"/>
                </a:cubicBezTo>
                <a:cubicBezTo>
                  <a:pt x="9792" y="20657"/>
                  <a:pt x="9735" y="20622"/>
                  <a:pt x="9635" y="20641"/>
                </a:cubicBezTo>
                <a:close/>
                <a:moveTo>
                  <a:pt x="11830" y="20645"/>
                </a:moveTo>
                <a:cubicBezTo>
                  <a:pt x="11729" y="20631"/>
                  <a:pt x="11669" y="20668"/>
                  <a:pt x="11639" y="20701"/>
                </a:cubicBezTo>
                <a:cubicBezTo>
                  <a:pt x="11535" y="20811"/>
                  <a:pt x="11579" y="21035"/>
                  <a:pt x="11618" y="21232"/>
                </a:cubicBezTo>
                <a:cubicBezTo>
                  <a:pt x="11629" y="21290"/>
                  <a:pt x="11639" y="21341"/>
                  <a:pt x="11643" y="21380"/>
                </a:cubicBezTo>
                <a:lnTo>
                  <a:pt x="11650" y="21447"/>
                </a:lnTo>
                <a:lnTo>
                  <a:pt x="11719" y="21443"/>
                </a:lnTo>
                <a:cubicBezTo>
                  <a:pt x="11734" y="21441"/>
                  <a:pt x="11750" y="21441"/>
                  <a:pt x="11767" y="21440"/>
                </a:cubicBezTo>
                <a:cubicBezTo>
                  <a:pt x="11813" y="21439"/>
                  <a:pt x="11863" y="21436"/>
                  <a:pt x="11906" y="21420"/>
                </a:cubicBezTo>
                <a:lnTo>
                  <a:pt x="11956" y="21403"/>
                </a:lnTo>
                <a:lnTo>
                  <a:pt x="11883" y="20652"/>
                </a:lnTo>
                <a:lnTo>
                  <a:pt x="11830" y="20645"/>
                </a:lnTo>
                <a:close/>
              </a:path>
            </a:pathLst>
          </a:custGeom>
          <a:solidFill>
            <a:srgbClr val="ACB0BE">
              <a:alpha val="23232"/>
            </a:srgbClr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marL="0" marR="0" lvl="0" indent="0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3D7FE4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Line">
            <a:extLst>
              <a:ext uri="{FF2B5EF4-FFF2-40B4-BE49-F238E27FC236}">
                <a16:creationId xmlns:a16="http://schemas.microsoft.com/office/drawing/2014/main" id="{340224FE-4AE7-46FC-A102-48132CEE7BE0}"/>
              </a:ext>
            </a:extLst>
          </p:cNvPr>
          <p:cNvSpPr/>
          <p:nvPr/>
        </p:nvSpPr>
        <p:spPr>
          <a:xfrm>
            <a:off x="9231101" y="11553946"/>
            <a:ext cx="5921799" cy="1"/>
          </a:xfrm>
          <a:prstGeom prst="line">
            <a:avLst/>
          </a:prstGeom>
          <a:noFill/>
          <a:ln w="25400" cap="flat">
            <a:solidFill>
              <a:srgbClr val="ACB0BE"/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marL="0" marR="0" lvl="0" indent="0" algn="ctr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kumimoji="0" sz="3200" b="0" i="0" u="none" strike="noStrike" kern="0" cap="none" spc="0" normalizeH="0" baseline="0" noProof="0">
              <a:ln>
                <a:noFill/>
              </a:ln>
              <a:solidFill>
                <a:srgbClr val="3D7FE4"/>
              </a:solidFill>
              <a:effectLst/>
              <a:uLnTx/>
              <a:uFillTx/>
              <a:latin typeface="Helvetica Neue Medium"/>
              <a:sym typeface="Helvetica Neue Medium"/>
            </a:endParaRPr>
          </a:p>
        </p:txBody>
      </p:sp>
      <p:sp>
        <p:nvSpPr>
          <p:cNvPr id="53" name="Certificate">
            <a:extLst>
              <a:ext uri="{FF2B5EF4-FFF2-40B4-BE49-F238E27FC236}">
                <a16:creationId xmlns:a16="http://schemas.microsoft.com/office/drawing/2014/main" id="{3FD971B6-7253-49AA-AF2B-94DEB0A1C112}"/>
              </a:ext>
            </a:extLst>
          </p:cNvPr>
          <p:cNvSpPr txBox="1"/>
          <p:nvPr/>
        </p:nvSpPr>
        <p:spPr>
          <a:xfrm>
            <a:off x="8798448" y="4291072"/>
            <a:ext cx="6787115" cy="145680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numCol="1" anchor="ctr">
            <a:spAutoFit/>
          </a:bodyPr>
          <a:lstStyle>
            <a:lvl1pPr>
              <a:defRPr sz="8000" cap="all">
                <a:solidFill>
                  <a:srgbClr val="404656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 lvl="0" algn="ctr" defTabSz="825500" hangingPunct="0"/>
            <a:r>
              <a:rPr lang="en-US" sz="8800" dirty="0">
                <a:solidFill>
                  <a:srgbClr val="3D7FE4"/>
                </a:solidFill>
                <a:latin typeface="Facebook Letter Faces" pitchFamily="50" charset="0"/>
              </a:rPr>
              <a:t>Sertifikat </a:t>
            </a:r>
          </a:p>
        </p:txBody>
      </p:sp>
      <p:sp>
        <p:nvSpPr>
          <p:cNvPr id="54" name="Company Name">
            <a:extLst>
              <a:ext uri="{FF2B5EF4-FFF2-40B4-BE49-F238E27FC236}">
                <a16:creationId xmlns:a16="http://schemas.microsoft.com/office/drawing/2014/main" id="{CD05DD4F-8724-4335-9718-F59AC9345947}"/>
              </a:ext>
            </a:extLst>
          </p:cNvPr>
          <p:cNvSpPr txBox="1"/>
          <p:nvPr/>
        </p:nvSpPr>
        <p:spPr>
          <a:xfrm>
            <a:off x="8567637" y="2132288"/>
            <a:ext cx="7591923" cy="108747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b="0" cap="all" spc="600">
                <a:solidFill>
                  <a:srgbClr val="7E828D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</a:lstStyle>
          <a:p>
            <a:pPr lvl="0" algn="ctr" defTabSz="825500" hangingPunct="0"/>
            <a:r>
              <a:rPr lang="en-US" sz="3200" dirty="0">
                <a:solidFill>
                  <a:srgbClr val="3D7FE4"/>
                </a:solidFill>
              </a:rPr>
              <a:t>Lembaga </a:t>
            </a:r>
            <a:r>
              <a:rPr lang="en-US" sz="3200" dirty="0" err="1">
                <a:solidFill>
                  <a:srgbClr val="3D7FE4"/>
                </a:solidFill>
              </a:rPr>
              <a:t>Sertifikasi</a:t>
            </a:r>
            <a:r>
              <a:rPr lang="en-US" sz="3200" dirty="0">
                <a:solidFill>
                  <a:srgbClr val="3D7FE4"/>
                </a:solidFill>
              </a:rPr>
              <a:t> </a:t>
            </a:r>
            <a:r>
              <a:rPr lang="en-US" sz="3200" dirty="0" err="1">
                <a:solidFill>
                  <a:srgbClr val="3D7FE4"/>
                </a:solidFill>
              </a:rPr>
              <a:t>Administrasi</a:t>
            </a:r>
            <a:r>
              <a:rPr lang="en-US" sz="3200" dirty="0">
                <a:solidFill>
                  <a:srgbClr val="3D7FE4"/>
                </a:solidFill>
              </a:rPr>
              <a:t> Indonesia</a:t>
            </a:r>
            <a:endParaRPr kumimoji="0" sz="3000" b="0" i="0" u="none" strike="noStrike" kern="0" cap="all" spc="600" normalizeH="0" baseline="0" noProof="0" dirty="0">
              <a:ln>
                <a:noFill/>
              </a:ln>
              <a:solidFill>
                <a:srgbClr val="3D7FE4"/>
              </a:solidFill>
              <a:effectLst/>
              <a:uLnTx/>
              <a:uFillTx/>
              <a:sym typeface="Poppins SemiBold"/>
            </a:endParaRPr>
          </a:p>
        </p:txBody>
      </p:sp>
      <p:sp>
        <p:nvSpPr>
          <p:cNvPr id="55" name="Subtitle Demo Text">
            <a:extLst>
              <a:ext uri="{FF2B5EF4-FFF2-40B4-BE49-F238E27FC236}">
                <a16:creationId xmlns:a16="http://schemas.microsoft.com/office/drawing/2014/main" id="{93346A02-0F08-4212-8484-7194A086C94E}"/>
              </a:ext>
            </a:extLst>
          </p:cNvPr>
          <p:cNvSpPr txBox="1"/>
          <p:nvPr/>
        </p:nvSpPr>
        <p:spPr>
          <a:xfrm>
            <a:off x="9924472" y="3280407"/>
            <a:ext cx="4535056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2000" b="0">
                <a:solidFill>
                  <a:srgbClr val="ABB0BF"/>
                </a:solidFill>
                <a:latin typeface="Poppins Medium"/>
                <a:ea typeface="Poppins Medium"/>
                <a:cs typeface="Poppins Medium"/>
                <a:sym typeface="Poppins Medium"/>
              </a:defRPr>
            </a:lvl1pPr>
          </a:lstStyle>
          <a:p>
            <a:pPr lvl="0" algn="ctr" defTabSz="825500" hangingPunct="0"/>
            <a:r>
              <a:rPr lang="en-US" sz="2400" dirty="0" err="1">
                <a:solidFill>
                  <a:srgbClr val="3D7FE4"/>
                </a:solidFill>
              </a:rPr>
              <a:t>Nomor</a:t>
            </a:r>
            <a:r>
              <a:rPr lang="en-US" sz="2400" dirty="0">
                <a:solidFill>
                  <a:srgbClr val="3D7FE4"/>
                </a:solidFill>
              </a:rPr>
              <a:t> Sertifikat: </a:t>
            </a:r>
            <a:r>
              <a:rPr lang="en-US" sz="2400" b="1" dirty="0">
                <a:solidFill>
                  <a:srgbClr val="3D7FE4"/>
                </a:solidFill>
              </a:rPr>
              <a:t>123456789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3D7FE4"/>
              </a:solidFill>
              <a:effectLst/>
              <a:uLnTx/>
              <a:uFillTx/>
              <a:sym typeface="Poppins Medium"/>
            </a:endParaRPr>
          </a:p>
        </p:txBody>
      </p:sp>
      <p:sp>
        <p:nvSpPr>
          <p:cNvPr id="56" name="Name and Surname">
            <a:extLst>
              <a:ext uri="{FF2B5EF4-FFF2-40B4-BE49-F238E27FC236}">
                <a16:creationId xmlns:a16="http://schemas.microsoft.com/office/drawing/2014/main" id="{995C1F2A-0990-45B0-BA3D-FC7AA849BB08}"/>
              </a:ext>
            </a:extLst>
          </p:cNvPr>
          <p:cNvSpPr txBox="1"/>
          <p:nvPr/>
        </p:nvSpPr>
        <p:spPr>
          <a:xfrm>
            <a:off x="7868461" y="7100785"/>
            <a:ext cx="8647079" cy="71814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4000" b="0" cap="all">
                <a:solidFill>
                  <a:srgbClr val="404656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</a:lstStyle>
          <a:p>
            <a:pPr marL="0" marR="0" lvl="0" indent="0" algn="ctr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all" spc="0" normalizeH="0" baseline="0" noProof="0" dirty="0" err="1">
                <a:ln>
                  <a:noFill/>
                </a:ln>
                <a:solidFill>
                  <a:srgbClr val="3D7FE4"/>
                </a:solidFill>
                <a:effectLst/>
                <a:uLnTx/>
                <a:uFillTx/>
                <a:latin typeface="Poppins SemiBold"/>
                <a:sym typeface="Poppins SemiBold"/>
              </a:rPr>
              <a:t>Andika</a:t>
            </a:r>
            <a:r>
              <a:rPr kumimoji="0" lang="en-US" sz="4000" b="0" i="0" u="none" strike="noStrike" kern="0" cap="all" spc="0" normalizeH="0" baseline="0" noProof="0" dirty="0">
                <a:ln>
                  <a:noFill/>
                </a:ln>
                <a:solidFill>
                  <a:srgbClr val="3D7FE4"/>
                </a:solidFill>
                <a:effectLst/>
                <a:uLnTx/>
                <a:uFillTx/>
                <a:latin typeface="Poppins SemiBold"/>
                <a:sym typeface="Poppins SemiBold"/>
              </a:rPr>
              <a:t> </a:t>
            </a:r>
            <a:r>
              <a:rPr kumimoji="0" lang="en-US" sz="4000" b="0" i="0" u="none" strike="noStrike" kern="0" cap="all" spc="0" normalizeH="0" baseline="0" noProof="0" dirty="0" err="1">
                <a:ln>
                  <a:noFill/>
                </a:ln>
                <a:solidFill>
                  <a:srgbClr val="3D7FE4"/>
                </a:solidFill>
                <a:effectLst/>
                <a:uLnTx/>
                <a:uFillTx/>
                <a:latin typeface="Poppins SemiBold"/>
                <a:sym typeface="Poppins SemiBold"/>
              </a:rPr>
              <a:t>Pratama</a:t>
            </a:r>
            <a:endParaRPr kumimoji="0" sz="4000" b="0" i="0" u="none" strike="noStrike" kern="0" cap="all" spc="0" normalizeH="0" baseline="0" noProof="0" dirty="0">
              <a:ln>
                <a:noFill/>
              </a:ln>
              <a:solidFill>
                <a:srgbClr val="3D7FE4"/>
              </a:solidFill>
              <a:effectLst/>
              <a:uLnTx/>
              <a:uFillTx/>
              <a:latin typeface="Poppins SemiBold"/>
              <a:sym typeface="Poppins SemiBold"/>
            </a:endParaRPr>
          </a:p>
        </p:txBody>
      </p:sp>
      <p:sp>
        <p:nvSpPr>
          <p:cNvPr id="57" name="Subtitle Demo Text">
            <a:extLst>
              <a:ext uri="{FF2B5EF4-FFF2-40B4-BE49-F238E27FC236}">
                <a16:creationId xmlns:a16="http://schemas.microsoft.com/office/drawing/2014/main" id="{7AFD0D5A-0530-4B66-B5DE-E9E76C87CA7E}"/>
              </a:ext>
            </a:extLst>
          </p:cNvPr>
          <p:cNvSpPr txBox="1"/>
          <p:nvPr/>
        </p:nvSpPr>
        <p:spPr>
          <a:xfrm>
            <a:off x="9924472" y="6616344"/>
            <a:ext cx="4535056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2000" b="0">
                <a:solidFill>
                  <a:srgbClr val="ABB0BF"/>
                </a:solidFill>
                <a:latin typeface="Poppins Medium"/>
                <a:ea typeface="Poppins Medium"/>
                <a:cs typeface="Poppins Medium"/>
                <a:sym typeface="Poppins Medium"/>
              </a:defRPr>
            </a:lvl1pPr>
          </a:lstStyle>
          <a:p>
            <a:pPr marL="0" marR="0" lvl="0" indent="0" algn="ctr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3D7FE4"/>
                </a:solidFill>
                <a:effectLst/>
                <a:uLnTx/>
                <a:uFillTx/>
                <a:latin typeface="Poppins Medium"/>
                <a:sym typeface="Poppins Medium"/>
              </a:rPr>
              <a:t>Diberikan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3D7FE4"/>
                </a:solidFill>
                <a:effectLst/>
                <a:uLnTx/>
                <a:uFillTx/>
                <a:latin typeface="Poppins Medium"/>
                <a:sym typeface="Poppins Medium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3D7FE4"/>
                </a:solidFill>
                <a:effectLst/>
                <a:uLnTx/>
                <a:uFillTx/>
                <a:latin typeface="Poppins Medium"/>
                <a:sym typeface="Poppins Medium"/>
              </a:rPr>
              <a:t>kepada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3D7FE4"/>
                </a:solidFill>
                <a:effectLst/>
                <a:uLnTx/>
                <a:uFillTx/>
                <a:latin typeface="Poppins Medium"/>
                <a:sym typeface="Poppins Medium"/>
              </a:rPr>
              <a:t>: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3D7FE4"/>
              </a:solidFill>
              <a:effectLst/>
              <a:uLnTx/>
              <a:uFillTx/>
              <a:latin typeface="Poppins Medium"/>
              <a:sym typeface="Poppins Medium"/>
            </a:endParaRPr>
          </a:p>
        </p:txBody>
      </p:sp>
      <p:pic>
        <p:nvPicPr>
          <p:cNvPr id="60" name="Sig02.png" descr="Sig02.png">
            <a:extLst>
              <a:ext uri="{FF2B5EF4-FFF2-40B4-BE49-F238E27FC236}">
                <a16:creationId xmlns:a16="http://schemas.microsoft.com/office/drawing/2014/main" id="{42958A8A-2D06-4B84-AEDE-49B889A24E3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9690"/>
          </a:blip>
          <a:srcRect r="55563"/>
          <a:stretch/>
        </p:blipFill>
        <p:spPr>
          <a:xfrm>
            <a:off x="10616847" y="9051263"/>
            <a:ext cx="2998235" cy="2456586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61" name="Company Name">
            <a:extLst>
              <a:ext uri="{FF2B5EF4-FFF2-40B4-BE49-F238E27FC236}">
                <a16:creationId xmlns:a16="http://schemas.microsoft.com/office/drawing/2014/main" id="{CB4F9C73-F968-4FB5-A6E6-EDD392559183}"/>
              </a:ext>
            </a:extLst>
          </p:cNvPr>
          <p:cNvSpPr txBox="1"/>
          <p:nvPr/>
        </p:nvSpPr>
        <p:spPr>
          <a:xfrm>
            <a:off x="8320002" y="11056421"/>
            <a:ext cx="7591923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b="0" cap="all" spc="600">
                <a:solidFill>
                  <a:srgbClr val="7E828D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</a:lstStyle>
          <a:p>
            <a:pPr lvl="0" algn="ctr" defTabSz="825500" hangingPunct="0"/>
            <a:r>
              <a:rPr lang="en-US" sz="3200" b="1" dirty="0" err="1">
                <a:solidFill>
                  <a:srgbClr val="3D7FE4"/>
                </a:solidFill>
              </a:rPr>
              <a:t>Astuti</a:t>
            </a:r>
            <a:r>
              <a:rPr lang="en-US" sz="3200" b="1" dirty="0">
                <a:solidFill>
                  <a:srgbClr val="3D7FE4"/>
                </a:solidFill>
              </a:rPr>
              <a:t> Tri</a:t>
            </a:r>
            <a:endParaRPr kumimoji="0" sz="3000" b="1" i="0" u="none" strike="noStrike" kern="0" cap="all" spc="600" normalizeH="0" baseline="0" noProof="0" dirty="0">
              <a:ln>
                <a:noFill/>
              </a:ln>
              <a:solidFill>
                <a:srgbClr val="3D7FE4"/>
              </a:solidFill>
              <a:effectLst/>
              <a:uLnTx/>
              <a:uFillTx/>
              <a:sym typeface="Poppins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3679458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20202"/>
      </a:dk2>
      <a:lt2>
        <a:srgbClr val="FFFFFF"/>
      </a:lt2>
      <a:accent1>
        <a:srgbClr val="69EAEC"/>
      </a:accent1>
      <a:accent2>
        <a:srgbClr val="15B4D4"/>
      </a:accent2>
      <a:accent3>
        <a:srgbClr val="10659E"/>
      </a:accent3>
      <a:accent4>
        <a:srgbClr val="FFBE22"/>
      </a:accent4>
      <a:accent5>
        <a:srgbClr val="FF6A6C"/>
      </a:accent5>
      <a:accent6>
        <a:srgbClr val="DE357D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29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Facebook Letter Faces</vt:lpstr>
      <vt:lpstr>Georgia</vt:lpstr>
      <vt:lpstr>Helvetica Neue Medium</vt:lpstr>
      <vt:lpstr>Poppins Medium</vt:lpstr>
      <vt:lpstr>Poppins Regular</vt:lpstr>
      <vt:lpstr>Poppins SemiBold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Sertifikat Kompetensi HRD</dc:title>
  <dc:creator>Muhamad Rizki Sunarya</dc:creator>
  <cp:keywords>Funij.com</cp:keywords>
  <cp:lastModifiedBy>Muhamad Rizki Sunarya</cp:lastModifiedBy>
  <cp:revision>5</cp:revision>
  <dcterms:created xsi:type="dcterms:W3CDTF">2025-03-06T04:24:28Z</dcterms:created>
  <dcterms:modified xsi:type="dcterms:W3CDTF">2025-03-06T05:01:58Z</dcterms:modified>
</cp:coreProperties>
</file>