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10287000" cy="10287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 userDrawn="1">
          <p15:clr>
            <a:srgbClr val="A4A3A4"/>
          </p15:clr>
        </p15:guide>
        <p15:guide id="2" pos="32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59" d="100"/>
          <a:sy n="59" d="100"/>
        </p:scale>
        <p:origin x="72" y="42"/>
      </p:cViewPr>
      <p:guideLst>
        <p:guide orient="horz" pos="3240"/>
        <p:guide pos="32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525" y="1683545"/>
            <a:ext cx="8743950" cy="3581400"/>
          </a:xfrm>
        </p:spPr>
        <p:txBody>
          <a:bodyPr anchor="b"/>
          <a:lstStyle>
            <a:lvl1pPr algn="ctr">
              <a:defRPr sz="67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5875" y="5403057"/>
            <a:ext cx="7715250" cy="2483643"/>
          </a:xfrm>
        </p:spPr>
        <p:txBody>
          <a:bodyPr/>
          <a:lstStyle>
            <a:lvl1pPr marL="0" indent="0" algn="ctr">
              <a:buNone/>
              <a:defRPr sz="2700"/>
            </a:lvl1pPr>
            <a:lvl2pPr marL="514350" indent="0" algn="ctr">
              <a:buNone/>
              <a:defRPr sz="2250"/>
            </a:lvl2pPr>
            <a:lvl3pPr marL="1028700" indent="0" algn="ctr">
              <a:buNone/>
              <a:defRPr sz="2025"/>
            </a:lvl3pPr>
            <a:lvl4pPr marL="1543050" indent="0" algn="ctr">
              <a:buNone/>
              <a:defRPr sz="1800"/>
            </a:lvl4pPr>
            <a:lvl5pPr marL="2057400" indent="0" algn="ctr">
              <a:buNone/>
              <a:defRPr sz="1800"/>
            </a:lvl5pPr>
            <a:lvl6pPr marL="2571750" indent="0" algn="ctr">
              <a:buNone/>
              <a:defRPr sz="1800"/>
            </a:lvl6pPr>
            <a:lvl7pPr marL="3086100" indent="0" algn="ctr">
              <a:buNone/>
              <a:defRPr sz="1800"/>
            </a:lvl7pPr>
            <a:lvl8pPr marL="3600450" indent="0" algn="ctr">
              <a:buNone/>
              <a:defRPr sz="1800"/>
            </a:lvl8pPr>
            <a:lvl9pPr marL="41148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82B0-7827-47D8-AF70-C4A5737B67D0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A35F2-BBC9-4B64-9289-C435A280B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882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82B0-7827-47D8-AF70-C4A5737B67D0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A35F2-BBC9-4B64-9289-C435A280B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042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1635" y="547688"/>
            <a:ext cx="2218134" cy="871775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07232" y="547688"/>
            <a:ext cx="6525816" cy="871775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82B0-7827-47D8-AF70-C4A5737B67D0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A35F2-BBC9-4B64-9289-C435A280B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992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82B0-7827-47D8-AF70-C4A5737B67D0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A35F2-BBC9-4B64-9289-C435A280B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859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874" y="2564609"/>
            <a:ext cx="8872538" cy="4279106"/>
          </a:xfrm>
        </p:spPr>
        <p:txBody>
          <a:bodyPr anchor="b"/>
          <a:lstStyle>
            <a:lvl1pPr>
              <a:defRPr sz="67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1874" y="6884197"/>
            <a:ext cx="8872538" cy="2250281"/>
          </a:xfrm>
        </p:spPr>
        <p:txBody>
          <a:bodyPr/>
          <a:lstStyle>
            <a:lvl1pPr marL="0" indent="0">
              <a:buNone/>
              <a:defRPr sz="2700">
                <a:solidFill>
                  <a:schemeClr val="tx1"/>
                </a:solidFill>
              </a:defRPr>
            </a:lvl1pPr>
            <a:lvl2pPr marL="514350" indent="0">
              <a:buNone/>
              <a:defRPr sz="225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2025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82B0-7827-47D8-AF70-C4A5737B67D0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A35F2-BBC9-4B64-9289-C435A280B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074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07231" y="2738438"/>
            <a:ext cx="4371975" cy="65270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794" y="2738438"/>
            <a:ext cx="4371975" cy="65270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82B0-7827-47D8-AF70-C4A5737B67D0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A35F2-BBC9-4B64-9289-C435A280B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932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547690"/>
            <a:ext cx="8872538" cy="198834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8572" y="2521745"/>
            <a:ext cx="4351883" cy="123586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250" b="1"/>
            </a:lvl2pPr>
            <a:lvl3pPr marL="1028700" indent="0">
              <a:buNone/>
              <a:defRPr sz="2025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8572" y="3757613"/>
            <a:ext cx="4351883" cy="55268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07794" y="2521745"/>
            <a:ext cx="4373315" cy="123586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250" b="1"/>
            </a:lvl2pPr>
            <a:lvl3pPr marL="1028700" indent="0">
              <a:buNone/>
              <a:defRPr sz="2025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07794" y="3757613"/>
            <a:ext cx="4373315" cy="55268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82B0-7827-47D8-AF70-C4A5737B67D0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A35F2-BBC9-4B64-9289-C435A280B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260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82B0-7827-47D8-AF70-C4A5737B67D0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A35F2-BBC9-4B64-9289-C435A280B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904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82B0-7827-47D8-AF70-C4A5737B67D0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A35F2-BBC9-4B64-9289-C435A280B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990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685800"/>
            <a:ext cx="3317825" cy="2400300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3315" y="1481140"/>
            <a:ext cx="5207794" cy="7310438"/>
          </a:xfrm>
        </p:spPr>
        <p:txBody>
          <a:bodyPr/>
          <a:lstStyle>
            <a:lvl1pPr>
              <a:defRPr sz="3600"/>
            </a:lvl1pPr>
            <a:lvl2pPr>
              <a:defRPr sz="3150"/>
            </a:lvl2pPr>
            <a:lvl3pPr>
              <a:defRPr sz="2700"/>
            </a:lvl3pPr>
            <a:lvl4pPr>
              <a:defRPr sz="2250"/>
            </a:lvl4pPr>
            <a:lvl5pPr>
              <a:defRPr sz="2250"/>
            </a:lvl5pPr>
            <a:lvl6pPr>
              <a:defRPr sz="2250"/>
            </a:lvl6pPr>
            <a:lvl7pPr>
              <a:defRPr sz="2250"/>
            </a:lvl7pPr>
            <a:lvl8pPr>
              <a:defRPr sz="2250"/>
            </a:lvl8pPr>
            <a:lvl9pPr>
              <a:defRPr sz="22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71" y="3086100"/>
            <a:ext cx="3317825" cy="5717382"/>
          </a:xfrm>
        </p:spPr>
        <p:txBody>
          <a:bodyPr/>
          <a:lstStyle>
            <a:lvl1pPr marL="0" indent="0">
              <a:buNone/>
              <a:defRPr sz="1800"/>
            </a:lvl1pPr>
            <a:lvl2pPr marL="514350" indent="0">
              <a:buNone/>
              <a:defRPr sz="1575"/>
            </a:lvl2pPr>
            <a:lvl3pPr marL="1028700" indent="0">
              <a:buNone/>
              <a:defRPr sz="1350"/>
            </a:lvl3pPr>
            <a:lvl4pPr marL="1543050" indent="0">
              <a:buNone/>
              <a:defRPr sz="1125"/>
            </a:lvl4pPr>
            <a:lvl5pPr marL="2057400" indent="0">
              <a:buNone/>
              <a:defRPr sz="1125"/>
            </a:lvl5pPr>
            <a:lvl6pPr marL="2571750" indent="0">
              <a:buNone/>
              <a:defRPr sz="1125"/>
            </a:lvl6pPr>
            <a:lvl7pPr marL="3086100" indent="0">
              <a:buNone/>
              <a:defRPr sz="1125"/>
            </a:lvl7pPr>
            <a:lvl8pPr marL="3600450" indent="0">
              <a:buNone/>
              <a:defRPr sz="1125"/>
            </a:lvl8pPr>
            <a:lvl9pPr marL="4114800" indent="0">
              <a:buNone/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82B0-7827-47D8-AF70-C4A5737B67D0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A35F2-BBC9-4B64-9289-C435A280B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770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685800"/>
            <a:ext cx="3317825" cy="2400300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73315" y="1481140"/>
            <a:ext cx="5207794" cy="7310438"/>
          </a:xfrm>
        </p:spPr>
        <p:txBody>
          <a:bodyPr anchor="t"/>
          <a:lstStyle>
            <a:lvl1pPr marL="0" indent="0">
              <a:buNone/>
              <a:defRPr sz="3600"/>
            </a:lvl1pPr>
            <a:lvl2pPr marL="514350" indent="0">
              <a:buNone/>
              <a:defRPr sz="3150"/>
            </a:lvl2pPr>
            <a:lvl3pPr marL="1028700" indent="0">
              <a:buNone/>
              <a:defRPr sz="2700"/>
            </a:lvl3pPr>
            <a:lvl4pPr marL="1543050" indent="0">
              <a:buNone/>
              <a:defRPr sz="2250"/>
            </a:lvl4pPr>
            <a:lvl5pPr marL="2057400" indent="0">
              <a:buNone/>
              <a:defRPr sz="2250"/>
            </a:lvl5pPr>
            <a:lvl6pPr marL="2571750" indent="0">
              <a:buNone/>
              <a:defRPr sz="2250"/>
            </a:lvl6pPr>
            <a:lvl7pPr marL="3086100" indent="0">
              <a:buNone/>
              <a:defRPr sz="2250"/>
            </a:lvl7pPr>
            <a:lvl8pPr marL="3600450" indent="0">
              <a:buNone/>
              <a:defRPr sz="2250"/>
            </a:lvl8pPr>
            <a:lvl9pPr marL="4114800" indent="0">
              <a:buNone/>
              <a:defRPr sz="225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71" y="3086100"/>
            <a:ext cx="3317825" cy="5717382"/>
          </a:xfrm>
        </p:spPr>
        <p:txBody>
          <a:bodyPr/>
          <a:lstStyle>
            <a:lvl1pPr marL="0" indent="0">
              <a:buNone/>
              <a:defRPr sz="1800"/>
            </a:lvl1pPr>
            <a:lvl2pPr marL="514350" indent="0">
              <a:buNone/>
              <a:defRPr sz="1575"/>
            </a:lvl2pPr>
            <a:lvl3pPr marL="1028700" indent="0">
              <a:buNone/>
              <a:defRPr sz="1350"/>
            </a:lvl3pPr>
            <a:lvl4pPr marL="1543050" indent="0">
              <a:buNone/>
              <a:defRPr sz="1125"/>
            </a:lvl4pPr>
            <a:lvl5pPr marL="2057400" indent="0">
              <a:buNone/>
              <a:defRPr sz="1125"/>
            </a:lvl5pPr>
            <a:lvl6pPr marL="2571750" indent="0">
              <a:buNone/>
              <a:defRPr sz="1125"/>
            </a:lvl6pPr>
            <a:lvl7pPr marL="3086100" indent="0">
              <a:buNone/>
              <a:defRPr sz="1125"/>
            </a:lvl7pPr>
            <a:lvl8pPr marL="3600450" indent="0">
              <a:buNone/>
              <a:defRPr sz="1125"/>
            </a:lvl8pPr>
            <a:lvl9pPr marL="4114800" indent="0">
              <a:buNone/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82B0-7827-47D8-AF70-C4A5737B67D0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A35F2-BBC9-4B64-9289-C435A280B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732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7231" y="547690"/>
            <a:ext cx="8872538" cy="198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231" y="2738438"/>
            <a:ext cx="8872538" cy="6527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7231" y="9534527"/>
            <a:ext cx="2314575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F82B0-7827-47D8-AF70-C4A5737B67D0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07569" y="9534527"/>
            <a:ext cx="3471863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65194" y="9534527"/>
            <a:ext cx="2314575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EA35F2-BBC9-4B64-9289-C435A280B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380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28700" rtl="0" eaLnBrk="1" latinLnBrk="0" hangingPunct="1">
        <a:lnSpc>
          <a:spcPct val="90000"/>
        </a:lnSpc>
        <a:spcBef>
          <a:spcPct val="0"/>
        </a:spcBef>
        <a:buNone/>
        <a:defRPr sz="49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10287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3150" kern="1200">
          <a:solidFill>
            <a:schemeClr val="tx1"/>
          </a:solidFill>
          <a:latin typeface="+mn-lt"/>
          <a:ea typeface="+mn-ea"/>
          <a:cs typeface="+mn-cs"/>
        </a:defRPr>
      </a:lvl1pPr>
      <a:lvl2pPr marL="7715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funij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hlinkClick r:id="rId2"/>
            <a:extLst>
              <a:ext uri="{FF2B5EF4-FFF2-40B4-BE49-F238E27FC236}">
                <a16:creationId xmlns:a16="http://schemas.microsoft.com/office/drawing/2014/main" id="{D0B76D9F-78E7-4A49-B0EC-C4D42FABB4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515471"/>
            <a:ext cx="2676376" cy="963251"/>
          </a:xfrm>
          <a:prstGeom prst="rect">
            <a:avLst/>
          </a:prstGeom>
        </p:spPr>
      </p:pic>
      <p:sp>
        <p:nvSpPr>
          <p:cNvPr id="14" name="Freeform 17">
            <a:extLst>
              <a:ext uri="{FF2B5EF4-FFF2-40B4-BE49-F238E27FC236}">
                <a16:creationId xmlns:a16="http://schemas.microsoft.com/office/drawing/2014/main" id="{A496F501-9BB1-4DCF-B148-E6225BFBF2F0}"/>
              </a:ext>
            </a:extLst>
          </p:cNvPr>
          <p:cNvSpPr>
            <a:spLocks/>
          </p:cNvSpPr>
          <p:nvPr/>
        </p:nvSpPr>
        <p:spPr bwMode="auto">
          <a:xfrm>
            <a:off x="529565" y="1365054"/>
            <a:ext cx="9219380" cy="8290890"/>
          </a:xfrm>
          <a:custGeom>
            <a:avLst/>
            <a:gdLst>
              <a:gd name="T0" fmla="*/ 312 w 406"/>
              <a:gd name="T1" fmla="*/ 405 h 405"/>
              <a:gd name="T2" fmla="*/ 94 w 406"/>
              <a:gd name="T3" fmla="*/ 405 h 405"/>
              <a:gd name="T4" fmla="*/ 0 w 406"/>
              <a:gd name="T5" fmla="*/ 311 h 405"/>
              <a:gd name="T6" fmla="*/ 0 w 406"/>
              <a:gd name="T7" fmla="*/ 94 h 405"/>
              <a:gd name="T8" fmla="*/ 94 w 406"/>
              <a:gd name="T9" fmla="*/ 0 h 405"/>
              <a:gd name="T10" fmla="*/ 312 w 406"/>
              <a:gd name="T11" fmla="*/ 0 h 405"/>
              <a:gd name="T12" fmla="*/ 406 w 406"/>
              <a:gd name="T13" fmla="*/ 94 h 405"/>
              <a:gd name="T14" fmla="*/ 406 w 406"/>
              <a:gd name="T15" fmla="*/ 311 h 405"/>
              <a:gd name="T16" fmla="*/ 312 w 406"/>
              <a:gd name="T17" fmla="*/ 405 h 4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06" h="405">
                <a:moveTo>
                  <a:pt x="312" y="405"/>
                </a:moveTo>
                <a:cubicBezTo>
                  <a:pt x="94" y="405"/>
                  <a:pt x="94" y="405"/>
                  <a:pt x="94" y="405"/>
                </a:cubicBezTo>
                <a:cubicBezTo>
                  <a:pt x="42" y="405"/>
                  <a:pt x="0" y="363"/>
                  <a:pt x="0" y="311"/>
                </a:cubicBezTo>
                <a:cubicBezTo>
                  <a:pt x="0" y="94"/>
                  <a:pt x="0" y="94"/>
                  <a:pt x="0" y="94"/>
                </a:cubicBezTo>
                <a:cubicBezTo>
                  <a:pt x="0" y="42"/>
                  <a:pt x="42" y="0"/>
                  <a:pt x="94" y="0"/>
                </a:cubicBezTo>
                <a:cubicBezTo>
                  <a:pt x="312" y="0"/>
                  <a:pt x="312" y="0"/>
                  <a:pt x="312" y="0"/>
                </a:cubicBezTo>
                <a:cubicBezTo>
                  <a:pt x="364" y="0"/>
                  <a:pt x="406" y="42"/>
                  <a:pt x="406" y="94"/>
                </a:cubicBezTo>
                <a:cubicBezTo>
                  <a:pt x="406" y="311"/>
                  <a:pt x="406" y="311"/>
                  <a:pt x="406" y="311"/>
                </a:cubicBezTo>
                <a:cubicBezTo>
                  <a:pt x="406" y="363"/>
                  <a:pt x="364" y="405"/>
                  <a:pt x="312" y="405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Freeform 18">
            <a:extLst>
              <a:ext uri="{FF2B5EF4-FFF2-40B4-BE49-F238E27FC236}">
                <a16:creationId xmlns:a16="http://schemas.microsoft.com/office/drawing/2014/main" id="{A5239CF7-24AE-4E03-8C94-69BFCD354D2C}"/>
              </a:ext>
            </a:extLst>
          </p:cNvPr>
          <p:cNvSpPr>
            <a:spLocks noEditPoints="1"/>
          </p:cNvSpPr>
          <p:nvPr/>
        </p:nvSpPr>
        <p:spPr bwMode="auto">
          <a:xfrm>
            <a:off x="419100" y="1235153"/>
            <a:ext cx="9448800" cy="8543053"/>
          </a:xfrm>
          <a:custGeom>
            <a:avLst/>
            <a:gdLst>
              <a:gd name="T0" fmla="*/ 317 w 416"/>
              <a:gd name="T1" fmla="*/ 417 h 417"/>
              <a:gd name="T2" fmla="*/ 99 w 416"/>
              <a:gd name="T3" fmla="*/ 417 h 417"/>
              <a:gd name="T4" fmla="*/ 0 w 416"/>
              <a:gd name="T5" fmla="*/ 317 h 417"/>
              <a:gd name="T6" fmla="*/ 0 w 416"/>
              <a:gd name="T7" fmla="*/ 100 h 417"/>
              <a:gd name="T8" fmla="*/ 99 w 416"/>
              <a:gd name="T9" fmla="*/ 0 h 417"/>
              <a:gd name="T10" fmla="*/ 317 w 416"/>
              <a:gd name="T11" fmla="*/ 0 h 417"/>
              <a:gd name="T12" fmla="*/ 416 w 416"/>
              <a:gd name="T13" fmla="*/ 100 h 417"/>
              <a:gd name="T14" fmla="*/ 416 w 416"/>
              <a:gd name="T15" fmla="*/ 317 h 417"/>
              <a:gd name="T16" fmla="*/ 317 w 416"/>
              <a:gd name="T17" fmla="*/ 417 h 417"/>
              <a:gd name="T18" fmla="*/ 99 w 416"/>
              <a:gd name="T19" fmla="*/ 12 h 417"/>
              <a:gd name="T20" fmla="*/ 11 w 416"/>
              <a:gd name="T21" fmla="*/ 100 h 417"/>
              <a:gd name="T22" fmla="*/ 11 w 416"/>
              <a:gd name="T23" fmla="*/ 317 h 417"/>
              <a:gd name="T24" fmla="*/ 99 w 416"/>
              <a:gd name="T25" fmla="*/ 406 h 417"/>
              <a:gd name="T26" fmla="*/ 317 w 416"/>
              <a:gd name="T27" fmla="*/ 406 h 417"/>
              <a:gd name="T28" fmla="*/ 405 w 416"/>
              <a:gd name="T29" fmla="*/ 317 h 417"/>
              <a:gd name="T30" fmla="*/ 405 w 416"/>
              <a:gd name="T31" fmla="*/ 100 h 417"/>
              <a:gd name="T32" fmla="*/ 317 w 416"/>
              <a:gd name="T33" fmla="*/ 12 h 417"/>
              <a:gd name="T34" fmla="*/ 99 w 416"/>
              <a:gd name="T35" fmla="*/ 12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16" h="417">
                <a:moveTo>
                  <a:pt x="317" y="417"/>
                </a:moveTo>
                <a:cubicBezTo>
                  <a:pt x="99" y="417"/>
                  <a:pt x="99" y="417"/>
                  <a:pt x="99" y="417"/>
                </a:cubicBezTo>
                <a:cubicBezTo>
                  <a:pt x="45" y="417"/>
                  <a:pt x="0" y="372"/>
                  <a:pt x="0" y="317"/>
                </a:cubicBezTo>
                <a:cubicBezTo>
                  <a:pt x="0" y="100"/>
                  <a:pt x="0" y="100"/>
                  <a:pt x="0" y="100"/>
                </a:cubicBezTo>
                <a:cubicBezTo>
                  <a:pt x="0" y="45"/>
                  <a:pt x="45" y="0"/>
                  <a:pt x="99" y="0"/>
                </a:cubicBezTo>
                <a:cubicBezTo>
                  <a:pt x="317" y="0"/>
                  <a:pt x="317" y="0"/>
                  <a:pt x="317" y="0"/>
                </a:cubicBezTo>
                <a:cubicBezTo>
                  <a:pt x="372" y="0"/>
                  <a:pt x="416" y="45"/>
                  <a:pt x="416" y="100"/>
                </a:cubicBezTo>
                <a:cubicBezTo>
                  <a:pt x="416" y="317"/>
                  <a:pt x="416" y="317"/>
                  <a:pt x="416" y="317"/>
                </a:cubicBezTo>
                <a:cubicBezTo>
                  <a:pt x="416" y="372"/>
                  <a:pt x="372" y="417"/>
                  <a:pt x="317" y="417"/>
                </a:cubicBezTo>
                <a:close/>
                <a:moveTo>
                  <a:pt x="99" y="12"/>
                </a:moveTo>
                <a:cubicBezTo>
                  <a:pt x="51" y="12"/>
                  <a:pt x="11" y="51"/>
                  <a:pt x="11" y="100"/>
                </a:cubicBezTo>
                <a:cubicBezTo>
                  <a:pt x="11" y="317"/>
                  <a:pt x="11" y="317"/>
                  <a:pt x="11" y="317"/>
                </a:cubicBezTo>
                <a:cubicBezTo>
                  <a:pt x="11" y="366"/>
                  <a:pt x="51" y="406"/>
                  <a:pt x="99" y="406"/>
                </a:cubicBezTo>
                <a:cubicBezTo>
                  <a:pt x="317" y="406"/>
                  <a:pt x="317" y="406"/>
                  <a:pt x="317" y="406"/>
                </a:cubicBezTo>
                <a:cubicBezTo>
                  <a:pt x="366" y="406"/>
                  <a:pt x="405" y="366"/>
                  <a:pt x="405" y="317"/>
                </a:cubicBezTo>
                <a:cubicBezTo>
                  <a:pt x="405" y="100"/>
                  <a:pt x="405" y="100"/>
                  <a:pt x="405" y="100"/>
                </a:cubicBezTo>
                <a:cubicBezTo>
                  <a:pt x="405" y="51"/>
                  <a:pt x="366" y="12"/>
                  <a:pt x="317" y="12"/>
                </a:cubicBezTo>
                <a:lnTo>
                  <a:pt x="99" y="1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DABD0A01-737D-4559-AAD9-B0995CD177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61827" y="478655"/>
            <a:ext cx="4002147" cy="3629654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Freeform 20">
            <a:extLst>
              <a:ext uri="{FF2B5EF4-FFF2-40B4-BE49-F238E27FC236}">
                <a16:creationId xmlns:a16="http://schemas.microsoft.com/office/drawing/2014/main" id="{ABD584DA-DFF9-4F71-9EC9-192CC4F9F200}"/>
              </a:ext>
            </a:extLst>
          </p:cNvPr>
          <p:cNvSpPr>
            <a:spLocks noEditPoints="1"/>
          </p:cNvSpPr>
          <p:nvPr/>
        </p:nvSpPr>
        <p:spPr bwMode="auto">
          <a:xfrm>
            <a:off x="5525873" y="356393"/>
            <a:ext cx="4274055" cy="3851251"/>
          </a:xfrm>
          <a:custGeom>
            <a:avLst/>
            <a:gdLst>
              <a:gd name="T0" fmla="*/ 94 w 188"/>
              <a:gd name="T1" fmla="*/ 188 h 188"/>
              <a:gd name="T2" fmla="*/ 0 w 188"/>
              <a:gd name="T3" fmla="*/ 94 h 188"/>
              <a:gd name="T4" fmla="*/ 94 w 188"/>
              <a:gd name="T5" fmla="*/ 0 h 188"/>
              <a:gd name="T6" fmla="*/ 188 w 188"/>
              <a:gd name="T7" fmla="*/ 94 h 188"/>
              <a:gd name="T8" fmla="*/ 94 w 188"/>
              <a:gd name="T9" fmla="*/ 188 h 188"/>
              <a:gd name="T10" fmla="*/ 94 w 188"/>
              <a:gd name="T11" fmla="*/ 11 h 188"/>
              <a:gd name="T12" fmla="*/ 11 w 188"/>
              <a:gd name="T13" fmla="*/ 94 h 188"/>
              <a:gd name="T14" fmla="*/ 94 w 188"/>
              <a:gd name="T15" fmla="*/ 177 h 188"/>
              <a:gd name="T16" fmla="*/ 177 w 188"/>
              <a:gd name="T17" fmla="*/ 94 h 188"/>
              <a:gd name="T18" fmla="*/ 94 w 188"/>
              <a:gd name="T19" fmla="*/ 11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88" h="188">
                <a:moveTo>
                  <a:pt x="94" y="188"/>
                </a:moveTo>
                <a:cubicBezTo>
                  <a:pt x="42" y="188"/>
                  <a:pt x="0" y="146"/>
                  <a:pt x="0" y="94"/>
                </a:cubicBezTo>
                <a:cubicBezTo>
                  <a:pt x="0" y="42"/>
                  <a:pt x="42" y="0"/>
                  <a:pt x="94" y="0"/>
                </a:cubicBezTo>
                <a:cubicBezTo>
                  <a:pt x="146" y="0"/>
                  <a:pt x="188" y="42"/>
                  <a:pt x="188" y="94"/>
                </a:cubicBezTo>
                <a:cubicBezTo>
                  <a:pt x="188" y="146"/>
                  <a:pt x="146" y="188"/>
                  <a:pt x="94" y="188"/>
                </a:cubicBezTo>
                <a:close/>
                <a:moveTo>
                  <a:pt x="94" y="11"/>
                </a:moveTo>
                <a:cubicBezTo>
                  <a:pt x="49" y="11"/>
                  <a:pt x="11" y="49"/>
                  <a:pt x="11" y="94"/>
                </a:cubicBezTo>
                <a:cubicBezTo>
                  <a:pt x="11" y="140"/>
                  <a:pt x="49" y="177"/>
                  <a:pt x="94" y="177"/>
                </a:cubicBezTo>
                <a:cubicBezTo>
                  <a:pt x="140" y="177"/>
                  <a:pt x="177" y="140"/>
                  <a:pt x="177" y="94"/>
                </a:cubicBezTo>
                <a:cubicBezTo>
                  <a:pt x="177" y="49"/>
                  <a:pt x="140" y="11"/>
                  <a:pt x="94" y="1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Freeform 21">
            <a:extLst>
              <a:ext uri="{FF2B5EF4-FFF2-40B4-BE49-F238E27FC236}">
                <a16:creationId xmlns:a16="http://schemas.microsoft.com/office/drawing/2014/main" id="{994A23D2-D7DD-4496-908C-B3D2E6E1CA57}"/>
              </a:ext>
            </a:extLst>
          </p:cNvPr>
          <p:cNvSpPr>
            <a:spLocks/>
          </p:cNvSpPr>
          <p:nvPr/>
        </p:nvSpPr>
        <p:spPr bwMode="auto">
          <a:xfrm>
            <a:off x="6367086" y="1502599"/>
            <a:ext cx="1232085" cy="1619971"/>
          </a:xfrm>
          <a:custGeom>
            <a:avLst/>
            <a:gdLst>
              <a:gd name="T0" fmla="*/ 25 w 54"/>
              <a:gd name="T1" fmla="*/ 51 h 79"/>
              <a:gd name="T2" fmla="*/ 17 w 54"/>
              <a:gd name="T3" fmla="*/ 75 h 79"/>
              <a:gd name="T4" fmla="*/ 20 w 54"/>
              <a:gd name="T5" fmla="*/ 78 h 79"/>
              <a:gd name="T6" fmla="*/ 53 w 54"/>
              <a:gd name="T7" fmla="*/ 31 h 79"/>
              <a:gd name="T8" fmla="*/ 32 w 54"/>
              <a:gd name="T9" fmla="*/ 2 h 79"/>
              <a:gd name="T10" fmla="*/ 3 w 54"/>
              <a:gd name="T11" fmla="*/ 22 h 79"/>
              <a:gd name="T12" fmla="*/ 25 w 54"/>
              <a:gd name="T13" fmla="*/ 51 h 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4" h="79">
                <a:moveTo>
                  <a:pt x="25" y="51"/>
                </a:moveTo>
                <a:cubicBezTo>
                  <a:pt x="23" y="62"/>
                  <a:pt x="20" y="70"/>
                  <a:pt x="17" y="75"/>
                </a:cubicBezTo>
                <a:cubicBezTo>
                  <a:pt x="16" y="77"/>
                  <a:pt x="18" y="79"/>
                  <a:pt x="20" y="78"/>
                </a:cubicBezTo>
                <a:cubicBezTo>
                  <a:pt x="42" y="65"/>
                  <a:pt x="52" y="46"/>
                  <a:pt x="53" y="31"/>
                </a:cubicBezTo>
                <a:cubicBezTo>
                  <a:pt x="54" y="18"/>
                  <a:pt x="45" y="5"/>
                  <a:pt x="32" y="2"/>
                </a:cubicBezTo>
                <a:cubicBezTo>
                  <a:pt x="18" y="0"/>
                  <a:pt x="5" y="9"/>
                  <a:pt x="3" y="22"/>
                </a:cubicBezTo>
                <a:cubicBezTo>
                  <a:pt x="0" y="36"/>
                  <a:pt x="10" y="50"/>
                  <a:pt x="25" y="5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Freeform 22">
            <a:extLst>
              <a:ext uri="{FF2B5EF4-FFF2-40B4-BE49-F238E27FC236}">
                <a16:creationId xmlns:a16="http://schemas.microsoft.com/office/drawing/2014/main" id="{9F3925DC-8004-412B-B39A-0AB8E85B1DFB}"/>
              </a:ext>
            </a:extLst>
          </p:cNvPr>
          <p:cNvSpPr>
            <a:spLocks/>
          </p:cNvSpPr>
          <p:nvPr/>
        </p:nvSpPr>
        <p:spPr bwMode="auto">
          <a:xfrm>
            <a:off x="7752119" y="1502599"/>
            <a:ext cx="1232085" cy="1619971"/>
          </a:xfrm>
          <a:custGeom>
            <a:avLst/>
            <a:gdLst>
              <a:gd name="T0" fmla="*/ 24 w 54"/>
              <a:gd name="T1" fmla="*/ 51 h 79"/>
              <a:gd name="T2" fmla="*/ 17 w 54"/>
              <a:gd name="T3" fmla="*/ 75 h 79"/>
              <a:gd name="T4" fmla="*/ 19 w 54"/>
              <a:gd name="T5" fmla="*/ 78 h 79"/>
              <a:gd name="T6" fmla="*/ 53 w 54"/>
              <a:gd name="T7" fmla="*/ 31 h 79"/>
              <a:gd name="T8" fmla="*/ 31 w 54"/>
              <a:gd name="T9" fmla="*/ 2 h 79"/>
              <a:gd name="T10" fmla="*/ 2 w 54"/>
              <a:gd name="T11" fmla="*/ 22 h 79"/>
              <a:gd name="T12" fmla="*/ 24 w 54"/>
              <a:gd name="T13" fmla="*/ 51 h 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4" h="79">
                <a:moveTo>
                  <a:pt x="24" y="51"/>
                </a:moveTo>
                <a:cubicBezTo>
                  <a:pt x="22" y="62"/>
                  <a:pt x="19" y="70"/>
                  <a:pt x="17" y="75"/>
                </a:cubicBezTo>
                <a:cubicBezTo>
                  <a:pt x="15" y="77"/>
                  <a:pt x="18" y="79"/>
                  <a:pt x="19" y="78"/>
                </a:cubicBezTo>
                <a:cubicBezTo>
                  <a:pt x="42" y="65"/>
                  <a:pt x="51" y="46"/>
                  <a:pt x="53" y="31"/>
                </a:cubicBezTo>
                <a:cubicBezTo>
                  <a:pt x="54" y="18"/>
                  <a:pt x="45" y="5"/>
                  <a:pt x="31" y="2"/>
                </a:cubicBezTo>
                <a:cubicBezTo>
                  <a:pt x="18" y="0"/>
                  <a:pt x="5" y="9"/>
                  <a:pt x="2" y="22"/>
                </a:cubicBezTo>
                <a:cubicBezTo>
                  <a:pt x="0" y="36"/>
                  <a:pt x="10" y="50"/>
                  <a:pt x="24" y="5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0357C276-605B-4D02-B494-E391B38FD4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1525" y="4040982"/>
            <a:ext cx="8743950" cy="3629654"/>
          </a:xfrm>
        </p:spPr>
        <p:txBody>
          <a:bodyPr>
            <a:normAutofit fontScale="90000"/>
          </a:bodyPr>
          <a:lstStyle/>
          <a:p>
            <a:r>
              <a:rPr lang="en-GB" dirty="0" err="1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Jadilah</a:t>
            </a: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yang </a:t>
            </a:r>
            <a:br>
              <a:rPr lang="en-GB" dirty="0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GB" sz="8800" b="1" dirty="0" err="1">
                <a:solidFill>
                  <a:schemeClr val="bg1"/>
                </a:solidFill>
                <a:latin typeface="LEMON MILK Bold" panose="00000800000000000000" pitchFamily="50" charset="0"/>
                <a:cs typeface="Consolas" panose="020B0609020204030204" pitchFamily="49" charset="0"/>
              </a:rPr>
              <a:t>Tahan</a:t>
            </a:r>
            <a:r>
              <a:rPr lang="en-GB" sz="8800" b="1" dirty="0">
                <a:solidFill>
                  <a:schemeClr val="bg1"/>
                </a:solidFill>
                <a:latin typeface="LEMON MILK Bold" panose="00000800000000000000" pitchFamily="50" charset="0"/>
                <a:cs typeface="Consolas" panose="020B0609020204030204" pitchFamily="49" charset="0"/>
              </a:rPr>
              <a:t> Uji</a:t>
            </a:r>
            <a:r>
              <a:rPr lang="en-GB" sz="8800" dirty="0">
                <a:solidFill>
                  <a:schemeClr val="bg1"/>
                </a:solidFill>
                <a:latin typeface="LEMON MILK Bold" panose="00000800000000000000" pitchFamily="50" charset="0"/>
                <a:cs typeface="Consolas" panose="020B0609020204030204" pitchFamily="49" charset="0"/>
              </a:rPr>
              <a:t>, </a:t>
            </a:r>
            <a:br>
              <a:rPr lang="en-GB" dirty="0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GB" dirty="0" err="1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Bukan</a:t>
            </a: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yang </a:t>
            </a:r>
            <a:r>
              <a:rPr lang="en-GB" dirty="0" err="1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Mudah</a:t>
            </a: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GB" dirty="0" err="1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Jatuh</a:t>
            </a:r>
            <a:endParaRPr lang="en-GB" b="1" dirty="0">
              <a:solidFill>
                <a:schemeClr val="bg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76702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11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Consolas</vt:lpstr>
      <vt:lpstr>LEMON MILK Bold</vt:lpstr>
      <vt:lpstr>Office Theme</vt:lpstr>
      <vt:lpstr>Jadilah yang  Tahan Uji,  Bukan yang Mudah Jatuh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Jadilah yang Tahan Uji, Bukan yang Mudah Jatuh</dc:title>
  <dc:creator>Muhamad Rizki Sunarya</dc:creator>
  <cp:keywords>Funij.com</cp:keywords>
  <cp:lastModifiedBy>Muhamad Rizki Sunarya</cp:lastModifiedBy>
  <cp:revision>5</cp:revision>
  <dcterms:created xsi:type="dcterms:W3CDTF">2025-03-14T02:27:26Z</dcterms:created>
  <dcterms:modified xsi:type="dcterms:W3CDTF">2025-03-14T02:32:56Z</dcterms:modified>
</cp:coreProperties>
</file>