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75" r:id="rId2"/>
    <p:sldId id="276" r:id="rId3"/>
    <p:sldId id="274" r:id="rId4"/>
  </p:sldIdLst>
  <p:sldSz cx="11430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0" userDrawn="1">
          <p15:clr>
            <a:srgbClr val="A4A3A4"/>
          </p15:clr>
        </p15:guide>
        <p15:guide id="2" pos="2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1FF2ED"/>
    <a:srgbClr val="FD194A"/>
    <a:srgbClr val="0018A7"/>
    <a:srgbClr val="FF5CF0"/>
    <a:srgbClr val="005595"/>
    <a:srgbClr val="009F63"/>
    <a:srgbClr val="1D527F"/>
    <a:srgbClr val="CE181F"/>
    <a:srgbClr val="A296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81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570" y="84"/>
      </p:cViewPr>
      <p:guideLst>
        <p:guide orient="horz" pos="2280"/>
        <p:guide pos="2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7C6EE-0584-4D7F-AE3F-5333BDEF44E0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BF3F1-A8EC-4861-8C01-A70B9A31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48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ij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611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BB4DC2E-3691-44AA-9378-CC2F21EE29EA}"/>
              </a:ext>
            </a:extLst>
          </p:cNvPr>
          <p:cNvGrpSpPr/>
          <p:nvPr userDrawn="1"/>
        </p:nvGrpSpPr>
        <p:grpSpPr>
          <a:xfrm>
            <a:off x="77718" y="6549953"/>
            <a:ext cx="1169575" cy="245859"/>
            <a:chOff x="77718" y="6549953"/>
            <a:chExt cx="1169575" cy="245859"/>
          </a:xfrm>
          <a:solidFill>
            <a:srgbClr val="0018A7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AF2E49A-A8B8-4CFB-8913-DD70CF42BF0C}"/>
                </a:ext>
              </a:extLst>
            </p:cNvPr>
            <p:cNvSpPr/>
            <p:nvPr userDrawn="1"/>
          </p:nvSpPr>
          <p:spPr>
            <a:xfrm>
              <a:off x="5279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7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7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3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3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3FFBF06-0F18-4AF3-9BF8-D24FC425B388}"/>
                </a:ext>
              </a:extLst>
            </p:cNvPr>
            <p:cNvSpPr/>
            <p:nvPr userDrawn="1"/>
          </p:nvSpPr>
          <p:spPr>
            <a:xfrm>
              <a:off x="6041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6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6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4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4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BFB112D-08B3-41AE-B77F-FB5AE9131F79}"/>
                </a:ext>
              </a:extLst>
            </p:cNvPr>
            <p:cNvSpPr/>
            <p:nvPr userDrawn="1"/>
          </p:nvSpPr>
          <p:spPr>
            <a:xfrm>
              <a:off x="77718" y="6552010"/>
              <a:ext cx="121386" cy="184137"/>
            </a:xfrm>
            <a:custGeom>
              <a:avLst/>
              <a:gdLst/>
              <a:ahLst/>
              <a:cxnLst/>
              <a:rect l="l" t="t" r="r" b="b"/>
              <a:pathLst>
                <a:path w="121386" h="184137">
                  <a:moveTo>
                    <a:pt x="0" y="0"/>
                  </a:moveTo>
                  <a:lnTo>
                    <a:pt x="121386" y="0"/>
                  </a:lnTo>
                  <a:lnTo>
                    <a:pt x="121386" y="38062"/>
                  </a:lnTo>
                  <a:lnTo>
                    <a:pt x="40119" y="38062"/>
                  </a:lnTo>
                  <a:lnTo>
                    <a:pt x="40119" y="75095"/>
                  </a:lnTo>
                  <a:lnTo>
                    <a:pt x="113157" y="75095"/>
                  </a:lnTo>
                  <a:lnTo>
                    <a:pt x="113157" y="113157"/>
                  </a:lnTo>
                  <a:lnTo>
                    <a:pt x="40119" y="113157"/>
                  </a:lnTo>
                  <a:lnTo>
                    <a:pt x="40119" y="184137"/>
                  </a:lnTo>
                  <a:lnTo>
                    <a:pt x="0" y="1841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45FC52B-905B-4ED9-AFA6-E349DD5845BB}"/>
                </a:ext>
              </a:extLst>
            </p:cNvPr>
            <p:cNvSpPr/>
            <p:nvPr userDrawn="1"/>
          </p:nvSpPr>
          <p:spPr>
            <a:xfrm>
              <a:off x="378403" y="6606017"/>
              <a:ext cx="123958" cy="130130"/>
            </a:xfrm>
            <a:custGeom>
              <a:avLst/>
              <a:gdLst/>
              <a:ahLst/>
              <a:cxnLst/>
              <a:rect l="l" t="t" r="r" b="b"/>
              <a:pathLst>
                <a:path w="123958" h="130130">
                  <a:moveTo>
                    <a:pt x="77152" y="0"/>
                  </a:moveTo>
                  <a:cubicBezTo>
                    <a:pt x="92926" y="0"/>
                    <a:pt x="104670" y="5057"/>
                    <a:pt x="112385" y="15173"/>
                  </a:cubicBezTo>
                  <a:cubicBezTo>
                    <a:pt x="120101" y="25289"/>
                    <a:pt x="123958" y="38576"/>
                    <a:pt x="123958" y="55035"/>
                  </a:cubicBezTo>
                  <a:lnTo>
                    <a:pt x="123958" y="130130"/>
                  </a:lnTo>
                  <a:lnTo>
                    <a:pt x="85382" y="130130"/>
                  </a:lnTo>
                  <a:lnTo>
                    <a:pt x="85382" y="59407"/>
                  </a:lnTo>
                  <a:cubicBezTo>
                    <a:pt x="85382" y="52549"/>
                    <a:pt x="83753" y="46934"/>
                    <a:pt x="80496" y="42562"/>
                  </a:cubicBezTo>
                  <a:cubicBezTo>
                    <a:pt x="77238" y="38190"/>
                    <a:pt x="72180" y="36004"/>
                    <a:pt x="65322" y="36004"/>
                  </a:cubicBezTo>
                  <a:cubicBezTo>
                    <a:pt x="56578" y="36004"/>
                    <a:pt x="49935" y="39347"/>
                    <a:pt x="45391" y="46034"/>
                  </a:cubicBezTo>
                  <a:cubicBezTo>
                    <a:pt x="40848" y="52721"/>
                    <a:pt x="38576" y="61465"/>
                    <a:pt x="38576" y="72266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7149" y="6686"/>
                    <a:pt x="60007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DCA5852-E1A8-447A-A0A8-14319A24C575}"/>
                </a:ext>
              </a:extLst>
            </p:cNvPr>
            <p:cNvSpPr/>
            <p:nvPr userDrawn="1"/>
          </p:nvSpPr>
          <p:spPr>
            <a:xfrm>
              <a:off x="752202" y="6606017"/>
              <a:ext cx="129616" cy="134245"/>
            </a:xfrm>
            <a:custGeom>
              <a:avLst/>
              <a:gdLst/>
              <a:ahLst/>
              <a:cxnLst/>
              <a:rect l="l" t="t" r="r" b="b"/>
              <a:pathLst>
                <a:path w="129616" h="134245">
                  <a:moveTo>
                    <a:pt x="67894" y="0"/>
                  </a:moveTo>
                  <a:cubicBezTo>
                    <a:pt x="82296" y="0"/>
                    <a:pt x="94683" y="3172"/>
                    <a:pt x="105056" y="9515"/>
                  </a:cubicBezTo>
                  <a:cubicBezTo>
                    <a:pt x="115429" y="15859"/>
                    <a:pt x="123101" y="24603"/>
                    <a:pt x="128073" y="35747"/>
                  </a:cubicBezTo>
                  <a:lnTo>
                    <a:pt x="92583" y="50663"/>
                  </a:lnTo>
                  <a:cubicBezTo>
                    <a:pt x="89840" y="45691"/>
                    <a:pt x="86539" y="42005"/>
                    <a:pt x="82682" y="39605"/>
                  </a:cubicBezTo>
                  <a:cubicBezTo>
                    <a:pt x="78824" y="37204"/>
                    <a:pt x="73895" y="36004"/>
                    <a:pt x="67894" y="36004"/>
                  </a:cubicBezTo>
                  <a:cubicBezTo>
                    <a:pt x="59493" y="36004"/>
                    <a:pt x="52506" y="38790"/>
                    <a:pt x="46934" y="44362"/>
                  </a:cubicBezTo>
                  <a:cubicBezTo>
                    <a:pt x="41362" y="49935"/>
                    <a:pt x="38576" y="57521"/>
                    <a:pt x="38576" y="67122"/>
                  </a:cubicBezTo>
                  <a:cubicBezTo>
                    <a:pt x="38576" y="76724"/>
                    <a:pt x="41362" y="84310"/>
                    <a:pt x="46934" y="89882"/>
                  </a:cubicBezTo>
                  <a:cubicBezTo>
                    <a:pt x="52506" y="95454"/>
                    <a:pt x="59493" y="98241"/>
                    <a:pt x="67894" y="98241"/>
                  </a:cubicBezTo>
                  <a:cubicBezTo>
                    <a:pt x="73895" y="98241"/>
                    <a:pt x="79038" y="96912"/>
                    <a:pt x="83325" y="94254"/>
                  </a:cubicBezTo>
                  <a:cubicBezTo>
                    <a:pt x="87611" y="91597"/>
                    <a:pt x="91211" y="87696"/>
                    <a:pt x="94126" y="82553"/>
                  </a:cubicBezTo>
                  <a:lnTo>
                    <a:pt x="129616" y="97983"/>
                  </a:lnTo>
                  <a:cubicBezTo>
                    <a:pt x="123444" y="109299"/>
                    <a:pt x="115257" y="118172"/>
                    <a:pt x="105056" y="124601"/>
                  </a:cubicBezTo>
                  <a:cubicBezTo>
                    <a:pt x="94855" y="131030"/>
                    <a:pt x="82467" y="134245"/>
                    <a:pt x="67894" y="134245"/>
                  </a:cubicBezTo>
                  <a:cubicBezTo>
                    <a:pt x="58121" y="134245"/>
                    <a:pt x="49077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7" y="1671"/>
                    <a:pt x="58121" y="0"/>
                    <a:pt x="678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3D4BACE-66E1-48BF-8DA0-898B3D88D24B}"/>
                </a:ext>
              </a:extLst>
            </p:cNvPr>
            <p:cNvSpPr/>
            <p:nvPr userDrawn="1"/>
          </p:nvSpPr>
          <p:spPr>
            <a:xfrm>
              <a:off x="895077" y="6606017"/>
              <a:ext cx="135788" cy="134245"/>
            </a:xfrm>
            <a:custGeom>
              <a:avLst/>
              <a:gdLst/>
              <a:ahLst/>
              <a:cxnLst/>
              <a:rect l="l" t="t" r="r" b="b"/>
              <a:pathLst>
                <a:path w="135788" h="134245">
                  <a:moveTo>
                    <a:pt x="67894" y="0"/>
                  </a:moveTo>
                  <a:cubicBezTo>
                    <a:pt x="77667" y="0"/>
                    <a:pt x="86711" y="1671"/>
                    <a:pt x="95026" y="5015"/>
                  </a:cubicBezTo>
                  <a:cubicBezTo>
                    <a:pt x="103341" y="8358"/>
                    <a:pt x="110542" y="12987"/>
                    <a:pt x="116629" y="18902"/>
                  </a:cubicBezTo>
                  <a:cubicBezTo>
                    <a:pt x="122715" y="24817"/>
                    <a:pt x="127430" y="31889"/>
                    <a:pt x="130773" y="40119"/>
                  </a:cubicBezTo>
                  <a:cubicBezTo>
                    <a:pt x="134117" y="48349"/>
                    <a:pt x="135788" y="57350"/>
                    <a:pt x="135788" y="67122"/>
                  </a:cubicBezTo>
                  <a:cubicBezTo>
                    <a:pt x="135788" y="76895"/>
                    <a:pt x="134117" y="85896"/>
                    <a:pt x="130773" y="94126"/>
                  </a:cubicBezTo>
                  <a:cubicBezTo>
                    <a:pt x="127430" y="102355"/>
                    <a:pt x="122715" y="109428"/>
                    <a:pt x="116629" y="115343"/>
                  </a:cubicBezTo>
                  <a:cubicBezTo>
                    <a:pt x="110542" y="121258"/>
                    <a:pt x="103341" y="125887"/>
                    <a:pt x="95026" y="129230"/>
                  </a:cubicBezTo>
                  <a:cubicBezTo>
                    <a:pt x="86711" y="132573"/>
                    <a:pt x="77667" y="134245"/>
                    <a:pt x="67894" y="134245"/>
                  </a:cubicBezTo>
                  <a:cubicBezTo>
                    <a:pt x="58122" y="134245"/>
                    <a:pt x="49078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8" y="1671"/>
                    <a:pt x="58122" y="0"/>
                    <a:pt x="67894" y="0"/>
                  </a:cubicBezTo>
                  <a:close/>
                  <a:moveTo>
                    <a:pt x="67894" y="36004"/>
                  </a:moveTo>
                  <a:cubicBezTo>
                    <a:pt x="63951" y="36004"/>
                    <a:pt x="60222" y="36733"/>
                    <a:pt x="56707" y="38190"/>
                  </a:cubicBezTo>
                  <a:cubicBezTo>
                    <a:pt x="53192" y="39648"/>
                    <a:pt x="50063" y="41748"/>
                    <a:pt x="47320" y="44491"/>
                  </a:cubicBezTo>
                  <a:cubicBezTo>
                    <a:pt x="44577" y="47234"/>
                    <a:pt x="42434" y="50492"/>
                    <a:pt x="40891" y="54264"/>
                  </a:cubicBezTo>
                  <a:cubicBezTo>
                    <a:pt x="39348" y="58036"/>
                    <a:pt x="38576" y="62322"/>
                    <a:pt x="38576" y="67122"/>
                  </a:cubicBezTo>
                  <a:cubicBezTo>
                    <a:pt x="38576" y="71923"/>
                    <a:pt x="39348" y="76252"/>
                    <a:pt x="40891" y="80110"/>
                  </a:cubicBezTo>
                  <a:cubicBezTo>
                    <a:pt x="42434" y="83967"/>
                    <a:pt x="44577" y="87225"/>
                    <a:pt x="47320" y="89882"/>
                  </a:cubicBezTo>
                  <a:cubicBezTo>
                    <a:pt x="50063" y="92540"/>
                    <a:pt x="53192" y="94597"/>
                    <a:pt x="56707" y="96055"/>
                  </a:cubicBezTo>
                  <a:cubicBezTo>
                    <a:pt x="60222" y="97512"/>
                    <a:pt x="63951" y="98241"/>
                    <a:pt x="67894" y="98241"/>
                  </a:cubicBezTo>
                  <a:cubicBezTo>
                    <a:pt x="71838" y="98241"/>
                    <a:pt x="75567" y="97512"/>
                    <a:pt x="79081" y="96055"/>
                  </a:cubicBezTo>
                  <a:cubicBezTo>
                    <a:pt x="82596" y="94597"/>
                    <a:pt x="85725" y="92540"/>
                    <a:pt x="88468" y="89882"/>
                  </a:cubicBezTo>
                  <a:cubicBezTo>
                    <a:pt x="91211" y="87225"/>
                    <a:pt x="93354" y="83967"/>
                    <a:pt x="94898" y="80110"/>
                  </a:cubicBezTo>
                  <a:cubicBezTo>
                    <a:pt x="96441" y="76252"/>
                    <a:pt x="97212" y="71923"/>
                    <a:pt x="97212" y="67122"/>
                  </a:cubicBezTo>
                  <a:cubicBezTo>
                    <a:pt x="97212" y="62322"/>
                    <a:pt x="96441" y="58036"/>
                    <a:pt x="94898" y="54264"/>
                  </a:cubicBezTo>
                  <a:cubicBezTo>
                    <a:pt x="93354" y="50492"/>
                    <a:pt x="91211" y="47234"/>
                    <a:pt x="88468" y="44491"/>
                  </a:cubicBezTo>
                  <a:cubicBezTo>
                    <a:pt x="85725" y="41748"/>
                    <a:pt x="82596" y="39648"/>
                    <a:pt x="79081" y="38190"/>
                  </a:cubicBezTo>
                  <a:cubicBezTo>
                    <a:pt x="75567" y="36733"/>
                    <a:pt x="71838" y="36004"/>
                    <a:pt x="67894" y="360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B26E308-FD2A-431C-8E77-F56D458FBAAD}"/>
                </a:ext>
              </a:extLst>
            </p:cNvPr>
            <p:cNvSpPr/>
            <p:nvPr userDrawn="1"/>
          </p:nvSpPr>
          <p:spPr>
            <a:xfrm>
              <a:off x="1045154" y="6606017"/>
              <a:ext cx="202139" cy="130130"/>
            </a:xfrm>
            <a:custGeom>
              <a:avLst/>
              <a:gdLst/>
              <a:ahLst/>
              <a:cxnLst/>
              <a:rect l="l" t="t" r="r" b="b"/>
              <a:pathLst>
                <a:path w="202139" h="130130">
                  <a:moveTo>
                    <a:pt x="77152" y="0"/>
                  </a:moveTo>
                  <a:cubicBezTo>
                    <a:pt x="86754" y="0"/>
                    <a:pt x="94726" y="2271"/>
                    <a:pt x="101070" y="6815"/>
                  </a:cubicBezTo>
                  <a:cubicBezTo>
                    <a:pt x="107413" y="11358"/>
                    <a:pt x="111871" y="16630"/>
                    <a:pt x="114443" y="22631"/>
                  </a:cubicBezTo>
                  <a:cubicBezTo>
                    <a:pt x="118215" y="16630"/>
                    <a:pt x="123615" y="11358"/>
                    <a:pt x="130645" y="6815"/>
                  </a:cubicBezTo>
                  <a:cubicBezTo>
                    <a:pt x="137674" y="2271"/>
                    <a:pt x="146504" y="0"/>
                    <a:pt x="157134" y="0"/>
                  </a:cubicBezTo>
                  <a:cubicBezTo>
                    <a:pt x="164678" y="0"/>
                    <a:pt x="171278" y="1243"/>
                    <a:pt x="176936" y="3729"/>
                  </a:cubicBezTo>
                  <a:cubicBezTo>
                    <a:pt x="182594" y="6215"/>
                    <a:pt x="187266" y="9687"/>
                    <a:pt x="190952" y="14144"/>
                  </a:cubicBezTo>
                  <a:cubicBezTo>
                    <a:pt x="194638" y="18602"/>
                    <a:pt x="197425" y="23917"/>
                    <a:pt x="199311" y="30089"/>
                  </a:cubicBezTo>
                  <a:cubicBezTo>
                    <a:pt x="201197" y="36261"/>
                    <a:pt x="202139" y="43034"/>
                    <a:pt x="202139" y="50406"/>
                  </a:cubicBezTo>
                  <a:lnTo>
                    <a:pt x="202139" y="130130"/>
                  </a:lnTo>
                  <a:lnTo>
                    <a:pt x="163563" y="130130"/>
                  </a:lnTo>
                  <a:lnTo>
                    <a:pt x="163563" y="57864"/>
                  </a:lnTo>
                  <a:cubicBezTo>
                    <a:pt x="163563" y="51349"/>
                    <a:pt x="162063" y="46077"/>
                    <a:pt x="159063" y="42048"/>
                  </a:cubicBezTo>
                  <a:cubicBezTo>
                    <a:pt x="156062" y="38019"/>
                    <a:pt x="151647" y="36004"/>
                    <a:pt x="145818" y="36004"/>
                  </a:cubicBezTo>
                  <a:cubicBezTo>
                    <a:pt x="137417" y="36004"/>
                    <a:pt x="131073" y="39390"/>
                    <a:pt x="126787" y="46163"/>
                  </a:cubicBezTo>
                  <a:cubicBezTo>
                    <a:pt x="122501" y="52935"/>
                    <a:pt x="120358" y="61979"/>
                    <a:pt x="120358" y="73295"/>
                  </a:cubicBezTo>
                  <a:lnTo>
                    <a:pt x="120358" y="130130"/>
                  </a:lnTo>
                  <a:lnTo>
                    <a:pt x="81782" y="130130"/>
                  </a:lnTo>
                  <a:lnTo>
                    <a:pt x="81782" y="57864"/>
                  </a:lnTo>
                  <a:cubicBezTo>
                    <a:pt x="81782" y="51349"/>
                    <a:pt x="80196" y="46077"/>
                    <a:pt x="77024" y="42048"/>
                  </a:cubicBezTo>
                  <a:cubicBezTo>
                    <a:pt x="73852" y="38019"/>
                    <a:pt x="68923" y="36004"/>
                    <a:pt x="62236" y="36004"/>
                  </a:cubicBezTo>
                  <a:cubicBezTo>
                    <a:pt x="54350" y="36004"/>
                    <a:pt x="48434" y="39390"/>
                    <a:pt x="44491" y="46163"/>
                  </a:cubicBezTo>
                  <a:cubicBezTo>
                    <a:pt x="40548" y="52935"/>
                    <a:pt x="38576" y="61979"/>
                    <a:pt x="38576" y="73295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2691" y="13716"/>
                    <a:pt x="47963" y="8787"/>
                    <a:pt x="54392" y="5272"/>
                  </a:cubicBezTo>
                  <a:cubicBezTo>
                    <a:pt x="60822" y="1757"/>
                    <a:pt x="68408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55EBB7A-4D27-482A-BA9D-779BEF85A96B}"/>
                </a:ext>
              </a:extLst>
            </p:cNvPr>
            <p:cNvSpPr/>
            <p:nvPr userDrawn="1"/>
          </p:nvSpPr>
          <p:spPr>
            <a:xfrm>
              <a:off x="224975" y="6610131"/>
              <a:ext cx="123959" cy="130131"/>
            </a:xfrm>
            <a:custGeom>
              <a:avLst/>
              <a:gdLst/>
              <a:ahLst/>
              <a:cxnLst/>
              <a:rect l="l" t="t" r="r" b="b"/>
              <a:pathLst>
                <a:path w="123959" h="130131">
                  <a:moveTo>
                    <a:pt x="0" y="0"/>
                  </a:moveTo>
                  <a:lnTo>
                    <a:pt x="38576" y="0"/>
                  </a:lnTo>
                  <a:lnTo>
                    <a:pt x="38576" y="70724"/>
                  </a:lnTo>
                  <a:cubicBezTo>
                    <a:pt x="38576" y="77582"/>
                    <a:pt x="40205" y="83197"/>
                    <a:pt x="43463" y="87569"/>
                  </a:cubicBezTo>
                  <a:cubicBezTo>
                    <a:pt x="46720" y="91941"/>
                    <a:pt x="51778" y="94127"/>
                    <a:pt x="58636" y="94127"/>
                  </a:cubicBezTo>
                  <a:cubicBezTo>
                    <a:pt x="67380" y="94127"/>
                    <a:pt x="74024" y="90783"/>
                    <a:pt x="78567" y="84097"/>
                  </a:cubicBezTo>
                  <a:cubicBezTo>
                    <a:pt x="83111" y="77410"/>
                    <a:pt x="85382" y="68666"/>
                    <a:pt x="85382" y="57865"/>
                  </a:cubicBezTo>
                  <a:lnTo>
                    <a:pt x="85382" y="0"/>
                  </a:lnTo>
                  <a:lnTo>
                    <a:pt x="123959" y="0"/>
                  </a:lnTo>
                  <a:lnTo>
                    <a:pt x="123959" y="126016"/>
                  </a:lnTo>
                  <a:lnTo>
                    <a:pt x="87954" y="126016"/>
                  </a:lnTo>
                  <a:lnTo>
                    <a:pt x="87954" y="110071"/>
                  </a:lnTo>
                  <a:lnTo>
                    <a:pt x="85382" y="110071"/>
                  </a:lnTo>
                  <a:cubicBezTo>
                    <a:pt x="76810" y="123444"/>
                    <a:pt x="63951" y="130131"/>
                    <a:pt x="46806" y="130131"/>
                  </a:cubicBezTo>
                  <a:cubicBezTo>
                    <a:pt x="31033" y="130131"/>
                    <a:pt x="19288" y="125073"/>
                    <a:pt x="11573" y="114958"/>
                  </a:cubicBezTo>
                  <a:cubicBezTo>
                    <a:pt x="3858" y="104842"/>
                    <a:pt x="0" y="91555"/>
                    <a:pt x="0" y="7509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926B7AB-B413-4EAC-B921-3A89420EF967}"/>
                </a:ext>
              </a:extLst>
            </p:cNvPr>
            <p:cNvSpPr/>
            <p:nvPr userDrawn="1"/>
          </p:nvSpPr>
          <p:spPr>
            <a:xfrm>
              <a:off x="532860" y="6610131"/>
              <a:ext cx="38576" cy="126016"/>
            </a:xfrm>
            <a:custGeom>
              <a:avLst/>
              <a:gdLst/>
              <a:ahLst/>
              <a:cxnLst/>
              <a:rect l="l" t="t" r="r" b="b"/>
              <a:pathLst>
                <a:path w="38576" h="126016">
                  <a:moveTo>
                    <a:pt x="0" y="0"/>
                  </a:moveTo>
                  <a:lnTo>
                    <a:pt x="38576" y="0"/>
                  </a:lnTo>
                  <a:lnTo>
                    <a:pt x="38576" y="126016"/>
                  </a:lnTo>
                  <a:lnTo>
                    <a:pt x="0" y="1260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F0B34AB-E4FA-42C8-A47D-2C39379A83B1}"/>
                </a:ext>
              </a:extLst>
            </p:cNvPr>
            <p:cNvSpPr/>
            <p:nvPr userDrawn="1"/>
          </p:nvSpPr>
          <p:spPr>
            <a:xfrm>
              <a:off x="579742" y="6610131"/>
              <a:ext cx="67894" cy="185681"/>
            </a:xfrm>
            <a:custGeom>
              <a:avLst/>
              <a:gdLst/>
              <a:ahLst/>
              <a:cxnLst/>
              <a:rect l="l" t="t" r="r" b="b"/>
              <a:pathLst>
                <a:path w="67894" h="185681">
                  <a:moveTo>
                    <a:pt x="29318" y="0"/>
                  </a:moveTo>
                  <a:lnTo>
                    <a:pt x="67894" y="0"/>
                  </a:lnTo>
                  <a:lnTo>
                    <a:pt x="67894" y="137963"/>
                  </a:lnTo>
                  <a:cubicBezTo>
                    <a:pt x="67894" y="146782"/>
                    <a:pt x="66694" y="154216"/>
                    <a:pt x="64294" y="160267"/>
                  </a:cubicBezTo>
                  <a:cubicBezTo>
                    <a:pt x="61894" y="166317"/>
                    <a:pt x="58679" y="171244"/>
                    <a:pt x="54650" y="175048"/>
                  </a:cubicBezTo>
                  <a:cubicBezTo>
                    <a:pt x="50621" y="178852"/>
                    <a:pt x="46035" y="181575"/>
                    <a:pt x="40891" y="183218"/>
                  </a:cubicBezTo>
                  <a:cubicBezTo>
                    <a:pt x="35748" y="184860"/>
                    <a:pt x="30347" y="185681"/>
                    <a:pt x="24689" y="185681"/>
                  </a:cubicBezTo>
                  <a:cubicBezTo>
                    <a:pt x="19546" y="185681"/>
                    <a:pt x="15002" y="185338"/>
                    <a:pt x="11059" y="184652"/>
                  </a:cubicBezTo>
                  <a:cubicBezTo>
                    <a:pt x="7115" y="183966"/>
                    <a:pt x="3429" y="182938"/>
                    <a:pt x="0" y="181566"/>
                  </a:cubicBezTo>
                  <a:lnTo>
                    <a:pt x="9773" y="147619"/>
                  </a:lnTo>
                  <a:cubicBezTo>
                    <a:pt x="12688" y="149333"/>
                    <a:pt x="15859" y="150191"/>
                    <a:pt x="19288" y="150191"/>
                  </a:cubicBezTo>
                  <a:cubicBezTo>
                    <a:pt x="25975" y="150191"/>
                    <a:pt x="29318" y="145860"/>
                    <a:pt x="29318" y="137199"/>
                  </a:cubicBezTo>
                  <a:lnTo>
                    <a:pt x="2931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AFE63DB-CA28-4DA9-8E4C-AB7AC73BA56E}"/>
                </a:ext>
              </a:extLst>
            </p:cNvPr>
            <p:cNvSpPr/>
            <p:nvPr userDrawn="1"/>
          </p:nvSpPr>
          <p:spPr>
            <a:xfrm>
              <a:off x="681145" y="6688313"/>
              <a:ext cx="49378" cy="47834"/>
            </a:xfrm>
            <a:custGeom>
              <a:avLst/>
              <a:gdLst/>
              <a:ahLst/>
              <a:cxnLst/>
              <a:rect l="l" t="t" r="r" b="b"/>
              <a:pathLst>
                <a:path w="49378" h="47834">
                  <a:moveTo>
                    <a:pt x="24689" y="0"/>
                  </a:moveTo>
                  <a:cubicBezTo>
                    <a:pt x="31547" y="0"/>
                    <a:pt x="37377" y="2325"/>
                    <a:pt x="42177" y="6976"/>
                  </a:cubicBezTo>
                  <a:cubicBezTo>
                    <a:pt x="46978" y="11626"/>
                    <a:pt x="49378" y="17273"/>
                    <a:pt x="49378" y="23917"/>
                  </a:cubicBezTo>
                  <a:cubicBezTo>
                    <a:pt x="49378" y="30561"/>
                    <a:pt x="46978" y="36208"/>
                    <a:pt x="42177" y="40858"/>
                  </a:cubicBezTo>
                  <a:cubicBezTo>
                    <a:pt x="37377" y="45509"/>
                    <a:pt x="31547" y="47834"/>
                    <a:pt x="24689" y="47834"/>
                  </a:cubicBezTo>
                  <a:cubicBezTo>
                    <a:pt x="17831" y="47834"/>
                    <a:pt x="12002" y="45509"/>
                    <a:pt x="7201" y="40858"/>
                  </a:cubicBezTo>
                  <a:cubicBezTo>
                    <a:pt x="2401" y="36208"/>
                    <a:pt x="0" y="30561"/>
                    <a:pt x="0" y="23917"/>
                  </a:cubicBezTo>
                  <a:cubicBezTo>
                    <a:pt x="0" y="17273"/>
                    <a:pt x="2401" y="11626"/>
                    <a:pt x="7201" y="6976"/>
                  </a:cubicBezTo>
                  <a:cubicBezTo>
                    <a:pt x="12002" y="2325"/>
                    <a:pt x="17831" y="0"/>
                    <a:pt x="2468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365126"/>
            <a:ext cx="985837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825625"/>
            <a:ext cx="98583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610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857250" rtl="0" eaLnBrk="1" latinLnBrk="0" hangingPunct="1">
        <a:lnSpc>
          <a:spcPct val="90000"/>
        </a:lnSpc>
        <a:spcBef>
          <a:spcPct val="0"/>
        </a:spcBef>
        <a:buNone/>
        <a:defRPr sz="41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4313" indent="-214313" algn="l" defTabSz="85725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1pPr>
      <a:lvl2pPr marL="6429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0715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5001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9288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3574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7860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2146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6433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ontbolt.com/font/nike-fon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FA5BA4CC-C093-49CB-BED7-ED3620D3DB22}"/>
              </a:ext>
            </a:extLst>
          </p:cNvPr>
          <p:cNvSpPr txBox="1"/>
          <p:nvPr/>
        </p:nvSpPr>
        <p:spPr>
          <a:xfrm>
            <a:off x="4121184" y="2651518"/>
            <a:ext cx="1229729" cy="1227162"/>
          </a:xfrm>
          <a:custGeom>
            <a:avLst/>
            <a:gdLst/>
            <a:ahLst/>
            <a:cxnLst/>
            <a:rect l="l" t="t" r="r" b="b"/>
            <a:pathLst>
              <a:path w="1229729" h="1227162">
                <a:moveTo>
                  <a:pt x="458688" y="0"/>
                </a:moveTo>
                <a:lnTo>
                  <a:pt x="769329" y="0"/>
                </a:lnTo>
                <a:lnTo>
                  <a:pt x="732532" y="558812"/>
                </a:lnTo>
                <a:lnTo>
                  <a:pt x="941338" y="0"/>
                </a:lnTo>
                <a:lnTo>
                  <a:pt x="1229729" y="0"/>
                </a:lnTo>
                <a:lnTo>
                  <a:pt x="771041" y="1227162"/>
                </a:lnTo>
                <a:lnTo>
                  <a:pt x="456976" y="1227162"/>
                </a:lnTo>
                <a:lnTo>
                  <a:pt x="494630" y="676907"/>
                </a:lnTo>
                <a:lnTo>
                  <a:pt x="289247" y="1227162"/>
                </a:lnTo>
                <a:lnTo>
                  <a:pt x="0" y="1227162"/>
                </a:lnTo>
                <a:lnTo>
                  <a:pt x="458688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3800" dirty="0">
              <a:latin typeface="NIKE" panose="02000600000000090000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0BB97DD-4B66-4EE5-9208-07AD6D82522A}"/>
              </a:ext>
            </a:extLst>
          </p:cNvPr>
          <p:cNvSpPr txBox="1"/>
          <p:nvPr/>
        </p:nvSpPr>
        <p:spPr>
          <a:xfrm>
            <a:off x="4997484" y="2651518"/>
            <a:ext cx="747935" cy="1227162"/>
          </a:xfrm>
          <a:custGeom>
            <a:avLst/>
            <a:gdLst/>
            <a:ahLst/>
            <a:cxnLst/>
            <a:rect l="l" t="t" r="r" b="b"/>
            <a:pathLst>
              <a:path w="747935" h="1227162">
                <a:moveTo>
                  <a:pt x="458688" y="0"/>
                </a:moveTo>
                <a:lnTo>
                  <a:pt x="747935" y="0"/>
                </a:lnTo>
                <a:lnTo>
                  <a:pt x="289247" y="1227162"/>
                </a:lnTo>
                <a:lnTo>
                  <a:pt x="0" y="1227162"/>
                </a:lnTo>
                <a:lnTo>
                  <a:pt x="458688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3800" dirty="0">
              <a:latin typeface="NIKE" panose="02000600000000090000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6A18A15-5C30-4D52-B5A1-479B56E48103}"/>
              </a:ext>
            </a:extLst>
          </p:cNvPr>
          <p:cNvSpPr txBox="1"/>
          <p:nvPr/>
        </p:nvSpPr>
        <p:spPr>
          <a:xfrm>
            <a:off x="5388009" y="2651518"/>
            <a:ext cx="1234008" cy="1227162"/>
          </a:xfrm>
          <a:custGeom>
            <a:avLst/>
            <a:gdLst/>
            <a:ahLst/>
            <a:cxnLst/>
            <a:rect l="l" t="t" r="r" b="b"/>
            <a:pathLst>
              <a:path w="1234008" h="1227162">
                <a:moveTo>
                  <a:pt x="458688" y="0"/>
                </a:moveTo>
                <a:lnTo>
                  <a:pt x="747935" y="0"/>
                </a:lnTo>
                <a:lnTo>
                  <a:pt x="607591" y="373968"/>
                </a:lnTo>
                <a:lnTo>
                  <a:pt x="916520" y="0"/>
                </a:lnTo>
                <a:lnTo>
                  <a:pt x="1234008" y="0"/>
                </a:lnTo>
                <a:lnTo>
                  <a:pt x="770185" y="505755"/>
                </a:lnTo>
                <a:lnTo>
                  <a:pt x="795002" y="1227162"/>
                </a:lnTo>
                <a:lnTo>
                  <a:pt x="500620" y="1227162"/>
                </a:lnTo>
                <a:lnTo>
                  <a:pt x="487784" y="695734"/>
                </a:lnTo>
                <a:lnTo>
                  <a:pt x="289247" y="1227162"/>
                </a:lnTo>
                <a:lnTo>
                  <a:pt x="0" y="1227162"/>
                </a:lnTo>
                <a:lnTo>
                  <a:pt x="458688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3800" dirty="0">
              <a:latin typeface="NIKE" panose="02000600000000090000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7D77818-CEC1-4818-A137-958378C9030F}"/>
              </a:ext>
            </a:extLst>
          </p:cNvPr>
          <p:cNvSpPr txBox="1"/>
          <p:nvPr/>
        </p:nvSpPr>
        <p:spPr>
          <a:xfrm>
            <a:off x="6226209" y="2651518"/>
            <a:ext cx="1041462" cy="1227162"/>
          </a:xfrm>
          <a:custGeom>
            <a:avLst/>
            <a:gdLst/>
            <a:ahLst/>
            <a:cxnLst/>
            <a:rect l="l" t="t" r="r" b="b"/>
            <a:pathLst>
              <a:path w="1041462" h="1227162">
                <a:moveTo>
                  <a:pt x="458688" y="0"/>
                </a:moveTo>
                <a:lnTo>
                  <a:pt x="1041462" y="0"/>
                </a:lnTo>
                <a:lnTo>
                  <a:pt x="964443" y="204527"/>
                </a:lnTo>
                <a:lnTo>
                  <a:pt x="670917" y="204527"/>
                </a:lnTo>
                <a:lnTo>
                  <a:pt x="573360" y="466390"/>
                </a:lnTo>
                <a:lnTo>
                  <a:pt x="853194" y="466390"/>
                </a:lnTo>
                <a:lnTo>
                  <a:pt x="768474" y="691455"/>
                </a:lnTo>
                <a:lnTo>
                  <a:pt x="489495" y="691455"/>
                </a:lnTo>
                <a:lnTo>
                  <a:pt x="378246" y="989260"/>
                </a:lnTo>
                <a:lnTo>
                  <a:pt x="713705" y="989260"/>
                </a:lnTo>
                <a:lnTo>
                  <a:pt x="624706" y="1227162"/>
                </a:lnTo>
                <a:lnTo>
                  <a:pt x="0" y="1227162"/>
                </a:lnTo>
                <a:lnTo>
                  <a:pt x="458688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3800" dirty="0">
              <a:latin typeface="NIKE" panose="02000600000000090000" pitchFamily="2" charset="0"/>
            </a:endParaRPr>
          </a:p>
        </p:txBody>
      </p:sp>
      <p:sp>
        <p:nvSpPr>
          <p:cNvPr id="4" name="Freeform 9">
            <a:extLst>
              <a:ext uri="{FF2B5EF4-FFF2-40B4-BE49-F238E27FC236}">
                <a16:creationId xmlns:a16="http://schemas.microsoft.com/office/drawing/2014/main" id="{ECCA59FE-7111-491D-9129-81109105EEF2}"/>
              </a:ext>
            </a:extLst>
          </p:cNvPr>
          <p:cNvSpPr>
            <a:spLocks noEditPoints="1"/>
          </p:cNvSpPr>
          <p:nvPr/>
        </p:nvSpPr>
        <p:spPr bwMode="auto">
          <a:xfrm>
            <a:off x="8570912" y="0"/>
            <a:ext cx="2770188" cy="2463800"/>
          </a:xfrm>
          <a:custGeom>
            <a:avLst/>
            <a:gdLst>
              <a:gd name="T0" fmla="*/ 590 w 947"/>
              <a:gd name="T1" fmla="*/ 542 h 843"/>
              <a:gd name="T2" fmla="*/ 119 w 947"/>
              <a:gd name="T3" fmla="*/ 275 h 843"/>
              <a:gd name="T4" fmla="*/ 141 w 947"/>
              <a:gd name="T5" fmla="*/ 263 h 843"/>
              <a:gd name="T6" fmla="*/ 598 w 947"/>
              <a:gd name="T7" fmla="*/ 514 h 843"/>
              <a:gd name="T8" fmla="*/ 54 w 947"/>
              <a:gd name="T9" fmla="*/ 0 h 843"/>
              <a:gd name="T10" fmla="*/ 925 w 947"/>
              <a:gd name="T11" fmla="*/ 757 h 843"/>
              <a:gd name="T12" fmla="*/ 83 w 947"/>
              <a:gd name="T13" fmla="*/ 0 h 843"/>
              <a:gd name="T14" fmla="*/ 921 w 947"/>
              <a:gd name="T15" fmla="*/ 717 h 843"/>
              <a:gd name="T16" fmla="*/ 83 w 947"/>
              <a:gd name="T17" fmla="*/ 0 h 843"/>
              <a:gd name="T18" fmla="*/ 622 w 947"/>
              <a:gd name="T19" fmla="*/ 449 h 843"/>
              <a:gd name="T20" fmla="*/ 284 w 947"/>
              <a:gd name="T21" fmla="*/ 274 h 843"/>
              <a:gd name="T22" fmla="*/ 630 w 947"/>
              <a:gd name="T23" fmla="*/ 426 h 843"/>
              <a:gd name="T24" fmla="*/ 133 w 947"/>
              <a:gd name="T25" fmla="*/ 0 h 843"/>
              <a:gd name="T26" fmla="*/ 638 w 947"/>
              <a:gd name="T27" fmla="*/ 403 h 843"/>
              <a:gd name="T28" fmla="*/ 864 w 947"/>
              <a:gd name="T29" fmla="*/ 508 h 843"/>
              <a:gd name="T30" fmla="*/ 182 w 947"/>
              <a:gd name="T31" fmla="*/ 0 h 843"/>
              <a:gd name="T32" fmla="*/ 647 w 947"/>
              <a:gd name="T33" fmla="*/ 374 h 843"/>
              <a:gd name="T34" fmla="*/ 362 w 947"/>
              <a:gd name="T35" fmla="*/ 194 h 843"/>
              <a:gd name="T36" fmla="*/ 655 w 947"/>
              <a:gd name="T37" fmla="*/ 351 h 843"/>
              <a:gd name="T38" fmla="*/ 661 w 947"/>
              <a:gd name="T39" fmla="*/ 333 h 843"/>
              <a:gd name="T40" fmla="*/ 663 w 947"/>
              <a:gd name="T41" fmla="*/ 327 h 843"/>
              <a:gd name="T42" fmla="*/ 669 w 947"/>
              <a:gd name="T43" fmla="*/ 309 h 843"/>
              <a:gd name="T44" fmla="*/ 281 w 947"/>
              <a:gd name="T45" fmla="*/ 0 h 843"/>
              <a:gd name="T46" fmla="*/ 932 w 947"/>
              <a:gd name="T47" fmla="*/ 383 h 843"/>
              <a:gd name="T48" fmla="*/ 351 w 947"/>
              <a:gd name="T49" fmla="*/ 0 h 843"/>
              <a:gd name="T50" fmla="*/ 935 w 947"/>
              <a:gd name="T51" fmla="*/ 336 h 843"/>
              <a:gd name="T52" fmla="*/ 381 w 947"/>
              <a:gd name="T53" fmla="*/ 0 h 843"/>
              <a:gd name="T54" fmla="*/ 936 w 947"/>
              <a:gd name="T55" fmla="*/ 294 h 843"/>
              <a:gd name="T56" fmla="*/ 428 w 947"/>
              <a:gd name="T57" fmla="*/ 0 h 843"/>
              <a:gd name="T58" fmla="*/ 938 w 947"/>
              <a:gd name="T59" fmla="*/ 257 h 843"/>
              <a:gd name="T60" fmla="*/ 428 w 947"/>
              <a:gd name="T61" fmla="*/ 0 h 843"/>
              <a:gd name="T62" fmla="*/ 869 w 947"/>
              <a:gd name="T63" fmla="*/ 234 h 843"/>
              <a:gd name="T64" fmla="*/ 711 w 947"/>
              <a:gd name="T65" fmla="*/ 188 h 843"/>
              <a:gd name="T66" fmla="*/ 504 w 947"/>
              <a:gd name="T67" fmla="*/ 2 h 843"/>
              <a:gd name="T68" fmla="*/ 937 w 947"/>
              <a:gd name="T69" fmla="*/ 169 h 843"/>
              <a:gd name="T70" fmla="*/ 550 w 947"/>
              <a:gd name="T71" fmla="*/ 0 h 843"/>
              <a:gd name="T72" fmla="*/ 943 w 947"/>
              <a:gd name="T73" fmla="*/ 130 h 843"/>
              <a:gd name="T74" fmla="*/ 550 w 947"/>
              <a:gd name="T75" fmla="*/ 0 h 843"/>
              <a:gd name="T76" fmla="*/ 839 w 947"/>
              <a:gd name="T77" fmla="*/ 155 h 843"/>
              <a:gd name="T78" fmla="*/ 876 w 947"/>
              <a:gd name="T79" fmla="*/ 144 h 843"/>
              <a:gd name="T80" fmla="*/ 629 w 947"/>
              <a:gd name="T81" fmla="*/ 0 h 843"/>
              <a:gd name="T82" fmla="*/ 873 w 947"/>
              <a:gd name="T83" fmla="*/ 124 h 843"/>
              <a:gd name="T84" fmla="*/ 836 w 947"/>
              <a:gd name="T85" fmla="*/ 125 h 843"/>
              <a:gd name="T86" fmla="*/ 659 w 947"/>
              <a:gd name="T87" fmla="*/ 0 h 843"/>
              <a:gd name="T88" fmla="*/ 947 w 947"/>
              <a:gd name="T89" fmla="*/ 4 h 843"/>
              <a:gd name="T90" fmla="*/ 752 w 947"/>
              <a:gd name="T91" fmla="*/ 71 h 843"/>
              <a:gd name="T92" fmla="*/ 863 w 947"/>
              <a:gd name="T93" fmla="*/ 49 h 843"/>
              <a:gd name="T94" fmla="*/ 730 w 947"/>
              <a:gd name="T95" fmla="*/ 0 h 843"/>
              <a:gd name="T96" fmla="*/ 920 w 947"/>
              <a:gd name="T97" fmla="*/ 0 h 843"/>
              <a:gd name="T98" fmla="*/ 836 w 947"/>
              <a:gd name="T99" fmla="*/ 77 h 843"/>
              <a:gd name="T100" fmla="*/ 757 w 947"/>
              <a:gd name="T101" fmla="*/ 52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947" h="843">
                <a:moveTo>
                  <a:pt x="15" y="0"/>
                </a:moveTo>
                <a:cubicBezTo>
                  <a:pt x="10" y="0"/>
                  <a:pt x="10" y="0"/>
                  <a:pt x="10" y="0"/>
                </a:cubicBezTo>
                <a:cubicBezTo>
                  <a:pt x="0" y="89"/>
                  <a:pt x="37" y="185"/>
                  <a:pt x="115" y="278"/>
                </a:cubicBezTo>
                <a:cubicBezTo>
                  <a:pt x="236" y="422"/>
                  <a:pt x="436" y="534"/>
                  <a:pt x="590" y="542"/>
                </a:cubicBezTo>
                <a:cubicBezTo>
                  <a:pt x="826" y="556"/>
                  <a:pt x="917" y="840"/>
                  <a:pt x="917" y="843"/>
                </a:cubicBezTo>
                <a:cubicBezTo>
                  <a:pt x="923" y="841"/>
                  <a:pt x="923" y="841"/>
                  <a:pt x="923" y="841"/>
                </a:cubicBezTo>
                <a:cubicBezTo>
                  <a:pt x="922" y="838"/>
                  <a:pt x="830" y="551"/>
                  <a:pt x="590" y="537"/>
                </a:cubicBezTo>
                <a:cubicBezTo>
                  <a:pt x="437" y="528"/>
                  <a:pt x="239" y="418"/>
                  <a:pt x="119" y="275"/>
                </a:cubicBezTo>
                <a:cubicBezTo>
                  <a:pt x="65" y="210"/>
                  <a:pt x="3" y="110"/>
                  <a:pt x="15" y="0"/>
                </a:cubicBezTo>
                <a:moveTo>
                  <a:pt x="37" y="0"/>
                </a:moveTo>
                <a:cubicBezTo>
                  <a:pt x="32" y="0"/>
                  <a:pt x="32" y="0"/>
                  <a:pt x="32" y="0"/>
                </a:cubicBezTo>
                <a:cubicBezTo>
                  <a:pt x="28" y="84"/>
                  <a:pt x="66" y="175"/>
                  <a:pt x="141" y="263"/>
                </a:cubicBezTo>
                <a:cubicBezTo>
                  <a:pt x="258" y="400"/>
                  <a:pt x="450" y="508"/>
                  <a:pt x="598" y="519"/>
                </a:cubicBezTo>
                <a:cubicBezTo>
                  <a:pt x="829" y="537"/>
                  <a:pt x="918" y="798"/>
                  <a:pt x="919" y="801"/>
                </a:cubicBezTo>
                <a:cubicBezTo>
                  <a:pt x="924" y="799"/>
                  <a:pt x="924" y="799"/>
                  <a:pt x="924" y="799"/>
                </a:cubicBezTo>
                <a:cubicBezTo>
                  <a:pt x="923" y="797"/>
                  <a:pt x="833" y="532"/>
                  <a:pt x="598" y="514"/>
                </a:cubicBezTo>
                <a:cubicBezTo>
                  <a:pt x="452" y="503"/>
                  <a:pt x="261" y="396"/>
                  <a:pt x="145" y="259"/>
                </a:cubicBezTo>
                <a:cubicBezTo>
                  <a:pt x="93" y="198"/>
                  <a:pt x="33" y="104"/>
                  <a:pt x="37" y="0"/>
                </a:cubicBezTo>
                <a:moveTo>
                  <a:pt x="59" y="0"/>
                </a:moveTo>
                <a:cubicBezTo>
                  <a:pt x="54" y="0"/>
                  <a:pt x="54" y="0"/>
                  <a:pt x="54" y="0"/>
                </a:cubicBezTo>
                <a:cubicBezTo>
                  <a:pt x="57" y="104"/>
                  <a:pt x="124" y="219"/>
                  <a:pt x="239" y="320"/>
                </a:cubicBezTo>
                <a:cubicBezTo>
                  <a:pt x="351" y="417"/>
                  <a:pt x="492" y="485"/>
                  <a:pt x="606" y="496"/>
                </a:cubicBezTo>
                <a:cubicBezTo>
                  <a:pt x="833" y="517"/>
                  <a:pt x="919" y="757"/>
                  <a:pt x="920" y="759"/>
                </a:cubicBezTo>
                <a:cubicBezTo>
                  <a:pt x="925" y="757"/>
                  <a:pt x="925" y="757"/>
                  <a:pt x="925" y="757"/>
                </a:cubicBezTo>
                <a:cubicBezTo>
                  <a:pt x="924" y="755"/>
                  <a:pt x="837" y="512"/>
                  <a:pt x="606" y="490"/>
                </a:cubicBezTo>
                <a:cubicBezTo>
                  <a:pt x="493" y="480"/>
                  <a:pt x="354" y="413"/>
                  <a:pt x="243" y="316"/>
                </a:cubicBezTo>
                <a:cubicBezTo>
                  <a:pt x="128" y="216"/>
                  <a:pt x="62" y="102"/>
                  <a:pt x="59" y="0"/>
                </a:cubicBezTo>
                <a:moveTo>
                  <a:pt x="83" y="0"/>
                </a:moveTo>
                <a:cubicBezTo>
                  <a:pt x="77" y="0"/>
                  <a:pt x="77" y="0"/>
                  <a:pt x="77" y="0"/>
                </a:cubicBezTo>
                <a:cubicBezTo>
                  <a:pt x="87" y="97"/>
                  <a:pt x="152" y="205"/>
                  <a:pt x="260" y="299"/>
                </a:cubicBezTo>
                <a:cubicBezTo>
                  <a:pt x="367" y="393"/>
                  <a:pt x="503" y="460"/>
                  <a:pt x="614" y="472"/>
                </a:cubicBezTo>
                <a:cubicBezTo>
                  <a:pt x="836" y="498"/>
                  <a:pt x="920" y="715"/>
                  <a:pt x="921" y="717"/>
                </a:cubicBezTo>
                <a:cubicBezTo>
                  <a:pt x="926" y="715"/>
                  <a:pt x="926" y="715"/>
                  <a:pt x="926" y="715"/>
                </a:cubicBezTo>
                <a:cubicBezTo>
                  <a:pt x="925" y="713"/>
                  <a:pt x="840" y="493"/>
                  <a:pt x="614" y="467"/>
                </a:cubicBezTo>
                <a:cubicBezTo>
                  <a:pt x="505" y="454"/>
                  <a:pt x="370" y="388"/>
                  <a:pt x="263" y="295"/>
                </a:cubicBezTo>
                <a:cubicBezTo>
                  <a:pt x="157" y="202"/>
                  <a:pt x="93" y="96"/>
                  <a:pt x="83" y="0"/>
                </a:cubicBezTo>
                <a:moveTo>
                  <a:pt x="107" y="0"/>
                </a:moveTo>
                <a:cubicBezTo>
                  <a:pt x="102" y="0"/>
                  <a:pt x="102" y="0"/>
                  <a:pt x="102" y="0"/>
                </a:cubicBezTo>
                <a:cubicBezTo>
                  <a:pt x="118" y="91"/>
                  <a:pt x="181" y="191"/>
                  <a:pt x="280" y="278"/>
                </a:cubicBezTo>
                <a:cubicBezTo>
                  <a:pt x="385" y="370"/>
                  <a:pt x="513" y="434"/>
                  <a:pt x="622" y="449"/>
                </a:cubicBezTo>
                <a:cubicBezTo>
                  <a:pt x="840" y="479"/>
                  <a:pt x="922" y="673"/>
                  <a:pt x="922" y="675"/>
                </a:cubicBezTo>
                <a:cubicBezTo>
                  <a:pt x="927" y="673"/>
                  <a:pt x="927" y="673"/>
                  <a:pt x="927" y="673"/>
                </a:cubicBezTo>
                <a:cubicBezTo>
                  <a:pt x="927" y="671"/>
                  <a:pt x="844" y="474"/>
                  <a:pt x="623" y="444"/>
                </a:cubicBezTo>
                <a:cubicBezTo>
                  <a:pt x="514" y="429"/>
                  <a:pt x="388" y="365"/>
                  <a:pt x="284" y="274"/>
                </a:cubicBezTo>
                <a:cubicBezTo>
                  <a:pt x="186" y="188"/>
                  <a:pt x="123" y="90"/>
                  <a:pt x="107" y="0"/>
                </a:cubicBezTo>
                <a:moveTo>
                  <a:pt x="133" y="0"/>
                </a:moveTo>
                <a:cubicBezTo>
                  <a:pt x="127" y="0"/>
                  <a:pt x="127" y="0"/>
                  <a:pt x="127" y="0"/>
                </a:cubicBezTo>
                <a:cubicBezTo>
                  <a:pt x="176" y="198"/>
                  <a:pt x="431" y="394"/>
                  <a:pt x="630" y="426"/>
                </a:cubicBezTo>
                <a:cubicBezTo>
                  <a:pt x="843" y="460"/>
                  <a:pt x="923" y="632"/>
                  <a:pt x="924" y="633"/>
                </a:cubicBezTo>
                <a:cubicBezTo>
                  <a:pt x="929" y="631"/>
                  <a:pt x="929" y="631"/>
                  <a:pt x="929" y="631"/>
                </a:cubicBezTo>
                <a:cubicBezTo>
                  <a:pt x="928" y="630"/>
                  <a:pt x="847" y="455"/>
                  <a:pt x="631" y="421"/>
                </a:cubicBezTo>
                <a:cubicBezTo>
                  <a:pt x="434" y="389"/>
                  <a:pt x="182" y="196"/>
                  <a:pt x="133" y="0"/>
                </a:cubicBezTo>
                <a:moveTo>
                  <a:pt x="160" y="0"/>
                </a:moveTo>
                <a:cubicBezTo>
                  <a:pt x="154" y="0"/>
                  <a:pt x="154" y="0"/>
                  <a:pt x="154" y="0"/>
                </a:cubicBezTo>
                <a:cubicBezTo>
                  <a:pt x="180" y="79"/>
                  <a:pt x="239" y="162"/>
                  <a:pt x="321" y="236"/>
                </a:cubicBezTo>
                <a:cubicBezTo>
                  <a:pt x="419" y="323"/>
                  <a:pt x="534" y="384"/>
                  <a:pt x="638" y="403"/>
                </a:cubicBezTo>
                <a:cubicBezTo>
                  <a:pt x="747" y="422"/>
                  <a:pt x="819" y="473"/>
                  <a:pt x="861" y="512"/>
                </a:cubicBezTo>
                <a:cubicBezTo>
                  <a:pt x="906" y="554"/>
                  <a:pt x="925" y="591"/>
                  <a:pt x="925" y="592"/>
                </a:cubicBezTo>
                <a:cubicBezTo>
                  <a:pt x="930" y="589"/>
                  <a:pt x="930" y="589"/>
                  <a:pt x="930" y="589"/>
                </a:cubicBezTo>
                <a:cubicBezTo>
                  <a:pt x="930" y="589"/>
                  <a:pt x="910" y="550"/>
                  <a:pt x="864" y="508"/>
                </a:cubicBezTo>
                <a:cubicBezTo>
                  <a:pt x="823" y="468"/>
                  <a:pt x="749" y="417"/>
                  <a:pt x="639" y="397"/>
                </a:cubicBezTo>
                <a:cubicBezTo>
                  <a:pt x="439" y="361"/>
                  <a:pt x="219" y="173"/>
                  <a:pt x="160" y="0"/>
                </a:cubicBezTo>
                <a:moveTo>
                  <a:pt x="187" y="0"/>
                </a:moveTo>
                <a:cubicBezTo>
                  <a:pt x="182" y="0"/>
                  <a:pt x="182" y="0"/>
                  <a:pt x="182" y="0"/>
                </a:cubicBezTo>
                <a:cubicBezTo>
                  <a:pt x="251" y="168"/>
                  <a:pt x="456" y="340"/>
                  <a:pt x="646" y="379"/>
                </a:cubicBezTo>
                <a:cubicBezTo>
                  <a:pt x="850" y="421"/>
                  <a:pt x="926" y="549"/>
                  <a:pt x="926" y="550"/>
                </a:cubicBezTo>
                <a:cubicBezTo>
                  <a:pt x="931" y="547"/>
                  <a:pt x="931" y="547"/>
                  <a:pt x="931" y="547"/>
                </a:cubicBezTo>
                <a:cubicBezTo>
                  <a:pt x="930" y="546"/>
                  <a:pt x="854" y="417"/>
                  <a:pt x="647" y="374"/>
                </a:cubicBezTo>
                <a:cubicBezTo>
                  <a:pt x="459" y="335"/>
                  <a:pt x="257" y="166"/>
                  <a:pt x="187" y="0"/>
                </a:cubicBezTo>
                <a:moveTo>
                  <a:pt x="217" y="0"/>
                </a:moveTo>
                <a:cubicBezTo>
                  <a:pt x="211" y="0"/>
                  <a:pt x="211" y="0"/>
                  <a:pt x="211" y="0"/>
                </a:cubicBezTo>
                <a:cubicBezTo>
                  <a:pt x="244" y="66"/>
                  <a:pt x="296" y="134"/>
                  <a:pt x="362" y="194"/>
                </a:cubicBezTo>
                <a:cubicBezTo>
                  <a:pt x="453" y="276"/>
                  <a:pt x="556" y="333"/>
                  <a:pt x="654" y="356"/>
                </a:cubicBezTo>
                <a:cubicBezTo>
                  <a:pt x="854" y="402"/>
                  <a:pt x="927" y="507"/>
                  <a:pt x="928" y="508"/>
                </a:cubicBezTo>
                <a:cubicBezTo>
                  <a:pt x="932" y="505"/>
                  <a:pt x="932" y="505"/>
                  <a:pt x="932" y="505"/>
                </a:cubicBezTo>
                <a:cubicBezTo>
                  <a:pt x="931" y="504"/>
                  <a:pt x="857" y="397"/>
                  <a:pt x="655" y="351"/>
                </a:cubicBezTo>
                <a:cubicBezTo>
                  <a:pt x="484" y="311"/>
                  <a:pt x="296" y="157"/>
                  <a:pt x="217" y="0"/>
                </a:cubicBezTo>
                <a:moveTo>
                  <a:pt x="248" y="0"/>
                </a:moveTo>
                <a:cubicBezTo>
                  <a:pt x="242" y="0"/>
                  <a:pt x="242" y="0"/>
                  <a:pt x="242" y="0"/>
                </a:cubicBezTo>
                <a:cubicBezTo>
                  <a:pt x="322" y="139"/>
                  <a:pt x="484" y="287"/>
                  <a:pt x="661" y="333"/>
                </a:cubicBezTo>
                <a:cubicBezTo>
                  <a:pt x="857" y="383"/>
                  <a:pt x="928" y="465"/>
                  <a:pt x="929" y="466"/>
                </a:cubicBezTo>
                <a:cubicBezTo>
                  <a:pt x="933" y="463"/>
                  <a:pt x="933" y="463"/>
                  <a:pt x="933" y="463"/>
                </a:cubicBezTo>
                <a:cubicBezTo>
                  <a:pt x="932" y="462"/>
                  <a:pt x="915" y="441"/>
                  <a:pt x="873" y="414"/>
                </a:cubicBezTo>
                <a:cubicBezTo>
                  <a:pt x="834" y="389"/>
                  <a:pt x="766" y="354"/>
                  <a:pt x="663" y="327"/>
                </a:cubicBezTo>
                <a:cubicBezTo>
                  <a:pt x="487" y="282"/>
                  <a:pt x="328" y="137"/>
                  <a:pt x="248" y="0"/>
                </a:cubicBezTo>
                <a:moveTo>
                  <a:pt x="281" y="0"/>
                </a:moveTo>
                <a:cubicBezTo>
                  <a:pt x="274" y="0"/>
                  <a:pt x="274" y="0"/>
                  <a:pt x="274" y="0"/>
                </a:cubicBezTo>
                <a:cubicBezTo>
                  <a:pt x="360" y="130"/>
                  <a:pt x="508" y="263"/>
                  <a:pt x="669" y="309"/>
                </a:cubicBezTo>
                <a:cubicBezTo>
                  <a:pt x="861" y="364"/>
                  <a:pt x="930" y="424"/>
                  <a:pt x="931" y="425"/>
                </a:cubicBezTo>
                <a:cubicBezTo>
                  <a:pt x="934" y="421"/>
                  <a:pt x="934" y="421"/>
                  <a:pt x="934" y="421"/>
                </a:cubicBezTo>
                <a:cubicBezTo>
                  <a:pt x="933" y="420"/>
                  <a:pt x="864" y="359"/>
                  <a:pt x="671" y="304"/>
                </a:cubicBezTo>
                <a:cubicBezTo>
                  <a:pt x="512" y="259"/>
                  <a:pt x="366" y="128"/>
                  <a:pt x="281" y="0"/>
                </a:cubicBezTo>
                <a:moveTo>
                  <a:pt x="315" y="0"/>
                </a:moveTo>
                <a:cubicBezTo>
                  <a:pt x="308" y="0"/>
                  <a:pt x="308" y="0"/>
                  <a:pt x="308" y="0"/>
                </a:cubicBezTo>
                <a:cubicBezTo>
                  <a:pt x="379" y="96"/>
                  <a:pt x="505" y="232"/>
                  <a:pt x="677" y="286"/>
                </a:cubicBezTo>
                <a:cubicBezTo>
                  <a:pt x="865" y="345"/>
                  <a:pt x="932" y="383"/>
                  <a:pt x="932" y="383"/>
                </a:cubicBezTo>
                <a:cubicBezTo>
                  <a:pt x="935" y="378"/>
                  <a:pt x="935" y="378"/>
                  <a:pt x="935" y="378"/>
                </a:cubicBezTo>
                <a:cubicBezTo>
                  <a:pt x="934" y="378"/>
                  <a:pt x="867" y="340"/>
                  <a:pt x="679" y="281"/>
                </a:cubicBezTo>
                <a:cubicBezTo>
                  <a:pt x="510" y="228"/>
                  <a:pt x="386" y="95"/>
                  <a:pt x="315" y="0"/>
                </a:cubicBezTo>
                <a:moveTo>
                  <a:pt x="351" y="0"/>
                </a:moveTo>
                <a:cubicBezTo>
                  <a:pt x="344" y="0"/>
                  <a:pt x="344" y="0"/>
                  <a:pt x="344" y="0"/>
                </a:cubicBezTo>
                <a:cubicBezTo>
                  <a:pt x="430" y="107"/>
                  <a:pt x="541" y="213"/>
                  <a:pt x="685" y="263"/>
                </a:cubicBezTo>
                <a:cubicBezTo>
                  <a:pt x="869" y="326"/>
                  <a:pt x="933" y="341"/>
                  <a:pt x="934" y="341"/>
                </a:cubicBezTo>
                <a:cubicBezTo>
                  <a:pt x="935" y="336"/>
                  <a:pt x="935" y="336"/>
                  <a:pt x="935" y="336"/>
                </a:cubicBezTo>
                <a:cubicBezTo>
                  <a:pt x="935" y="336"/>
                  <a:pt x="870" y="320"/>
                  <a:pt x="687" y="258"/>
                </a:cubicBezTo>
                <a:cubicBezTo>
                  <a:pt x="546" y="209"/>
                  <a:pt x="436" y="105"/>
                  <a:pt x="351" y="0"/>
                </a:cubicBezTo>
                <a:moveTo>
                  <a:pt x="389" y="0"/>
                </a:moveTo>
                <a:cubicBezTo>
                  <a:pt x="381" y="0"/>
                  <a:pt x="381" y="0"/>
                  <a:pt x="381" y="0"/>
                </a:cubicBezTo>
                <a:cubicBezTo>
                  <a:pt x="464" y="94"/>
                  <a:pt x="560" y="189"/>
                  <a:pt x="693" y="239"/>
                </a:cubicBezTo>
                <a:cubicBezTo>
                  <a:pt x="840" y="294"/>
                  <a:pt x="908" y="300"/>
                  <a:pt x="929" y="300"/>
                </a:cubicBezTo>
                <a:cubicBezTo>
                  <a:pt x="933" y="300"/>
                  <a:pt x="936" y="300"/>
                  <a:pt x="936" y="299"/>
                </a:cubicBezTo>
                <a:cubicBezTo>
                  <a:pt x="936" y="294"/>
                  <a:pt x="936" y="294"/>
                  <a:pt x="936" y="294"/>
                </a:cubicBezTo>
                <a:cubicBezTo>
                  <a:pt x="936" y="294"/>
                  <a:pt x="934" y="294"/>
                  <a:pt x="930" y="294"/>
                </a:cubicBezTo>
                <a:cubicBezTo>
                  <a:pt x="910" y="294"/>
                  <a:pt x="842" y="289"/>
                  <a:pt x="695" y="234"/>
                </a:cubicBezTo>
                <a:cubicBezTo>
                  <a:pt x="565" y="185"/>
                  <a:pt x="470" y="93"/>
                  <a:pt x="389" y="0"/>
                </a:cubicBezTo>
                <a:moveTo>
                  <a:pt x="428" y="0"/>
                </a:moveTo>
                <a:cubicBezTo>
                  <a:pt x="420" y="0"/>
                  <a:pt x="420" y="0"/>
                  <a:pt x="420" y="0"/>
                </a:cubicBezTo>
                <a:cubicBezTo>
                  <a:pt x="497" y="83"/>
                  <a:pt x="579" y="166"/>
                  <a:pt x="701" y="216"/>
                </a:cubicBezTo>
                <a:cubicBezTo>
                  <a:pt x="797" y="255"/>
                  <a:pt x="858" y="264"/>
                  <a:pt x="894" y="264"/>
                </a:cubicBezTo>
                <a:cubicBezTo>
                  <a:pt x="924" y="264"/>
                  <a:pt x="937" y="258"/>
                  <a:pt x="938" y="257"/>
                </a:cubicBezTo>
                <a:cubicBezTo>
                  <a:pt x="936" y="252"/>
                  <a:pt x="936" y="252"/>
                  <a:pt x="936" y="252"/>
                </a:cubicBezTo>
                <a:cubicBezTo>
                  <a:pt x="936" y="253"/>
                  <a:pt x="923" y="259"/>
                  <a:pt x="894" y="259"/>
                </a:cubicBezTo>
                <a:cubicBezTo>
                  <a:pt x="859" y="259"/>
                  <a:pt x="798" y="250"/>
                  <a:pt x="703" y="211"/>
                </a:cubicBezTo>
                <a:cubicBezTo>
                  <a:pt x="584" y="162"/>
                  <a:pt x="503" y="81"/>
                  <a:pt x="428" y="0"/>
                </a:cubicBezTo>
                <a:moveTo>
                  <a:pt x="468" y="0"/>
                </a:moveTo>
                <a:cubicBezTo>
                  <a:pt x="461" y="0"/>
                  <a:pt x="461" y="0"/>
                  <a:pt x="461" y="0"/>
                </a:cubicBezTo>
                <a:cubicBezTo>
                  <a:pt x="528" y="71"/>
                  <a:pt x="599" y="144"/>
                  <a:pt x="709" y="193"/>
                </a:cubicBezTo>
                <a:cubicBezTo>
                  <a:pt x="781" y="225"/>
                  <a:pt x="833" y="234"/>
                  <a:pt x="869" y="234"/>
                </a:cubicBezTo>
                <a:cubicBezTo>
                  <a:pt x="919" y="234"/>
                  <a:pt x="939" y="216"/>
                  <a:pt x="940" y="215"/>
                </a:cubicBezTo>
                <a:cubicBezTo>
                  <a:pt x="937" y="211"/>
                  <a:pt x="937" y="211"/>
                  <a:pt x="937" y="211"/>
                </a:cubicBezTo>
                <a:cubicBezTo>
                  <a:pt x="936" y="211"/>
                  <a:pt x="917" y="228"/>
                  <a:pt x="869" y="228"/>
                </a:cubicBezTo>
                <a:cubicBezTo>
                  <a:pt x="833" y="228"/>
                  <a:pt x="782" y="219"/>
                  <a:pt x="711" y="188"/>
                </a:cubicBezTo>
                <a:cubicBezTo>
                  <a:pt x="604" y="140"/>
                  <a:pt x="534" y="69"/>
                  <a:pt x="468" y="0"/>
                </a:cubicBezTo>
                <a:moveTo>
                  <a:pt x="509" y="0"/>
                </a:moveTo>
                <a:cubicBezTo>
                  <a:pt x="502" y="0"/>
                  <a:pt x="502" y="0"/>
                  <a:pt x="502" y="0"/>
                </a:cubicBezTo>
                <a:cubicBezTo>
                  <a:pt x="502" y="1"/>
                  <a:pt x="503" y="1"/>
                  <a:pt x="504" y="2"/>
                </a:cubicBezTo>
                <a:cubicBezTo>
                  <a:pt x="561" y="62"/>
                  <a:pt x="620" y="123"/>
                  <a:pt x="717" y="169"/>
                </a:cubicBezTo>
                <a:cubicBezTo>
                  <a:pt x="775" y="197"/>
                  <a:pt x="820" y="207"/>
                  <a:pt x="854" y="207"/>
                </a:cubicBezTo>
                <a:cubicBezTo>
                  <a:pt x="916" y="207"/>
                  <a:pt x="940" y="175"/>
                  <a:pt x="942" y="173"/>
                </a:cubicBezTo>
                <a:cubicBezTo>
                  <a:pt x="937" y="169"/>
                  <a:pt x="937" y="169"/>
                  <a:pt x="937" y="169"/>
                </a:cubicBezTo>
                <a:cubicBezTo>
                  <a:pt x="937" y="170"/>
                  <a:pt x="914" y="201"/>
                  <a:pt x="853" y="201"/>
                </a:cubicBezTo>
                <a:cubicBezTo>
                  <a:pt x="820" y="201"/>
                  <a:pt x="776" y="192"/>
                  <a:pt x="719" y="164"/>
                </a:cubicBezTo>
                <a:cubicBezTo>
                  <a:pt x="624" y="119"/>
                  <a:pt x="566" y="58"/>
                  <a:pt x="509" y="0"/>
                </a:cubicBezTo>
                <a:moveTo>
                  <a:pt x="550" y="0"/>
                </a:moveTo>
                <a:cubicBezTo>
                  <a:pt x="543" y="0"/>
                  <a:pt x="543" y="0"/>
                  <a:pt x="543" y="0"/>
                </a:cubicBezTo>
                <a:cubicBezTo>
                  <a:pt x="591" y="50"/>
                  <a:pt x="641" y="102"/>
                  <a:pt x="725" y="146"/>
                </a:cubicBezTo>
                <a:cubicBezTo>
                  <a:pt x="774" y="171"/>
                  <a:pt x="813" y="180"/>
                  <a:pt x="843" y="180"/>
                </a:cubicBezTo>
                <a:cubicBezTo>
                  <a:pt x="916" y="180"/>
                  <a:pt x="943" y="131"/>
                  <a:pt x="943" y="130"/>
                </a:cubicBezTo>
                <a:cubicBezTo>
                  <a:pt x="939" y="128"/>
                  <a:pt x="939" y="128"/>
                  <a:pt x="939" y="128"/>
                </a:cubicBezTo>
                <a:cubicBezTo>
                  <a:pt x="937" y="131"/>
                  <a:pt x="912" y="175"/>
                  <a:pt x="845" y="175"/>
                </a:cubicBezTo>
                <a:cubicBezTo>
                  <a:pt x="815" y="175"/>
                  <a:pt x="776" y="166"/>
                  <a:pt x="727" y="141"/>
                </a:cubicBezTo>
                <a:cubicBezTo>
                  <a:pt x="646" y="99"/>
                  <a:pt x="597" y="49"/>
                  <a:pt x="550" y="0"/>
                </a:cubicBezTo>
                <a:moveTo>
                  <a:pt x="590" y="0"/>
                </a:moveTo>
                <a:cubicBezTo>
                  <a:pt x="583" y="0"/>
                  <a:pt x="583" y="0"/>
                  <a:pt x="583" y="0"/>
                </a:cubicBezTo>
                <a:cubicBezTo>
                  <a:pt x="621" y="41"/>
                  <a:pt x="663" y="83"/>
                  <a:pt x="733" y="122"/>
                </a:cubicBezTo>
                <a:cubicBezTo>
                  <a:pt x="772" y="144"/>
                  <a:pt x="807" y="155"/>
                  <a:pt x="839" y="155"/>
                </a:cubicBezTo>
                <a:cubicBezTo>
                  <a:pt x="853" y="155"/>
                  <a:pt x="866" y="153"/>
                  <a:pt x="878" y="149"/>
                </a:cubicBezTo>
                <a:cubicBezTo>
                  <a:pt x="926" y="132"/>
                  <a:pt x="944" y="90"/>
                  <a:pt x="945" y="88"/>
                </a:cubicBezTo>
                <a:cubicBezTo>
                  <a:pt x="940" y="86"/>
                  <a:pt x="940" y="86"/>
                  <a:pt x="940" y="86"/>
                </a:cubicBezTo>
                <a:cubicBezTo>
                  <a:pt x="939" y="86"/>
                  <a:pt x="922" y="128"/>
                  <a:pt x="876" y="144"/>
                </a:cubicBezTo>
                <a:cubicBezTo>
                  <a:pt x="865" y="148"/>
                  <a:pt x="852" y="150"/>
                  <a:pt x="839" y="150"/>
                </a:cubicBezTo>
                <a:cubicBezTo>
                  <a:pt x="808" y="150"/>
                  <a:pt x="773" y="139"/>
                  <a:pt x="735" y="118"/>
                </a:cubicBezTo>
                <a:cubicBezTo>
                  <a:pt x="668" y="80"/>
                  <a:pt x="627" y="40"/>
                  <a:pt x="590" y="0"/>
                </a:cubicBezTo>
                <a:moveTo>
                  <a:pt x="629" y="0"/>
                </a:moveTo>
                <a:cubicBezTo>
                  <a:pt x="622" y="0"/>
                  <a:pt x="622" y="0"/>
                  <a:pt x="622" y="0"/>
                </a:cubicBezTo>
                <a:cubicBezTo>
                  <a:pt x="651" y="32"/>
                  <a:pt x="686" y="66"/>
                  <a:pt x="741" y="99"/>
                </a:cubicBezTo>
                <a:cubicBezTo>
                  <a:pt x="775" y="120"/>
                  <a:pt x="807" y="131"/>
                  <a:pt x="836" y="131"/>
                </a:cubicBezTo>
                <a:cubicBezTo>
                  <a:pt x="849" y="131"/>
                  <a:pt x="861" y="129"/>
                  <a:pt x="873" y="124"/>
                </a:cubicBezTo>
                <a:cubicBezTo>
                  <a:pt x="926" y="105"/>
                  <a:pt x="945" y="48"/>
                  <a:pt x="946" y="46"/>
                </a:cubicBezTo>
                <a:cubicBezTo>
                  <a:pt x="941" y="44"/>
                  <a:pt x="941" y="44"/>
                  <a:pt x="941" y="44"/>
                </a:cubicBezTo>
                <a:cubicBezTo>
                  <a:pt x="941" y="45"/>
                  <a:pt x="922" y="101"/>
                  <a:pt x="871" y="119"/>
                </a:cubicBezTo>
                <a:cubicBezTo>
                  <a:pt x="860" y="123"/>
                  <a:pt x="848" y="125"/>
                  <a:pt x="836" y="125"/>
                </a:cubicBezTo>
                <a:cubicBezTo>
                  <a:pt x="808" y="125"/>
                  <a:pt x="777" y="115"/>
                  <a:pt x="743" y="95"/>
                </a:cubicBezTo>
                <a:cubicBezTo>
                  <a:pt x="691" y="63"/>
                  <a:pt x="657" y="31"/>
                  <a:pt x="629" y="0"/>
                </a:cubicBezTo>
                <a:moveTo>
                  <a:pt x="666" y="0"/>
                </a:moveTo>
                <a:cubicBezTo>
                  <a:pt x="659" y="0"/>
                  <a:pt x="659" y="0"/>
                  <a:pt x="659" y="0"/>
                </a:cubicBezTo>
                <a:cubicBezTo>
                  <a:pt x="681" y="24"/>
                  <a:pt x="708" y="50"/>
                  <a:pt x="749" y="76"/>
                </a:cubicBezTo>
                <a:cubicBezTo>
                  <a:pt x="780" y="96"/>
                  <a:pt x="809" y="106"/>
                  <a:pt x="835" y="106"/>
                </a:cubicBezTo>
                <a:cubicBezTo>
                  <a:pt x="847" y="106"/>
                  <a:pt x="858" y="104"/>
                  <a:pt x="869" y="100"/>
                </a:cubicBezTo>
                <a:cubicBezTo>
                  <a:pt x="926" y="79"/>
                  <a:pt x="946" y="7"/>
                  <a:pt x="947" y="4"/>
                </a:cubicBezTo>
                <a:cubicBezTo>
                  <a:pt x="942" y="2"/>
                  <a:pt x="942" y="2"/>
                  <a:pt x="942" y="2"/>
                </a:cubicBezTo>
                <a:cubicBezTo>
                  <a:pt x="942" y="3"/>
                  <a:pt x="922" y="75"/>
                  <a:pt x="867" y="95"/>
                </a:cubicBezTo>
                <a:cubicBezTo>
                  <a:pt x="857" y="99"/>
                  <a:pt x="847" y="101"/>
                  <a:pt x="835" y="101"/>
                </a:cubicBezTo>
                <a:cubicBezTo>
                  <a:pt x="810" y="101"/>
                  <a:pt x="782" y="91"/>
                  <a:pt x="752" y="71"/>
                </a:cubicBezTo>
                <a:cubicBezTo>
                  <a:pt x="714" y="47"/>
                  <a:pt x="687" y="23"/>
                  <a:pt x="666" y="0"/>
                </a:cubicBezTo>
                <a:moveTo>
                  <a:pt x="920" y="0"/>
                </a:moveTo>
                <a:cubicBezTo>
                  <a:pt x="914" y="0"/>
                  <a:pt x="914" y="0"/>
                  <a:pt x="914" y="0"/>
                </a:cubicBezTo>
                <a:cubicBezTo>
                  <a:pt x="901" y="21"/>
                  <a:pt x="884" y="41"/>
                  <a:pt x="863" y="49"/>
                </a:cubicBezTo>
                <a:cubicBezTo>
                  <a:pt x="855" y="52"/>
                  <a:pt x="847" y="54"/>
                  <a:pt x="838" y="54"/>
                </a:cubicBezTo>
                <a:cubicBezTo>
                  <a:pt x="817" y="54"/>
                  <a:pt x="793" y="44"/>
                  <a:pt x="768" y="25"/>
                </a:cubicBezTo>
                <a:cubicBezTo>
                  <a:pt x="756" y="16"/>
                  <a:pt x="746" y="8"/>
                  <a:pt x="738" y="0"/>
                </a:cubicBezTo>
                <a:cubicBezTo>
                  <a:pt x="730" y="0"/>
                  <a:pt x="730" y="0"/>
                  <a:pt x="730" y="0"/>
                </a:cubicBezTo>
                <a:cubicBezTo>
                  <a:pt x="740" y="9"/>
                  <a:pt x="751" y="19"/>
                  <a:pt x="764" y="29"/>
                </a:cubicBezTo>
                <a:cubicBezTo>
                  <a:pt x="791" y="49"/>
                  <a:pt x="815" y="59"/>
                  <a:pt x="838" y="59"/>
                </a:cubicBezTo>
                <a:cubicBezTo>
                  <a:pt x="847" y="59"/>
                  <a:pt x="856" y="57"/>
                  <a:pt x="864" y="54"/>
                </a:cubicBezTo>
                <a:cubicBezTo>
                  <a:pt x="889" y="45"/>
                  <a:pt x="907" y="23"/>
                  <a:pt x="920" y="0"/>
                </a:cubicBezTo>
                <a:moveTo>
                  <a:pt x="935" y="0"/>
                </a:moveTo>
                <a:cubicBezTo>
                  <a:pt x="929" y="0"/>
                  <a:pt x="929" y="0"/>
                  <a:pt x="929" y="0"/>
                </a:cubicBezTo>
                <a:cubicBezTo>
                  <a:pt x="917" y="27"/>
                  <a:pt x="896" y="60"/>
                  <a:pt x="864" y="72"/>
                </a:cubicBezTo>
                <a:cubicBezTo>
                  <a:pt x="855" y="76"/>
                  <a:pt x="846" y="77"/>
                  <a:pt x="836" y="77"/>
                </a:cubicBezTo>
                <a:cubicBezTo>
                  <a:pt x="813" y="77"/>
                  <a:pt x="787" y="67"/>
                  <a:pt x="760" y="48"/>
                </a:cubicBezTo>
                <a:cubicBezTo>
                  <a:pt x="736" y="31"/>
                  <a:pt x="717" y="15"/>
                  <a:pt x="702" y="0"/>
                </a:cubicBezTo>
                <a:cubicBezTo>
                  <a:pt x="694" y="0"/>
                  <a:pt x="694" y="0"/>
                  <a:pt x="694" y="0"/>
                </a:cubicBezTo>
                <a:cubicBezTo>
                  <a:pt x="710" y="17"/>
                  <a:pt x="730" y="34"/>
                  <a:pt x="757" y="52"/>
                </a:cubicBezTo>
                <a:cubicBezTo>
                  <a:pt x="785" y="72"/>
                  <a:pt x="812" y="83"/>
                  <a:pt x="836" y="83"/>
                </a:cubicBezTo>
                <a:cubicBezTo>
                  <a:pt x="847" y="83"/>
                  <a:pt x="857" y="81"/>
                  <a:pt x="866" y="77"/>
                </a:cubicBezTo>
                <a:cubicBezTo>
                  <a:pt x="901" y="64"/>
                  <a:pt x="923" y="28"/>
                  <a:pt x="935" y="0"/>
                </a:cubicBez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Freeform 9">
            <a:extLst>
              <a:ext uri="{FF2B5EF4-FFF2-40B4-BE49-F238E27FC236}">
                <a16:creationId xmlns:a16="http://schemas.microsoft.com/office/drawing/2014/main" id="{8E9B02FE-4ABD-423B-B334-564230E8E447}"/>
              </a:ext>
            </a:extLst>
          </p:cNvPr>
          <p:cNvSpPr>
            <a:spLocks noEditPoints="1"/>
          </p:cNvSpPr>
          <p:nvPr/>
        </p:nvSpPr>
        <p:spPr bwMode="auto">
          <a:xfrm rot="16200000">
            <a:off x="-153194" y="265906"/>
            <a:ext cx="2770188" cy="2463800"/>
          </a:xfrm>
          <a:custGeom>
            <a:avLst/>
            <a:gdLst>
              <a:gd name="T0" fmla="*/ 590 w 947"/>
              <a:gd name="T1" fmla="*/ 542 h 843"/>
              <a:gd name="T2" fmla="*/ 119 w 947"/>
              <a:gd name="T3" fmla="*/ 275 h 843"/>
              <a:gd name="T4" fmla="*/ 141 w 947"/>
              <a:gd name="T5" fmla="*/ 263 h 843"/>
              <a:gd name="T6" fmla="*/ 598 w 947"/>
              <a:gd name="T7" fmla="*/ 514 h 843"/>
              <a:gd name="T8" fmla="*/ 54 w 947"/>
              <a:gd name="T9" fmla="*/ 0 h 843"/>
              <a:gd name="T10" fmla="*/ 925 w 947"/>
              <a:gd name="T11" fmla="*/ 757 h 843"/>
              <a:gd name="T12" fmla="*/ 83 w 947"/>
              <a:gd name="T13" fmla="*/ 0 h 843"/>
              <a:gd name="T14" fmla="*/ 921 w 947"/>
              <a:gd name="T15" fmla="*/ 717 h 843"/>
              <a:gd name="T16" fmla="*/ 83 w 947"/>
              <a:gd name="T17" fmla="*/ 0 h 843"/>
              <a:gd name="T18" fmla="*/ 622 w 947"/>
              <a:gd name="T19" fmla="*/ 449 h 843"/>
              <a:gd name="T20" fmla="*/ 284 w 947"/>
              <a:gd name="T21" fmla="*/ 274 h 843"/>
              <a:gd name="T22" fmla="*/ 630 w 947"/>
              <a:gd name="T23" fmla="*/ 426 h 843"/>
              <a:gd name="T24" fmla="*/ 133 w 947"/>
              <a:gd name="T25" fmla="*/ 0 h 843"/>
              <a:gd name="T26" fmla="*/ 638 w 947"/>
              <a:gd name="T27" fmla="*/ 403 h 843"/>
              <a:gd name="T28" fmla="*/ 864 w 947"/>
              <a:gd name="T29" fmla="*/ 508 h 843"/>
              <a:gd name="T30" fmla="*/ 182 w 947"/>
              <a:gd name="T31" fmla="*/ 0 h 843"/>
              <a:gd name="T32" fmla="*/ 647 w 947"/>
              <a:gd name="T33" fmla="*/ 374 h 843"/>
              <a:gd name="T34" fmla="*/ 362 w 947"/>
              <a:gd name="T35" fmla="*/ 194 h 843"/>
              <a:gd name="T36" fmla="*/ 655 w 947"/>
              <a:gd name="T37" fmla="*/ 351 h 843"/>
              <a:gd name="T38" fmla="*/ 661 w 947"/>
              <a:gd name="T39" fmla="*/ 333 h 843"/>
              <a:gd name="T40" fmla="*/ 663 w 947"/>
              <a:gd name="T41" fmla="*/ 327 h 843"/>
              <a:gd name="T42" fmla="*/ 669 w 947"/>
              <a:gd name="T43" fmla="*/ 309 h 843"/>
              <a:gd name="T44" fmla="*/ 281 w 947"/>
              <a:gd name="T45" fmla="*/ 0 h 843"/>
              <a:gd name="T46" fmla="*/ 932 w 947"/>
              <a:gd name="T47" fmla="*/ 383 h 843"/>
              <a:gd name="T48" fmla="*/ 351 w 947"/>
              <a:gd name="T49" fmla="*/ 0 h 843"/>
              <a:gd name="T50" fmla="*/ 935 w 947"/>
              <a:gd name="T51" fmla="*/ 336 h 843"/>
              <a:gd name="T52" fmla="*/ 381 w 947"/>
              <a:gd name="T53" fmla="*/ 0 h 843"/>
              <a:gd name="T54" fmla="*/ 936 w 947"/>
              <a:gd name="T55" fmla="*/ 294 h 843"/>
              <a:gd name="T56" fmla="*/ 428 w 947"/>
              <a:gd name="T57" fmla="*/ 0 h 843"/>
              <a:gd name="T58" fmla="*/ 938 w 947"/>
              <a:gd name="T59" fmla="*/ 257 h 843"/>
              <a:gd name="T60" fmla="*/ 428 w 947"/>
              <a:gd name="T61" fmla="*/ 0 h 843"/>
              <a:gd name="T62" fmla="*/ 869 w 947"/>
              <a:gd name="T63" fmla="*/ 234 h 843"/>
              <a:gd name="T64" fmla="*/ 711 w 947"/>
              <a:gd name="T65" fmla="*/ 188 h 843"/>
              <a:gd name="T66" fmla="*/ 504 w 947"/>
              <a:gd name="T67" fmla="*/ 2 h 843"/>
              <a:gd name="T68" fmla="*/ 937 w 947"/>
              <a:gd name="T69" fmla="*/ 169 h 843"/>
              <a:gd name="T70" fmla="*/ 550 w 947"/>
              <a:gd name="T71" fmla="*/ 0 h 843"/>
              <a:gd name="T72" fmla="*/ 943 w 947"/>
              <a:gd name="T73" fmla="*/ 130 h 843"/>
              <a:gd name="T74" fmla="*/ 550 w 947"/>
              <a:gd name="T75" fmla="*/ 0 h 843"/>
              <a:gd name="T76" fmla="*/ 839 w 947"/>
              <a:gd name="T77" fmla="*/ 155 h 843"/>
              <a:gd name="T78" fmla="*/ 876 w 947"/>
              <a:gd name="T79" fmla="*/ 144 h 843"/>
              <a:gd name="T80" fmla="*/ 629 w 947"/>
              <a:gd name="T81" fmla="*/ 0 h 843"/>
              <a:gd name="T82" fmla="*/ 873 w 947"/>
              <a:gd name="T83" fmla="*/ 124 h 843"/>
              <a:gd name="T84" fmla="*/ 836 w 947"/>
              <a:gd name="T85" fmla="*/ 125 h 843"/>
              <a:gd name="T86" fmla="*/ 659 w 947"/>
              <a:gd name="T87" fmla="*/ 0 h 843"/>
              <a:gd name="T88" fmla="*/ 947 w 947"/>
              <a:gd name="T89" fmla="*/ 4 h 843"/>
              <a:gd name="T90" fmla="*/ 752 w 947"/>
              <a:gd name="T91" fmla="*/ 71 h 843"/>
              <a:gd name="T92" fmla="*/ 863 w 947"/>
              <a:gd name="T93" fmla="*/ 49 h 843"/>
              <a:gd name="T94" fmla="*/ 730 w 947"/>
              <a:gd name="T95" fmla="*/ 0 h 843"/>
              <a:gd name="T96" fmla="*/ 920 w 947"/>
              <a:gd name="T97" fmla="*/ 0 h 843"/>
              <a:gd name="T98" fmla="*/ 836 w 947"/>
              <a:gd name="T99" fmla="*/ 77 h 843"/>
              <a:gd name="T100" fmla="*/ 757 w 947"/>
              <a:gd name="T101" fmla="*/ 52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947" h="843">
                <a:moveTo>
                  <a:pt x="15" y="0"/>
                </a:moveTo>
                <a:cubicBezTo>
                  <a:pt x="10" y="0"/>
                  <a:pt x="10" y="0"/>
                  <a:pt x="10" y="0"/>
                </a:cubicBezTo>
                <a:cubicBezTo>
                  <a:pt x="0" y="89"/>
                  <a:pt x="37" y="185"/>
                  <a:pt x="115" y="278"/>
                </a:cubicBezTo>
                <a:cubicBezTo>
                  <a:pt x="236" y="422"/>
                  <a:pt x="436" y="534"/>
                  <a:pt x="590" y="542"/>
                </a:cubicBezTo>
                <a:cubicBezTo>
                  <a:pt x="826" y="556"/>
                  <a:pt x="917" y="840"/>
                  <a:pt x="917" y="843"/>
                </a:cubicBezTo>
                <a:cubicBezTo>
                  <a:pt x="923" y="841"/>
                  <a:pt x="923" y="841"/>
                  <a:pt x="923" y="841"/>
                </a:cubicBezTo>
                <a:cubicBezTo>
                  <a:pt x="922" y="838"/>
                  <a:pt x="830" y="551"/>
                  <a:pt x="590" y="537"/>
                </a:cubicBezTo>
                <a:cubicBezTo>
                  <a:pt x="437" y="528"/>
                  <a:pt x="239" y="418"/>
                  <a:pt x="119" y="275"/>
                </a:cubicBezTo>
                <a:cubicBezTo>
                  <a:pt x="65" y="210"/>
                  <a:pt x="3" y="110"/>
                  <a:pt x="15" y="0"/>
                </a:cubicBezTo>
                <a:moveTo>
                  <a:pt x="37" y="0"/>
                </a:moveTo>
                <a:cubicBezTo>
                  <a:pt x="32" y="0"/>
                  <a:pt x="32" y="0"/>
                  <a:pt x="32" y="0"/>
                </a:cubicBezTo>
                <a:cubicBezTo>
                  <a:pt x="28" y="84"/>
                  <a:pt x="66" y="175"/>
                  <a:pt x="141" y="263"/>
                </a:cubicBezTo>
                <a:cubicBezTo>
                  <a:pt x="258" y="400"/>
                  <a:pt x="450" y="508"/>
                  <a:pt x="598" y="519"/>
                </a:cubicBezTo>
                <a:cubicBezTo>
                  <a:pt x="829" y="537"/>
                  <a:pt x="918" y="798"/>
                  <a:pt x="919" y="801"/>
                </a:cubicBezTo>
                <a:cubicBezTo>
                  <a:pt x="924" y="799"/>
                  <a:pt x="924" y="799"/>
                  <a:pt x="924" y="799"/>
                </a:cubicBezTo>
                <a:cubicBezTo>
                  <a:pt x="923" y="797"/>
                  <a:pt x="833" y="532"/>
                  <a:pt x="598" y="514"/>
                </a:cubicBezTo>
                <a:cubicBezTo>
                  <a:pt x="452" y="503"/>
                  <a:pt x="261" y="396"/>
                  <a:pt x="145" y="259"/>
                </a:cubicBezTo>
                <a:cubicBezTo>
                  <a:pt x="93" y="198"/>
                  <a:pt x="33" y="104"/>
                  <a:pt x="37" y="0"/>
                </a:cubicBezTo>
                <a:moveTo>
                  <a:pt x="59" y="0"/>
                </a:moveTo>
                <a:cubicBezTo>
                  <a:pt x="54" y="0"/>
                  <a:pt x="54" y="0"/>
                  <a:pt x="54" y="0"/>
                </a:cubicBezTo>
                <a:cubicBezTo>
                  <a:pt x="57" y="104"/>
                  <a:pt x="124" y="219"/>
                  <a:pt x="239" y="320"/>
                </a:cubicBezTo>
                <a:cubicBezTo>
                  <a:pt x="351" y="417"/>
                  <a:pt x="492" y="485"/>
                  <a:pt x="606" y="496"/>
                </a:cubicBezTo>
                <a:cubicBezTo>
                  <a:pt x="833" y="517"/>
                  <a:pt x="919" y="757"/>
                  <a:pt x="920" y="759"/>
                </a:cubicBezTo>
                <a:cubicBezTo>
                  <a:pt x="925" y="757"/>
                  <a:pt x="925" y="757"/>
                  <a:pt x="925" y="757"/>
                </a:cubicBezTo>
                <a:cubicBezTo>
                  <a:pt x="924" y="755"/>
                  <a:pt x="837" y="512"/>
                  <a:pt x="606" y="490"/>
                </a:cubicBezTo>
                <a:cubicBezTo>
                  <a:pt x="493" y="480"/>
                  <a:pt x="354" y="413"/>
                  <a:pt x="243" y="316"/>
                </a:cubicBezTo>
                <a:cubicBezTo>
                  <a:pt x="128" y="216"/>
                  <a:pt x="62" y="102"/>
                  <a:pt x="59" y="0"/>
                </a:cubicBezTo>
                <a:moveTo>
                  <a:pt x="83" y="0"/>
                </a:moveTo>
                <a:cubicBezTo>
                  <a:pt x="77" y="0"/>
                  <a:pt x="77" y="0"/>
                  <a:pt x="77" y="0"/>
                </a:cubicBezTo>
                <a:cubicBezTo>
                  <a:pt x="87" y="97"/>
                  <a:pt x="152" y="205"/>
                  <a:pt x="260" y="299"/>
                </a:cubicBezTo>
                <a:cubicBezTo>
                  <a:pt x="367" y="393"/>
                  <a:pt x="503" y="460"/>
                  <a:pt x="614" y="472"/>
                </a:cubicBezTo>
                <a:cubicBezTo>
                  <a:pt x="836" y="498"/>
                  <a:pt x="920" y="715"/>
                  <a:pt x="921" y="717"/>
                </a:cubicBezTo>
                <a:cubicBezTo>
                  <a:pt x="926" y="715"/>
                  <a:pt x="926" y="715"/>
                  <a:pt x="926" y="715"/>
                </a:cubicBezTo>
                <a:cubicBezTo>
                  <a:pt x="925" y="713"/>
                  <a:pt x="840" y="493"/>
                  <a:pt x="614" y="467"/>
                </a:cubicBezTo>
                <a:cubicBezTo>
                  <a:pt x="505" y="454"/>
                  <a:pt x="370" y="388"/>
                  <a:pt x="263" y="295"/>
                </a:cubicBezTo>
                <a:cubicBezTo>
                  <a:pt x="157" y="202"/>
                  <a:pt x="93" y="96"/>
                  <a:pt x="83" y="0"/>
                </a:cubicBezTo>
                <a:moveTo>
                  <a:pt x="107" y="0"/>
                </a:moveTo>
                <a:cubicBezTo>
                  <a:pt x="102" y="0"/>
                  <a:pt x="102" y="0"/>
                  <a:pt x="102" y="0"/>
                </a:cubicBezTo>
                <a:cubicBezTo>
                  <a:pt x="118" y="91"/>
                  <a:pt x="181" y="191"/>
                  <a:pt x="280" y="278"/>
                </a:cubicBezTo>
                <a:cubicBezTo>
                  <a:pt x="385" y="370"/>
                  <a:pt x="513" y="434"/>
                  <a:pt x="622" y="449"/>
                </a:cubicBezTo>
                <a:cubicBezTo>
                  <a:pt x="840" y="479"/>
                  <a:pt x="922" y="673"/>
                  <a:pt x="922" y="675"/>
                </a:cubicBezTo>
                <a:cubicBezTo>
                  <a:pt x="927" y="673"/>
                  <a:pt x="927" y="673"/>
                  <a:pt x="927" y="673"/>
                </a:cubicBezTo>
                <a:cubicBezTo>
                  <a:pt x="927" y="671"/>
                  <a:pt x="844" y="474"/>
                  <a:pt x="623" y="444"/>
                </a:cubicBezTo>
                <a:cubicBezTo>
                  <a:pt x="514" y="429"/>
                  <a:pt x="388" y="365"/>
                  <a:pt x="284" y="274"/>
                </a:cubicBezTo>
                <a:cubicBezTo>
                  <a:pt x="186" y="188"/>
                  <a:pt x="123" y="90"/>
                  <a:pt x="107" y="0"/>
                </a:cubicBezTo>
                <a:moveTo>
                  <a:pt x="133" y="0"/>
                </a:moveTo>
                <a:cubicBezTo>
                  <a:pt x="127" y="0"/>
                  <a:pt x="127" y="0"/>
                  <a:pt x="127" y="0"/>
                </a:cubicBezTo>
                <a:cubicBezTo>
                  <a:pt x="176" y="198"/>
                  <a:pt x="431" y="394"/>
                  <a:pt x="630" y="426"/>
                </a:cubicBezTo>
                <a:cubicBezTo>
                  <a:pt x="843" y="460"/>
                  <a:pt x="923" y="632"/>
                  <a:pt x="924" y="633"/>
                </a:cubicBezTo>
                <a:cubicBezTo>
                  <a:pt x="929" y="631"/>
                  <a:pt x="929" y="631"/>
                  <a:pt x="929" y="631"/>
                </a:cubicBezTo>
                <a:cubicBezTo>
                  <a:pt x="928" y="630"/>
                  <a:pt x="847" y="455"/>
                  <a:pt x="631" y="421"/>
                </a:cubicBezTo>
                <a:cubicBezTo>
                  <a:pt x="434" y="389"/>
                  <a:pt x="182" y="196"/>
                  <a:pt x="133" y="0"/>
                </a:cubicBezTo>
                <a:moveTo>
                  <a:pt x="160" y="0"/>
                </a:moveTo>
                <a:cubicBezTo>
                  <a:pt x="154" y="0"/>
                  <a:pt x="154" y="0"/>
                  <a:pt x="154" y="0"/>
                </a:cubicBezTo>
                <a:cubicBezTo>
                  <a:pt x="180" y="79"/>
                  <a:pt x="239" y="162"/>
                  <a:pt x="321" y="236"/>
                </a:cubicBezTo>
                <a:cubicBezTo>
                  <a:pt x="419" y="323"/>
                  <a:pt x="534" y="384"/>
                  <a:pt x="638" y="403"/>
                </a:cubicBezTo>
                <a:cubicBezTo>
                  <a:pt x="747" y="422"/>
                  <a:pt x="819" y="473"/>
                  <a:pt x="861" y="512"/>
                </a:cubicBezTo>
                <a:cubicBezTo>
                  <a:pt x="906" y="554"/>
                  <a:pt x="925" y="591"/>
                  <a:pt x="925" y="592"/>
                </a:cubicBezTo>
                <a:cubicBezTo>
                  <a:pt x="930" y="589"/>
                  <a:pt x="930" y="589"/>
                  <a:pt x="930" y="589"/>
                </a:cubicBezTo>
                <a:cubicBezTo>
                  <a:pt x="930" y="589"/>
                  <a:pt x="910" y="550"/>
                  <a:pt x="864" y="508"/>
                </a:cubicBezTo>
                <a:cubicBezTo>
                  <a:pt x="823" y="468"/>
                  <a:pt x="749" y="417"/>
                  <a:pt x="639" y="397"/>
                </a:cubicBezTo>
                <a:cubicBezTo>
                  <a:pt x="439" y="361"/>
                  <a:pt x="219" y="173"/>
                  <a:pt x="160" y="0"/>
                </a:cubicBezTo>
                <a:moveTo>
                  <a:pt x="187" y="0"/>
                </a:moveTo>
                <a:cubicBezTo>
                  <a:pt x="182" y="0"/>
                  <a:pt x="182" y="0"/>
                  <a:pt x="182" y="0"/>
                </a:cubicBezTo>
                <a:cubicBezTo>
                  <a:pt x="251" y="168"/>
                  <a:pt x="456" y="340"/>
                  <a:pt x="646" y="379"/>
                </a:cubicBezTo>
                <a:cubicBezTo>
                  <a:pt x="850" y="421"/>
                  <a:pt x="926" y="549"/>
                  <a:pt x="926" y="550"/>
                </a:cubicBezTo>
                <a:cubicBezTo>
                  <a:pt x="931" y="547"/>
                  <a:pt x="931" y="547"/>
                  <a:pt x="931" y="547"/>
                </a:cubicBezTo>
                <a:cubicBezTo>
                  <a:pt x="930" y="546"/>
                  <a:pt x="854" y="417"/>
                  <a:pt x="647" y="374"/>
                </a:cubicBezTo>
                <a:cubicBezTo>
                  <a:pt x="459" y="335"/>
                  <a:pt x="257" y="166"/>
                  <a:pt x="187" y="0"/>
                </a:cubicBezTo>
                <a:moveTo>
                  <a:pt x="217" y="0"/>
                </a:moveTo>
                <a:cubicBezTo>
                  <a:pt x="211" y="0"/>
                  <a:pt x="211" y="0"/>
                  <a:pt x="211" y="0"/>
                </a:cubicBezTo>
                <a:cubicBezTo>
                  <a:pt x="244" y="66"/>
                  <a:pt x="296" y="134"/>
                  <a:pt x="362" y="194"/>
                </a:cubicBezTo>
                <a:cubicBezTo>
                  <a:pt x="453" y="276"/>
                  <a:pt x="556" y="333"/>
                  <a:pt x="654" y="356"/>
                </a:cubicBezTo>
                <a:cubicBezTo>
                  <a:pt x="854" y="402"/>
                  <a:pt x="927" y="507"/>
                  <a:pt x="928" y="508"/>
                </a:cubicBezTo>
                <a:cubicBezTo>
                  <a:pt x="932" y="505"/>
                  <a:pt x="932" y="505"/>
                  <a:pt x="932" y="505"/>
                </a:cubicBezTo>
                <a:cubicBezTo>
                  <a:pt x="931" y="504"/>
                  <a:pt x="857" y="397"/>
                  <a:pt x="655" y="351"/>
                </a:cubicBezTo>
                <a:cubicBezTo>
                  <a:pt x="484" y="311"/>
                  <a:pt x="296" y="157"/>
                  <a:pt x="217" y="0"/>
                </a:cubicBezTo>
                <a:moveTo>
                  <a:pt x="248" y="0"/>
                </a:moveTo>
                <a:cubicBezTo>
                  <a:pt x="242" y="0"/>
                  <a:pt x="242" y="0"/>
                  <a:pt x="242" y="0"/>
                </a:cubicBezTo>
                <a:cubicBezTo>
                  <a:pt x="322" y="139"/>
                  <a:pt x="484" y="287"/>
                  <a:pt x="661" y="333"/>
                </a:cubicBezTo>
                <a:cubicBezTo>
                  <a:pt x="857" y="383"/>
                  <a:pt x="928" y="465"/>
                  <a:pt x="929" y="466"/>
                </a:cubicBezTo>
                <a:cubicBezTo>
                  <a:pt x="933" y="463"/>
                  <a:pt x="933" y="463"/>
                  <a:pt x="933" y="463"/>
                </a:cubicBezTo>
                <a:cubicBezTo>
                  <a:pt x="932" y="462"/>
                  <a:pt x="915" y="441"/>
                  <a:pt x="873" y="414"/>
                </a:cubicBezTo>
                <a:cubicBezTo>
                  <a:pt x="834" y="389"/>
                  <a:pt x="766" y="354"/>
                  <a:pt x="663" y="327"/>
                </a:cubicBezTo>
                <a:cubicBezTo>
                  <a:pt x="487" y="282"/>
                  <a:pt x="328" y="137"/>
                  <a:pt x="248" y="0"/>
                </a:cubicBezTo>
                <a:moveTo>
                  <a:pt x="281" y="0"/>
                </a:moveTo>
                <a:cubicBezTo>
                  <a:pt x="274" y="0"/>
                  <a:pt x="274" y="0"/>
                  <a:pt x="274" y="0"/>
                </a:cubicBezTo>
                <a:cubicBezTo>
                  <a:pt x="360" y="130"/>
                  <a:pt x="508" y="263"/>
                  <a:pt x="669" y="309"/>
                </a:cubicBezTo>
                <a:cubicBezTo>
                  <a:pt x="861" y="364"/>
                  <a:pt x="930" y="424"/>
                  <a:pt x="931" y="425"/>
                </a:cubicBezTo>
                <a:cubicBezTo>
                  <a:pt x="934" y="421"/>
                  <a:pt x="934" y="421"/>
                  <a:pt x="934" y="421"/>
                </a:cubicBezTo>
                <a:cubicBezTo>
                  <a:pt x="933" y="420"/>
                  <a:pt x="864" y="359"/>
                  <a:pt x="671" y="304"/>
                </a:cubicBezTo>
                <a:cubicBezTo>
                  <a:pt x="512" y="259"/>
                  <a:pt x="366" y="128"/>
                  <a:pt x="281" y="0"/>
                </a:cubicBezTo>
                <a:moveTo>
                  <a:pt x="315" y="0"/>
                </a:moveTo>
                <a:cubicBezTo>
                  <a:pt x="308" y="0"/>
                  <a:pt x="308" y="0"/>
                  <a:pt x="308" y="0"/>
                </a:cubicBezTo>
                <a:cubicBezTo>
                  <a:pt x="379" y="96"/>
                  <a:pt x="505" y="232"/>
                  <a:pt x="677" y="286"/>
                </a:cubicBezTo>
                <a:cubicBezTo>
                  <a:pt x="865" y="345"/>
                  <a:pt x="932" y="383"/>
                  <a:pt x="932" y="383"/>
                </a:cubicBezTo>
                <a:cubicBezTo>
                  <a:pt x="935" y="378"/>
                  <a:pt x="935" y="378"/>
                  <a:pt x="935" y="378"/>
                </a:cubicBezTo>
                <a:cubicBezTo>
                  <a:pt x="934" y="378"/>
                  <a:pt x="867" y="340"/>
                  <a:pt x="679" y="281"/>
                </a:cubicBezTo>
                <a:cubicBezTo>
                  <a:pt x="510" y="228"/>
                  <a:pt x="386" y="95"/>
                  <a:pt x="315" y="0"/>
                </a:cubicBezTo>
                <a:moveTo>
                  <a:pt x="351" y="0"/>
                </a:moveTo>
                <a:cubicBezTo>
                  <a:pt x="344" y="0"/>
                  <a:pt x="344" y="0"/>
                  <a:pt x="344" y="0"/>
                </a:cubicBezTo>
                <a:cubicBezTo>
                  <a:pt x="430" y="107"/>
                  <a:pt x="541" y="213"/>
                  <a:pt x="685" y="263"/>
                </a:cubicBezTo>
                <a:cubicBezTo>
                  <a:pt x="869" y="326"/>
                  <a:pt x="933" y="341"/>
                  <a:pt x="934" y="341"/>
                </a:cubicBezTo>
                <a:cubicBezTo>
                  <a:pt x="935" y="336"/>
                  <a:pt x="935" y="336"/>
                  <a:pt x="935" y="336"/>
                </a:cubicBezTo>
                <a:cubicBezTo>
                  <a:pt x="935" y="336"/>
                  <a:pt x="870" y="320"/>
                  <a:pt x="687" y="258"/>
                </a:cubicBezTo>
                <a:cubicBezTo>
                  <a:pt x="546" y="209"/>
                  <a:pt x="436" y="105"/>
                  <a:pt x="351" y="0"/>
                </a:cubicBezTo>
                <a:moveTo>
                  <a:pt x="389" y="0"/>
                </a:moveTo>
                <a:cubicBezTo>
                  <a:pt x="381" y="0"/>
                  <a:pt x="381" y="0"/>
                  <a:pt x="381" y="0"/>
                </a:cubicBezTo>
                <a:cubicBezTo>
                  <a:pt x="464" y="94"/>
                  <a:pt x="560" y="189"/>
                  <a:pt x="693" y="239"/>
                </a:cubicBezTo>
                <a:cubicBezTo>
                  <a:pt x="840" y="294"/>
                  <a:pt x="908" y="300"/>
                  <a:pt x="929" y="300"/>
                </a:cubicBezTo>
                <a:cubicBezTo>
                  <a:pt x="933" y="300"/>
                  <a:pt x="936" y="300"/>
                  <a:pt x="936" y="299"/>
                </a:cubicBezTo>
                <a:cubicBezTo>
                  <a:pt x="936" y="294"/>
                  <a:pt x="936" y="294"/>
                  <a:pt x="936" y="294"/>
                </a:cubicBezTo>
                <a:cubicBezTo>
                  <a:pt x="936" y="294"/>
                  <a:pt x="934" y="294"/>
                  <a:pt x="930" y="294"/>
                </a:cubicBezTo>
                <a:cubicBezTo>
                  <a:pt x="910" y="294"/>
                  <a:pt x="842" y="289"/>
                  <a:pt x="695" y="234"/>
                </a:cubicBezTo>
                <a:cubicBezTo>
                  <a:pt x="565" y="185"/>
                  <a:pt x="470" y="93"/>
                  <a:pt x="389" y="0"/>
                </a:cubicBezTo>
                <a:moveTo>
                  <a:pt x="428" y="0"/>
                </a:moveTo>
                <a:cubicBezTo>
                  <a:pt x="420" y="0"/>
                  <a:pt x="420" y="0"/>
                  <a:pt x="420" y="0"/>
                </a:cubicBezTo>
                <a:cubicBezTo>
                  <a:pt x="497" y="83"/>
                  <a:pt x="579" y="166"/>
                  <a:pt x="701" y="216"/>
                </a:cubicBezTo>
                <a:cubicBezTo>
                  <a:pt x="797" y="255"/>
                  <a:pt x="858" y="264"/>
                  <a:pt x="894" y="264"/>
                </a:cubicBezTo>
                <a:cubicBezTo>
                  <a:pt x="924" y="264"/>
                  <a:pt x="937" y="258"/>
                  <a:pt x="938" y="257"/>
                </a:cubicBezTo>
                <a:cubicBezTo>
                  <a:pt x="936" y="252"/>
                  <a:pt x="936" y="252"/>
                  <a:pt x="936" y="252"/>
                </a:cubicBezTo>
                <a:cubicBezTo>
                  <a:pt x="936" y="253"/>
                  <a:pt x="923" y="259"/>
                  <a:pt x="894" y="259"/>
                </a:cubicBezTo>
                <a:cubicBezTo>
                  <a:pt x="859" y="259"/>
                  <a:pt x="798" y="250"/>
                  <a:pt x="703" y="211"/>
                </a:cubicBezTo>
                <a:cubicBezTo>
                  <a:pt x="584" y="162"/>
                  <a:pt x="503" y="81"/>
                  <a:pt x="428" y="0"/>
                </a:cubicBezTo>
                <a:moveTo>
                  <a:pt x="468" y="0"/>
                </a:moveTo>
                <a:cubicBezTo>
                  <a:pt x="461" y="0"/>
                  <a:pt x="461" y="0"/>
                  <a:pt x="461" y="0"/>
                </a:cubicBezTo>
                <a:cubicBezTo>
                  <a:pt x="528" y="71"/>
                  <a:pt x="599" y="144"/>
                  <a:pt x="709" y="193"/>
                </a:cubicBezTo>
                <a:cubicBezTo>
                  <a:pt x="781" y="225"/>
                  <a:pt x="833" y="234"/>
                  <a:pt x="869" y="234"/>
                </a:cubicBezTo>
                <a:cubicBezTo>
                  <a:pt x="919" y="234"/>
                  <a:pt x="939" y="216"/>
                  <a:pt x="940" y="215"/>
                </a:cubicBezTo>
                <a:cubicBezTo>
                  <a:pt x="937" y="211"/>
                  <a:pt x="937" y="211"/>
                  <a:pt x="937" y="211"/>
                </a:cubicBezTo>
                <a:cubicBezTo>
                  <a:pt x="936" y="211"/>
                  <a:pt x="917" y="228"/>
                  <a:pt x="869" y="228"/>
                </a:cubicBezTo>
                <a:cubicBezTo>
                  <a:pt x="833" y="228"/>
                  <a:pt x="782" y="219"/>
                  <a:pt x="711" y="188"/>
                </a:cubicBezTo>
                <a:cubicBezTo>
                  <a:pt x="604" y="140"/>
                  <a:pt x="534" y="69"/>
                  <a:pt x="468" y="0"/>
                </a:cubicBezTo>
                <a:moveTo>
                  <a:pt x="509" y="0"/>
                </a:moveTo>
                <a:cubicBezTo>
                  <a:pt x="502" y="0"/>
                  <a:pt x="502" y="0"/>
                  <a:pt x="502" y="0"/>
                </a:cubicBezTo>
                <a:cubicBezTo>
                  <a:pt x="502" y="1"/>
                  <a:pt x="503" y="1"/>
                  <a:pt x="504" y="2"/>
                </a:cubicBezTo>
                <a:cubicBezTo>
                  <a:pt x="561" y="62"/>
                  <a:pt x="620" y="123"/>
                  <a:pt x="717" y="169"/>
                </a:cubicBezTo>
                <a:cubicBezTo>
                  <a:pt x="775" y="197"/>
                  <a:pt x="820" y="207"/>
                  <a:pt x="854" y="207"/>
                </a:cubicBezTo>
                <a:cubicBezTo>
                  <a:pt x="916" y="207"/>
                  <a:pt x="940" y="175"/>
                  <a:pt x="942" y="173"/>
                </a:cubicBezTo>
                <a:cubicBezTo>
                  <a:pt x="937" y="169"/>
                  <a:pt x="937" y="169"/>
                  <a:pt x="937" y="169"/>
                </a:cubicBezTo>
                <a:cubicBezTo>
                  <a:pt x="937" y="170"/>
                  <a:pt x="914" y="201"/>
                  <a:pt x="853" y="201"/>
                </a:cubicBezTo>
                <a:cubicBezTo>
                  <a:pt x="820" y="201"/>
                  <a:pt x="776" y="192"/>
                  <a:pt x="719" y="164"/>
                </a:cubicBezTo>
                <a:cubicBezTo>
                  <a:pt x="624" y="119"/>
                  <a:pt x="566" y="58"/>
                  <a:pt x="509" y="0"/>
                </a:cubicBezTo>
                <a:moveTo>
                  <a:pt x="550" y="0"/>
                </a:moveTo>
                <a:cubicBezTo>
                  <a:pt x="543" y="0"/>
                  <a:pt x="543" y="0"/>
                  <a:pt x="543" y="0"/>
                </a:cubicBezTo>
                <a:cubicBezTo>
                  <a:pt x="591" y="50"/>
                  <a:pt x="641" y="102"/>
                  <a:pt x="725" y="146"/>
                </a:cubicBezTo>
                <a:cubicBezTo>
                  <a:pt x="774" y="171"/>
                  <a:pt x="813" y="180"/>
                  <a:pt x="843" y="180"/>
                </a:cubicBezTo>
                <a:cubicBezTo>
                  <a:pt x="916" y="180"/>
                  <a:pt x="943" y="131"/>
                  <a:pt x="943" y="130"/>
                </a:cubicBezTo>
                <a:cubicBezTo>
                  <a:pt x="939" y="128"/>
                  <a:pt x="939" y="128"/>
                  <a:pt x="939" y="128"/>
                </a:cubicBezTo>
                <a:cubicBezTo>
                  <a:pt x="937" y="131"/>
                  <a:pt x="912" y="175"/>
                  <a:pt x="845" y="175"/>
                </a:cubicBezTo>
                <a:cubicBezTo>
                  <a:pt x="815" y="175"/>
                  <a:pt x="776" y="166"/>
                  <a:pt x="727" y="141"/>
                </a:cubicBezTo>
                <a:cubicBezTo>
                  <a:pt x="646" y="99"/>
                  <a:pt x="597" y="49"/>
                  <a:pt x="550" y="0"/>
                </a:cubicBezTo>
                <a:moveTo>
                  <a:pt x="590" y="0"/>
                </a:moveTo>
                <a:cubicBezTo>
                  <a:pt x="583" y="0"/>
                  <a:pt x="583" y="0"/>
                  <a:pt x="583" y="0"/>
                </a:cubicBezTo>
                <a:cubicBezTo>
                  <a:pt x="621" y="41"/>
                  <a:pt x="663" y="83"/>
                  <a:pt x="733" y="122"/>
                </a:cubicBezTo>
                <a:cubicBezTo>
                  <a:pt x="772" y="144"/>
                  <a:pt x="807" y="155"/>
                  <a:pt x="839" y="155"/>
                </a:cubicBezTo>
                <a:cubicBezTo>
                  <a:pt x="853" y="155"/>
                  <a:pt x="866" y="153"/>
                  <a:pt x="878" y="149"/>
                </a:cubicBezTo>
                <a:cubicBezTo>
                  <a:pt x="926" y="132"/>
                  <a:pt x="944" y="90"/>
                  <a:pt x="945" y="88"/>
                </a:cubicBezTo>
                <a:cubicBezTo>
                  <a:pt x="940" y="86"/>
                  <a:pt x="940" y="86"/>
                  <a:pt x="940" y="86"/>
                </a:cubicBezTo>
                <a:cubicBezTo>
                  <a:pt x="939" y="86"/>
                  <a:pt x="922" y="128"/>
                  <a:pt x="876" y="144"/>
                </a:cubicBezTo>
                <a:cubicBezTo>
                  <a:pt x="865" y="148"/>
                  <a:pt x="852" y="150"/>
                  <a:pt x="839" y="150"/>
                </a:cubicBezTo>
                <a:cubicBezTo>
                  <a:pt x="808" y="150"/>
                  <a:pt x="773" y="139"/>
                  <a:pt x="735" y="118"/>
                </a:cubicBezTo>
                <a:cubicBezTo>
                  <a:pt x="668" y="80"/>
                  <a:pt x="627" y="40"/>
                  <a:pt x="590" y="0"/>
                </a:cubicBezTo>
                <a:moveTo>
                  <a:pt x="629" y="0"/>
                </a:moveTo>
                <a:cubicBezTo>
                  <a:pt x="622" y="0"/>
                  <a:pt x="622" y="0"/>
                  <a:pt x="622" y="0"/>
                </a:cubicBezTo>
                <a:cubicBezTo>
                  <a:pt x="651" y="32"/>
                  <a:pt x="686" y="66"/>
                  <a:pt x="741" y="99"/>
                </a:cubicBezTo>
                <a:cubicBezTo>
                  <a:pt x="775" y="120"/>
                  <a:pt x="807" y="131"/>
                  <a:pt x="836" y="131"/>
                </a:cubicBezTo>
                <a:cubicBezTo>
                  <a:pt x="849" y="131"/>
                  <a:pt x="861" y="129"/>
                  <a:pt x="873" y="124"/>
                </a:cubicBezTo>
                <a:cubicBezTo>
                  <a:pt x="926" y="105"/>
                  <a:pt x="945" y="48"/>
                  <a:pt x="946" y="46"/>
                </a:cubicBezTo>
                <a:cubicBezTo>
                  <a:pt x="941" y="44"/>
                  <a:pt x="941" y="44"/>
                  <a:pt x="941" y="44"/>
                </a:cubicBezTo>
                <a:cubicBezTo>
                  <a:pt x="941" y="45"/>
                  <a:pt x="922" y="101"/>
                  <a:pt x="871" y="119"/>
                </a:cubicBezTo>
                <a:cubicBezTo>
                  <a:pt x="860" y="123"/>
                  <a:pt x="848" y="125"/>
                  <a:pt x="836" y="125"/>
                </a:cubicBezTo>
                <a:cubicBezTo>
                  <a:pt x="808" y="125"/>
                  <a:pt x="777" y="115"/>
                  <a:pt x="743" y="95"/>
                </a:cubicBezTo>
                <a:cubicBezTo>
                  <a:pt x="691" y="63"/>
                  <a:pt x="657" y="31"/>
                  <a:pt x="629" y="0"/>
                </a:cubicBezTo>
                <a:moveTo>
                  <a:pt x="666" y="0"/>
                </a:moveTo>
                <a:cubicBezTo>
                  <a:pt x="659" y="0"/>
                  <a:pt x="659" y="0"/>
                  <a:pt x="659" y="0"/>
                </a:cubicBezTo>
                <a:cubicBezTo>
                  <a:pt x="681" y="24"/>
                  <a:pt x="708" y="50"/>
                  <a:pt x="749" y="76"/>
                </a:cubicBezTo>
                <a:cubicBezTo>
                  <a:pt x="780" y="96"/>
                  <a:pt x="809" y="106"/>
                  <a:pt x="835" y="106"/>
                </a:cubicBezTo>
                <a:cubicBezTo>
                  <a:pt x="847" y="106"/>
                  <a:pt x="858" y="104"/>
                  <a:pt x="869" y="100"/>
                </a:cubicBezTo>
                <a:cubicBezTo>
                  <a:pt x="926" y="79"/>
                  <a:pt x="946" y="7"/>
                  <a:pt x="947" y="4"/>
                </a:cubicBezTo>
                <a:cubicBezTo>
                  <a:pt x="942" y="2"/>
                  <a:pt x="942" y="2"/>
                  <a:pt x="942" y="2"/>
                </a:cubicBezTo>
                <a:cubicBezTo>
                  <a:pt x="942" y="3"/>
                  <a:pt x="922" y="75"/>
                  <a:pt x="867" y="95"/>
                </a:cubicBezTo>
                <a:cubicBezTo>
                  <a:pt x="857" y="99"/>
                  <a:pt x="847" y="101"/>
                  <a:pt x="835" y="101"/>
                </a:cubicBezTo>
                <a:cubicBezTo>
                  <a:pt x="810" y="101"/>
                  <a:pt x="782" y="91"/>
                  <a:pt x="752" y="71"/>
                </a:cubicBezTo>
                <a:cubicBezTo>
                  <a:pt x="714" y="47"/>
                  <a:pt x="687" y="23"/>
                  <a:pt x="666" y="0"/>
                </a:cubicBezTo>
                <a:moveTo>
                  <a:pt x="920" y="0"/>
                </a:moveTo>
                <a:cubicBezTo>
                  <a:pt x="914" y="0"/>
                  <a:pt x="914" y="0"/>
                  <a:pt x="914" y="0"/>
                </a:cubicBezTo>
                <a:cubicBezTo>
                  <a:pt x="901" y="21"/>
                  <a:pt x="884" y="41"/>
                  <a:pt x="863" y="49"/>
                </a:cubicBezTo>
                <a:cubicBezTo>
                  <a:pt x="855" y="52"/>
                  <a:pt x="847" y="54"/>
                  <a:pt x="838" y="54"/>
                </a:cubicBezTo>
                <a:cubicBezTo>
                  <a:pt x="817" y="54"/>
                  <a:pt x="793" y="44"/>
                  <a:pt x="768" y="25"/>
                </a:cubicBezTo>
                <a:cubicBezTo>
                  <a:pt x="756" y="16"/>
                  <a:pt x="746" y="8"/>
                  <a:pt x="738" y="0"/>
                </a:cubicBezTo>
                <a:cubicBezTo>
                  <a:pt x="730" y="0"/>
                  <a:pt x="730" y="0"/>
                  <a:pt x="730" y="0"/>
                </a:cubicBezTo>
                <a:cubicBezTo>
                  <a:pt x="740" y="9"/>
                  <a:pt x="751" y="19"/>
                  <a:pt x="764" y="29"/>
                </a:cubicBezTo>
                <a:cubicBezTo>
                  <a:pt x="791" y="49"/>
                  <a:pt x="815" y="59"/>
                  <a:pt x="838" y="59"/>
                </a:cubicBezTo>
                <a:cubicBezTo>
                  <a:pt x="847" y="59"/>
                  <a:pt x="856" y="57"/>
                  <a:pt x="864" y="54"/>
                </a:cubicBezTo>
                <a:cubicBezTo>
                  <a:pt x="889" y="45"/>
                  <a:pt x="907" y="23"/>
                  <a:pt x="920" y="0"/>
                </a:cubicBezTo>
                <a:moveTo>
                  <a:pt x="935" y="0"/>
                </a:moveTo>
                <a:cubicBezTo>
                  <a:pt x="929" y="0"/>
                  <a:pt x="929" y="0"/>
                  <a:pt x="929" y="0"/>
                </a:cubicBezTo>
                <a:cubicBezTo>
                  <a:pt x="917" y="27"/>
                  <a:pt x="896" y="60"/>
                  <a:pt x="864" y="72"/>
                </a:cubicBezTo>
                <a:cubicBezTo>
                  <a:pt x="855" y="76"/>
                  <a:pt x="846" y="77"/>
                  <a:pt x="836" y="77"/>
                </a:cubicBezTo>
                <a:cubicBezTo>
                  <a:pt x="813" y="77"/>
                  <a:pt x="787" y="67"/>
                  <a:pt x="760" y="48"/>
                </a:cubicBezTo>
                <a:cubicBezTo>
                  <a:pt x="736" y="31"/>
                  <a:pt x="717" y="15"/>
                  <a:pt x="702" y="0"/>
                </a:cubicBezTo>
                <a:cubicBezTo>
                  <a:pt x="694" y="0"/>
                  <a:pt x="694" y="0"/>
                  <a:pt x="694" y="0"/>
                </a:cubicBezTo>
                <a:cubicBezTo>
                  <a:pt x="710" y="17"/>
                  <a:pt x="730" y="34"/>
                  <a:pt x="757" y="52"/>
                </a:cubicBezTo>
                <a:cubicBezTo>
                  <a:pt x="785" y="72"/>
                  <a:pt x="812" y="83"/>
                  <a:pt x="836" y="83"/>
                </a:cubicBezTo>
                <a:cubicBezTo>
                  <a:pt x="847" y="83"/>
                  <a:pt x="857" y="81"/>
                  <a:pt x="866" y="77"/>
                </a:cubicBezTo>
                <a:cubicBezTo>
                  <a:pt x="901" y="64"/>
                  <a:pt x="923" y="28"/>
                  <a:pt x="935" y="0"/>
                </a:cubicBez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E12CC2-C8EB-4463-BAE2-4C2986EF4FE4}"/>
              </a:ext>
            </a:extLst>
          </p:cNvPr>
          <p:cNvSpPr/>
          <p:nvPr/>
        </p:nvSpPr>
        <p:spPr>
          <a:xfrm>
            <a:off x="7196512" y="5771670"/>
            <a:ext cx="4233488" cy="108633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298ECA-F3D4-492D-8D0F-FDCCF01708DA}"/>
              </a:ext>
            </a:extLst>
          </p:cNvPr>
          <p:cNvSpPr txBox="1">
            <a:spLocks/>
          </p:cNvSpPr>
          <p:nvPr/>
        </p:nvSpPr>
        <p:spPr>
          <a:xfrm>
            <a:off x="9178964" y="6151816"/>
            <a:ext cx="152705" cy="329185"/>
          </a:xfrm>
          <a:custGeom>
            <a:avLst/>
            <a:gdLst/>
            <a:ahLst/>
            <a:cxnLst/>
            <a:rect l="l" t="t" r="r" b="b"/>
            <a:pathLst>
              <a:path w="152705" h="329185">
                <a:moveTo>
                  <a:pt x="76352" y="0"/>
                </a:moveTo>
                <a:cubicBezTo>
                  <a:pt x="101041" y="0"/>
                  <a:pt x="119939" y="7011"/>
                  <a:pt x="133045" y="21032"/>
                </a:cubicBezTo>
                <a:cubicBezTo>
                  <a:pt x="146151" y="35053"/>
                  <a:pt x="152705" y="54865"/>
                  <a:pt x="152705" y="80468"/>
                </a:cubicBezTo>
                <a:lnTo>
                  <a:pt x="152705" y="248717"/>
                </a:lnTo>
                <a:cubicBezTo>
                  <a:pt x="152705" y="274321"/>
                  <a:pt x="146151" y="294133"/>
                  <a:pt x="133045" y="308153"/>
                </a:cubicBezTo>
                <a:cubicBezTo>
                  <a:pt x="119939" y="322174"/>
                  <a:pt x="101041" y="329185"/>
                  <a:pt x="76352" y="329185"/>
                </a:cubicBezTo>
                <a:cubicBezTo>
                  <a:pt x="51663" y="329185"/>
                  <a:pt x="32766" y="322174"/>
                  <a:pt x="19659" y="308153"/>
                </a:cubicBezTo>
                <a:cubicBezTo>
                  <a:pt x="6553" y="294133"/>
                  <a:pt x="0" y="274321"/>
                  <a:pt x="0" y="248717"/>
                </a:cubicBezTo>
                <a:lnTo>
                  <a:pt x="0" y="80468"/>
                </a:lnTo>
                <a:cubicBezTo>
                  <a:pt x="0" y="54865"/>
                  <a:pt x="6553" y="35053"/>
                  <a:pt x="19659" y="21032"/>
                </a:cubicBezTo>
                <a:cubicBezTo>
                  <a:pt x="32766" y="7011"/>
                  <a:pt x="51663" y="0"/>
                  <a:pt x="76352" y="0"/>
                </a:cubicBezTo>
                <a:close/>
                <a:moveTo>
                  <a:pt x="76352" y="45721"/>
                </a:moveTo>
                <a:cubicBezTo>
                  <a:pt x="58979" y="45721"/>
                  <a:pt x="50292" y="56236"/>
                  <a:pt x="50292" y="77267"/>
                </a:cubicBezTo>
                <a:lnTo>
                  <a:pt x="50292" y="251918"/>
                </a:lnTo>
                <a:cubicBezTo>
                  <a:pt x="50292" y="272949"/>
                  <a:pt x="58979" y="283465"/>
                  <a:pt x="76352" y="283465"/>
                </a:cubicBezTo>
                <a:cubicBezTo>
                  <a:pt x="93726" y="283465"/>
                  <a:pt x="102413" y="272949"/>
                  <a:pt x="102413" y="251918"/>
                </a:cubicBezTo>
                <a:lnTo>
                  <a:pt x="102413" y="77267"/>
                </a:lnTo>
                <a:cubicBezTo>
                  <a:pt x="102413" y="56236"/>
                  <a:pt x="93726" y="45721"/>
                  <a:pt x="76352" y="457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63F7E3-9E65-40C5-BC3B-E2CFB1A5A05C}"/>
              </a:ext>
            </a:extLst>
          </p:cNvPr>
          <p:cNvSpPr txBox="1">
            <a:spLocks/>
          </p:cNvSpPr>
          <p:nvPr/>
        </p:nvSpPr>
        <p:spPr>
          <a:xfrm>
            <a:off x="9950946" y="6151816"/>
            <a:ext cx="148133" cy="329185"/>
          </a:xfrm>
          <a:custGeom>
            <a:avLst/>
            <a:gdLst/>
            <a:ahLst/>
            <a:cxnLst/>
            <a:rect l="l" t="t" r="r" b="b"/>
            <a:pathLst>
              <a:path w="148133" h="329185">
                <a:moveTo>
                  <a:pt x="74066" y="0"/>
                </a:moveTo>
                <a:cubicBezTo>
                  <a:pt x="98145" y="0"/>
                  <a:pt x="116510" y="6859"/>
                  <a:pt x="129159" y="20575"/>
                </a:cubicBezTo>
                <a:cubicBezTo>
                  <a:pt x="141808" y="34291"/>
                  <a:pt x="148133" y="53645"/>
                  <a:pt x="148133" y="78639"/>
                </a:cubicBezTo>
                <a:lnTo>
                  <a:pt x="148133" y="112472"/>
                </a:lnTo>
                <a:lnTo>
                  <a:pt x="100584" y="112472"/>
                </a:lnTo>
                <a:lnTo>
                  <a:pt x="100584" y="75439"/>
                </a:lnTo>
                <a:cubicBezTo>
                  <a:pt x="100584" y="55627"/>
                  <a:pt x="92202" y="45721"/>
                  <a:pt x="75438" y="45721"/>
                </a:cubicBezTo>
                <a:cubicBezTo>
                  <a:pt x="58674" y="45721"/>
                  <a:pt x="50292" y="55627"/>
                  <a:pt x="50292" y="75439"/>
                </a:cubicBezTo>
                <a:lnTo>
                  <a:pt x="50292" y="254204"/>
                </a:lnTo>
                <a:cubicBezTo>
                  <a:pt x="50292" y="273711"/>
                  <a:pt x="58674" y="283465"/>
                  <a:pt x="75438" y="283465"/>
                </a:cubicBezTo>
                <a:cubicBezTo>
                  <a:pt x="92202" y="283465"/>
                  <a:pt x="100584" y="273711"/>
                  <a:pt x="100584" y="254204"/>
                </a:cubicBezTo>
                <a:lnTo>
                  <a:pt x="100584" y="205283"/>
                </a:lnTo>
                <a:lnTo>
                  <a:pt x="148133" y="205283"/>
                </a:lnTo>
                <a:lnTo>
                  <a:pt x="148133" y="250546"/>
                </a:lnTo>
                <a:cubicBezTo>
                  <a:pt x="148133" y="275540"/>
                  <a:pt x="141808" y="294895"/>
                  <a:pt x="129159" y="308611"/>
                </a:cubicBezTo>
                <a:cubicBezTo>
                  <a:pt x="116510" y="322327"/>
                  <a:pt x="98145" y="329185"/>
                  <a:pt x="74066" y="329185"/>
                </a:cubicBezTo>
                <a:cubicBezTo>
                  <a:pt x="49987" y="329185"/>
                  <a:pt x="31623" y="322327"/>
                  <a:pt x="18974" y="308611"/>
                </a:cubicBezTo>
                <a:cubicBezTo>
                  <a:pt x="6325" y="294895"/>
                  <a:pt x="0" y="275540"/>
                  <a:pt x="0" y="250546"/>
                </a:cubicBezTo>
                <a:lnTo>
                  <a:pt x="0" y="78639"/>
                </a:lnTo>
                <a:cubicBezTo>
                  <a:pt x="0" y="53645"/>
                  <a:pt x="6325" y="34291"/>
                  <a:pt x="18974" y="20575"/>
                </a:cubicBezTo>
                <a:cubicBezTo>
                  <a:pt x="31623" y="6859"/>
                  <a:pt x="49987" y="0"/>
                  <a:pt x="74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A18164-E675-492C-A09B-F181E242D4C8}"/>
              </a:ext>
            </a:extLst>
          </p:cNvPr>
          <p:cNvSpPr txBox="1">
            <a:spLocks/>
          </p:cNvSpPr>
          <p:nvPr/>
        </p:nvSpPr>
        <p:spPr>
          <a:xfrm>
            <a:off x="10636289" y="6151816"/>
            <a:ext cx="149961" cy="329185"/>
          </a:xfrm>
          <a:custGeom>
            <a:avLst/>
            <a:gdLst/>
            <a:ahLst/>
            <a:cxnLst/>
            <a:rect l="l" t="t" r="r" b="b"/>
            <a:pathLst>
              <a:path w="149961" h="329185">
                <a:moveTo>
                  <a:pt x="74981" y="0"/>
                </a:moveTo>
                <a:cubicBezTo>
                  <a:pt x="99365" y="0"/>
                  <a:pt x="117957" y="6935"/>
                  <a:pt x="130759" y="20803"/>
                </a:cubicBezTo>
                <a:cubicBezTo>
                  <a:pt x="143561" y="34672"/>
                  <a:pt x="149961" y="54560"/>
                  <a:pt x="149961" y="80468"/>
                </a:cubicBezTo>
                <a:lnTo>
                  <a:pt x="149961" y="107900"/>
                </a:lnTo>
                <a:lnTo>
                  <a:pt x="102413" y="107900"/>
                </a:lnTo>
                <a:lnTo>
                  <a:pt x="102413" y="77267"/>
                </a:lnTo>
                <a:cubicBezTo>
                  <a:pt x="102413" y="56236"/>
                  <a:pt x="93726" y="45721"/>
                  <a:pt x="76352" y="45721"/>
                </a:cubicBezTo>
                <a:cubicBezTo>
                  <a:pt x="58979" y="45721"/>
                  <a:pt x="50292" y="56236"/>
                  <a:pt x="50292" y="77267"/>
                </a:cubicBezTo>
                <a:lnTo>
                  <a:pt x="50292" y="252375"/>
                </a:lnTo>
                <a:cubicBezTo>
                  <a:pt x="50292" y="273101"/>
                  <a:pt x="58979" y="283465"/>
                  <a:pt x="76352" y="283465"/>
                </a:cubicBezTo>
                <a:cubicBezTo>
                  <a:pt x="93726" y="283465"/>
                  <a:pt x="102413" y="273101"/>
                  <a:pt x="102413" y="252375"/>
                </a:cubicBezTo>
                <a:lnTo>
                  <a:pt x="102413" y="189739"/>
                </a:lnTo>
                <a:lnTo>
                  <a:pt x="77266" y="189739"/>
                </a:lnTo>
                <a:lnTo>
                  <a:pt x="77266" y="144019"/>
                </a:lnTo>
                <a:lnTo>
                  <a:pt x="149961" y="144019"/>
                </a:lnTo>
                <a:lnTo>
                  <a:pt x="149961" y="248717"/>
                </a:lnTo>
                <a:cubicBezTo>
                  <a:pt x="149961" y="274625"/>
                  <a:pt x="143561" y="294514"/>
                  <a:pt x="130759" y="308382"/>
                </a:cubicBezTo>
                <a:cubicBezTo>
                  <a:pt x="117957" y="322250"/>
                  <a:pt x="99365" y="329185"/>
                  <a:pt x="74981" y="329185"/>
                </a:cubicBezTo>
                <a:cubicBezTo>
                  <a:pt x="50597" y="329185"/>
                  <a:pt x="32004" y="322250"/>
                  <a:pt x="19202" y="308382"/>
                </a:cubicBezTo>
                <a:cubicBezTo>
                  <a:pt x="6400" y="294514"/>
                  <a:pt x="0" y="274625"/>
                  <a:pt x="0" y="248717"/>
                </a:cubicBezTo>
                <a:lnTo>
                  <a:pt x="0" y="80468"/>
                </a:lnTo>
                <a:cubicBezTo>
                  <a:pt x="0" y="54560"/>
                  <a:pt x="6400" y="34672"/>
                  <a:pt x="19202" y="20803"/>
                </a:cubicBezTo>
                <a:cubicBezTo>
                  <a:pt x="32004" y="6935"/>
                  <a:pt x="50597" y="0"/>
                  <a:pt x="7498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E2AE1D-140E-4DEE-B9B5-1BC4446D1D9F}"/>
              </a:ext>
            </a:extLst>
          </p:cNvPr>
          <p:cNvSpPr txBox="1">
            <a:spLocks/>
          </p:cNvSpPr>
          <p:nvPr/>
        </p:nvSpPr>
        <p:spPr>
          <a:xfrm>
            <a:off x="8249170" y="6156389"/>
            <a:ext cx="50292" cy="320040"/>
          </a:xfrm>
          <a:custGeom>
            <a:avLst/>
            <a:gdLst/>
            <a:ahLst/>
            <a:cxnLst/>
            <a:rect l="l" t="t" r="r" b="b"/>
            <a:pathLst>
              <a:path w="50292" h="320040">
                <a:moveTo>
                  <a:pt x="0" y="0"/>
                </a:moveTo>
                <a:lnTo>
                  <a:pt x="50292" y="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65B3C2-18B1-4A4B-A260-58C7B1C87263}"/>
              </a:ext>
            </a:extLst>
          </p:cNvPr>
          <p:cNvSpPr txBox="1">
            <a:spLocks/>
          </p:cNvSpPr>
          <p:nvPr/>
        </p:nvSpPr>
        <p:spPr>
          <a:xfrm>
            <a:off x="8411095" y="6156389"/>
            <a:ext cx="157734" cy="320040"/>
          </a:xfrm>
          <a:custGeom>
            <a:avLst/>
            <a:gdLst/>
            <a:ahLst/>
            <a:cxnLst/>
            <a:rect l="l" t="t" r="r" b="b"/>
            <a:pathLst>
              <a:path w="157734" h="320040">
                <a:moveTo>
                  <a:pt x="0" y="0"/>
                </a:moveTo>
                <a:lnTo>
                  <a:pt x="63094" y="0"/>
                </a:lnTo>
                <a:lnTo>
                  <a:pt x="112014" y="191566"/>
                </a:lnTo>
                <a:lnTo>
                  <a:pt x="112929" y="191566"/>
                </a:lnTo>
                <a:lnTo>
                  <a:pt x="112929" y="0"/>
                </a:lnTo>
                <a:lnTo>
                  <a:pt x="157734" y="0"/>
                </a:lnTo>
                <a:lnTo>
                  <a:pt x="157734" y="320040"/>
                </a:lnTo>
                <a:lnTo>
                  <a:pt x="106071" y="320040"/>
                </a:lnTo>
                <a:lnTo>
                  <a:pt x="45720" y="86410"/>
                </a:lnTo>
                <a:lnTo>
                  <a:pt x="44806" y="86410"/>
                </a:lnTo>
                <a:lnTo>
                  <a:pt x="44806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CBA201-1451-4D90-8E60-C9B62EE18CB5}"/>
              </a:ext>
            </a:extLst>
          </p:cNvPr>
          <p:cNvSpPr txBox="1">
            <a:spLocks/>
          </p:cNvSpPr>
          <p:nvPr/>
        </p:nvSpPr>
        <p:spPr>
          <a:xfrm>
            <a:off x="8674062" y="6156389"/>
            <a:ext cx="155448" cy="320040"/>
          </a:xfrm>
          <a:custGeom>
            <a:avLst/>
            <a:gdLst/>
            <a:ahLst/>
            <a:cxnLst/>
            <a:rect l="l" t="t" r="r" b="b"/>
            <a:pathLst>
              <a:path w="155448" h="320040">
                <a:moveTo>
                  <a:pt x="0" y="0"/>
                </a:moveTo>
                <a:lnTo>
                  <a:pt x="155448" y="0"/>
                </a:lnTo>
                <a:lnTo>
                  <a:pt x="155448" y="45720"/>
                </a:lnTo>
                <a:lnTo>
                  <a:pt x="102870" y="45720"/>
                </a:lnTo>
                <a:lnTo>
                  <a:pt x="102870" y="320040"/>
                </a:lnTo>
                <a:lnTo>
                  <a:pt x="52578" y="320040"/>
                </a:lnTo>
                <a:lnTo>
                  <a:pt x="52578" y="45720"/>
                </a:lnTo>
                <a:lnTo>
                  <a:pt x="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1D98B4-F8FC-4EF2-AD44-A6C25BBCF122}"/>
              </a:ext>
            </a:extLst>
          </p:cNvPr>
          <p:cNvSpPr txBox="1">
            <a:spLocks/>
          </p:cNvSpPr>
          <p:nvPr/>
        </p:nvSpPr>
        <p:spPr>
          <a:xfrm>
            <a:off x="8925446" y="6156389"/>
            <a:ext cx="154991" cy="320040"/>
          </a:xfrm>
          <a:custGeom>
            <a:avLst/>
            <a:gdLst/>
            <a:ahLst/>
            <a:cxnLst/>
            <a:rect l="l" t="t" r="r" b="b"/>
            <a:pathLst>
              <a:path w="154991" h="320040">
                <a:moveTo>
                  <a:pt x="0" y="0"/>
                </a:moveTo>
                <a:lnTo>
                  <a:pt x="74524" y="0"/>
                </a:lnTo>
                <a:cubicBezTo>
                  <a:pt x="100432" y="0"/>
                  <a:pt x="119329" y="6019"/>
                  <a:pt x="131217" y="18059"/>
                </a:cubicBezTo>
                <a:cubicBezTo>
                  <a:pt x="143104" y="30099"/>
                  <a:pt x="149047" y="48615"/>
                  <a:pt x="149047" y="73609"/>
                </a:cubicBezTo>
                <a:lnTo>
                  <a:pt x="149047" y="93268"/>
                </a:lnTo>
                <a:cubicBezTo>
                  <a:pt x="149047" y="126492"/>
                  <a:pt x="138075" y="147523"/>
                  <a:pt x="116129" y="156362"/>
                </a:cubicBezTo>
                <a:lnTo>
                  <a:pt x="116129" y="157276"/>
                </a:lnTo>
                <a:cubicBezTo>
                  <a:pt x="128321" y="160934"/>
                  <a:pt x="136932" y="168402"/>
                  <a:pt x="141961" y="179679"/>
                </a:cubicBezTo>
                <a:cubicBezTo>
                  <a:pt x="146990" y="190957"/>
                  <a:pt x="149505" y="206044"/>
                  <a:pt x="149505" y="224942"/>
                </a:cubicBezTo>
                <a:lnTo>
                  <a:pt x="149505" y="281178"/>
                </a:lnTo>
                <a:cubicBezTo>
                  <a:pt x="149505" y="290322"/>
                  <a:pt x="149810" y="297713"/>
                  <a:pt x="150419" y="303352"/>
                </a:cubicBezTo>
                <a:cubicBezTo>
                  <a:pt x="151029" y="308991"/>
                  <a:pt x="152553" y="314553"/>
                  <a:pt x="154991" y="320040"/>
                </a:cubicBezTo>
                <a:lnTo>
                  <a:pt x="103785" y="320040"/>
                </a:lnTo>
                <a:cubicBezTo>
                  <a:pt x="101956" y="314858"/>
                  <a:pt x="100737" y="309981"/>
                  <a:pt x="100127" y="305409"/>
                </a:cubicBezTo>
                <a:cubicBezTo>
                  <a:pt x="99518" y="300837"/>
                  <a:pt x="99213" y="292608"/>
                  <a:pt x="99213" y="280720"/>
                </a:cubicBezTo>
                <a:lnTo>
                  <a:pt x="99213" y="222199"/>
                </a:lnTo>
                <a:cubicBezTo>
                  <a:pt x="99213" y="207568"/>
                  <a:pt x="96850" y="197358"/>
                  <a:pt x="92126" y="191566"/>
                </a:cubicBezTo>
                <a:cubicBezTo>
                  <a:pt x="87402" y="185775"/>
                  <a:pt x="79248" y="182880"/>
                  <a:pt x="67666" y="182880"/>
                </a:cubicBezTo>
                <a:lnTo>
                  <a:pt x="50292" y="18288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  <a:moveTo>
                  <a:pt x="50292" y="45720"/>
                </a:moveTo>
                <a:lnTo>
                  <a:pt x="50292" y="137160"/>
                </a:lnTo>
                <a:lnTo>
                  <a:pt x="68580" y="137160"/>
                </a:lnTo>
                <a:cubicBezTo>
                  <a:pt x="78639" y="137160"/>
                  <a:pt x="86183" y="134569"/>
                  <a:pt x="91212" y="129387"/>
                </a:cubicBezTo>
                <a:cubicBezTo>
                  <a:pt x="96241" y="124206"/>
                  <a:pt x="98755" y="115519"/>
                  <a:pt x="98755" y="103327"/>
                </a:cubicBezTo>
                <a:lnTo>
                  <a:pt x="98755" y="78638"/>
                </a:lnTo>
                <a:cubicBezTo>
                  <a:pt x="98755" y="67056"/>
                  <a:pt x="96698" y="58674"/>
                  <a:pt x="92583" y="53492"/>
                </a:cubicBezTo>
                <a:cubicBezTo>
                  <a:pt x="88469" y="48310"/>
                  <a:pt x="81991" y="45720"/>
                  <a:pt x="73152" y="45720"/>
                </a:cubicBezTo>
                <a:lnTo>
                  <a:pt x="50292" y="457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9DBD46B-FD15-4DB3-A645-D69D220D6837}"/>
              </a:ext>
            </a:extLst>
          </p:cNvPr>
          <p:cNvSpPr txBox="1">
            <a:spLocks/>
          </p:cNvSpPr>
          <p:nvPr/>
        </p:nvSpPr>
        <p:spPr>
          <a:xfrm>
            <a:off x="9439796" y="6156389"/>
            <a:ext cx="151791" cy="320040"/>
          </a:xfrm>
          <a:custGeom>
            <a:avLst/>
            <a:gdLst/>
            <a:ahLst/>
            <a:cxnLst/>
            <a:rect l="l" t="t" r="r" b="b"/>
            <a:pathLst>
              <a:path w="151791" h="320040">
                <a:moveTo>
                  <a:pt x="0" y="0"/>
                </a:moveTo>
                <a:lnTo>
                  <a:pt x="76810" y="0"/>
                </a:lnTo>
                <a:cubicBezTo>
                  <a:pt x="101803" y="0"/>
                  <a:pt x="120549" y="6705"/>
                  <a:pt x="133046" y="20116"/>
                </a:cubicBezTo>
                <a:cubicBezTo>
                  <a:pt x="145542" y="33527"/>
                  <a:pt x="151791" y="53187"/>
                  <a:pt x="151791" y="79095"/>
                </a:cubicBezTo>
                <a:lnTo>
                  <a:pt x="151791" y="240944"/>
                </a:lnTo>
                <a:cubicBezTo>
                  <a:pt x="151791" y="266852"/>
                  <a:pt x="145542" y="286512"/>
                  <a:pt x="133046" y="299923"/>
                </a:cubicBezTo>
                <a:cubicBezTo>
                  <a:pt x="120549" y="313334"/>
                  <a:pt x="101803" y="320040"/>
                  <a:pt x="76810" y="320040"/>
                </a:cubicBezTo>
                <a:lnTo>
                  <a:pt x="0" y="320040"/>
                </a:lnTo>
                <a:lnTo>
                  <a:pt x="0" y="0"/>
                </a:lnTo>
                <a:close/>
                <a:moveTo>
                  <a:pt x="50292" y="45720"/>
                </a:moveTo>
                <a:lnTo>
                  <a:pt x="50292" y="274320"/>
                </a:lnTo>
                <a:lnTo>
                  <a:pt x="75896" y="274320"/>
                </a:lnTo>
                <a:cubicBezTo>
                  <a:pt x="84125" y="274320"/>
                  <a:pt x="90450" y="271881"/>
                  <a:pt x="94869" y="267004"/>
                </a:cubicBezTo>
                <a:cubicBezTo>
                  <a:pt x="99289" y="262128"/>
                  <a:pt x="101499" y="254203"/>
                  <a:pt x="101499" y="243230"/>
                </a:cubicBezTo>
                <a:lnTo>
                  <a:pt x="101499" y="76809"/>
                </a:lnTo>
                <a:cubicBezTo>
                  <a:pt x="101499" y="65836"/>
                  <a:pt x="99289" y="57912"/>
                  <a:pt x="94869" y="53035"/>
                </a:cubicBezTo>
                <a:cubicBezTo>
                  <a:pt x="90450" y="48158"/>
                  <a:pt x="84125" y="45720"/>
                  <a:pt x="75896" y="45720"/>
                </a:cubicBezTo>
                <a:lnTo>
                  <a:pt x="50292" y="457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F9872E-F5F2-4579-A587-B00A7BAD6C56}"/>
              </a:ext>
            </a:extLst>
          </p:cNvPr>
          <p:cNvSpPr txBox="1">
            <a:spLocks/>
          </p:cNvSpPr>
          <p:nvPr/>
        </p:nvSpPr>
        <p:spPr>
          <a:xfrm>
            <a:off x="9695143" y="6156389"/>
            <a:ext cx="149961" cy="324612"/>
          </a:xfrm>
          <a:custGeom>
            <a:avLst/>
            <a:gdLst/>
            <a:ahLst/>
            <a:cxnLst/>
            <a:rect l="l" t="t" r="r" b="b"/>
            <a:pathLst>
              <a:path w="149961" h="324612">
                <a:moveTo>
                  <a:pt x="0" y="0"/>
                </a:moveTo>
                <a:lnTo>
                  <a:pt x="50292" y="0"/>
                </a:lnTo>
                <a:lnTo>
                  <a:pt x="50292" y="247802"/>
                </a:lnTo>
                <a:cubicBezTo>
                  <a:pt x="50292" y="258775"/>
                  <a:pt x="52501" y="266700"/>
                  <a:pt x="56921" y="271576"/>
                </a:cubicBezTo>
                <a:cubicBezTo>
                  <a:pt x="61341" y="276453"/>
                  <a:pt x="67665" y="278892"/>
                  <a:pt x="75895" y="278892"/>
                </a:cubicBezTo>
                <a:cubicBezTo>
                  <a:pt x="84124" y="278892"/>
                  <a:pt x="90449" y="276453"/>
                  <a:pt x="94869" y="271576"/>
                </a:cubicBezTo>
                <a:cubicBezTo>
                  <a:pt x="99288" y="266700"/>
                  <a:pt x="101498" y="258775"/>
                  <a:pt x="101498" y="247802"/>
                </a:cubicBezTo>
                <a:lnTo>
                  <a:pt x="101498" y="0"/>
                </a:lnTo>
                <a:lnTo>
                  <a:pt x="149961" y="0"/>
                </a:lnTo>
                <a:lnTo>
                  <a:pt x="149961" y="244144"/>
                </a:lnTo>
                <a:cubicBezTo>
                  <a:pt x="149961" y="270052"/>
                  <a:pt x="143560" y="289941"/>
                  <a:pt x="130759" y="303809"/>
                </a:cubicBezTo>
                <a:cubicBezTo>
                  <a:pt x="117957" y="317677"/>
                  <a:pt x="99364" y="324612"/>
                  <a:pt x="74980" y="324612"/>
                </a:cubicBezTo>
                <a:cubicBezTo>
                  <a:pt x="50596" y="324612"/>
                  <a:pt x="32004" y="317677"/>
                  <a:pt x="19202" y="303809"/>
                </a:cubicBezTo>
                <a:cubicBezTo>
                  <a:pt x="6400" y="289941"/>
                  <a:pt x="0" y="270052"/>
                  <a:pt x="0" y="244144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2B163B-1FF6-4409-ABD1-57B61742278E}"/>
              </a:ext>
            </a:extLst>
          </p:cNvPr>
          <p:cNvSpPr txBox="1">
            <a:spLocks/>
          </p:cNvSpPr>
          <p:nvPr/>
        </p:nvSpPr>
        <p:spPr>
          <a:xfrm>
            <a:off x="10201795" y="6156389"/>
            <a:ext cx="50292" cy="320040"/>
          </a:xfrm>
          <a:custGeom>
            <a:avLst/>
            <a:gdLst/>
            <a:ahLst/>
            <a:cxnLst/>
            <a:rect l="l" t="t" r="r" b="b"/>
            <a:pathLst>
              <a:path w="50292" h="320040">
                <a:moveTo>
                  <a:pt x="0" y="0"/>
                </a:moveTo>
                <a:lnTo>
                  <a:pt x="50292" y="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D92950-BDB5-4DC6-8BD9-A70EA8B8C2AD}"/>
              </a:ext>
            </a:extLst>
          </p:cNvPr>
          <p:cNvSpPr txBox="1">
            <a:spLocks/>
          </p:cNvSpPr>
          <p:nvPr/>
        </p:nvSpPr>
        <p:spPr>
          <a:xfrm>
            <a:off x="10363720" y="6156389"/>
            <a:ext cx="157734" cy="320040"/>
          </a:xfrm>
          <a:custGeom>
            <a:avLst/>
            <a:gdLst/>
            <a:ahLst/>
            <a:cxnLst/>
            <a:rect l="l" t="t" r="r" b="b"/>
            <a:pathLst>
              <a:path w="157734" h="320040">
                <a:moveTo>
                  <a:pt x="0" y="0"/>
                </a:moveTo>
                <a:lnTo>
                  <a:pt x="63094" y="0"/>
                </a:lnTo>
                <a:lnTo>
                  <a:pt x="112014" y="191566"/>
                </a:lnTo>
                <a:lnTo>
                  <a:pt x="112929" y="191566"/>
                </a:lnTo>
                <a:lnTo>
                  <a:pt x="112929" y="0"/>
                </a:lnTo>
                <a:lnTo>
                  <a:pt x="157734" y="0"/>
                </a:lnTo>
                <a:lnTo>
                  <a:pt x="157734" y="320040"/>
                </a:lnTo>
                <a:lnTo>
                  <a:pt x="106071" y="320040"/>
                </a:lnTo>
                <a:lnTo>
                  <a:pt x="45720" y="86410"/>
                </a:lnTo>
                <a:lnTo>
                  <a:pt x="44806" y="86410"/>
                </a:lnTo>
                <a:lnTo>
                  <a:pt x="44806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1730AC3-A25B-412E-8798-C1A37310F21F}"/>
              </a:ext>
            </a:extLst>
          </p:cNvPr>
          <p:cNvGrpSpPr/>
          <p:nvPr/>
        </p:nvGrpSpPr>
        <p:grpSpPr>
          <a:xfrm>
            <a:off x="2166837" y="3052338"/>
            <a:ext cx="1079297" cy="329184"/>
            <a:chOff x="7919986" y="2881009"/>
            <a:chExt cx="1079297" cy="329184"/>
          </a:xfrm>
          <a:solidFill>
            <a:srgbClr val="000000"/>
          </a:solidFill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0962EB6-BD8C-4819-BB54-7D3A101A1293}"/>
                </a:ext>
              </a:extLst>
            </p:cNvPr>
            <p:cNvSpPr txBox="1">
              <a:spLocks/>
            </p:cNvSpPr>
            <p:nvPr/>
          </p:nvSpPr>
          <p:spPr>
            <a:xfrm>
              <a:off x="7919986" y="2881009"/>
              <a:ext cx="149962" cy="329184"/>
            </a:xfrm>
            <a:custGeom>
              <a:avLst/>
              <a:gdLst/>
              <a:ahLst/>
              <a:cxnLst/>
              <a:rect l="l" t="t" r="r" b="b"/>
              <a:pathLst>
                <a:path w="149962" h="329184">
                  <a:moveTo>
                    <a:pt x="75896" y="0"/>
                  </a:moveTo>
                  <a:cubicBezTo>
                    <a:pt x="99975" y="0"/>
                    <a:pt x="118187" y="6934"/>
                    <a:pt x="130531" y="20802"/>
                  </a:cubicBezTo>
                  <a:cubicBezTo>
                    <a:pt x="142875" y="34671"/>
                    <a:pt x="149048" y="54559"/>
                    <a:pt x="149048" y="80467"/>
                  </a:cubicBezTo>
                  <a:lnTo>
                    <a:pt x="149048" y="93726"/>
                  </a:lnTo>
                  <a:lnTo>
                    <a:pt x="101499" y="93726"/>
                  </a:lnTo>
                  <a:lnTo>
                    <a:pt x="101499" y="77267"/>
                  </a:lnTo>
                  <a:cubicBezTo>
                    <a:pt x="101499" y="66294"/>
                    <a:pt x="99365" y="58293"/>
                    <a:pt x="95098" y="53264"/>
                  </a:cubicBezTo>
                  <a:cubicBezTo>
                    <a:pt x="90831" y="48234"/>
                    <a:pt x="84582" y="45720"/>
                    <a:pt x="76353" y="45720"/>
                  </a:cubicBezTo>
                  <a:cubicBezTo>
                    <a:pt x="59589" y="45720"/>
                    <a:pt x="51207" y="55931"/>
                    <a:pt x="51207" y="76352"/>
                  </a:cubicBezTo>
                  <a:cubicBezTo>
                    <a:pt x="51207" y="87935"/>
                    <a:pt x="54331" y="98755"/>
                    <a:pt x="60579" y="108813"/>
                  </a:cubicBezTo>
                  <a:cubicBezTo>
                    <a:pt x="66828" y="118872"/>
                    <a:pt x="78182" y="131064"/>
                    <a:pt x="94641" y="145389"/>
                  </a:cubicBezTo>
                  <a:cubicBezTo>
                    <a:pt x="115672" y="163677"/>
                    <a:pt x="130150" y="180289"/>
                    <a:pt x="138075" y="195224"/>
                  </a:cubicBezTo>
                  <a:cubicBezTo>
                    <a:pt x="145999" y="210159"/>
                    <a:pt x="149962" y="227685"/>
                    <a:pt x="149962" y="247802"/>
                  </a:cubicBezTo>
                  <a:cubicBezTo>
                    <a:pt x="149962" y="274015"/>
                    <a:pt x="143485" y="294132"/>
                    <a:pt x="130531" y="308153"/>
                  </a:cubicBezTo>
                  <a:cubicBezTo>
                    <a:pt x="117577" y="322173"/>
                    <a:pt x="98756" y="329184"/>
                    <a:pt x="74067" y="329184"/>
                  </a:cubicBezTo>
                  <a:cubicBezTo>
                    <a:pt x="49683" y="329184"/>
                    <a:pt x="31242" y="322250"/>
                    <a:pt x="18746" y="308381"/>
                  </a:cubicBezTo>
                  <a:cubicBezTo>
                    <a:pt x="6249" y="294513"/>
                    <a:pt x="0" y="274625"/>
                    <a:pt x="0" y="248717"/>
                  </a:cubicBezTo>
                  <a:lnTo>
                    <a:pt x="0" y="230429"/>
                  </a:lnTo>
                  <a:lnTo>
                    <a:pt x="47549" y="230429"/>
                  </a:lnTo>
                  <a:lnTo>
                    <a:pt x="47549" y="252374"/>
                  </a:lnTo>
                  <a:cubicBezTo>
                    <a:pt x="47549" y="273101"/>
                    <a:pt x="56236" y="283464"/>
                    <a:pt x="73610" y="283464"/>
                  </a:cubicBezTo>
                  <a:cubicBezTo>
                    <a:pt x="82144" y="283464"/>
                    <a:pt x="88621" y="280949"/>
                    <a:pt x="93041" y="275920"/>
                  </a:cubicBezTo>
                  <a:cubicBezTo>
                    <a:pt x="97460" y="270891"/>
                    <a:pt x="99670" y="262737"/>
                    <a:pt x="99670" y="251460"/>
                  </a:cubicBezTo>
                  <a:cubicBezTo>
                    <a:pt x="99670" y="238049"/>
                    <a:pt x="96622" y="226238"/>
                    <a:pt x="90526" y="216027"/>
                  </a:cubicBezTo>
                  <a:cubicBezTo>
                    <a:pt x="84430" y="205816"/>
                    <a:pt x="73152" y="193548"/>
                    <a:pt x="56693" y="179222"/>
                  </a:cubicBezTo>
                  <a:cubicBezTo>
                    <a:pt x="35967" y="160934"/>
                    <a:pt x="21489" y="144399"/>
                    <a:pt x="13259" y="129616"/>
                  </a:cubicBezTo>
                  <a:cubicBezTo>
                    <a:pt x="5030" y="114833"/>
                    <a:pt x="915" y="98145"/>
                    <a:pt x="915" y="79553"/>
                  </a:cubicBezTo>
                  <a:cubicBezTo>
                    <a:pt x="915" y="54254"/>
                    <a:pt x="7316" y="34671"/>
                    <a:pt x="20117" y="20802"/>
                  </a:cubicBezTo>
                  <a:cubicBezTo>
                    <a:pt x="32919" y="6934"/>
                    <a:pt x="51512" y="0"/>
                    <a:pt x="75896" y="0"/>
                  </a:cubicBezTo>
                  <a:close/>
                </a:path>
              </a:pathLst>
            </a:custGeom>
            <a:grpFill/>
            <a:ln>
              <a:solidFill>
                <a:srgbClr val="000000"/>
              </a:solidFill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l" defTabSz="85725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125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endParaRPr lang="en-US" sz="3600" spc="600" dirty="0">
                <a:solidFill>
                  <a:srgbClr val="958365"/>
                </a:solidFill>
                <a:latin typeface="Bebas Neue" panose="020B0606020202050201" pitchFamily="34" charset="0"/>
                <a:ea typeface="Monita Signature PERSONAL USE" pitchFamily="50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8899F43-09B9-4AF1-8931-9973D9213B12}"/>
                </a:ext>
              </a:extLst>
            </p:cNvPr>
            <p:cNvSpPr txBox="1">
              <a:spLocks/>
            </p:cNvSpPr>
            <p:nvPr/>
          </p:nvSpPr>
          <p:spPr>
            <a:xfrm>
              <a:off x="8611274" y="2881009"/>
              <a:ext cx="148133" cy="329184"/>
            </a:xfrm>
            <a:custGeom>
              <a:avLst/>
              <a:gdLst/>
              <a:ahLst/>
              <a:cxnLst/>
              <a:rect l="l" t="t" r="r" b="b"/>
              <a:pathLst>
                <a:path w="148133" h="329184">
                  <a:moveTo>
                    <a:pt x="74066" y="0"/>
                  </a:moveTo>
                  <a:cubicBezTo>
                    <a:pt x="98145" y="0"/>
                    <a:pt x="116510" y="6858"/>
                    <a:pt x="129159" y="20574"/>
                  </a:cubicBezTo>
                  <a:cubicBezTo>
                    <a:pt x="141808" y="34290"/>
                    <a:pt x="148133" y="53645"/>
                    <a:pt x="148133" y="78638"/>
                  </a:cubicBezTo>
                  <a:lnTo>
                    <a:pt x="148133" y="112471"/>
                  </a:lnTo>
                  <a:lnTo>
                    <a:pt x="100584" y="112471"/>
                  </a:lnTo>
                  <a:lnTo>
                    <a:pt x="100584" y="75438"/>
                  </a:lnTo>
                  <a:cubicBezTo>
                    <a:pt x="100584" y="55626"/>
                    <a:pt x="92202" y="45720"/>
                    <a:pt x="75438" y="45720"/>
                  </a:cubicBezTo>
                  <a:cubicBezTo>
                    <a:pt x="58674" y="45720"/>
                    <a:pt x="50292" y="55626"/>
                    <a:pt x="50292" y="75438"/>
                  </a:cubicBezTo>
                  <a:lnTo>
                    <a:pt x="50292" y="254203"/>
                  </a:lnTo>
                  <a:cubicBezTo>
                    <a:pt x="50292" y="273710"/>
                    <a:pt x="58674" y="283464"/>
                    <a:pt x="75438" y="283464"/>
                  </a:cubicBezTo>
                  <a:cubicBezTo>
                    <a:pt x="92202" y="283464"/>
                    <a:pt x="100584" y="273710"/>
                    <a:pt x="100584" y="254203"/>
                  </a:cubicBezTo>
                  <a:lnTo>
                    <a:pt x="100584" y="205283"/>
                  </a:lnTo>
                  <a:lnTo>
                    <a:pt x="148133" y="205283"/>
                  </a:lnTo>
                  <a:lnTo>
                    <a:pt x="148133" y="250545"/>
                  </a:lnTo>
                  <a:cubicBezTo>
                    <a:pt x="148133" y="275539"/>
                    <a:pt x="141808" y="294894"/>
                    <a:pt x="129159" y="308610"/>
                  </a:cubicBezTo>
                  <a:cubicBezTo>
                    <a:pt x="116510" y="322326"/>
                    <a:pt x="98145" y="329184"/>
                    <a:pt x="74066" y="329184"/>
                  </a:cubicBezTo>
                  <a:cubicBezTo>
                    <a:pt x="49987" y="329184"/>
                    <a:pt x="31623" y="322326"/>
                    <a:pt x="18974" y="308610"/>
                  </a:cubicBezTo>
                  <a:cubicBezTo>
                    <a:pt x="6324" y="294894"/>
                    <a:pt x="0" y="275539"/>
                    <a:pt x="0" y="250545"/>
                  </a:cubicBezTo>
                  <a:lnTo>
                    <a:pt x="0" y="78638"/>
                  </a:lnTo>
                  <a:cubicBezTo>
                    <a:pt x="0" y="53645"/>
                    <a:pt x="6324" y="34290"/>
                    <a:pt x="18974" y="20574"/>
                  </a:cubicBezTo>
                  <a:cubicBezTo>
                    <a:pt x="31623" y="6858"/>
                    <a:pt x="49987" y="0"/>
                    <a:pt x="74066" y="0"/>
                  </a:cubicBezTo>
                  <a:close/>
                </a:path>
              </a:pathLst>
            </a:custGeom>
            <a:grpFill/>
            <a:ln>
              <a:solidFill>
                <a:srgbClr val="000000"/>
              </a:solidFill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l" defTabSz="85725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125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endParaRPr lang="en-US" sz="3600" spc="600" dirty="0">
                <a:solidFill>
                  <a:srgbClr val="958365"/>
                </a:solidFill>
                <a:latin typeface="Bebas Neue" panose="020B0606020202050201" pitchFamily="34" charset="0"/>
                <a:ea typeface="Monita Signature PERSONAL USE" pitchFamily="50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19E6E71-E0BD-4B85-BE79-BE101995D34D}"/>
                </a:ext>
              </a:extLst>
            </p:cNvPr>
            <p:cNvSpPr txBox="1">
              <a:spLocks/>
            </p:cNvSpPr>
            <p:nvPr/>
          </p:nvSpPr>
          <p:spPr>
            <a:xfrm>
              <a:off x="8176323" y="2885581"/>
              <a:ext cx="50292" cy="320040"/>
            </a:xfrm>
            <a:custGeom>
              <a:avLst/>
              <a:gdLst/>
              <a:ahLst/>
              <a:cxnLst/>
              <a:rect l="l" t="t" r="r" b="b"/>
              <a:pathLst>
                <a:path w="50292" h="320040">
                  <a:moveTo>
                    <a:pt x="0" y="0"/>
                  </a:moveTo>
                  <a:lnTo>
                    <a:pt x="50292" y="0"/>
                  </a:lnTo>
                  <a:lnTo>
                    <a:pt x="50292" y="320040"/>
                  </a:lnTo>
                  <a:lnTo>
                    <a:pt x="0" y="32004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000000"/>
              </a:solidFill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l" defTabSz="85725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125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endParaRPr lang="en-US" sz="3600" spc="600" dirty="0">
                <a:solidFill>
                  <a:srgbClr val="958365"/>
                </a:solidFill>
                <a:latin typeface="Bebas Neue" panose="020B0606020202050201" pitchFamily="34" charset="0"/>
                <a:ea typeface="Monita Signature PERSONAL USE" pitchFamily="50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F89E661-8C0A-4326-9772-E36E0FBEAED4}"/>
                </a:ext>
              </a:extLst>
            </p:cNvPr>
            <p:cNvSpPr txBox="1">
              <a:spLocks/>
            </p:cNvSpPr>
            <p:nvPr/>
          </p:nvSpPr>
          <p:spPr>
            <a:xfrm>
              <a:off x="8338248" y="2885581"/>
              <a:ext cx="157734" cy="320040"/>
            </a:xfrm>
            <a:custGeom>
              <a:avLst/>
              <a:gdLst/>
              <a:ahLst/>
              <a:cxnLst/>
              <a:rect l="l" t="t" r="r" b="b"/>
              <a:pathLst>
                <a:path w="157734" h="320040">
                  <a:moveTo>
                    <a:pt x="0" y="0"/>
                  </a:moveTo>
                  <a:lnTo>
                    <a:pt x="63094" y="0"/>
                  </a:lnTo>
                  <a:lnTo>
                    <a:pt x="112014" y="191567"/>
                  </a:lnTo>
                  <a:lnTo>
                    <a:pt x="112929" y="191567"/>
                  </a:lnTo>
                  <a:lnTo>
                    <a:pt x="112929" y="0"/>
                  </a:lnTo>
                  <a:lnTo>
                    <a:pt x="157734" y="0"/>
                  </a:lnTo>
                  <a:lnTo>
                    <a:pt x="157734" y="320040"/>
                  </a:lnTo>
                  <a:lnTo>
                    <a:pt x="106071" y="320040"/>
                  </a:lnTo>
                  <a:lnTo>
                    <a:pt x="45720" y="86411"/>
                  </a:lnTo>
                  <a:lnTo>
                    <a:pt x="44806" y="86411"/>
                  </a:lnTo>
                  <a:lnTo>
                    <a:pt x="44806" y="320040"/>
                  </a:lnTo>
                  <a:lnTo>
                    <a:pt x="0" y="32004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000000"/>
              </a:solidFill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l" defTabSz="85725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125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endParaRPr lang="en-US" sz="3600" spc="600" dirty="0">
                <a:solidFill>
                  <a:srgbClr val="958365"/>
                </a:solidFill>
                <a:latin typeface="Bebas Neue" panose="020B0606020202050201" pitchFamily="34" charset="0"/>
                <a:ea typeface="Monita Signature PERSONAL USE" pitchFamily="50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E4FBB62-B7F2-4951-BDF6-5080E9029EDA}"/>
                </a:ext>
              </a:extLst>
            </p:cNvPr>
            <p:cNvSpPr txBox="1">
              <a:spLocks/>
            </p:cNvSpPr>
            <p:nvPr/>
          </p:nvSpPr>
          <p:spPr>
            <a:xfrm>
              <a:off x="8862123" y="2885581"/>
              <a:ext cx="137160" cy="320040"/>
            </a:xfrm>
            <a:custGeom>
              <a:avLst/>
              <a:gdLst/>
              <a:ahLst/>
              <a:cxnLst/>
              <a:rect l="l" t="t" r="r" b="b"/>
              <a:pathLst>
                <a:path w="137160" h="320040">
                  <a:moveTo>
                    <a:pt x="0" y="0"/>
                  </a:moveTo>
                  <a:lnTo>
                    <a:pt x="137160" y="0"/>
                  </a:lnTo>
                  <a:lnTo>
                    <a:pt x="137160" y="45720"/>
                  </a:lnTo>
                  <a:lnTo>
                    <a:pt x="50292" y="45720"/>
                  </a:lnTo>
                  <a:lnTo>
                    <a:pt x="50292" y="130302"/>
                  </a:lnTo>
                  <a:lnTo>
                    <a:pt x="119329" y="130302"/>
                  </a:lnTo>
                  <a:lnTo>
                    <a:pt x="119329" y="176022"/>
                  </a:lnTo>
                  <a:lnTo>
                    <a:pt x="50292" y="176022"/>
                  </a:lnTo>
                  <a:lnTo>
                    <a:pt x="50292" y="274320"/>
                  </a:lnTo>
                  <a:lnTo>
                    <a:pt x="137160" y="274320"/>
                  </a:lnTo>
                  <a:lnTo>
                    <a:pt x="137160" y="320040"/>
                  </a:lnTo>
                  <a:lnTo>
                    <a:pt x="0" y="32004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000000"/>
              </a:solidFill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l" defTabSz="85725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125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endParaRPr lang="en-US" sz="3600" spc="600" dirty="0">
                <a:solidFill>
                  <a:srgbClr val="958365"/>
                </a:solidFill>
                <a:latin typeface="Bebas Neue" panose="020B0606020202050201" pitchFamily="34" charset="0"/>
                <a:ea typeface="Monita Signature PERSONAL USE" pitchFamily="50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18564B0-2126-4868-B888-A6D1DA433CC8}"/>
              </a:ext>
            </a:extLst>
          </p:cNvPr>
          <p:cNvGrpSpPr/>
          <p:nvPr/>
        </p:nvGrpSpPr>
        <p:grpSpPr>
          <a:xfrm>
            <a:off x="8003920" y="3052338"/>
            <a:ext cx="921030" cy="329184"/>
            <a:chOff x="8003959" y="3376309"/>
            <a:chExt cx="921030" cy="329184"/>
          </a:xfrm>
          <a:solidFill>
            <a:srgbClr val="000000"/>
          </a:solidFill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C6A709E-9A9F-4EF4-A631-EC8B88ACDF70}"/>
                </a:ext>
              </a:extLst>
            </p:cNvPr>
            <p:cNvSpPr txBox="1">
              <a:spLocks/>
            </p:cNvSpPr>
            <p:nvPr/>
          </p:nvSpPr>
          <p:spPr>
            <a:xfrm>
              <a:off x="8003959" y="3376309"/>
              <a:ext cx="149962" cy="324612"/>
            </a:xfrm>
            <a:custGeom>
              <a:avLst/>
              <a:gdLst/>
              <a:ahLst/>
              <a:cxnLst/>
              <a:rect l="l" t="t" r="r" b="b"/>
              <a:pathLst>
                <a:path w="149962" h="324612">
                  <a:moveTo>
                    <a:pt x="74980" y="0"/>
                  </a:moveTo>
                  <a:cubicBezTo>
                    <a:pt x="99365" y="0"/>
                    <a:pt x="117958" y="6934"/>
                    <a:pt x="130759" y="20802"/>
                  </a:cubicBezTo>
                  <a:cubicBezTo>
                    <a:pt x="143560" y="34671"/>
                    <a:pt x="149962" y="54559"/>
                    <a:pt x="149962" y="80467"/>
                  </a:cubicBezTo>
                  <a:cubicBezTo>
                    <a:pt x="149962" y="99974"/>
                    <a:pt x="145313" y="119024"/>
                    <a:pt x="136017" y="137617"/>
                  </a:cubicBezTo>
                  <a:cubicBezTo>
                    <a:pt x="126720" y="156210"/>
                    <a:pt x="110642" y="177546"/>
                    <a:pt x="87782" y="201625"/>
                  </a:cubicBezTo>
                  <a:cubicBezTo>
                    <a:pt x="72847" y="217475"/>
                    <a:pt x="62789" y="230352"/>
                    <a:pt x="57607" y="240258"/>
                  </a:cubicBezTo>
                  <a:cubicBezTo>
                    <a:pt x="52425" y="250164"/>
                    <a:pt x="49835" y="260756"/>
                    <a:pt x="49835" y="272034"/>
                  </a:cubicBezTo>
                  <a:lnTo>
                    <a:pt x="49835" y="278892"/>
                  </a:lnTo>
                  <a:lnTo>
                    <a:pt x="145389" y="278892"/>
                  </a:lnTo>
                  <a:lnTo>
                    <a:pt x="145389" y="324612"/>
                  </a:lnTo>
                  <a:lnTo>
                    <a:pt x="0" y="324612"/>
                  </a:lnTo>
                  <a:lnTo>
                    <a:pt x="0" y="289865"/>
                  </a:lnTo>
                  <a:cubicBezTo>
                    <a:pt x="0" y="267004"/>
                    <a:pt x="3658" y="247421"/>
                    <a:pt x="10972" y="231114"/>
                  </a:cubicBezTo>
                  <a:cubicBezTo>
                    <a:pt x="18288" y="214808"/>
                    <a:pt x="31394" y="196748"/>
                    <a:pt x="50292" y="176936"/>
                  </a:cubicBezTo>
                  <a:cubicBezTo>
                    <a:pt x="68885" y="157124"/>
                    <a:pt x="81762" y="140208"/>
                    <a:pt x="88925" y="126187"/>
                  </a:cubicBezTo>
                  <a:cubicBezTo>
                    <a:pt x="96088" y="112166"/>
                    <a:pt x="99670" y="97536"/>
                    <a:pt x="99670" y="82296"/>
                  </a:cubicBezTo>
                  <a:cubicBezTo>
                    <a:pt x="99670" y="68580"/>
                    <a:pt x="97460" y="59055"/>
                    <a:pt x="93040" y="53721"/>
                  </a:cubicBezTo>
                  <a:cubicBezTo>
                    <a:pt x="88620" y="48387"/>
                    <a:pt x="82143" y="45720"/>
                    <a:pt x="73609" y="45720"/>
                  </a:cubicBezTo>
                  <a:cubicBezTo>
                    <a:pt x="56236" y="45720"/>
                    <a:pt x="47549" y="56235"/>
                    <a:pt x="47549" y="77267"/>
                  </a:cubicBezTo>
                  <a:lnTo>
                    <a:pt x="47549" y="111556"/>
                  </a:lnTo>
                  <a:lnTo>
                    <a:pt x="0" y="111556"/>
                  </a:lnTo>
                  <a:lnTo>
                    <a:pt x="0" y="80467"/>
                  </a:lnTo>
                  <a:cubicBezTo>
                    <a:pt x="0" y="54559"/>
                    <a:pt x="6401" y="34671"/>
                    <a:pt x="19202" y="20802"/>
                  </a:cubicBezTo>
                  <a:cubicBezTo>
                    <a:pt x="32004" y="6934"/>
                    <a:pt x="50597" y="0"/>
                    <a:pt x="74980" y="0"/>
                  </a:cubicBezTo>
                  <a:close/>
                </a:path>
              </a:pathLst>
            </a:custGeom>
            <a:grpFill/>
            <a:ln>
              <a:solidFill>
                <a:srgbClr val="000000"/>
              </a:solidFill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l" defTabSz="85725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125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endParaRPr lang="en-US" sz="3600" spc="600" dirty="0">
                <a:solidFill>
                  <a:srgbClr val="958365"/>
                </a:solidFill>
                <a:latin typeface="Bebas Neue" panose="020B0606020202050201" pitchFamily="34" charset="0"/>
                <a:ea typeface="Monita Signature PERSONAL USE" pitchFamily="50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55E3AAA-4EAE-494C-8A01-426BCC400ADA}"/>
                </a:ext>
              </a:extLst>
            </p:cNvPr>
            <p:cNvSpPr txBox="1">
              <a:spLocks/>
            </p:cNvSpPr>
            <p:nvPr/>
          </p:nvSpPr>
          <p:spPr>
            <a:xfrm>
              <a:off x="8258391" y="3376309"/>
              <a:ext cx="152704" cy="329184"/>
            </a:xfrm>
            <a:custGeom>
              <a:avLst/>
              <a:gdLst/>
              <a:ahLst/>
              <a:cxnLst/>
              <a:rect l="l" t="t" r="r" b="b"/>
              <a:pathLst>
                <a:path w="152704" h="329184">
                  <a:moveTo>
                    <a:pt x="76352" y="0"/>
                  </a:moveTo>
                  <a:cubicBezTo>
                    <a:pt x="101041" y="0"/>
                    <a:pt x="119938" y="7010"/>
                    <a:pt x="133045" y="21031"/>
                  </a:cubicBezTo>
                  <a:cubicBezTo>
                    <a:pt x="146151" y="35052"/>
                    <a:pt x="152704" y="54864"/>
                    <a:pt x="152704" y="80467"/>
                  </a:cubicBezTo>
                  <a:lnTo>
                    <a:pt x="152704" y="248717"/>
                  </a:lnTo>
                  <a:cubicBezTo>
                    <a:pt x="152704" y="274320"/>
                    <a:pt x="146151" y="294132"/>
                    <a:pt x="133045" y="308152"/>
                  </a:cubicBezTo>
                  <a:cubicBezTo>
                    <a:pt x="119938" y="322173"/>
                    <a:pt x="101041" y="329184"/>
                    <a:pt x="76352" y="329184"/>
                  </a:cubicBezTo>
                  <a:cubicBezTo>
                    <a:pt x="51663" y="329184"/>
                    <a:pt x="32766" y="322173"/>
                    <a:pt x="19659" y="308152"/>
                  </a:cubicBezTo>
                  <a:cubicBezTo>
                    <a:pt x="6553" y="294132"/>
                    <a:pt x="0" y="274320"/>
                    <a:pt x="0" y="248717"/>
                  </a:cubicBezTo>
                  <a:lnTo>
                    <a:pt x="0" y="80467"/>
                  </a:lnTo>
                  <a:cubicBezTo>
                    <a:pt x="0" y="54864"/>
                    <a:pt x="6553" y="35052"/>
                    <a:pt x="19659" y="21031"/>
                  </a:cubicBezTo>
                  <a:cubicBezTo>
                    <a:pt x="32766" y="7010"/>
                    <a:pt x="51663" y="0"/>
                    <a:pt x="76352" y="0"/>
                  </a:cubicBezTo>
                  <a:close/>
                  <a:moveTo>
                    <a:pt x="76352" y="45720"/>
                  </a:moveTo>
                  <a:cubicBezTo>
                    <a:pt x="58978" y="45720"/>
                    <a:pt x="50292" y="56235"/>
                    <a:pt x="50292" y="77267"/>
                  </a:cubicBezTo>
                  <a:lnTo>
                    <a:pt x="50292" y="251917"/>
                  </a:lnTo>
                  <a:cubicBezTo>
                    <a:pt x="50292" y="272948"/>
                    <a:pt x="58978" y="283464"/>
                    <a:pt x="76352" y="283464"/>
                  </a:cubicBezTo>
                  <a:cubicBezTo>
                    <a:pt x="93726" y="283464"/>
                    <a:pt x="102412" y="272948"/>
                    <a:pt x="102412" y="251917"/>
                  </a:cubicBezTo>
                  <a:lnTo>
                    <a:pt x="102412" y="77267"/>
                  </a:lnTo>
                  <a:cubicBezTo>
                    <a:pt x="102412" y="56235"/>
                    <a:pt x="93726" y="45720"/>
                    <a:pt x="76352" y="45720"/>
                  </a:cubicBezTo>
                  <a:close/>
                </a:path>
              </a:pathLst>
            </a:custGeom>
            <a:grpFill/>
            <a:ln>
              <a:solidFill>
                <a:srgbClr val="000000"/>
              </a:solidFill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l" defTabSz="85725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125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endParaRPr lang="en-US" sz="3600" spc="600" dirty="0">
                <a:solidFill>
                  <a:srgbClr val="958365"/>
                </a:solidFill>
                <a:latin typeface="Bebas Neue" panose="020B0606020202050201" pitchFamily="34" charset="0"/>
                <a:ea typeface="Monita Signature PERSONAL USE" pitchFamily="50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7520A79-6957-48F8-AAD5-C438508AFD33}"/>
                </a:ext>
              </a:extLst>
            </p:cNvPr>
            <p:cNvSpPr txBox="1">
              <a:spLocks/>
            </p:cNvSpPr>
            <p:nvPr/>
          </p:nvSpPr>
          <p:spPr>
            <a:xfrm>
              <a:off x="8518310" y="3376309"/>
              <a:ext cx="149961" cy="324612"/>
            </a:xfrm>
            <a:custGeom>
              <a:avLst/>
              <a:gdLst/>
              <a:ahLst/>
              <a:cxnLst/>
              <a:rect l="l" t="t" r="r" b="b"/>
              <a:pathLst>
                <a:path w="149961" h="324612">
                  <a:moveTo>
                    <a:pt x="74980" y="0"/>
                  </a:moveTo>
                  <a:cubicBezTo>
                    <a:pt x="99364" y="0"/>
                    <a:pt x="117957" y="6934"/>
                    <a:pt x="130759" y="20802"/>
                  </a:cubicBezTo>
                  <a:cubicBezTo>
                    <a:pt x="143560" y="34671"/>
                    <a:pt x="149961" y="54559"/>
                    <a:pt x="149961" y="80467"/>
                  </a:cubicBezTo>
                  <a:cubicBezTo>
                    <a:pt x="149961" y="99974"/>
                    <a:pt x="145313" y="119024"/>
                    <a:pt x="136017" y="137617"/>
                  </a:cubicBezTo>
                  <a:cubicBezTo>
                    <a:pt x="126720" y="156210"/>
                    <a:pt x="110642" y="177546"/>
                    <a:pt x="87782" y="201625"/>
                  </a:cubicBezTo>
                  <a:cubicBezTo>
                    <a:pt x="72847" y="217475"/>
                    <a:pt x="62789" y="230352"/>
                    <a:pt x="57607" y="240258"/>
                  </a:cubicBezTo>
                  <a:cubicBezTo>
                    <a:pt x="52425" y="250164"/>
                    <a:pt x="49835" y="260756"/>
                    <a:pt x="49835" y="272034"/>
                  </a:cubicBezTo>
                  <a:lnTo>
                    <a:pt x="49835" y="278892"/>
                  </a:lnTo>
                  <a:lnTo>
                    <a:pt x="145389" y="278892"/>
                  </a:lnTo>
                  <a:lnTo>
                    <a:pt x="145389" y="324612"/>
                  </a:lnTo>
                  <a:lnTo>
                    <a:pt x="0" y="324612"/>
                  </a:lnTo>
                  <a:lnTo>
                    <a:pt x="0" y="289865"/>
                  </a:lnTo>
                  <a:cubicBezTo>
                    <a:pt x="0" y="267004"/>
                    <a:pt x="3658" y="247421"/>
                    <a:pt x="10972" y="231114"/>
                  </a:cubicBezTo>
                  <a:cubicBezTo>
                    <a:pt x="18288" y="214808"/>
                    <a:pt x="31394" y="196748"/>
                    <a:pt x="50292" y="176936"/>
                  </a:cubicBezTo>
                  <a:cubicBezTo>
                    <a:pt x="68885" y="157124"/>
                    <a:pt x="81762" y="140208"/>
                    <a:pt x="88925" y="126187"/>
                  </a:cubicBezTo>
                  <a:cubicBezTo>
                    <a:pt x="96088" y="112166"/>
                    <a:pt x="99669" y="97536"/>
                    <a:pt x="99669" y="82296"/>
                  </a:cubicBezTo>
                  <a:cubicBezTo>
                    <a:pt x="99669" y="68580"/>
                    <a:pt x="97460" y="59055"/>
                    <a:pt x="93040" y="53721"/>
                  </a:cubicBezTo>
                  <a:cubicBezTo>
                    <a:pt x="88620" y="48387"/>
                    <a:pt x="82143" y="45720"/>
                    <a:pt x="73609" y="45720"/>
                  </a:cubicBezTo>
                  <a:cubicBezTo>
                    <a:pt x="56235" y="45720"/>
                    <a:pt x="47548" y="56235"/>
                    <a:pt x="47548" y="77267"/>
                  </a:cubicBezTo>
                  <a:lnTo>
                    <a:pt x="47548" y="111556"/>
                  </a:lnTo>
                  <a:lnTo>
                    <a:pt x="0" y="111556"/>
                  </a:lnTo>
                  <a:lnTo>
                    <a:pt x="0" y="80467"/>
                  </a:lnTo>
                  <a:cubicBezTo>
                    <a:pt x="0" y="54559"/>
                    <a:pt x="6401" y="34671"/>
                    <a:pt x="19202" y="20802"/>
                  </a:cubicBezTo>
                  <a:cubicBezTo>
                    <a:pt x="32004" y="6934"/>
                    <a:pt x="50597" y="0"/>
                    <a:pt x="74980" y="0"/>
                  </a:cubicBezTo>
                  <a:close/>
                </a:path>
              </a:pathLst>
            </a:custGeom>
            <a:grpFill/>
            <a:ln>
              <a:solidFill>
                <a:srgbClr val="000000"/>
              </a:solidFill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l" defTabSz="85725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125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endParaRPr lang="en-US" sz="3600" spc="600" dirty="0">
                <a:solidFill>
                  <a:srgbClr val="958365"/>
                </a:solidFill>
                <a:latin typeface="Bebas Neue" panose="020B0606020202050201" pitchFamily="34" charset="0"/>
                <a:ea typeface="Monita Signature PERSONAL USE" pitchFamily="50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08D49C6-58E4-4B84-8D27-8215E59C1F35}"/>
                </a:ext>
              </a:extLst>
            </p:cNvPr>
            <p:cNvSpPr txBox="1">
              <a:spLocks/>
            </p:cNvSpPr>
            <p:nvPr/>
          </p:nvSpPr>
          <p:spPr>
            <a:xfrm>
              <a:off x="8775028" y="3380881"/>
              <a:ext cx="149961" cy="324612"/>
            </a:xfrm>
            <a:custGeom>
              <a:avLst/>
              <a:gdLst/>
              <a:ahLst/>
              <a:cxnLst/>
              <a:rect l="l" t="t" r="r" b="b"/>
              <a:pathLst>
                <a:path w="149961" h="324612">
                  <a:moveTo>
                    <a:pt x="9144" y="0"/>
                  </a:moveTo>
                  <a:lnTo>
                    <a:pt x="141732" y="0"/>
                  </a:lnTo>
                  <a:lnTo>
                    <a:pt x="141732" y="45720"/>
                  </a:lnTo>
                  <a:lnTo>
                    <a:pt x="53949" y="45720"/>
                  </a:lnTo>
                  <a:lnTo>
                    <a:pt x="49834" y="122072"/>
                  </a:lnTo>
                  <a:lnTo>
                    <a:pt x="50749" y="122072"/>
                  </a:lnTo>
                  <a:cubicBezTo>
                    <a:pt x="60198" y="106527"/>
                    <a:pt x="74676" y="98755"/>
                    <a:pt x="94183" y="98755"/>
                  </a:cubicBezTo>
                  <a:cubicBezTo>
                    <a:pt x="112471" y="98755"/>
                    <a:pt x="126339" y="105003"/>
                    <a:pt x="135788" y="117500"/>
                  </a:cubicBezTo>
                  <a:cubicBezTo>
                    <a:pt x="145237" y="129997"/>
                    <a:pt x="149961" y="148132"/>
                    <a:pt x="149961" y="171907"/>
                  </a:cubicBezTo>
                  <a:lnTo>
                    <a:pt x="149961" y="244145"/>
                  </a:lnTo>
                  <a:cubicBezTo>
                    <a:pt x="149961" y="270053"/>
                    <a:pt x="143560" y="289941"/>
                    <a:pt x="130759" y="303809"/>
                  </a:cubicBezTo>
                  <a:cubicBezTo>
                    <a:pt x="117957" y="317678"/>
                    <a:pt x="99364" y="324612"/>
                    <a:pt x="74980" y="324612"/>
                  </a:cubicBezTo>
                  <a:cubicBezTo>
                    <a:pt x="50596" y="324612"/>
                    <a:pt x="32004" y="317678"/>
                    <a:pt x="19202" y="303809"/>
                  </a:cubicBezTo>
                  <a:cubicBezTo>
                    <a:pt x="6400" y="289941"/>
                    <a:pt x="0" y="270053"/>
                    <a:pt x="0" y="244145"/>
                  </a:cubicBezTo>
                  <a:lnTo>
                    <a:pt x="0" y="218999"/>
                  </a:lnTo>
                  <a:lnTo>
                    <a:pt x="47548" y="218999"/>
                  </a:lnTo>
                  <a:lnTo>
                    <a:pt x="47548" y="247802"/>
                  </a:lnTo>
                  <a:cubicBezTo>
                    <a:pt x="47548" y="268528"/>
                    <a:pt x="56235" y="278892"/>
                    <a:pt x="73609" y="278892"/>
                  </a:cubicBezTo>
                  <a:cubicBezTo>
                    <a:pt x="90982" y="278892"/>
                    <a:pt x="99669" y="268528"/>
                    <a:pt x="99669" y="247802"/>
                  </a:cubicBezTo>
                  <a:lnTo>
                    <a:pt x="99669" y="176022"/>
                  </a:lnTo>
                  <a:cubicBezTo>
                    <a:pt x="99669" y="154991"/>
                    <a:pt x="90982" y="144475"/>
                    <a:pt x="73609" y="144475"/>
                  </a:cubicBezTo>
                  <a:cubicBezTo>
                    <a:pt x="56235" y="144475"/>
                    <a:pt x="47548" y="154991"/>
                    <a:pt x="47548" y="176022"/>
                  </a:cubicBezTo>
                  <a:lnTo>
                    <a:pt x="47548" y="178765"/>
                  </a:lnTo>
                  <a:lnTo>
                    <a:pt x="0" y="178765"/>
                  </a:lnTo>
                  <a:lnTo>
                    <a:pt x="9144" y="0"/>
                  </a:lnTo>
                  <a:close/>
                </a:path>
              </a:pathLst>
            </a:custGeom>
            <a:grpFill/>
            <a:ln>
              <a:solidFill>
                <a:srgbClr val="000000"/>
              </a:solidFill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l" defTabSz="85725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125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endParaRPr lang="en-US" sz="3600" spc="600" dirty="0">
                <a:solidFill>
                  <a:srgbClr val="958365"/>
                </a:solidFill>
                <a:latin typeface="Bebas Neue" panose="020B0606020202050201" pitchFamily="34" charset="0"/>
                <a:ea typeface="Monita Signature PERSONAL USE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2794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>
            <a:extLst>
              <a:ext uri="{FF2B5EF4-FFF2-40B4-BE49-F238E27FC236}">
                <a16:creationId xmlns:a16="http://schemas.microsoft.com/office/drawing/2014/main" id="{50DD22CF-B3B7-445B-935D-A357318141E3}"/>
              </a:ext>
            </a:extLst>
          </p:cNvPr>
          <p:cNvSpPr txBox="1"/>
          <p:nvPr/>
        </p:nvSpPr>
        <p:spPr>
          <a:xfrm>
            <a:off x="5970332" y="1779071"/>
            <a:ext cx="1024327" cy="273578"/>
          </a:xfrm>
          <a:custGeom>
            <a:avLst/>
            <a:gdLst/>
            <a:ahLst/>
            <a:cxnLst/>
            <a:rect l="l" t="t" r="r" b="b"/>
            <a:pathLst>
              <a:path w="143238" h="273578">
                <a:moveTo>
                  <a:pt x="122657" y="0"/>
                </a:moveTo>
                <a:cubicBezTo>
                  <a:pt x="128694" y="0"/>
                  <a:pt x="133588" y="960"/>
                  <a:pt x="137338" y="2881"/>
                </a:cubicBezTo>
                <a:cubicBezTo>
                  <a:pt x="141088" y="4802"/>
                  <a:pt x="143009" y="7317"/>
                  <a:pt x="143100" y="10427"/>
                </a:cubicBezTo>
                <a:cubicBezTo>
                  <a:pt x="143192" y="13537"/>
                  <a:pt x="143238" y="15366"/>
                  <a:pt x="143238" y="15915"/>
                </a:cubicBezTo>
                <a:cubicBezTo>
                  <a:pt x="143238" y="21586"/>
                  <a:pt x="141408" y="29452"/>
                  <a:pt x="137749" y="39513"/>
                </a:cubicBezTo>
                <a:lnTo>
                  <a:pt x="66405" y="230223"/>
                </a:lnTo>
                <a:cubicBezTo>
                  <a:pt x="61466" y="243028"/>
                  <a:pt x="56618" y="252541"/>
                  <a:pt x="51862" y="258761"/>
                </a:cubicBezTo>
                <a:cubicBezTo>
                  <a:pt x="47105" y="264980"/>
                  <a:pt x="42166" y="269005"/>
                  <a:pt x="37044" y="270834"/>
                </a:cubicBezTo>
                <a:cubicBezTo>
                  <a:pt x="31922" y="272664"/>
                  <a:pt x="26342" y="273578"/>
                  <a:pt x="20305" y="273578"/>
                </a:cubicBezTo>
                <a:cubicBezTo>
                  <a:pt x="14269" y="273578"/>
                  <a:pt x="9375" y="272664"/>
                  <a:pt x="5625" y="270834"/>
                </a:cubicBezTo>
                <a:cubicBezTo>
                  <a:pt x="1875" y="269005"/>
                  <a:pt x="0" y="266444"/>
                  <a:pt x="0" y="263151"/>
                </a:cubicBezTo>
                <a:lnTo>
                  <a:pt x="0" y="257937"/>
                </a:lnTo>
                <a:cubicBezTo>
                  <a:pt x="0" y="251718"/>
                  <a:pt x="2287" y="242479"/>
                  <a:pt x="6860" y="230223"/>
                </a:cubicBezTo>
                <a:lnTo>
                  <a:pt x="78204" y="39513"/>
                </a:lnTo>
                <a:cubicBezTo>
                  <a:pt x="82412" y="28537"/>
                  <a:pt x="86756" y="20168"/>
                  <a:pt x="91238" y="14406"/>
                </a:cubicBezTo>
                <a:cubicBezTo>
                  <a:pt x="95720" y="8643"/>
                  <a:pt x="100568" y="4802"/>
                  <a:pt x="105782" y="2881"/>
                </a:cubicBezTo>
                <a:cubicBezTo>
                  <a:pt x="110995" y="960"/>
                  <a:pt x="116621" y="0"/>
                  <a:pt x="122657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6BD922B-EA29-4B9E-963C-920383DF9AE7}"/>
              </a:ext>
            </a:extLst>
          </p:cNvPr>
          <p:cNvSpPr txBox="1"/>
          <p:nvPr/>
        </p:nvSpPr>
        <p:spPr>
          <a:xfrm>
            <a:off x="2557444" y="1786754"/>
            <a:ext cx="1194729" cy="180282"/>
          </a:xfrm>
          <a:custGeom>
            <a:avLst/>
            <a:gdLst/>
            <a:ahLst/>
            <a:cxnLst/>
            <a:rect l="l" t="t" r="r" b="b"/>
            <a:pathLst>
              <a:path w="88632" h="180282">
                <a:moveTo>
                  <a:pt x="88632" y="0"/>
                </a:moveTo>
                <a:lnTo>
                  <a:pt x="42532" y="180282"/>
                </a:lnTo>
                <a:lnTo>
                  <a:pt x="0" y="180282"/>
                </a:lnTo>
                <a:lnTo>
                  <a:pt x="88632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3FD9A5F-9D40-4231-8777-5A2D21A1259A}"/>
              </a:ext>
            </a:extLst>
          </p:cNvPr>
          <p:cNvSpPr txBox="1"/>
          <p:nvPr/>
        </p:nvSpPr>
        <p:spPr>
          <a:xfrm>
            <a:off x="2685277" y="2903478"/>
            <a:ext cx="1089921" cy="198667"/>
          </a:xfrm>
          <a:custGeom>
            <a:avLst/>
            <a:gdLst/>
            <a:ahLst/>
            <a:cxnLst/>
            <a:rect l="l" t="t" r="r" b="b"/>
            <a:pathLst>
              <a:path w="111408" h="198667">
                <a:moveTo>
                  <a:pt x="92748" y="0"/>
                </a:moveTo>
                <a:cubicBezTo>
                  <a:pt x="97870" y="0"/>
                  <a:pt x="102169" y="961"/>
                  <a:pt x="105645" y="2882"/>
                </a:cubicBezTo>
                <a:cubicBezTo>
                  <a:pt x="109121" y="4802"/>
                  <a:pt x="110950" y="7318"/>
                  <a:pt x="111133" y="10428"/>
                </a:cubicBezTo>
                <a:cubicBezTo>
                  <a:pt x="111316" y="13538"/>
                  <a:pt x="111408" y="15367"/>
                  <a:pt x="111408" y="15916"/>
                </a:cubicBezTo>
                <a:cubicBezTo>
                  <a:pt x="111408" y="21587"/>
                  <a:pt x="109487" y="29453"/>
                  <a:pt x="105645" y="39514"/>
                </a:cubicBezTo>
                <a:lnTo>
                  <a:pt x="62290" y="155312"/>
                </a:lnTo>
                <a:cubicBezTo>
                  <a:pt x="57533" y="168117"/>
                  <a:pt x="52777" y="177630"/>
                  <a:pt x="48021" y="183850"/>
                </a:cubicBezTo>
                <a:cubicBezTo>
                  <a:pt x="43264" y="190069"/>
                  <a:pt x="38417" y="194094"/>
                  <a:pt x="33477" y="195923"/>
                </a:cubicBezTo>
                <a:cubicBezTo>
                  <a:pt x="28538" y="197753"/>
                  <a:pt x="23508" y="198667"/>
                  <a:pt x="18385" y="198667"/>
                </a:cubicBezTo>
                <a:cubicBezTo>
                  <a:pt x="13263" y="198667"/>
                  <a:pt x="8964" y="197753"/>
                  <a:pt x="5488" y="195923"/>
                </a:cubicBezTo>
                <a:cubicBezTo>
                  <a:pt x="2013" y="194094"/>
                  <a:pt x="229" y="191579"/>
                  <a:pt x="138" y="188377"/>
                </a:cubicBezTo>
                <a:cubicBezTo>
                  <a:pt x="46" y="185176"/>
                  <a:pt x="0" y="183392"/>
                  <a:pt x="0" y="183026"/>
                </a:cubicBezTo>
                <a:cubicBezTo>
                  <a:pt x="0" y="176807"/>
                  <a:pt x="2287" y="167568"/>
                  <a:pt x="6861" y="155312"/>
                </a:cubicBezTo>
                <a:lnTo>
                  <a:pt x="50216" y="39514"/>
                </a:lnTo>
                <a:cubicBezTo>
                  <a:pt x="54423" y="28538"/>
                  <a:pt x="58814" y="20169"/>
                  <a:pt x="63387" y="14406"/>
                </a:cubicBezTo>
                <a:cubicBezTo>
                  <a:pt x="67961" y="8644"/>
                  <a:pt x="72717" y="4802"/>
                  <a:pt x="77656" y="2882"/>
                </a:cubicBezTo>
                <a:cubicBezTo>
                  <a:pt x="82595" y="961"/>
                  <a:pt x="87626" y="0"/>
                  <a:pt x="92748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9F27560-5DE8-47A9-B323-DFADB35C5ADF}"/>
              </a:ext>
            </a:extLst>
          </p:cNvPr>
          <p:cNvSpPr txBox="1"/>
          <p:nvPr/>
        </p:nvSpPr>
        <p:spPr>
          <a:xfrm>
            <a:off x="6016344" y="2906652"/>
            <a:ext cx="896834" cy="198667"/>
          </a:xfrm>
          <a:custGeom>
            <a:avLst/>
            <a:gdLst/>
            <a:ahLst/>
            <a:cxnLst/>
            <a:rect l="l" t="t" r="r" b="b"/>
            <a:pathLst>
              <a:path w="111407" h="198667">
                <a:moveTo>
                  <a:pt x="92748" y="0"/>
                </a:moveTo>
                <a:cubicBezTo>
                  <a:pt x="97870" y="0"/>
                  <a:pt x="102169" y="961"/>
                  <a:pt x="105644" y="2882"/>
                </a:cubicBezTo>
                <a:cubicBezTo>
                  <a:pt x="109120" y="4802"/>
                  <a:pt x="110950" y="7272"/>
                  <a:pt x="111132" y="10290"/>
                </a:cubicBezTo>
                <a:cubicBezTo>
                  <a:pt x="111315" y="13309"/>
                  <a:pt x="111407" y="15001"/>
                  <a:pt x="111407" y="15367"/>
                </a:cubicBezTo>
                <a:cubicBezTo>
                  <a:pt x="111407" y="21038"/>
                  <a:pt x="109486" y="29087"/>
                  <a:pt x="105644" y="39514"/>
                </a:cubicBezTo>
                <a:lnTo>
                  <a:pt x="62289" y="155312"/>
                </a:lnTo>
                <a:cubicBezTo>
                  <a:pt x="57533" y="168117"/>
                  <a:pt x="52776" y="177630"/>
                  <a:pt x="48020" y="183850"/>
                </a:cubicBezTo>
                <a:cubicBezTo>
                  <a:pt x="43264" y="190069"/>
                  <a:pt x="38416" y="194094"/>
                  <a:pt x="33477" y="195923"/>
                </a:cubicBezTo>
                <a:cubicBezTo>
                  <a:pt x="28537" y="197753"/>
                  <a:pt x="23507" y="198667"/>
                  <a:pt x="18385" y="198667"/>
                </a:cubicBezTo>
                <a:cubicBezTo>
                  <a:pt x="13263" y="198667"/>
                  <a:pt x="8918" y="197753"/>
                  <a:pt x="5351" y="195923"/>
                </a:cubicBezTo>
                <a:cubicBezTo>
                  <a:pt x="1783" y="194094"/>
                  <a:pt x="0" y="191533"/>
                  <a:pt x="0" y="188240"/>
                </a:cubicBezTo>
                <a:lnTo>
                  <a:pt x="0" y="183026"/>
                </a:lnTo>
                <a:cubicBezTo>
                  <a:pt x="0" y="176807"/>
                  <a:pt x="2286" y="167568"/>
                  <a:pt x="6860" y="155312"/>
                </a:cubicBezTo>
                <a:lnTo>
                  <a:pt x="50215" y="39514"/>
                </a:lnTo>
                <a:cubicBezTo>
                  <a:pt x="54240" y="28538"/>
                  <a:pt x="58584" y="20169"/>
                  <a:pt x="63249" y="14406"/>
                </a:cubicBezTo>
                <a:cubicBezTo>
                  <a:pt x="67914" y="8644"/>
                  <a:pt x="72671" y="4802"/>
                  <a:pt x="77518" y="2882"/>
                </a:cubicBezTo>
                <a:cubicBezTo>
                  <a:pt x="82366" y="961"/>
                  <a:pt x="87442" y="0"/>
                  <a:pt x="92748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4" name="Freeform 9">
            <a:extLst>
              <a:ext uri="{FF2B5EF4-FFF2-40B4-BE49-F238E27FC236}">
                <a16:creationId xmlns:a16="http://schemas.microsoft.com/office/drawing/2014/main" id="{ECCA59FE-7111-491D-9129-81109105EEF2}"/>
              </a:ext>
            </a:extLst>
          </p:cNvPr>
          <p:cNvSpPr>
            <a:spLocks noEditPoints="1"/>
          </p:cNvSpPr>
          <p:nvPr/>
        </p:nvSpPr>
        <p:spPr bwMode="auto">
          <a:xfrm>
            <a:off x="8570912" y="0"/>
            <a:ext cx="2770188" cy="2463800"/>
          </a:xfrm>
          <a:custGeom>
            <a:avLst/>
            <a:gdLst>
              <a:gd name="T0" fmla="*/ 590 w 947"/>
              <a:gd name="T1" fmla="*/ 542 h 843"/>
              <a:gd name="T2" fmla="*/ 119 w 947"/>
              <a:gd name="T3" fmla="*/ 275 h 843"/>
              <a:gd name="T4" fmla="*/ 141 w 947"/>
              <a:gd name="T5" fmla="*/ 263 h 843"/>
              <a:gd name="T6" fmla="*/ 598 w 947"/>
              <a:gd name="T7" fmla="*/ 514 h 843"/>
              <a:gd name="T8" fmla="*/ 54 w 947"/>
              <a:gd name="T9" fmla="*/ 0 h 843"/>
              <a:gd name="T10" fmla="*/ 925 w 947"/>
              <a:gd name="T11" fmla="*/ 757 h 843"/>
              <a:gd name="T12" fmla="*/ 83 w 947"/>
              <a:gd name="T13" fmla="*/ 0 h 843"/>
              <a:gd name="T14" fmla="*/ 921 w 947"/>
              <a:gd name="T15" fmla="*/ 717 h 843"/>
              <a:gd name="T16" fmla="*/ 83 w 947"/>
              <a:gd name="T17" fmla="*/ 0 h 843"/>
              <a:gd name="T18" fmla="*/ 622 w 947"/>
              <a:gd name="T19" fmla="*/ 449 h 843"/>
              <a:gd name="T20" fmla="*/ 284 w 947"/>
              <a:gd name="T21" fmla="*/ 274 h 843"/>
              <a:gd name="T22" fmla="*/ 630 w 947"/>
              <a:gd name="T23" fmla="*/ 426 h 843"/>
              <a:gd name="T24" fmla="*/ 133 w 947"/>
              <a:gd name="T25" fmla="*/ 0 h 843"/>
              <a:gd name="T26" fmla="*/ 638 w 947"/>
              <a:gd name="T27" fmla="*/ 403 h 843"/>
              <a:gd name="T28" fmla="*/ 864 w 947"/>
              <a:gd name="T29" fmla="*/ 508 h 843"/>
              <a:gd name="T30" fmla="*/ 182 w 947"/>
              <a:gd name="T31" fmla="*/ 0 h 843"/>
              <a:gd name="T32" fmla="*/ 647 w 947"/>
              <a:gd name="T33" fmla="*/ 374 h 843"/>
              <a:gd name="T34" fmla="*/ 362 w 947"/>
              <a:gd name="T35" fmla="*/ 194 h 843"/>
              <a:gd name="T36" fmla="*/ 655 w 947"/>
              <a:gd name="T37" fmla="*/ 351 h 843"/>
              <a:gd name="T38" fmla="*/ 661 w 947"/>
              <a:gd name="T39" fmla="*/ 333 h 843"/>
              <a:gd name="T40" fmla="*/ 663 w 947"/>
              <a:gd name="T41" fmla="*/ 327 h 843"/>
              <a:gd name="T42" fmla="*/ 669 w 947"/>
              <a:gd name="T43" fmla="*/ 309 h 843"/>
              <a:gd name="T44" fmla="*/ 281 w 947"/>
              <a:gd name="T45" fmla="*/ 0 h 843"/>
              <a:gd name="T46" fmla="*/ 932 w 947"/>
              <a:gd name="T47" fmla="*/ 383 h 843"/>
              <a:gd name="T48" fmla="*/ 351 w 947"/>
              <a:gd name="T49" fmla="*/ 0 h 843"/>
              <a:gd name="T50" fmla="*/ 935 w 947"/>
              <a:gd name="T51" fmla="*/ 336 h 843"/>
              <a:gd name="T52" fmla="*/ 381 w 947"/>
              <a:gd name="T53" fmla="*/ 0 h 843"/>
              <a:gd name="T54" fmla="*/ 936 w 947"/>
              <a:gd name="T55" fmla="*/ 294 h 843"/>
              <a:gd name="T56" fmla="*/ 428 w 947"/>
              <a:gd name="T57" fmla="*/ 0 h 843"/>
              <a:gd name="T58" fmla="*/ 938 w 947"/>
              <a:gd name="T59" fmla="*/ 257 h 843"/>
              <a:gd name="T60" fmla="*/ 428 w 947"/>
              <a:gd name="T61" fmla="*/ 0 h 843"/>
              <a:gd name="T62" fmla="*/ 869 w 947"/>
              <a:gd name="T63" fmla="*/ 234 h 843"/>
              <a:gd name="T64" fmla="*/ 711 w 947"/>
              <a:gd name="T65" fmla="*/ 188 h 843"/>
              <a:gd name="T66" fmla="*/ 504 w 947"/>
              <a:gd name="T67" fmla="*/ 2 h 843"/>
              <a:gd name="T68" fmla="*/ 937 w 947"/>
              <a:gd name="T69" fmla="*/ 169 h 843"/>
              <a:gd name="T70" fmla="*/ 550 w 947"/>
              <a:gd name="T71" fmla="*/ 0 h 843"/>
              <a:gd name="T72" fmla="*/ 943 w 947"/>
              <a:gd name="T73" fmla="*/ 130 h 843"/>
              <a:gd name="T74" fmla="*/ 550 w 947"/>
              <a:gd name="T75" fmla="*/ 0 h 843"/>
              <a:gd name="T76" fmla="*/ 839 w 947"/>
              <a:gd name="T77" fmla="*/ 155 h 843"/>
              <a:gd name="T78" fmla="*/ 876 w 947"/>
              <a:gd name="T79" fmla="*/ 144 h 843"/>
              <a:gd name="T80" fmla="*/ 629 w 947"/>
              <a:gd name="T81" fmla="*/ 0 h 843"/>
              <a:gd name="T82" fmla="*/ 873 w 947"/>
              <a:gd name="T83" fmla="*/ 124 h 843"/>
              <a:gd name="T84" fmla="*/ 836 w 947"/>
              <a:gd name="T85" fmla="*/ 125 h 843"/>
              <a:gd name="T86" fmla="*/ 659 w 947"/>
              <a:gd name="T87" fmla="*/ 0 h 843"/>
              <a:gd name="T88" fmla="*/ 947 w 947"/>
              <a:gd name="T89" fmla="*/ 4 h 843"/>
              <a:gd name="T90" fmla="*/ 752 w 947"/>
              <a:gd name="T91" fmla="*/ 71 h 843"/>
              <a:gd name="T92" fmla="*/ 863 w 947"/>
              <a:gd name="T93" fmla="*/ 49 h 843"/>
              <a:gd name="T94" fmla="*/ 730 w 947"/>
              <a:gd name="T95" fmla="*/ 0 h 843"/>
              <a:gd name="T96" fmla="*/ 920 w 947"/>
              <a:gd name="T97" fmla="*/ 0 h 843"/>
              <a:gd name="T98" fmla="*/ 836 w 947"/>
              <a:gd name="T99" fmla="*/ 77 h 843"/>
              <a:gd name="T100" fmla="*/ 757 w 947"/>
              <a:gd name="T101" fmla="*/ 52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947" h="843">
                <a:moveTo>
                  <a:pt x="15" y="0"/>
                </a:moveTo>
                <a:cubicBezTo>
                  <a:pt x="10" y="0"/>
                  <a:pt x="10" y="0"/>
                  <a:pt x="10" y="0"/>
                </a:cubicBezTo>
                <a:cubicBezTo>
                  <a:pt x="0" y="89"/>
                  <a:pt x="37" y="185"/>
                  <a:pt x="115" y="278"/>
                </a:cubicBezTo>
                <a:cubicBezTo>
                  <a:pt x="236" y="422"/>
                  <a:pt x="436" y="534"/>
                  <a:pt x="590" y="542"/>
                </a:cubicBezTo>
                <a:cubicBezTo>
                  <a:pt x="826" y="556"/>
                  <a:pt x="917" y="840"/>
                  <a:pt x="917" y="843"/>
                </a:cubicBezTo>
                <a:cubicBezTo>
                  <a:pt x="923" y="841"/>
                  <a:pt x="923" y="841"/>
                  <a:pt x="923" y="841"/>
                </a:cubicBezTo>
                <a:cubicBezTo>
                  <a:pt x="922" y="838"/>
                  <a:pt x="830" y="551"/>
                  <a:pt x="590" y="537"/>
                </a:cubicBezTo>
                <a:cubicBezTo>
                  <a:pt x="437" y="528"/>
                  <a:pt x="239" y="418"/>
                  <a:pt x="119" y="275"/>
                </a:cubicBezTo>
                <a:cubicBezTo>
                  <a:pt x="65" y="210"/>
                  <a:pt x="3" y="110"/>
                  <a:pt x="15" y="0"/>
                </a:cubicBezTo>
                <a:moveTo>
                  <a:pt x="37" y="0"/>
                </a:moveTo>
                <a:cubicBezTo>
                  <a:pt x="32" y="0"/>
                  <a:pt x="32" y="0"/>
                  <a:pt x="32" y="0"/>
                </a:cubicBezTo>
                <a:cubicBezTo>
                  <a:pt x="28" y="84"/>
                  <a:pt x="66" y="175"/>
                  <a:pt x="141" y="263"/>
                </a:cubicBezTo>
                <a:cubicBezTo>
                  <a:pt x="258" y="400"/>
                  <a:pt x="450" y="508"/>
                  <a:pt x="598" y="519"/>
                </a:cubicBezTo>
                <a:cubicBezTo>
                  <a:pt x="829" y="537"/>
                  <a:pt x="918" y="798"/>
                  <a:pt x="919" y="801"/>
                </a:cubicBezTo>
                <a:cubicBezTo>
                  <a:pt x="924" y="799"/>
                  <a:pt x="924" y="799"/>
                  <a:pt x="924" y="799"/>
                </a:cubicBezTo>
                <a:cubicBezTo>
                  <a:pt x="923" y="797"/>
                  <a:pt x="833" y="532"/>
                  <a:pt x="598" y="514"/>
                </a:cubicBezTo>
                <a:cubicBezTo>
                  <a:pt x="452" y="503"/>
                  <a:pt x="261" y="396"/>
                  <a:pt x="145" y="259"/>
                </a:cubicBezTo>
                <a:cubicBezTo>
                  <a:pt x="93" y="198"/>
                  <a:pt x="33" y="104"/>
                  <a:pt x="37" y="0"/>
                </a:cubicBezTo>
                <a:moveTo>
                  <a:pt x="59" y="0"/>
                </a:moveTo>
                <a:cubicBezTo>
                  <a:pt x="54" y="0"/>
                  <a:pt x="54" y="0"/>
                  <a:pt x="54" y="0"/>
                </a:cubicBezTo>
                <a:cubicBezTo>
                  <a:pt x="57" y="104"/>
                  <a:pt x="124" y="219"/>
                  <a:pt x="239" y="320"/>
                </a:cubicBezTo>
                <a:cubicBezTo>
                  <a:pt x="351" y="417"/>
                  <a:pt x="492" y="485"/>
                  <a:pt x="606" y="496"/>
                </a:cubicBezTo>
                <a:cubicBezTo>
                  <a:pt x="833" y="517"/>
                  <a:pt x="919" y="757"/>
                  <a:pt x="920" y="759"/>
                </a:cubicBezTo>
                <a:cubicBezTo>
                  <a:pt x="925" y="757"/>
                  <a:pt x="925" y="757"/>
                  <a:pt x="925" y="757"/>
                </a:cubicBezTo>
                <a:cubicBezTo>
                  <a:pt x="924" y="755"/>
                  <a:pt x="837" y="512"/>
                  <a:pt x="606" y="490"/>
                </a:cubicBezTo>
                <a:cubicBezTo>
                  <a:pt x="493" y="480"/>
                  <a:pt x="354" y="413"/>
                  <a:pt x="243" y="316"/>
                </a:cubicBezTo>
                <a:cubicBezTo>
                  <a:pt x="128" y="216"/>
                  <a:pt x="62" y="102"/>
                  <a:pt x="59" y="0"/>
                </a:cubicBezTo>
                <a:moveTo>
                  <a:pt x="83" y="0"/>
                </a:moveTo>
                <a:cubicBezTo>
                  <a:pt x="77" y="0"/>
                  <a:pt x="77" y="0"/>
                  <a:pt x="77" y="0"/>
                </a:cubicBezTo>
                <a:cubicBezTo>
                  <a:pt x="87" y="97"/>
                  <a:pt x="152" y="205"/>
                  <a:pt x="260" y="299"/>
                </a:cubicBezTo>
                <a:cubicBezTo>
                  <a:pt x="367" y="393"/>
                  <a:pt x="503" y="460"/>
                  <a:pt x="614" y="472"/>
                </a:cubicBezTo>
                <a:cubicBezTo>
                  <a:pt x="836" y="498"/>
                  <a:pt x="920" y="715"/>
                  <a:pt x="921" y="717"/>
                </a:cubicBezTo>
                <a:cubicBezTo>
                  <a:pt x="926" y="715"/>
                  <a:pt x="926" y="715"/>
                  <a:pt x="926" y="715"/>
                </a:cubicBezTo>
                <a:cubicBezTo>
                  <a:pt x="925" y="713"/>
                  <a:pt x="840" y="493"/>
                  <a:pt x="614" y="467"/>
                </a:cubicBezTo>
                <a:cubicBezTo>
                  <a:pt x="505" y="454"/>
                  <a:pt x="370" y="388"/>
                  <a:pt x="263" y="295"/>
                </a:cubicBezTo>
                <a:cubicBezTo>
                  <a:pt x="157" y="202"/>
                  <a:pt x="93" y="96"/>
                  <a:pt x="83" y="0"/>
                </a:cubicBezTo>
                <a:moveTo>
                  <a:pt x="107" y="0"/>
                </a:moveTo>
                <a:cubicBezTo>
                  <a:pt x="102" y="0"/>
                  <a:pt x="102" y="0"/>
                  <a:pt x="102" y="0"/>
                </a:cubicBezTo>
                <a:cubicBezTo>
                  <a:pt x="118" y="91"/>
                  <a:pt x="181" y="191"/>
                  <a:pt x="280" y="278"/>
                </a:cubicBezTo>
                <a:cubicBezTo>
                  <a:pt x="385" y="370"/>
                  <a:pt x="513" y="434"/>
                  <a:pt x="622" y="449"/>
                </a:cubicBezTo>
                <a:cubicBezTo>
                  <a:pt x="840" y="479"/>
                  <a:pt x="922" y="673"/>
                  <a:pt x="922" y="675"/>
                </a:cubicBezTo>
                <a:cubicBezTo>
                  <a:pt x="927" y="673"/>
                  <a:pt x="927" y="673"/>
                  <a:pt x="927" y="673"/>
                </a:cubicBezTo>
                <a:cubicBezTo>
                  <a:pt x="927" y="671"/>
                  <a:pt x="844" y="474"/>
                  <a:pt x="623" y="444"/>
                </a:cubicBezTo>
                <a:cubicBezTo>
                  <a:pt x="514" y="429"/>
                  <a:pt x="388" y="365"/>
                  <a:pt x="284" y="274"/>
                </a:cubicBezTo>
                <a:cubicBezTo>
                  <a:pt x="186" y="188"/>
                  <a:pt x="123" y="90"/>
                  <a:pt x="107" y="0"/>
                </a:cubicBezTo>
                <a:moveTo>
                  <a:pt x="133" y="0"/>
                </a:moveTo>
                <a:cubicBezTo>
                  <a:pt x="127" y="0"/>
                  <a:pt x="127" y="0"/>
                  <a:pt x="127" y="0"/>
                </a:cubicBezTo>
                <a:cubicBezTo>
                  <a:pt x="176" y="198"/>
                  <a:pt x="431" y="394"/>
                  <a:pt x="630" y="426"/>
                </a:cubicBezTo>
                <a:cubicBezTo>
                  <a:pt x="843" y="460"/>
                  <a:pt x="923" y="632"/>
                  <a:pt x="924" y="633"/>
                </a:cubicBezTo>
                <a:cubicBezTo>
                  <a:pt x="929" y="631"/>
                  <a:pt x="929" y="631"/>
                  <a:pt x="929" y="631"/>
                </a:cubicBezTo>
                <a:cubicBezTo>
                  <a:pt x="928" y="630"/>
                  <a:pt x="847" y="455"/>
                  <a:pt x="631" y="421"/>
                </a:cubicBezTo>
                <a:cubicBezTo>
                  <a:pt x="434" y="389"/>
                  <a:pt x="182" y="196"/>
                  <a:pt x="133" y="0"/>
                </a:cubicBezTo>
                <a:moveTo>
                  <a:pt x="160" y="0"/>
                </a:moveTo>
                <a:cubicBezTo>
                  <a:pt x="154" y="0"/>
                  <a:pt x="154" y="0"/>
                  <a:pt x="154" y="0"/>
                </a:cubicBezTo>
                <a:cubicBezTo>
                  <a:pt x="180" y="79"/>
                  <a:pt x="239" y="162"/>
                  <a:pt x="321" y="236"/>
                </a:cubicBezTo>
                <a:cubicBezTo>
                  <a:pt x="419" y="323"/>
                  <a:pt x="534" y="384"/>
                  <a:pt x="638" y="403"/>
                </a:cubicBezTo>
                <a:cubicBezTo>
                  <a:pt x="747" y="422"/>
                  <a:pt x="819" y="473"/>
                  <a:pt x="861" y="512"/>
                </a:cubicBezTo>
                <a:cubicBezTo>
                  <a:pt x="906" y="554"/>
                  <a:pt x="925" y="591"/>
                  <a:pt x="925" y="592"/>
                </a:cubicBezTo>
                <a:cubicBezTo>
                  <a:pt x="930" y="589"/>
                  <a:pt x="930" y="589"/>
                  <a:pt x="930" y="589"/>
                </a:cubicBezTo>
                <a:cubicBezTo>
                  <a:pt x="930" y="589"/>
                  <a:pt x="910" y="550"/>
                  <a:pt x="864" y="508"/>
                </a:cubicBezTo>
                <a:cubicBezTo>
                  <a:pt x="823" y="468"/>
                  <a:pt x="749" y="417"/>
                  <a:pt x="639" y="397"/>
                </a:cubicBezTo>
                <a:cubicBezTo>
                  <a:pt x="439" y="361"/>
                  <a:pt x="219" y="173"/>
                  <a:pt x="160" y="0"/>
                </a:cubicBezTo>
                <a:moveTo>
                  <a:pt x="187" y="0"/>
                </a:moveTo>
                <a:cubicBezTo>
                  <a:pt x="182" y="0"/>
                  <a:pt x="182" y="0"/>
                  <a:pt x="182" y="0"/>
                </a:cubicBezTo>
                <a:cubicBezTo>
                  <a:pt x="251" y="168"/>
                  <a:pt x="456" y="340"/>
                  <a:pt x="646" y="379"/>
                </a:cubicBezTo>
                <a:cubicBezTo>
                  <a:pt x="850" y="421"/>
                  <a:pt x="926" y="549"/>
                  <a:pt x="926" y="550"/>
                </a:cubicBezTo>
                <a:cubicBezTo>
                  <a:pt x="931" y="547"/>
                  <a:pt x="931" y="547"/>
                  <a:pt x="931" y="547"/>
                </a:cubicBezTo>
                <a:cubicBezTo>
                  <a:pt x="930" y="546"/>
                  <a:pt x="854" y="417"/>
                  <a:pt x="647" y="374"/>
                </a:cubicBezTo>
                <a:cubicBezTo>
                  <a:pt x="459" y="335"/>
                  <a:pt x="257" y="166"/>
                  <a:pt x="187" y="0"/>
                </a:cubicBezTo>
                <a:moveTo>
                  <a:pt x="217" y="0"/>
                </a:moveTo>
                <a:cubicBezTo>
                  <a:pt x="211" y="0"/>
                  <a:pt x="211" y="0"/>
                  <a:pt x="211" y="0"/>
                </a:cubicBezTo>
                <a:cubicBezTo>
                  <a:pt x="244" y="66"/>
                  <a:pt x="296" y="134"/>
                  <a:pt x="362" y="194"/>
                </a:cubicBezTo>
                <a:cubicBezTo>
                  <a:pt x="453" y="276"/>
                  <a:pt x="556" y="333"/>
                  <a:pt x="654" y="356"/>
                </a:cubicBezTo>
                <a:cubicBezTo>
                  <a:pt x="854" y="402"/>
                  <a:pt x="927" y="507"/>
                  <a:pt x="928" y="508"/>
                </a:cubicBezTo>
                <a:cubicBezTo>
                  <a:pt x="932" y="505"/>
                  <a:pt x="932" y="505"/>
                  <a:pt x="932" y="505"/>
                </a:cubicBezTo>
                <a:cubicBezTo>
                  <a:pt x="931" y="504"/>
                  <a:pt x="857" y="397"/>
                  <a:pt x="655" y="351"/>
                </a:cubicBezTo>
                <a:cubicBezTo>
                  <a:pt x="484" y="311"/>
                  <a:pt x="296" y="157"/>
                  <a:pt x="217" y="0"/>
                </a:cubicBezTo>
                <a:moveTo>
                  <a:pt x="248" y="0"/>
                </a:moveTo>
                <a:cubicBezTo>
                  <a:pt x="242" y="0"/>
                  <a:pt x="242" y="0"/>
                  <a:pt x="242" y="0"/>
                </a:cubicBezTo>
                <a:cubicBezTo>
                  <a:pt x="322" y="139"/>
                  <a:pt x="484" y="287"/>
                  <a:pt x="661" y="333"/>
                </a:cubicBezTo>
                <a:cubicBezTo>
                  <a:pt x="857" y="383"/>
                  <a:pt x="928" y="465"/>
                  <a:pt x="929" y="466"/>
                </a:cubicBezTo>
                <a:cubicBezTo>
                  <a:pt x="933" y="463"/>
                  <a:pt x="933" y="463"/>
                  <a:pt x="933" y="463"/>
                </a:cubicBezTo>
                <a:cubicBezTo>
                  <a:pt x="932" y="462"/>
                  <a:pt x="915" y="441"/>
                  <a:pt x="873" y="414"/>
                </a:cubicBezTo>
                <a:cubicBezTo>
                  <a:pt x="834" y="389"/>
                  <a:pt x="766" y="354"/>
                  <a:pt x="663" y="327"/>
                </a:cubicBezTo>
                <a:cubicBezTo>
                  <a:pt x="487" y="282"/>
                  <a:pt x="328" y="137"/>
                  <a:pt x="248" y="0"/>
                </a:cubicBezTo>
                <a:moveTo>
                  <a:pt x="281" y="0"/>
                </a:moveTo>
                <a:cubicBezTo>
                  <a:pt x="274" y="0"/>
                  <a:pt x="274" y="0"/>
                  <a:pt x="274" y="0"/>
                </a:cubicBezTo>
                <a:cubicBezTo>
                  <a:pt x="360" y="130"/>
                  <a:pt x="508" y="263"/>
                  <a:pt x="669" y="309"/>
                </a:cubicBezTo>
                <a:cubicBezTo>
                  <a:pt x="861" y="364"/>
                  <a:pt x="930" y="424"/>
                  <a:pt x="931" y="425"/>
                </a:cubicBezTo>
                <a:cubicBezTo>
                  <a:pt x="934" y="421"/>
                  <a:pt x="934" y="421"/>
                  <a:pt x="934" y="421"/>
                </a:cubicBezTo>
                <a:cubicBezTo>
                  <a:pt x="933" y="420"/>
                  <a:pt x="864" y="359"/>
                  <a:pt x="671" y="304"/>
                </a:cubicBezTo>
                <a:cubicBezTo>
                  <a:pt x="512" y="259"/>
                  <a:pt x="366" y="128"/>
                  <a:pt x="281" y="0"/>
                </a:cubicBezTo>
                <a:moveTo>
                  <a:pt x="315" y="0"/>
                </a:moveTo>
                <a:cubicBezTo>
                  <a:pt x="308" y="0"/>
                  <a:pt x="308" y="0"/>
                  <a:pt x="308" y="0"/>
                </a:cubicBezTo>
                <a:cubicBezTo>
                  <a:pt x="379" y="96"/>
                  <a:pt x="505" y="232"/>
                  <a:pt x="677" y="286"/>
                </a:cubicBezTo>
                <a:cubicBezTo>
                  <a:pt x="865" y="345"/>
                  <a:pt x="932" y="383"/>
                  <a:pt x="932" y="383"/>
                </a:cubicBezTo>
                <a:cubicBezTo>
                  <a:pt x="935" y="378"/>
                  <a:pt x="935" y="378"/>
                  <a:pt x="935" y="378"/>
                </a:cubicBezTo>
                <a:cubicBezTo>
                  <a:pt x="934" y="378"/>
                  <a:pt x="867" y="340"/>
                  <a:pt x="679" y="281"/>
                </a:cubicBezTo>
                <a:cubicBezTo>
                  <a:pt x="510" y="228"/>
                  <a:pt x="386" y="95"/>
                  <a:pt x="315" y="0"/>
                </a:cubicBezTo>
                <a:moveTo>
                  <a:pt x="351" y="0"/>
                </a:moveTo>
                <a:cubicBezTo>
                  <a:pt x="344" y="0"/>
                  <a:pt x="344" y="0"/>
                  <a:pt x="344" y="0"/>
                </a:cubicBezTo>
                <a:cubicBezTo>
                  <a:pt x="430" y="107"/>
                  <a:pt x="541" y="213"/>
                  <a:pt x="685" y="263"/>
                </a:cubicBezTo>
                <a:cubicBezTo>
                  <a:pt x="869" y="326"/>
                  <a:pt x="933" y="341"/>
                  <a:pt x="934" y="341"/>
                </a:cubicBezTo>
                <a:cubicBezTo>
                  <a:pt x="935" y="336"/>
                  <a:pt x="935" y="336"/>
                  <a:pt x="935" y="336"/>
                </a:cubicBezTo>
                <a:cubicBezTo>
                  <a:pt x="935" y="336"/>
                  <a:pt x="870" y="320"/>
                  <a:pt x="687" y="258"/>
                </a:cubicBezTo>
                <a:cubicBezTo>
                  <a:pt x="546" y="209"/>
                  <a:pt x="436" y="105"/>
                  <a:pt x="351" y="0"/>
                </a:cubicBezTo>
                <a:moveTo>
                  <a:pt x="389" y="0"/>
                </a:moveTo>
                <a:cubicBezTo>
                  <a:pt x="381" y="0"/>
                  <a:pt x="381" y="0"/>
                  <a:pt x="381" y="0"/>
                </a:cubicBezTo>
                <a:cubicBezTo>
                  <a:pt x="464" y="94"/>
                  <a:pt x="560" y="189"/>
                  <a:pt x="693" y="239"/>
                </a:cubicBezTo>
                <a:cubicBezTo>
                  <a:pt x="840" y="294"/>
                  <a:pt x="908" y="300"/>
                  <a:pt x="929" y="300"/>
                </a:cubicBezTo>
                <a:cubicBezTo>
                  <a:pt x="933" y="300"/>
                  <a:pt x="936" y="300"/>
                  <a:pt x="936" y="299"/>
                </a:cubicBezTo>
                <a:cubicBezTo>
                  <a:pt x="936" y="294"/>
                  <a:pt x="936" y="294"/>
                  <a:pt x="936" y="294"/>
                </a:cubicBezTo>
                <a:cubicBezTo>
                  <a:pt x="936" y="294"/>
                  <a:pt x="934" y="294"/>
                  <a:pt x="930" y="294"/>
                </a:cubicBezTo>
                <a:cubicBezTo>
                  <a:pt x="910" y="294"/>
                  <a:pt x="842" y="289"/>
                  <a:pt x="695" y="234"/>
                </a:cubicBezTo>
                <a:cubicBezTo>
                  <a:pt x="565" y="185"/>
                  <a:pt x="470" y="93"/>
                  <a:pt x="389" y="0"/>
                </a:cubicBezTo>
                <a:moveTo>
                  <a:pt x="428" y="0"/>
                </a:moveTo>
                <a:cubicBezTo>
                  <a:pt x="420" y="0"/>
                  <a:pt x="420" y="0"/>
                  <a:pt x="420" y="0"/>
                </a:cubicBezTo>
                <a:cubicBezTo>
                  <a:pt x="497" y="83"/>
                  <a:pt x="579" y="166"/>
                  <a:pt x="701" y="216"/>
                </a:cubicBezTo>
                <a:cubicBezTo>
                  <a:pt x="797" y="255"/>
                  <a:pt x="858" y="264"/>
                  <a:pt x="894" y="264"/>
                </a:cubicBezTo>
                <a:cubicBezTo>
                  <a:pt x="924" y="264"/>
                  <a:pt x="937" y="258"/>
                  <a:pt x="938" y="257"/>
                </a:cubicBezTo>
                <a:cubicBezTo>
                  <a:pt x="936" y="252"/>
                  <a:pt x="936" y="252"/>
                  <a:pt x="936" y="252"/>
                </a:cubicBezTo>
                <a:cubicBezTo>
                  <a:pt x="936" y="253"/>
                  <a:pt x="923" y="259"/>
                  <a:pt x="894" y="259"/>
                </a:cubicBezTo>
                <a:cubicBezTo>
                  <a:pt x="859" y="259"/>
                  <a:pt x="798" y="250"/>
                  <a:pt x="703" y="211"/>
                </a:cubicBezTo>
                <a:cubicBezTo>
                  <a:pt x="584" y="162"/>
                  <a:pt x="503" y="81"/>
                  <a:pt x="428" y="0"/>
                </a:cubicBezTo>
                <a:moveTo>
                  <a:pt x="468" y="0"/>
                </a:moveTo>
                <a:cubicBezTo>
                  <a:pt x="461" y="0"/>
                  <a:pt x="461" y="0"/>
                  <a:pt x="461" y="0"/>
                </a:cubicBezTo>
                <a:cubicBezTo>
                  <a:pt x="528" y="71"/>
                  <a:pt x="599" y="144"/>
                  <a:pt x="709" y="193"/>
                </a:cubicBezTo>
                <a:cubicBezTo>
                  <a:pt x="781" y="225"/>
                  <a:pt x="833" y="234"/>
                  <a:pt x="869" y="234"/>
                </a:cubicBezTo>
                <a:cubicBezTo>
                  <a:pt x="919" y="234"/>
                  <a:pt x="939" y="216"/>
                  <a:pt x="940" y="215"/>
                </a:cubicBezTo>
                <a:cubicBezTo>
                  <a:pt x="937" y="211"/>
                  <a:pt x="937" y="211"/>
                  <a:pt x="937" y="211"/>
                </a:cubicBezTo>
                <a:cubicBezTo>
                  <a:pt x="936" y="211"/>
                  <a:pt x="917" y="228"/>
                  <a:pt x="869" y="228"/>
                </a:cubicBezTo>
                <a:cubicBezTo>
                  <a:pt x="833" y="228"/>
                  <a:pt x="782" y="219"/>
                  <a:pt x="711" y="188"/>
                </a:cubicBezTo>
                <a:cubicBezTo>
                  <a:pt x="604" y="140"/>
                  <a:pt x="534" y="69"/>
                  <a:pt x="468" y="0"/>
                </a:cubicBezTo>
                <a:moveTo>
                  <a:pt x="509" y="0"/>
                </a:moveTo>
                <a:cubicBezTo>
                  <a:pt x="502" y="0"/>
                  <a:pt x="502" y="0"/>
                  <a:pt x="502" y="0"/>
                </a:cubicBezTo>
                <a:cubicBezTo>
                  <a:pt x="502" y="1"/>
                  <a:pt x="503" y="1"/>
                  <a:pt x="504" y="2"/>
                </a:cubicBezTo>
                <a:cubicBezTo>
                  <a:pt x="561" y="62"/>
                  <a:pt x="620" y="123"/>
                  <a:pt x="717" y="169"/>
                </a:cubicBezTo>
                <a:cubicBezTo>
                  <a:pt x="775" y="197"/>
                  <a:pt x="820" y="207"/>
                  <a:pt x="854" y="207"/>
                </a:cubicBezTo>
                <a:cubicBezTo>
                  <a:pt x="916" y="207"/>
                  <a:pt x="940" y="175"/>
                  <a:pt x="942" y="173"/>
                </a:cubicBezTo>
                <a:cubicBezTo>
                  <a:pt x="937" y="169"/>
                  <a:pt x="937" y="169"/>
                  <a:pt x="937" y="169"/>
                </a:cubicBezTo>
                <a:cubicBezTo>
                  <a:pt x="937" y="170"/>
                  <a:pt x="914" y="201"/>
                  <a:pt x="853" y="201"/>
                </a:cubicBezTo>
                <a:cubicBezTo>
                  <a:pt x="820" y="201"/>
                  <a:pt x="776" y="192"/>
                  <a:pt x="719" y="164"/>
                </a:cubicBezTo>
                <a:cubicBezTo>
                  <a:pt x="624" y="119"/>
                  <a:pt x="566" y="58"/>
                  <a:pt x="509" y="0"/>
                </a:cubicBezTo>
                <a:moveTo>
                  <a:pt x="550" y="0"/>
                </a:moveTo>
                <a:cubicBezTo>
                  <a:pt x="543" y="0"/>
                  <a:pt x="543" y="0"/>
                  <a:pt x="543" y="0"/>
                </a:cubicBezTo>
                <a:cubicBezTo>
                  <a:pt x="591" y="50"/>
                  <a:pt x="641" y="102"/>
                  <a:pt x="725" y="146"/>
                </a:cubicBezTo>
                <a:cubicBezTo>
                  <a:pt x="774" y="171"/>
                  <a:pt x="813" y="180"/>
                  <a:pt x="843" y="180"/>
                </a:cubicBezTo>
                <a:cubicBezTo>
                  <a:pt x="916" y="180"/>
                  <a:pt x="943" y="131"/>
                  <a:pt x="943" y="130"/>
                </a:cubicBezTo>
                <a:cubicBezTo>
                  <a:pt x="939" y="128"/>
                  <a:pt x="939" y="128"/>
                  <a:pt x="939" y="128"/>
                </a:cubicBezTo>
                <a:cubicBezTo>
                  <a:pt x="937" y="131"/>
                  <a:pt x="912" y="175"/>
                  <a:pt x="845" y="175"/>
                </a:cubicBezTo>
                <a:cubicBezTo>
                  <a:pt x="815" y="175"/>
                  <a:pt x="776" y="166"/>
                  <a:pt x="727" y="141"/>
                </a:cubicBezTo>
                <a:cubicBezTo>
                  <a:pt x="646" y="99"/>
                  <a:pt x="597" y="49"/>
                  <a:pt x="550" y="0"/>
                </a:cubicBezTo>
                <a:moveTo>
                  <a:pt x="590" y="0"/>
                </a:moveTo>
                <a:cubicBezTo>
                  <a:pt x="583" y="0"/>
                  <a:pt x="583" y="0"/>
                  <a:pt x="583" y="0"/>
                </a:cubicBezTo>
                <a:cubicBezTo>
                  <a:pt x="621" y="41"/>
                  <a:pt x="663" y="83"/>
                  <a:pt x="733" y="122"/>
                </a:cubicBezTo>
                <a:cubicBezTo>
                  <a:pt x="772" y="144"/>
                  <a:pt x="807" y="155"/>
                  <a:pt x="839" y="155"/>
                </a:cubicBezTo>
                <a:cubicBezTo>
                  <a:pt x="853" y="155"/>
                  <a:pt x="866" y="153"/>
                  <a:pt x="878" y="149"/>
                </a:cubicBezTo>
                <a:cubicBezTo>
                  <a:pt x="926" y="132"/>
                  <a:pt x="944" y="90"/>
                  <a:pt x="945" y="88"/>
                </a:cubicBezTo>
                <a:cubicBezTo>
                  <a:pt x="940" y="86"/>
                  <a:pt x="940" y="86"/>
                  <a:pt x="940" y="86"/>
                </a:cubicBezTo>
                <a:cubicBezTo>
                  <a:pt x="939" y="86"/>
                  <a:pt x="922" y="128"/>
                  <a:pt x="876" y="144"/>
                </a:cubicBezTo>
                <a:cubicBezTo>
                  <a:pt x="865" y="148"/>
                  <a:pt x="852" y="150"/>
                  <a:pt x="839" y="150"/>
                </a:cubicBezTo>
                <a:cubicBezTo>
                  <a:pt x="808" y="150"/>
                  <a:pt x="773" y="139"/>
                  <a:pt x="735" y="118"/>
                </a:cubicBezTo>
                <a:cubicBezTo>
                  <a:pt x="668" y="80"/>
                  <a:pt x="627" y="40"/>
                  <a:pt x="590" y="0"/>
                </a:cubicBezTo>
                <a:moveTo>
                  <a:pt x="629" y="0"/>
                </a:moveTo>
                <a:cubicBezTo>
                  <a:pt x="622" y="0"/>
                  <a:pt x="622" y="0"/>
                  <a:pt x="622" y="0"/>
                </a:cubicBezTo>
                <a:cubicBezTo>
                  <a:pt x="651" y="32"/>
                  <a:pt x="686" y="66"/>
                  <a:pt x="741" y="99"/>
                </a:cubicBezTo>
                <a:cubicBezTo>
                  <a:pt x="775" y="120"/>
                  <a:pt x="807" y="131"/>
                  <a:pt x="836" y="131"/>
                </a:cubicBezTo>
                <a:cubicBezTo>
                  <a:pt x="849" y="131"/>
                  <a:pt x="861" y="129"/>
                  <a:pt x="873" y="124"/>
                </a:cubicBezTo>
                <a:cubicBezTo>
                  <a:pt x="926" y="105"/>
                  <a:pt x="945" y="48"/>
                  <a:pt x="946" y="46"/>
                </a:cubicBezTo>
                <a:cubicBezTo>
                  <a:pt x="941" y="44"/>
                  <a:pt x="941" y="44"/>
                  <a:pt x="941" y="44"/>
                </a:cubicBezTo>
                <a:cubicBezTo>
                  <a:pt x="941" y="45"/>
                  <a:pt x="922" y="101"/>
                  <a:pt x="871" y="119"/>
                </a:cubicBezTo>
                <a:cubicBezTo>
                  <a:pt x="860" y="123"/>
                  <a:pt x="848" y="125"/>
                  <a:pt x="836" y="125"/>
                </a:cubicBezTo>
                <a:cubicBezTo>
                  <a:pt x="808" y="125"/>
                  <a:pt x="777" y="115"/>
                  <a:pt x="743" y="95"/>
                </a:cubicBezTo>
                <a:cubicBezTo>
                  <a:pt x="691" y="63"/>
                  <a:pt x="657" y="31"/>
                  <a:pt x="629" y="0"/>
                </a:cubicBezTo>
                <a:moveTo>
                  <a:pt x="666" y="0"/>
                </a:moveTo>
                <a:cubicBezTo>
                  <a:pt x="659" y="0"/>
                  <a:pt x="659" y="0"/>
                  <a:pt x="659" y="0"/>
                </a:cubicBezTo>
                <a:cubicBezTo>
                  <a:pt x="681" y="24"/>
                  <a:pt x="708" y="50"/>
                  <a:pt x="749" y="76"/>
                </a:cubicBezTo>
                <a:cubicBezTo>
                  <a:pt x="780" y="96"/>
                  <a:pt x="809" y="106"/>
                  <a:pt x="835" y="106"/>
                </a:cubicBezTo>
                <a:cubicBezTo>
                  <a:pt x="847" y="106"/>
                  <a:pt x="858" y="104"/>
                  <a:pt x="869" y="100"/>
                </a:cubicBezTo>
                <a:cubicBezTo>
                  <a:pt x="926" y="79"/>
                  <a:pt x="946" y="7"/>
                  <a:pt x="947" y="4"/>
                </a:cubicBezTo>
                <a:cubicBezTo>
                  <a:pt x="942" y="2"/>
                  <a:pt x="942" y="2"/>
                  <a:pt x="942" y="2"/>
                </a:cubicBezTo>
                <a:cubicBezTo>
                  <a:pt x="942" y="3"/>
                  <a:pt x="922" y="75"/>
                  <a:pt x="867" y="95"/>
                </a:cubicBezTo>
                <a:cubicBezTo>
                  <a:pt x="857" y="99"/>
                  <a:pt x="847" y="101"/>
                  <a:pt x="835" y="101"/>
                </a:cubicBezTo>
                <a:cubicBezTo>
                  <a:pt x="810" y="101"/>
                  <a:pt x="782" y="91"/>
                  <a:pt x="752" y="71"/>
                </a:cubicBezTo>
                <a:cubicBezTo>
                  <a:pt x="714" y="47"/>
                  <a:pt x="687" y="23"/>
                  <a:pt x="666" y="0"/>
                </a:cubicBezTo>
                <a:moveTo>
                  <a:pt x="920" y="0"/>
                </a:moveTo>
                <a:cubicBezTo>
                  <a:pt x="914" y="0"/>
                  <a:pt x="914" y="0"/>
                  <a:pt x="914" y="0"/>
                </a:cubicBezTo>
                <a:cubicBezTo>
                  <a:pt x="901" y="21"/>
                  <a:pt x="884" y="41"/>
                  <a:pt x="863" y="49"/>
                </a:cubicBezTo>
                <a:cubicBezTo>
                  <a:pt x="855" y="52"/>
                  <a:pt x="847" y="54"/>
                  <a:pt x="838" y="54"/>
                </a:cubicBezTo>
                <a:cubicBezTo>
                  <a:pt x="817" y="54"/>
                  <a:pt x="793" y="44"/>
                  <a:pt x="768" y="25"/>
                </a:cubicBezTo>
                <a:cubicBezTo>
                  <a:pt x="756" y="16"/>
                  <a:pt x="746" y="8"/>
                  <a:pt x="738" y="0"/>
                </a:cubicBezTo>
                <a:cubicBezTo>
                  <a:pt x="730" y="0"/>
                  <a:pt x="730" y="0"/>
                  <a:pt x="730" y="0"/>
                </a:cubicBezTo>
                <a:cubicBezTo>
                  <a:pt x="740" y="9"/>
                  <a:pt x="751" y="19"/>
                  <a:pt x="764" y="29"/>
                </a:cubicBezTo>
                <a:cubicBezTo>
                  <a:pt x="791" y="49"/>
                  <a:pt x="815" y="59"/>
                  <a:pt x="838" y="59"/>
                </a:cubicBezTo>
                <a:cubicBezTo>
                  <a:pt x="847" y="59"/>
                  <a:pt x="856" y="57"/>
                  <a:pt x="864" y="54"/>
                </a:cubicBezTo>
                <a:cubicBezTo>
                  <a:pt x="889" y="45"/>
                  <a:pt x="907" y="23"/>
                  <a:pt x="920" y="0"/>
                </a:cubicBezTo>
                <a:moveTo>
                  <a:pt x="935" y="0"/>
                </a:moveTo>
                <a:cubicBezTo>
                  <a:pt x="929" y="0"/>
                  <a:pt x="929" y="0"/>
                  <a:pt x="929" y="0"/>
                </a:cubicBezTo>
                <a:cubicBezTo>
                  <a:pt x="917" y="27"/>
                  <a:pt x="896" y="60"/>
                  <a:pt x="864" y="72"/>
                </a:cubicBezTo>
                <a:cubicBezTo>
                  <a:pt x="855" y="76"/>
                  <a:pt x="846" y="77"/>
                  <a:pt x="836" y="77"/>
                </a:cubicBezTo>
                <a:cubicBezTo>
                  <a:pt x="813" y="77"/>
                  <a:pt x="787" y="67"/>
                  <a:pt x="760" y="48"/>
                </a:cubicBezTo>
                <a:cubicBezTo>
                  <a:pt x="736" y="31"/>
                  <a:pt x="717" y="15"/>
                  <a:pt x="702" y="0"/>
                </a:cubicBezTo>
                <a:cubicBezTo>
                  <a:pt x="694" y="0"/>
                  <a:pt x="694" y="0"/>
                  <a:pt x="694" y="0"/>
                </a:cubicBezTo>
                <a:cubicBezTo>
                  <a:pt x="710" y="17"/>
                  <a:pt x="730" y="34"/>
                  <a:pt x="757" y="52"/>
                </a:cubicBezTo>
                <a:cubicBezTo>
                  <a:pt x="785" y="72"/>
                  <a:pt x="812" y="83"/>
                  <a:pt x="836" y="83"/>
                </a:cubicBezTo>
                <a:cubicBezTo>
                  <a:pt x="847" y="83"/>
                  <a:pt x="857" y="81"/>
                  <a:pt x="866" y="77"/>
                </a:cubicBezTo>
                <a:cubicBezTo>
                  <a:pt x="901" y="64"/>
                  <a:pt x="923" y="28"/>
                  <a:pt x="935" y="0"/>
                </a:cubicBez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Freeform 9">
            <a:extLst>
              <a:ext uri="{FF2B5EF4-FFF2-40B4-BE49-F238E27FC236}">
                <a16:creationId xmlns:a16="http://schemas.microsoft.com/office/drawing/2014/main" id="{8E9B02FE-4ABD-423B-B334-564230E8E447}"/>
              </a:ext>
            </a:extLst>
          </p:cNvPr>
          <p:cNvSpPr>
            <a:spLocks noEditPoints="1"/>
          </p:cNvSpPr>
          <p:nvPr/>
        </p:nvSpPr>
        <p:spPr bwMode="auto">
          <a:xfrm rot="16200000">
            <a:off x="-153194" y="265906"/>
            <a:ext cx="2770188" cy="2463800"/>
          </a:xfrm>
          <a:custGeom>
            <a:avLst/>
            <a:gdLst>
              <a:gd name="T0" fmla="*/ 590 w 947"/>
              <a:gd name="T1" fmla="*/ 542 h 843"/>
              <a:gd name="T2" fmla="*/ 119 w 947"/>
              <a:gd name="T3" fmla="*/ 275 h 843"/>
              <a:gd name="T4" fmla="*/ 141 w 947"/>
              <a:gd name="T5" fmla="*/ 263 h 843"/>
              <a:gd name="T6" fmla="*/ 598 w 947"/>
              <a:gd name="T7" fmla="*/ 514 h 843"/>
              <a:gd name="T8" fmla="*/ 54 w 947"/>
              <a:gd name="T9" fmla="*/ 0 h 843"/>
              <a:gd name="T10" fmla="*/ 925 w 947"/>
              <a:gd name="T11" fmla="*/ 757 h 843"/>
              <a:gd name="T12" fmla="*/ 83 w 947"/>
              <a:gd name="T13" fmla="*/ 0 h 843"/>
              <a:gd name="T14" fmla="*/ 921 w 947"/>
              <a:gd name="T15" fmla="*/ 717 h 843"/>
              <a:gd name="T16" fmla="*/ 83 w 947"/>
              <a:gd name="T17" fmla="*/ 0 h 843"/>
              <a:gd name="T18" fmla="*/ 622 w 947"/>
              <a:gd name="T19" fmla="*/ 449 h 843"/>
              <a:gd name="T20" fmla="*/ 284 w 947"/>
              <a:gd name="T21" fmla="*/ 274 h 843"/>
              <a:gd name="T22" fmla="*/ 630 w 947"/>
              <a:gd name="T23" fmla="*/ 426 h 843"/>
              <a:gd name="T24" fmla="*/ 133 w 947"/>
              <a:gd name="T25" fmla="*/ 0 h 843"/>
              <a:gd name="T26" fmla="*/ 638 w 947"/>
              <a:gd name="T27" fmla="*/ 403 h 843"/>
              <a:gd name="T28" fmla="*/ 864 w 947"/>
              <a:gd name="T29" fmla="*/ 508 h 843"/>
              <a:gd name="T30" fmla="*/ 182 w 947"/>
              <a:gd name="T31" fmla="*/ 0 h 843"/>
              <a:gd name="T32" fmla="*/ 647 w 947"/>
              <a:gd name="T33" fmla="*/ 374 h 843"/>
              <a:gd name="T34" fmla="*/ 362 w 947"/>
              <a:gd name="T35" fmla="*/ 194 h 843"/>
              <a:gd name="T36" fmla="*/ 655 w 947"/>
              <a:gd name="T37" fmla="*/ 351 h 843"/>
              <a:gd name="T38" fmla="*/ 661 w 947"/>
              <a:gd name="T39" fmla="*/ 333 h 843"/>
              <a:gd name="T40" fmla="*/ 663 w 947"/>
              <a:gd name="T41" fmla="*/ 327 h 843"/>
              <a:gd name="T42" fmla="*/ 669 w 947"/>
              <a:gd name="T43" fmla="*/ 309 h 843"/>
              <a:gd name="T44" fmla="*/ 281 w 947"/>
              <a:gd name="T45" fmla="*/ 0 h 843"/>
              <a:gd name="T46" fmla="*/ 932 w 947"/>
              <a:gd name="T47" fmla="*/ 383 h 843"/>
              <a:gd name="T48" fmla="*/ 351 w 947"/>
              <a:gd name="T49" fmla="*/ 0 h 843"/>
              <a:gd name="T50" fmla="*/ 935 w 947"/>
              <a:gd name="T51" fmla="*/ 336 h 843"/>
              <a:gd name="T52" fmla="*/ 381 w 947"/>
              <a:gd name="T53" fmla="*/ 0 h 843"/>
              <a:gd name="T54" fmla="*/ 936 w 947"/>
              <a:gd name="T55" fmla="*/ 294 h 843"/>
              <a:gd name="T56" fmla="*/ 428 w 947"/>
              <a:gd name="T57" fmla="*/ 0 h 843"/>
              <a:gd name="T58" fmla="*/ 938 w 947"/>
              <a:gd name="T59" fmla="*/ 257 h 843"/>
              <a:gd name="T60" fmla="*/ 428 w 947"/>
              <a:gd name="T61" fmla="*/ 0 h 843"/>
              <a:gd name="T62" fmla="*/ 869 w 947"/>
              <a:gd name="T63" fmla="*/ 234 h 843"/>
              <a:gd name="T64" fmla="*/ 711 w 947"/>
              <a:gd name="T65" fmla="*/ 188 h 843"/>
              <a:gd name="T66" fmla="*/ 504 w 947"/>
              <a:gd name="T67" fmla="*/ 2 h 843"/>
              <a:gd name="T68" fmla="*/ 937 w 947"/>
              <a:gd name="T69" fmla="*/ 169 h 843"/>
              <a:gd name="T70" fmla="*/ 550 w 947"/>
              <a:gd name="T71" fmla="*/ 0 h 843"/>
              <a:gd name="T72" fmla="*/ 943 w 947"/>
              <a:gd name="T73" fmla="*/ 130 h 843"/>
              <a:gd name="T74" fmla="*/ 550 w 947"/>
              <a:gd name="T75" fmla="*/ 0 h 843"/>
              <a:gd name="T76" fmla="*/ 839 w 947"/>
              <a:gd name="T77" fmla="*/ 155 h 843"/>
              <a:gd name="T78" fmla="*/ 876 w 947"/>
              <a:gd name="T79" fmla="*/ 144 h 843"/>
              <a:gd name="T80" fmla="*/ 629 w 947"/>
              <a:gd name="T81" fmla="*/ 0 h 843"/>
              <a:gd name="T82" fmla="*/ 873 w 947"/>
              <a:gd name="T83" fmla="*/ 124 h 843"/>
              <a:gd name="T84" fmla="*/ 836 w 947"/>
              <a:gd name="T85" fmla="*/ 125 h 843"/>
              <a:gd name="T86" fmla="*/ 659 w 947"/>
              <a:gd name="T87" fmla="*/ 0 h 843"/>
              <a:gd name="T88" fmla="*/ 947 w 947"/>
              <a:gd name="T89" fmla="*/ 4 h 843"/>
              <a:gd name="T90" fmla="*/ 752 w 947"/>
              <a:gd name="T91" fmla="*/ 71 h 843"/>
              <a:gd name="T92" fmla="*/ 863 w 947"/>
              <a:gd name="T93" fmla="*/ 49 h 843"/>
              <a:gd name="T94" fmla="*/ 730 w 947"/>
              <a:gd name="T95" fmla="*/ 0 h 843"/>
              <a:gd name="T96" fmla="*/ 920 w 947"/>
              <a:gd name="T97" fmla="*/ 0 h 843"/>
              <a:gd name="T98" fmla="*/ 836 w 947"/>
              <a:gd name="T99" fmla="*/ 77 h 843"/>
              <a:gd name="T100" fmla="*/ 757 w 947"/>
              <a:gd name="T101" fmla="*/ 52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947" h="843">
                <a:moveTo>
                  <a:pt x="15" y="0"/>
                </a:moveTo>
                <a:cubicBezTo>
                  <a:pt x="10" y="0"/>
                  <a:pt x="10" y="0"/>
                  <a:pt x="10" y="0"/>
                </a:cubicBezTo>
                <a:cubicBezTo>
                  <a:pt x="0" y="89"/>
                  <a:pt x="37" y="185"/>
                  <a:pt x="115" y="278"/>
                </a:cubicBezTo>
                <a:cubicBezTo>
                  <a:pt x="236" y="422"/>
                  <a:pt x="436" y="534"/>
                  <a:pt x="590" y="542"/>
                </a:cubicBezTo>
                <a:cubicBezTo>
                  <a:pt x="826" y="556"/>
                  <a:pt x="917" y="840"/>
                  <a:pt x="917" y="843"/>
                </a:cubicBezTo>
                <a:cubicBezTo>
                  <a:pt x="923" y="841"/>
                  <a:pt x="923" y="841"/>
                  <a:pt x="923" y="841"/>
                </a:cubicBezTo>
                <a:cubicBezTo>
                  <a:pt x="922" y="838"/>
                  <a:pt x="830" y="551"/>
                  <a:pt x="590" y="537"/>
                </a:cubicBezTo>
                <a:cubicBezTo>
                  <a:pt x="437" y="528"/>
                  <a:pt x="239" y="418"/>
                  <a:pt x="119" y="275"/>
                </a:cubicBezTo>
                <a:cubicBezTo>
                  <a:pt x="65" y="210"/>
                  <a:pt x="3" y="110"/>
                  <a:pt x="15" y="0"/>
                </a:cubicBezTo>
                <a:moveTo>
                  <a:pt x="37" y="0"/>
                </a:moveTo>
                <a:cubicBezTo>
                  <a:pt x="32" y="0"/>
                  <a:pt x="32" y="0"/>
                  <a:pt x="32" y="0"/>
                </a:cubicBezTo>
                <a:cubicBezTo>
                  <a:pt x="28" y="84"/>
                  <a:pt x="66" y="175"/>
                  <a:pt x="141" y="263"/>
                </a:cubicBezTo>
                <a:cubicBezTo>
                  <a:pt x="258" y="400"/>
                  <a:pt x="450" y="508"/>
                  <a:pt x="598" y="519"/>
                </a:cubicBezTo>
                <a:cubicBezTo>
                  <a:pt x="829" y="537"/>
                  <a:pt x="918" y="798"/>
                  <a:pt x="919" y="801"/>
                </a:cubicBezTo>
                <a:cubicBezTo>
                  <a:pt x="924" y="799"/>
                  <a:pt x="924" y="799"/>
                  <a:pt x="924" y="799"/>
                </a:cubicBezTo>
                <a:cubicBezTo>
                  <a:pt x="923" y="797"/>
                  <a:pt x="833" y="532"/>
                  <a:pt x="598" y="514"/>
                </a:cubicBezTo>
                <a:cubicBezTo>
                  <a:pt x="452" y="503"/>
                  <a:pt x="261" y="396"/>
                  <a:pt x="145" y="259"/>
                </a:cubicBezTo>
                <a:cubicBezTo>
                  <a:pt x="93" y="198"/>
                  <a:pt x="33" y="104"/>
                  <a:pt x="37" y="0"/>
                </a:cubicBezTo>
                <a:moveTo>
                  <a:pt x="59" y="0"/>
                </a:moveTo>
                <a:cubicBezTo>
                  <a:pt x="54" y="0"/>
                  <a:pt x="54" y="0"/>
                  <a:pt x="54" y="0"/>
                </a:cubicBezTo>
                <a:cubicBezTo>
                  <a:pt x="57" y="104"/>
                  <a:pt x="124" y="219"/>
                  <a:pt x="239" y="320"/>
                </a:cubicBezTo>
                <a:cubicBezTo>
                  <a:pt x="351" y="417"/>
                  <a:pt x="492" y="485"/>
                  <a:pt x="606" y="496"/>
                </a:cubicBezTo>
                <a:cubicBezTo>
                  <a:pt x="833" y="517"/>
                  <a:pt x="919" y="757"/>
                  <a:pt x="920" y="759"/>
                </a:cubicBezTo>
                <a:cubicBezTo>
                  <a:pt x="925" y="757"/>
                  <a:pt x="925" y="757"/>
                  <a:pt x="925" y="757"/>
                </a:cubicBezTo>
                <a:cubicBezTo>
                  <a:pt x="924" y="755"/>
                  <a:pt x="837" y="512"/>
                  <a:pt x="606" y="490"/>
                </a:cubicBezTo>
                <a:cubicBezTo>
                  <a:pt x="493" y="480"/>
                  <a:pt x="354" y="413"/>
                  <a:pt x="243" y="316"/>
                </a:cubicBezTo>
                <a:cubicBezTo>
                  <a:pt x="128" y="216"/>
                  <a:pt x="62" y="102"/>
                  <a:pt x="59" y="0"/>
                </a:cubicBezTo>
                <a:moveTo>
                  <a:pt x="83" y="0"/>
                </a:moveTo>
                <a:cubicBezTo>
                  <a:pt x="77" y="0"/>
                  <a:pt x="77" y="0"/>
                  <a:pt x="77" y="0"/>
                </a:cubicBezTo>
                <a:cubicBezTo>
                  <a:pt x="87" y="97"/>
                  <a:pt x="152" y="205"/>
                  <a:pt x="260" y="299"/>
                </a:cubicBezTo>
                <a:cubicBezTo>
                  <a:pt x="367" y="393"/>
                  <a:pt x="503" y="460"/>
                  <a:pt x="614" y="472"/>
                </a:cubicBezTo>
                <a:cubicBezTo>
                  <a:pt x="836" y="498"/>
                  <a:pt x="920" y="715"/>
                  <a:pt x="921" y="717"/>
                </a:cubicBezTo>
                <a:cubicBezTo>
                  <a:pt x="926" y="715"/>
                  <a:pt x="926" y="715"/>
                  <a:pt x="926" y="715"/>
                </a:cubicBezTo>
                <a:cubicBezTo>
                  <a:pt x="925" y="713"/>
                  <a:pt x="840" y="493"/>
                  <a:pt x="614" y="467"/>
                </a:cubicBezTo>
                <a:cubicBezTo>
                  <a:pt x="505" y="454"/>
                  <a:pt x="370" y="388"/>
                  <a:pt x="263" y="295"/>
                </a:cubicBezTo>
                <a:cubicBezTo>
                  <a:pt x="157" y="202"/>
                  <a:pt x="93" y="96"/>
                  <a:pt x="83" y="0"/>
                </a:cubicBezTo>
                <a:moveTo>
                  <a:pt x="107" y="0"/>
                </a:moveTo>
                <a:cubicBezTo>
                  <a:pt x="102" y="0"/>
                  <a:pt x="102" y="0"/>
                  <a:pt x="102" y="0"/>
                </a:cubicBezTo>
                <a:cubicBezTo>
                  <a:pt x="118" y="91"/>
                  <a:pt x="181" y="191"/>
                  <a:pt x="280" y="278"/>
                </a:cubicBezTo>
                <a:cubicBezTo>
                  <a:pt x="385" y="370"/>
                  <a:pt x="513" y="434"/>
                  <a:pt x="622" y="449"/>
                </a:cubicBezTo>
                <a:cubicBezTo>
                  <a:pt x="840" y="479"/>
                  <a:pt x="922" y="673"/>
                  <a:pt x="922" y="675"/>
                </a:cubicBezTo>
                <a:cubicBezTo>
                  <a:pt x="927" y="673"/>
                  <a:pt x="927" y="673"/>
                  <a:pt x="927" y="673"/>
                </a:cubicBezTo>
                <a:cubicBezTo>
                  <a:pt x="927" y="671"/>
                  <a:pt x="844" y="474"/>
                  <a:pt x="623" y="444"/>
                </a:cubicBezTo>
                <a:cubicBezTo>
                  <a:pt x="514" y="429"/>
                  <a:pt x="388" y="365"/>
                  <a:pt x="284" y="274"/>
                </a:cubicBezTo>
                <a:cubicBezTo>
                  <a:pt x="186" y="188"/>
                  <a:pt x="123" y="90"/>
                  <a:pt x="107" y="0"/>
                </a:cubicBezTo>
                <a:moveTo>
                  <a:pt x="133" y="0"/>
                </a:moveTo>
                <a:cubicBezTo>
                  <a:pt x="127" y="0"/>
                  <a:pt x="127" y="0"/>
                  <a:pt x="127" y="0"/>
                </a:cubicBezTo>
                <a:cubicBezTo>
                  <a:pt x="176" y="198"/>
                  <a:pt x="431" y="394"/>
                  <a:pt x="630" y="426"/>
                </a:cubicBezTo>
                <a:cubicBezTo>
                  <a:pt x="843" y="460"/>
                  <a:pt x="923" y="632"/>
                  <a:pt x="924" y="633"/>
                </a:cubicBezTo>
                <a:cubicBezTo>
                  <a:pt x="929" y="631"/>
                  <a:pt x="929" y="631"/>
                  <a:pt x="929" y="631"/>
                </a:cubicBezTo>
                <a:cubicBezTo>
                  <a:pt x="928" y="630"/>
                  <a:pt x="847" y="455"/>
                  <a:pt x="631" y="421"/>
                </a:cubicBezTo>
                <a:cubicBezTo>
                  <a:pt x="434" y="389"/>
                  <a:pt x="182" y="196"/>
                  <a:pt x="133" y="0"/>
                </a:cubicBezTo>
                <a:moveTo>
                  <a:pt x="160" y="0"/>
                </a:moveTo>
                <a:cubicBezTo>
                  <a:pt x="154" y="0"/>
                  <a:pt x="154" y="0"/>
                  <a:pt x="154" y="0"/>
                </a:cubicBezTo>
                <a:cubicBezTo>
                  <a:pt x="180" y="79"/>
                  <a:pt x="239" y="162"/>
                  <a:pt x="321" y="236"/>
                </a:cubicBezTo>
                <a:cubicBezTo>
                  <a:pt x="419" y="323"/>
                  <a:pt x="534" y="384"/>
                  <a:pt x="638" y="403"/>
                </a:cubicBezTo>
                <a:cubicBezTo>
                  <a:pt x="747" y="422"/>
                  <a:pt x="819" y="473"/>
                  <a:pt x="861" y="512"/>
                </a:cubicBezTo>
                <a:cubicBezTo>
                  <a:pt x="906" y="554"/>
                  <a:pt x="925" y="591"/>
                  <a:pt x="925" y="592"/>
                </a:cubicBezTo>
                <a:cubicBezTo>
                  <a:pt x="930" y="589"/>
                  <a:pt x="930" y="589"/>
                  <a:pt x="930" y="589"/>
                </a:cubicBezTo>
                <a:cubicBezTo>
                  <a:pt x="930" y="589"/>
                  <a:pt x="910" y="550"/>
                  <a:pt x="864" y="508"/>
                </a:cubicBezTo>
                <a:cubicBezTo>
                  <a:pt x="823" y="468"/>
                  <a:pt x="749" y="417"/>
                  <a:pt x="639" y="397"/>
                </a:cubicBezTo>
                <a:cubicBezTo>
                  <a:pt x="439" y="361"/>
                  <a:pt x="219" y="173"/>
                  <a:pt x="160" y="0"/>
                </a:cubicBezTo>
                <a:moveTo>
                  <a:pt x="187" y="0"/>
                </a:moveTo>
                <a:cubicBezTo>
                  <a:pt x="182" y="0"/>
                  <a:pt x="182" y="0"/>
                  <a:pt x="182" y="0"/>
                </a:cubicBezTo>
                <a:cubicBezTo>
                  <a:pt x="251" y="168"/>
                  <a:pt x="456" y="340"/>
                  <a:pt x="646" y="379"/>
                </a:cubicBezTo>
                <a:cubicBezTo>
                  <a:pt x="850" y="421"/>
                  <a:pt x="926" y="549"/>
                  <a:pt x="926" y="550"/>
                </a:cubicBezTo>
                <a:cubicBezTo>
                  <a:pt x="931" y="547"/>
                  <a:pt x="931" y="547"/>
                  <a:pt x="931" y="547"/>
                </a:cubicBezTo>
                <a:cubicBezTo>
                  <a:pt x="930" y="546"/>
                  <a:pt x="854" y="417"/>
                  <a:pt x="647" y="374"/>
                </a:cubicBezTo>
                <a:cubicBezTo>
                  <a:pt x="459" y="335"/>
                  <a:pt x="257" y="166"/>
                  <a:pt x="187" y="0"/>
                </a:cubicBezTo>
                <a:moveTo>
                  <a:pt x="217" y="0"/>
                </a:moveTo>
                <a:cubicBezTo>
                  <a:pt x="211" y="0"/>
                  <a:pt x="211" y="0"/>
                  <a:pt x="211" y="0"/>
                </a:cubicBezTo>
                <a:cubicBezTo>
                  <a:pt x="244" y="66"/>
                  <a:pt x="296" y="134"/>
                  <a:pt x="362" y="194"/>
                </a:cubicBezTo>
                <a:cubicBezTo>
                  <a:pt x="453" y="276"/>
                  <a:pt x="556" y="333"/>
                  <a:pt x="654" y="356"/>
                </a:cubicBezTo>
                <a:cubicBezTo>
                  <a:pt x="854" y="402"/>
                  <a:pt x="927" y="507"/>
                  <a:pt x="928" y="508"/>
                </a:cubicBezTo>
                <a:cubicBezTo>
                  <a:pt x="932" y="505"/>
                  <a:pt x="932" y="505"/>
                  <a:pt x="932" y="505"/>
                </a:cubicBezTo>
                <a:cubicBezTo>
                  <a:pt x="931" y="504"/>
                  <a:pt x="857" y="397"/>
                  <a:pt x="655" y="351"/>
                </a:cubicBezTo>
                <a:cubicBezTo>
                  <a:pt x="484" y="311"/>
                  <a:pt x="296" y="157"/>
                  <a:pt x="217" y="0"/>
                </a:cubicBezTo>
                <a:moveTo>
                  <a:pt x="248" y="0"/>
                </a:moveTo>
                <a:cubicBezTo>
                  <a:pt x="242" y="0"/>
                  <a:pt x="242" y="0"/>
                  <a:pt x="242" y="0"/>
                </a:cubicBezTo>
                <a:cubicBezTo>
                  <a:pt x="322" y="139"/>
                  <a:pt x="484" y="287"/>
                  <a:pt x="661" y="333"/>
                </a:cubicBezTo>
                <a:cubicBezTo>
                  <a:pt x="857" y="383"/>
                  <a:pt x="928" y="465"/>
                  <a:pt x="929" y="466"/>
                </a:cubicBezTo>
                <a:cubicBezTo>
                  <a:pt x="933" y="463"/>
                  <a:pt x="933" y="463"/>
                  <a:pt x="933" y="463"/>
                </a:cubicBezTo>
                <a:cubicBezTo>
                  <a:pt x="932" y="462"/>
                  <a:pt x="915" y="441"/>
                  <a:pt x="873" y="414"/>
                </a:cubicBezTo>
                <a:cubicBezTo>
                  <a:pt x="834" y="389"/>
                  <a:pt x="766" y="354"/>
                  <a:pt x="663" y="327"/>
                </a:cubicBezTo>
                <a:cubicBezTo>
                  <a:pt x="487" y="282"/>
                  <a:pt x="328" y="137"/>
                  <a:pt x="248" y="0"/>
                </a:cubicBezTo>
                <a:moveTo>
                  <a:pt x="281" y="0"/>
                </a:moveTo>
                <a:cubicBezTo>
                  <a:pt x="274" y="0"/>
                  <a:pt x="274" y="0"/>
                  <a:pt x="274" y="0"/>
                </a:cubicBezTo>
                <a:cubicBezTo>
                  <a:pt x="360" y="130"/>
                  <a:pt x="508" y="263"/>
                  <a:pt x="669" y="309"/>
                </a:cubicBezTo>
                <a:cubicBezTo>
                  <a:pt x="861" y="364"/>
                  <a:pt x="930" y="424"/>
                  <a:pt x="931" y="425"/>
                </a:cubicBezTo>
                <a:cubicBezTo>
                  <a:pt x="934" y="421"/>
                  <a:pt x="934" y="421"/>
                  <a:pt x="934" y="421"/>
                </a:cubicBezTo>
                <a:cubicBezTo>
                  <a:pt x="933" y="420"/>
                  <a:pt x="864" y="359"/>
                  <a:pt x="671" y="304"/>
                </a:cubicBezTo>
                <a:cubicBezTo>
                  <a:pt x="512" y="259"/>
                  <a:pt x="366" y="128"/>
                  <a:pt x="281" y="0"/>
                </a:cubicBezTo>
                <a:moveTo>
                  <a:pt x="315" y="0"/>
                </a:moveTo>
                <a:cubicBezTo>
                  <a:pt x="308" y="0"/>
                  <a:pt x="308" y="0"/>
                  <a:pt x="308" y="0"/>
                </a:cubicBezTo>
                <a:cubicBezTo>
                  <a:pt x="379" y="96"/>
                  <a:pt x="505" y="232"/>
                  <a:pt x="677" y="286"/>
                </a:cubicBezTo>
                <a:cubicBezTo>
                  <a:pt x="865" y="345"/>
                  <a:pt x="932" y="383"/>
                  <a:pt x="932" y="383"/>
                </a:cubicBezTo>
                <a:cubicBezTo>
                  <a:pt x="935" y="378"/>
                  <a:pt x="935" y="378"/>
                  <a:pt x="935" y="378"/>
                </a:cubicBezTo>
                <a:cubicBezTo>
                  <a:pt x="934" y="378"/>
                  <a:pt x="867" y="340"/>
                  <a:pt x="679" y="281"/>
                </a:cubicBezTo>
                <a:cubicBezTo>
                  <a:pt x="510" y="228"/>
                  <a:pt x="386" y="95"/>
                  <a:pt x="315" y="0"/>
                </a:cubicBezTo>
                <a:moveTo>
                  <a:pt x="351" y="0"/>
                </a:moveTo>
                <a:cubicBezTo>
                  <a:pt x="344" y="0"/>
                  <a:pt x="344" y="0"/>
                  <a:pt x="344" y="0"/>
                </a:cubicBezTo>
                <a:cubicBezTo>
                  <a:pt x="430" y="107"/>
                  <a:pt x="541" y="213"/>
                  <a:pt x="685" y="263"/>
                </a:cubicBezTo>
                <a:cubicBezTo>
                  <a:pt x="869" y="326"/>
                  <a:pt x="933" y="341"/>
                  <a:pt x="934" y="341"/>
                </a:cubicBezTo>
                <a:cubicBezTo>
                  <a:pt x="935" y="336"/>
                  <a:pt x="935" y="336"/>
                  <a:pt x="935" y="336"/>
                </a:cubicBezTo>
                <a:cubicBezTo>
                  <a:pt x="935" y="336"/>
                  <a:pt x="870" y="320"/>
                  <a:pt x="687" y="258"/>
                </a:cubicBezTo>
                <a:cubicBezTo>
                  <a:pt x="546" y="209"/>
                  <a:pt x="436" y="105"/>
                  <a:pt x="351" y="0"/>
                </a:cubicBezTo>
                <a:moveTo>
                  <a:pt x="389" y="0"/>
                </a:moveTo>
                <a:cubicBezTo>
                  <a:pt x="381" y="0"/>
                  <a:pt x="381" y="0"/>
                  <a:pt x="381" y="0"/>
                </a:cubicBezTo>
                <a:cubicBezTo>
                  <a:pt x="464" y="94"/>
                  <a:pt x="560" y="189"/>
                  <a:pt x="693" y="239"/>
                </a:cubicBezTo>
                <a:cubicBezTo>
                  <a:pt x="840" y="294"/>
                  <a:pt x="908" y="300"/>
                  <a:pt x="929" y="300"/>
                </a:cubicBezTo>
                <a:cubicBezTo>
                  <a:pt x="933" y="300"/>
                  <a:pt x="936" y="300"/>
                  <a:pt x="936" y="299"/>
                </a:cubicBezTo>
                <a:cubicBezTo>
                  <a:pt x="936" y="294"/>
                  <a:pt x="936" y="294"/>
                  <a:pt x="936" y="294"/>
                </a:cubicBezTo>
                <a:cubicBezTo>
                  <a:pt x="936" y="294"/>
                  <a:pt x="934" y="294"/>
                  <a:pt x="930" y="294"/>
                </a:cubicBezTo>
                <a:cubicBezTo>
                  <a:pt x="910" y="294"/>
                  <a:pt x="842" y="289"/>
                  <a:pt x="695" y="234"/>
                </a:cubicBezTo>
                <a:cubicBezTo>
                  <a:pt x="565" y="185"/>
                  <a:pt x="470" y="93"/>
                  <a:pt x="389" y="0"/>
                </a:cubicBezTo>
                <a:moveTo>
                  <a:pt x="428" y="0"/>
                </a:moveTo>
                <a:cubicBezTo>
                  <a:pt x="420" y="0"/>
                  <a:pt x="420" y="0"/>
                  <a:pt x="420" y="0"/>
                </a:cubicBezTo>
                <a:cubicBezTo>
                  <a:pt x="497" y="83"/>
                  <a:pt x="579" y="166"/>
                  <a:pt x="701" y="216"/>
                </a:cubicBezTo>
                <a:cubicBezTo>
                  <a:pt x="797" y="255"/>
                  <a:pt x="858" y="264"/>
                  <a:pt x="894" y="264"/>
                </a:cubicBezTo>
                <a:cubicBezTo>
                  <a:pt x="924" y="264"/>
                  <a:pt x="937" y="258"/>
                  <a:pt x="938" y="257"/>
                </a:cubicBezTo>
                <a:cubicBezTo>
                  <a:pt x="936" y="252"/>
                  <a:pt x="936" y="252"/>
                  <a:pt x="936" y="252"/>
                </a:cubicBezTo>
                <a:cubicBezTo>
                  <a:pt x="936" y="253"/>
                  <a:pt x="923" y="259"/>
                  <a:pt x="894" y="259"/>
                </a:cubicBezTo>
                <a:cubicBezTo>
                  <a:pt x="859" y="259"/>
                  <a:pt x="798" y="250"/>
                  <a:pt x="703" y="211"/>
                </a:cubicBezTo>
                <a:cubicBezTo>
                  <a:pt x="584" y="162"/>
                  <a:pt x="503" y="81"/>
                  <a:pt x="428" y="0"/>
                </a:cubicBezTo>
                <a:moveTo>
                  <a:pt x="468" y="0"/>
                </a:moveTo>
                <a:cubicBezTo>
                  <a:pt x="461" y="0"/>
                  <a:pt x="461" y="0"/>
                  <a:pt x="461" y="0"/>
                </a:cubicBezTo>
                <a:cubicBezTo>
                  <a:pt x="528" y="71"/>
                  <a:pt x="599" y="144"/>
                  <a:pt x="709" y="193"/>
                </a:cubicBezTo>
                <a:cubicBezTo>
                  <a:pt x="781" y="225"/>
                  <a:pt x="833" y="234"/>
                  <a:pt x="869" y="234"/>
                </a:cubicBezTo>
                <a:cubicBezTo>
                  <a:pt x="919" y="234"/>
                  <a:pt x="939" y="216"/>
                  <a:pt x="940" y="215"/>
                </a:cubicBezTo>
                <a:cubicBezTo>
                  <a:pt x="937" y="211"/>
                  <a:pt x="937" y="211"/>
                  <a:pt x="937" y="211"/>
                </a:cubicBezTo>
                <a:cubicBezTo>
                  <a:pt x="936" y="211"/>
                  <a:pt x="917" y="228"/>
                  <a:pt x="869" y="228"/>
                </a:cubicBezTo>
                <a:cubicBezTo>
                  <a:pt x="833" y="228"/>
                  <a:pt x="782" y="219"/>
                  <a:pt x="711" y="188"/>
                </a:cubicBezTo>
                <a:cubicBezTo>
                  <a:pt x="604" y="140"/>
                  <a:pt x="534" y="69"/>
                  <a:pt x="468" y="0"/>
                </a:cubicBezTo>
                <a:moveTo>
                  <a:pt x="509" y="0"/>
                </a:moveTo>
                <a:cubicBezTo>
                  <a:pt x="502" y="0"/>
                  <a:pt x="502" y="0"/>
                  <a:pt x="502" y="0"/>
                </a:cubicBezTo>
                <a:cubicBezTo>
                  <a:pt x="502" y="1"/>
                  <a:pt x="503" y="1"/>
                  <a:pt x="504" y="2"/>
                </a:cubicBezTo>
                <a:cubicBezTo>
                  <a:pt x="561" y="62"/>
                  <a:pt x="620" y="123"/>
                  <a:pt x="717" y="169"/>
                </a:cubicBezTo>
                <a:cubicBezTo>
                  <a:pt x="775" y="197"/>
                  <a:pt x="820" y="207"/>
                  <a:pt x="854" y="207"/>
                </a:cubicBezTo>
                <a:cubicBezTo>
                  <a:pt x="916" y="207"/>
                  <a:pt x="940" y="175"/>
                  <a:pt x="942" y="173"/>
                </a:cubicBezTo>
                <a:cubicBezTo>
                  <a:pt x="937" y="169"/>
                  <a:pt x="937" y="169"/>
                  <a:pt x="937" y="169"/>
                </a:cubicBezTo>
                <a:cubicBezTo>
                  <a:pt x="937" y="170"/>
                  <a:pt x="914" y="201"/>
                  <a:pt x="853" y="201"/>
                </a:cubicBezTo>
                <a:cubicBezTo>
                  <a:pt x="820" y="201"/>
                  <a:pt x="776" y="192"/>
                  <a:pt x="719" y="164"/>
                </a:cubicBezTo>
                <a:cubicBezTo>
                  <a:pt x="624" y="119"/>
                  <a:pt x="566" y="58"/>
                  <a:pt x="509" y="0"/>
                </a:cubicBezTo>
                <a:moveTo>
                  <a:pt x="550" y="0"/>
                </a:moveTo>
                <a:cubicBezTo>
                  <a:pt x="543" y="0"/>
                  <a:pt x="543" y="0"/>
                  <a:pt x="543" y="0"/>
                </a:cubicBezTo>
                <a:cubicBezTo>
                  <a:pt x="591" y="50"/>
                  <a:pt x="641" y="102"/>
                  <a:pt x="725" y="146"/>
                </a:cubicBezTo>
                <a:cubicBezTo>
                  <a:pt x="774" y="171"/>
                  <a:pt x="813" y="180"/>
                  <a:pt x="843" y="180"/>
                </a:cubicBezTo>
                <a:cubicBezTo>
                  <a:pt x="916" y="180"/>
                  <a:pt x="943" y="131"/>
                  <a:pt x="943" y="130"/>
                </a:cubicBezTo>
                <a:cubicBezTo>
                  <a:pt x="939" y="128"/>
                  <a:pt x="939" y="128"/>
                  <a:pt x="939" y="128"/>
                </a:cubicBezTo>
                <a:cubicBezTo>
                  <a:pt x="937" y="131"/>
                  <a:pt x="912" y="175"/>
                  <a:pt x="845" y="175"/>
                </a:cubicBezTo>
                <a:cubicBezTo>
                  <a:pt x="815" y="175"/>
                  <a:pt x="776" y="166"/>
                  <a:pt x="727" y="141"/>
                </a:cubicBezTo>
                <a:cubicBezTo>
                  <a:pt x="646" y="99"/>
                  <a:pt x="597" y="49"/>
                  <a:pt x="550" y="0"/>
                </a:cubicBezTo>
                <a:moveTo>
                  <a:pt x="590" y="0"/>
                </a:moveTo>
                <a:cubicBezTo>
                  <a:pt x="583" y="0"/>
                  <a:pt x="583" y="0"/>
                  <a:pt x="583" y="0"/>
                </a:cubicBezTo>
                <a:cubicBezTo>
                  <a:pt x="621" y="41"/>
                  <a:pt x="663" y="83"/>
                  <a:pt x="733" y="122"/>
                </a:cubicBezTo>
                <a:cubicBezTo>
                  <a:pt x="772" y="144"/>
                  <a:pt x="807" y="155"/>
                  <a:pt x="839" y="155"/>
                </a:cubicBezTo>
                <a:cubicBezTo>
                  <a:pt x="853" y="155"/>
                  <a:pt x="866" y="153"/>
                  <a:pt x="878" y="149"/>
                </a:cubicBezTo>
                <a:cubicBezTo>
                  <a:pt x="926" y="132"/>
                  <a:pt x="944" y="90"/>
                  <a:pt x="945" y="88"/>
                </a:cubicBezTo>
                <a:cubicBezTo>
                  <a:pt x="940" y="86"/>
                  <a:pt x="940" y="86"/>
                  <a:pt x="940" y="86"/>
                </a:cubicBezTo>
                <a:cubicBezTo>
                  <a:pt x="939" y="86"/>
                  <a:pt x="922" y="128"/>
                  <a:pt x="876" y="144"/>
                </a:cubicBezTo>
                <a:cubicBezTo>
                  <a:pt x="865" y="148"/>
                  <a:pt x="852" y="150"/>
                  <a:pt x="839" y="150"/>
                </a:cubicBezTo>
                <a:cubicBezTo>
                  <a:pt x="808" y="150"/>
                  <a:pt x="773" y="139"/>
                  <a:pt x="735" y="118"/>
                </a:cubicBezTo>
                <a:cubicBezTo>
                  <a:pt x="668" y="80"/>
                  <a:pt x="627" y="40"/>
                  <a:pt x="590" y="0"/>
                </a:cubicBezTo>
                <a:moveTo>
                  <a:pt x="629" y="0"/>
                </a:moveTo>
                <a:cubicBezTo>
                  <a:pt x="622" y="0"/>
                  <a:pt x="622" y="0"/>
                  <a:pt x="622" y="0"/>
                </a:cubicBezTo>
                <a:cubicBezTo>
                  <a:pt x="651" y="32"/>
                  <a:pt x="686" y="66"/>
                  <a:pt x="741" y="99"/>
                </a:cubicBezTo>
                <a:cubicBezTo>
                  <a:pt x="775" y="120"/>
                  <a:pt x="807" y="131"/>
                  <a:pt x="836" y="131"/>
                </a:cubicBezTo>
                <a:cubicBezTo>
                  <a:pt x="849" y="131"/>
                  <a:pt x="861" y="129"/>
                  <a:pt x="873" y="124"/>
                </a:cubicBezTo>
                <a:cubicBezTo>
                  <a:pt x="926" y="105"/>
                  <a:pt x="945" y="48"/>
                  <a:pt x="946" y="46"/>
                </a:cubicBezTo>
                <a:cubicBezTo>
                  <a:pt x="941" y="44"/>
                  <a:pt x="941" y="44"/>
                  <a:pt x="941" y="44"/>
                </a:cubicBezTo>
                <a:cubicBezTo>
                  <a:pt x="941" y="45"/>
                  <a:pt x="922" y="101"/>
                  <a:pt x="871" y="119"/>
                </a:cubicBezTo>
                <a:cubicBezTo>
                  <a:pt x="860" y="123"/>
                  <a:pt x="848" y="125"/>
                  <a:pt x="836" y="125"/>
                </a:cubicBezTo>
                <a:cubicBezTo>
                  <a:pt x="808" y="125"/>
                  <a:pt x="777" y="115"/>
                  <a:pt x="743" y="95"/>
                </a:cubicBezTo>
                <a:cubicBezTo>
                  <a:pt x="691" y="63"/>
                  <a:pt x="657" y="31"/>
                  <a:pt x="629" y="0"/>
                </a:cubicBezTo>
                <a:moveTo>
                  <a:pt x="666" y="0"/>
                </a:moveTo>
                <a:cubicBezTo>
                  <a:pt x="659" y="0"/>
                  <a:pt x="659" y="0"/>
                  <a:pt x="659" y="0"/>
                </a:cubicBezTo>
                <a:cubicBezTo>
                  <a:pt x="681" y="24"/>
                  <a:pt x="708" y="50"/>
                  <a:pt x="749" y="76"/>
                </a:cubicBezTo>
                <a:cubicBezTo>
                  <a:pt x="780" y="96"/>
                  <a:pt x="809" y="106"/>
                  <a:pt x="835" y="106"/>
                </a:cubicBezTo>
                <a:cubicBezTo>
                  <a:pt x="847" y="106"/>
                  <a:pt x="858" y="104"/>
                  <a:pt x="869" y="100"/>
                </a:cubicBezTo>
                <a:cubicBezTo>
                  <a:pt x="926" y="79"/>
                  <a:pt x="946" y="7"/>
                  <a:pt x="947" y="4"/>
                </a:cubicBezTo>
                <a:cubicBezTo>
                  <a:pt x="942" y="2"/>
                  <a:pt x="942" y="2"/>
                  <a:pt x="942" y="2"/>
                </a:cubicBezTo>
                <a:cubicBezTo>
                  <a:pt x="942" y="3"/>
                  <a:pt x="922" y="75"/>
                  <a:pt x="867" y="95"/>
                </a:cubicBezTo>
                <a:cubicBezTo>
                  <a:pt x="857" y="99"/>
                  <a:pt x="847" y="101"/>
                  <a:pt x="835" y="101"/>
                </a:cubicBezTo>
                <a:cubicBezTo>
                  <a:pt x="810" y="101"/>
                  <a:pt x="782" y="91"/>
                  <a:pt x="752" y="71"/>
                </a:cubicBezTo>
                <a:cubicBezTo>
                  <a:pt x="714" y="47"/>
                  <a:pt x="687" y="23"/>
                  <a:pt x="666" y="0"/>
                </a:cubicBezTo>
                <a:moveTo>
                  <a:pt x="920" y="0"/>
                </a:moveTo>
                <a:cubicBezTo>
                  <a:pt x="914" y="0"/>
                  <a:pt x="914" y="0"/>
                  <a:pt x="914" y="0"/>
                </a:cubicBezTo>
                <a:cubicBezTo>
                  <a:pt x="901" y="21"/>
                  <a:pt x="884" y="41"/>
                  <a:pt x="863" y="49"/>
                </a:cubicBezTo>
                <a:cubicBezTo>
                  <a:pt x="855" y="52"/>
                  <a:pt x="847" y="54"/>
                  <a:pt x="838" y="54"/>
                </a:cubicBezTo>
                <a:cubicBezTo>
                  <a:pt x="817" y="54"/>
                  <a:pt x="793" y="44"/>
                  <a:pt x="768" y="25"/>
                </a:cubicBezTo>
                <a:cubicBezTo>
                  <a:pt x="756" y="16"/>
                  <a:pt x="746" y="8"/>
                  <a:pt x="738" y="0"/>
                </a:cubicBezTo>
                <a:cubicBezTo>
                  <a:pt x="730" y="0"/>
                  <a:pt x="730" y="0"/>
                  <a:pt x="730" y="0"/>
                </a:cubicBezTo>
                <a:cubicBezTo>
                  <a:pt x="740" y="9"/>
                  <a:pt x="751" y="19"/>
                  <a:pt x="764" y="29"/>
                </a:cubicBezTo>
                <a:cubicBezTo>
                  <a:pt x="791" y="49"/>
                  <a:pt x="815" y="59"/>
                  <a:pt x="838" y="59"/>
                </a:cubicBezTo>
                <a:cubicBezTo>
                  <a:pt x="847" y="59"/>
                  <a:pt x="856" y="57"/>
                  <a:pt x="864" y="54"/>
                </a:cubicBezTo>
                <a:cubicBezTo>
                  <a:pt x="889" y="45"/>
                  <a:pt x="907" y="23"/>
                  <a:pt x="920" y="0"/>
                </a:cubicBezTo>
                <a:moveTo>
                  <a:pt x="935" y="0"/>
                </a:moveTo>
                <a:cubicBezTo>
                  <a:pt x="929" y="0"/>
                  <a:pt x="929" y="0"/>
                  <a:pt x="929" y="0"/>
                </a:cubicBezTo>
                <a:cubicBezTo>
                  <a:pt x="917" y="27"/>
                  <a:pt x="896" y="60"/>
                  <a:pt x="864" y="72"/>
                </a:cubicBezTo>
                <a:cubicBezTo>
                  <a:pt x="855" y="76"/>
                  <a:pt x="846" y="77"/>
                  <a:pt x="836" y="77"/>
                </a:cubicBezTo>
                <a:cubicBezTo>
                  <a:pt x="813" y="77"/>
                  <a:pt x="787" y="67"/>
                  <a:pt x="760" y="48"/>
                </a:cubicBezTo>
                <a:cubicBezTo>
                  <a:pt x="736" y="31"/>
                  <a:pt x="717" y="15"/>
                  <a:pt x="702" y="0"/>
                </a:cubicBezTo>
                <a:cubicBezTo>
                  <a:pt x="694" y="0"/>
                  <a:pt x="694" y="0"/>
                  <a:pt x="694" y="0"/>
                </a:cubicBezTo>
                <a:cubicBezTo>
                  <a:pt x="710" y="17"/>
                  <a:pt x="730" y="34"/>
                  <a:pt x="757" y="52"/>
                </a:cubicBezTo>
                <a:cubicBezTo>
                  <a:pt x="785" y="72"/>
                  <a:pt x="812" y="83"/>
                  <a:pt x="836" y="83"/>
                </a:cubicBezTo>
                <a:cubicBezTo>
                  <a:pt x="847" y="83"/>
                  <a:pt x="857" y="81"/>
                  <a:pt x="866" y="77"/>
                </a:cubicBezTo>
                <a:cubicBezTo>
                  <a:pt x="901" y="64"/>
                  <a:pt x="923" y="28"/>
                  <a:pt x="935" y="0"/>
                </a:cubicBez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E12CC2-C8EB-4463-BAE2-4C2986EF4FE4}"/>
              </a:ext>
            </a:extLst>
          </p:cNvPr>
          <p:cNvSpPr/>
          <p:nvPr/>
        </p:nvSpPr>
        <p:spPr>
          <a:xfrm>
            <a:off x="7196512" y="5771670"/>
            <a:ext cx="4233488" cy="108633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298ECA-F3D4-492D-8D0F-FDCCF01708DA}"/>
              </a:ext>
            </a:extLst>
          </p:cNvPr>
          <p:cNvSpPr txBox="1">
            <a:spLocks/>
          </p:cNvSpPr>
          <p:nvPr/>
        </p:nvSpPr>
        <p:spPr>
          <a:xfrm>
            <a:off x="9178964" y="6151816"/>
            <a:ext cx="152705" cy="329185"/>
          </a:xfrm>
          <a:custGeom>
            <a:avLst/>
            <a:gdLst/>
            <a:ahLst/>
            <a:cxnLst/>
            <a:rect l="l" t="t" r="r" b="b"/>
            <a:pathLst>
              <a:path w="152705" h="329185">
                <a:moveTo>
                  <a:pt x="76352" y="0"/>
                </a:moveTo>
                <a:cubicBezTo>
                  <a:pt x="101041" y="0"/>
                  <a:pt x="119939" y="7011"/>
                  <a:pt x="133045" y="21032"/>
                </a:cubicBezTo>
                <a:cubicBezTo>
                  <a:pt x="146151" y="35053"/>
                  <a:pt x="152705" y="54865"/>
                  <a:pt x="152705" y="80468"/>
                </a:cubicBezTo>
                <a:lnTo>
                  <a:pt x="152705" y="248717"/>
                </a:lnTo>
                <a:cubicBezTo>
                  <a:pt x="152705" y="274321"/>
                  <a:pt x="146151" y="294133"/>
                  <a:pt x="133045" y="308153"/>
                </a:cubicBezTo>
                <a:cubicBezTo>
                  <a:pt x="119939" y="322174"/>
                  <a:pt x="101041" y="329185"/>
                  <a:pt x="76352" y="329185"/>
                </a:cubicBezTo>
                <a:cubicBezTo>
                  <a:pt x="51663" y="329185"/>
                  <a:pt x="32766" y="322174"/>
                  <a:pt x="19659" y="308153"/>
                </a:cubicBezTo>
                <a:cubicBezTo>
                  <a:pt x="6553" y="294133"/>
                  <a:pt x="0" y="274321"/>
                  <a:pt x="0" y="248717"/>
                </a:cubicBezTo>
                <a:lnTo>
                  <a:pt x="0" y="80468"/>
                </a:lnTo>
                <a:cubicBezTo>
                  <a:pt x="0" y="54865"/>
                  <a:pt x="6553" y="35053"/>
                  <a:pt x="19659" y="21032"/>
                </a:cubicBezTo>
                <a:cubicBezTo>
                  <a:pt x="32766" y="7011"/>
                  <a:pt x="51663" y="0"/>
                  <a:pt x="76352" y="0"/>
                </a:cubicBezTo>
                <a:close/>
                <a:moveTo>
                  <a:pt x="76352" y="45721"/>
                </a:moveTo>
                <a:cubicBezTo>
                  <a:pt x="58979" y="45721"/>
                  <a:pt x="50292" y="56236"/>
                  <a:pt x="50292" y="77267"/>
                </a:cubicBezTo>
                <a:lnTo>
                  <a:pt x="50292" y="251918"/>
                </a:lnTo>
                <a:cubicBezTo>
                  <a:pt x="50292" y="272949"/>
                  <a:pt x="58979" y="283465"/>
                  <a:pt x="76352" y="283465"/>
                </a:cubicBezTo>
                <a:cubicBezTo>
                  <a:pt x="93726" y="283465"/>
                  <a:pt x="102413" y="272949"/>
                  <a:pt x="102413" y="251918"/>
                </a:cubicBezTo>
                <a:lnTo>
                  <a:pt x="102413" y="77267"/>
                </a:lnTo>
                <a:cubicBezTo>
                  <a:pt x="102413" y="56236"/>
                  <a:pt x="93726" y="45721"/>
                  <a:pt x="76352" y="457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63F7E3-9E65-40C5-BC3B-E2CFB1A5A05C}"/>
              </a:ext>
            </a:extLst>
          </p:cNvPr>
          <p:cNvSpPr txBox="1">
            <a:spLocks/>
          </p:cNvSpPr>
          <p:nvPr/>
        </p:nvSpPr>
        <p:spPr>
          <a:xfrm>
            <a:off x="9950946" y="6151816"/>
            <a:ext cx="148133" cy="329185"/>
          </a:xfrm>
          <a:custGeom>
            <a:avLst/>
            <a:gdLst/>
            <a:ahLst/>
            <a:cxnLst/>
            <a:rect l="l" t="t" r="r" b="b"/>
            <a:pathLst>
              <a:path w="148133" h="329185">
                <a:moveTo>
                  <a:pt x="74066" y="0"/>
                </a:moveTo>
                <a:cubicBezTo>
                  <a:pt x="98145" y="0"/>
                  <a:pt x="116510" y="6859"/>
                  <a:pt x="129159" y="20575"/>
                </a:cubicBezTo>
                <a:cubicBezTo>
                  <a:pt x="141808" y="34291"/>
                  <a:pt x="148133" y="53645"/>
                  <a:pt x="148133" y="78639"/>
                </a:cubicBezTo>
                <a:lnTo>
                  <a:pt x="148133" y="112472"/>
                </a:lnTo>
                <a:lnTo>
                  <a:pt x="100584" y="112472"/>
                </a:lnTo>
                <a:lnTo>
                  <a:pt x="100584" y="75439"/>
                </a:lnTo>
                <a:cubicBezTo>
                  <a:pt x="100584" y="55627"/>
                  <a:pt x="92202" y="45721"/>
                  <a:pt x="75438" y="45721"/>
                </a:cubicBezTo>
                <a:cubicBezTo>
                  <a:pt x="58674" y="45721"/>
                  <a:pt x="50292" y="55627"/>
                  <a:pt x="50292" y="75439"/>
                </a:cubicBezTo>
                <a:lnTo>
                  <a:pt x="50292" y="254204"/>
                </a:lnTo>
                <a:cubicBezTo>
                  <a:pt x="50292" y="273711"/>
                  <a:pt x="58674" y="283465"/>
                  <a:pt x="75438" y="283465"/>
                </a:cubicBezTo>
                <a:cubicBezTo>
                  <a:pt x="92202" y="283465"/>
                  <a:pt x="100584" y="273711"/>
                  <a:pt x="100584" y="254204"/>
                </a:cubicBezTo>
                <a:lnTo>
                  <a:pt x="100584" y="205283"/>
                </a:lnTo>
                <a:lnTo>
                  <a:pt x="148133" y="205283"/>
                </a:lnTo>
                <a:lnTo>
                  <a:pt x="148133" y="250546"/>
                </a:lnTo>
                <a:cubicBezTo>
                  <a:pt x="148133" y="275540"/>
                  <a:pt x="141808" y="294895"/>
                  <a:pt x="129159" y="308611"/>
                </a:cubicBezTo>
                <a:cubicBezTo>
                  <a:pt x="116510" y="322327"/>
                  <a:pt x="98145" y="329185"/>
                  <a:pt x="74066" y="329185"/>
                </a:cubicBezTo>
                <a:cubicBezTo>
                  <a:pt x="49987" y="329185"/>
                  <a:pt x="31623" y="322327"/>
                  <a:pt x="18974" y="308611"/>
                </a:cubicBezTo>
                <a:cubicBezTo>
                  <a:pt x="6325" y="294895"/>
                  <a:pt x="0" y="275540"/>
                  <a:pt x="0" y="250546"/>
                </a:cubicBezTo>
                <a:lnTo>
                  <a:pt x="0" y="78639"/>
                </a:lnTo>
                <a:cubicBezTo>
                  <a:pt x="0" y="53645"/>
                  <a:pt x="6325" y="34291"/>
                  <a:pt x="18974" y="20575"/>
                </a:cubicBezTo>
                <a:cubicBezTo>
                  <a:pt x="31623" y="6859"/>
                  <a:pt x="49987" y="0"/>
                  <a:pt x="74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A18164-E675-492C-A09B-F181E242D4C8}"/>
              </a:ext>
            </a:extLst>
          </p:cNvPr>
          <p:cNvSpPr txBox="1">
            <a:spLocks/>
          </p:cNvSpPr>
          <p:nvPr/>
        </p:nvSpPr>
        <p:spPr>
          <a:xfrm>
            <a:off x="10636289" y="6151816"/>
            <a:ext cx="149961" cy="329185"/>
          </a:xfrm>
          <a:custGeom>
            <a:avLst/>
            <a:gdLst/>
            <a:ahLst/>
            <a:cxnLst/>
            <a:rect l="l" t="t" r="r" b="b"/>
            <a:pathLst>
              <a:path w="149961" h="329185">
                <a:moveTo>
                  <a:pt x="74981" y="0"/>
                </a:moveTo>
                <a:cubicBezTo>
                  <a:pt x="99365" y="0"/>
                  <a:pt x="117957" y="6935"/>
                  <a:pt x="130759" y="20803"/>
                </a:cubicBezTo>
                <a:cubicBezTo>
                  <a:pt x="143561" y="34672"/>
                  <a:pt x="149961" y="54560"/>
                  <a:pt x="149961" y="80468"/>
                </a:cubicBezTo>
                <a:lnTo>
                  <a:pt x="149961" y="107900"/>
                </a:lnTo>
                <a:lnTo>
                  <a:pt x="102413" y="107900"/>
                </a:lnTo>
                <a:lnTo>
                  <a:pt x="102413" y="77267"/>
                </a:lnTo>
                <a:cubicBezTo>
                  <a:pt x="102413" y="56236"/>
                  <a:pt x="93726" y="45721"/>
                  <a:pt x="76352" y="45721"/>
                </a:cubicBezTo>
                <a:cubicBezTo>
                  <a:pt x="58979" y="45721"/>
                  <a:pt x="50292" y="56236"/>
                  <a:pt x="50292" y="77267"/>
                </a:cubicBezTo>
                <a:lnTo>
                  <a:pt x="50292" y="252375"/>
                </a:lnTo>
                <a:cubicBezTo>
                  <a:pt x="50292" y="273101"/>
                  <a:pt x="58979" y="283465"/>
                  <a:pt x="76352" y="283465"/>
                </a:cubicBezTo>
                <a:cubicBezTo>
                  <a:pt x="93726" y="283465"/>
                  <a:pt x="102413" y="273101"/>
                  <a:pt x="102413" y="252375"/>
                </a:cubicBezTo>
                <a:lnTo>
                  <a:pt x="102413" y="189739"/>
                </a:lnTo>
                <a:lnTo>
                  <a:pt x="77266" y="189739"/>
                </a:lnTo>
                <a:lnTo>
                  <a:pt x="77266" y="144019"/>
                </a:lnTo>
                <a:lnTo>
                  <a:pt x="149961" y="144019"/>
                </a:lnTo>
                <a:lnTo>
                  <a:pt x="149961" y="248717"/>
                </a:lnTo>
                <a:cubicBezTo>
                  <a:pt x="149961" y="274625"/>
                  <a:pt x="143561" y="294514"/>
                  <a:pt x="130759" y="308382"/>
                </a:cubicBezTo>
                <a:cubicBezTo>
                  <a:pt x="117957" y="322250"/>
                  <a:pt x="99365" y="329185"/>
                  <a:pt x="74981" y="329185"/>
                </a:cubicBezTo>
                <a:cubicBezTo>
                  <a:pt x="50597" y="329185"/>
                  <a:pt x="32004" y="322250"/>
                  <a:pt x="19202" y="308382"/>
                </a:cubicBezTo>
                <a:cubicBezTo>
                  <a:pt x="6400" y="294514"/>
                  <a:pt x="0" y="274625"/>
                  <a:pt x="0" y="248717"/>
                </a:cubicBezTo>
                <a:lnTo>
                  <a:pt x="0" y="80468"/>
                </a:lnTo>
                <a:cubicBezTo>
                  <a:pt x="0" y="54560"/>
                  <a:pt x="6400" y="34672"/>
                  <a:pt x="19202" y="20803"/>
                </a:cubicBezTo>
                <a:cubicBezTo>
                  <a:pt x="32004" y="6935"/>
                  <a:pt x="50597" y="0"/>
                  <a:pt x="7498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E2AE1D-140E-4DEE-B9B5-1BC4446D1D9F}"/>
              </a:ext>
            </a:extLst>
          </p:cNvPr>
          <p:cNvSpPr txBox="1">
            <a:spLocks/>
          </p:cNvSpPr>
          <p:nvPr/>
        </p:nvSpPr>
        <p:spPr>
          <a:xfrm>
            <a:off x="8249170" y="6156389"/>
            <a:ext cx="50292" cy="320040"/>
          </a:xfrm>
          <a:custGeom>
            <a:avLst/>
            <a:gdLst/>
            <a:ahLst/>
            <a:cxnLst/>
            <a:rect l="l" t="t" r="r" b="b"/>
            <a:pathLst>
              <a:path w="50292" h="320040">
                <a:moveTo>
                  <a:pt x="0" y="0"/>
                </a:moveTo>
                <a:lnTo>
                  <a:pt x="50292" y="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65B3C2-18B1-4A4B-A260-58C7B1C87263}"/>
              </a:ext>
            </a:extLst>
          </p:cNvPr>
          <p:cNvSpPr txBox="1">
            <a:spLocks/>
          </p:cNvSpPr>
          <p:nvPr/>
        </p:nvSpPr>
        <p:spPr>
          <a:xfrm>
            <a:off x="8411095" y="6156389"/>
            <a:ext cx="157734" cy="320040"/>
          </a:xfrm>
          <a:custGeom>
            <a:avLst/>
            <a:gdLst/>
            <a:ahLst/>
            <a:cxnLst/>
            <a:rect l="l" t="t" r="r" b="b"/>
            <a:pathLst>
              <a:path w="157734" h="320040">
                <a:moveTo>
                  <a:pt x="0" y="0"/>
                </a:moveTo>
                <a:lnTo>
                  <a:pt x="63094" y="0"/>
                </a:lnTo>
                <a:lnTo>
                  <a:pt x="112014" y="191566"/>
                </a:lnTo>
                <a:lnTo>
                  <a:pt x="112929" y="191566"/>
                </a:lnTo>
                <a:lnTo>
                  <a:pt x="112929" y="0"/>
                </a:lnTo>
                <a:lnTo>
                  <a:pt x="157734" y="0"/>
                </a:lnTo>
                <a:lnTo>
                  <a:pt x="157734" y="320040"/>
                </a:lnTo>
                <a:lnTo>
                  <a:pt x="106071" y="320040"/>
                </a:lnTo>
                <a:lnTo>
                  <a:pt x="45720" y="86410"/>
                </a:lnTo>
                <a:lnTo>
                  <a:pt x="44806" y="86410"/>
                </a:lnTo>
                <a:lnTo>
                  <a:pt x="44806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CBA201-1451-4D90-8E60-C9B62EE18CB5}"/>
              </a:ext>
            </a:extLst>
          </p:cNvPr>
          <p:cNvSpPr txBox="1">
            <a:spLocks/>
          </p:cNvSpPr>
          <p:nvPr/>
        </p:nvSpPr>
        <p:spPr>
          <a:xfrm>
            <a:off x="8674062" y="6156389"/>
            <a:ext cx="155448" cy="320040"/>
          </a:xfrm>
          <a:custGeom>
            <a:avLst/>
            <a:gdLst/>
            <a:ahLst/>
            <a:cxnLst/>
            <a:rect l="l" t="t" r="r" b="b"/>
            <a:pathLst>
              <a:path w="155448" h="320040">
                <a:moveTo>
                  <a:pt x="0" y="0"/>
                </a:moveTo>
                <a:lnTo>
                  <a:pt x="155448" y="0"/>
                </a:lnTo>
                <a:lnTo>
                  <a:pt x="155448" y="45720"/>
                </a:lnTo>
                <a:lnTo>
                  <a:pt x="102870" y="45720"/>
                </a:lnTo>
                <a:lnTo>
                  <a:pt x="102870" y="320040"/>
                </a:lnTo>
                <a:lnTo>
                  <a:pt x="52578" y="320040"/>
                </a:lnTo>
                <a:lnTo>
                  <a:pt x="52578" y="45720"/>
                </a:lnTo>
                <a:lnTo>
                  <a:pt x="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1D98B4-F8FC-4EF2-AD44-A6C25BBCF122}"/>
              </a:ext>
            </a:extLst>
          </p:cNvPr>
          <p:cNvSpPr txBox="1">
            <a:spLocks/>
          </p:cNvSpPr>
          <p:nvPr/>
        </p:nvSpPr>
        <p:spPr>
          <a:xfrm>
            <a:off x="8925446" y="6156389"/>
            <a:ext cx="154991" cy="320040"/>
          </a:xfrm>
          <a:custGeom>
            <a:avLst/>
            <a:gdLst/>
            <a:ahLst/>
            <a:cxnLst/>
            <a:rect l="l" t="t" r="r" b="b"/>
            <a:pathLst>
              <a:path w="154991" h="320040">
                <a:moveTo>
                  <a:pt x="0" y="0"/>
                </a:moveTo>
                <a:lnTo>
                  <a:pt x="74524" y="0"/>
                </a:lnTo>
                <a:cubicBezTo>
                  <a:pt x="100432" y="0"/>
                  <a:pt x="119329" y="6019"/>
                  <a:pt x="131217" y="18059"/>
                </a:cubicBezTo>
                <a:cubicBezTo>
                  <a:pt x="143104" y="30099"/>
                  <a:pt x="149047" y="48615"/>
                  <a:pt x="149047" y="73609"/>
                </a:cubicBezTo>
                <a:lnTo>
                  <a:pt x="149047" y="93268"/>
                </a:lnTo>
                <a:cubicBezTo>
                  <a:pt x="149047" y="126492"/>
                  <a:pt x="138075" y="147523"/>
                  <a:pt x="116129" y="156362"/>
                </a:cubicBezTo>
                <a:lnTo>
                  <a:pt x="116129" y="157276"/>
                </a:lnTo>
                <a:cubicBezTo>
                  <a:pt x="128321" y="160934"/>
                  <a:pt x="136932" y="168402"/>
                  <a:pt x="141961" y="179679"/>
                </a:cubicBezTo>
                <a:cubicBezTo>
                  <a:pt x="146990" y="190957"/>
                  <a:pt x="149505" y="206044"/>
                  <a:pt x="149505" y="224942"/>
                </a:cubicBezTo>
                <a:lnTo>
                  <a:pt x="149505" y="281178"/>
                </a:lnTo>
                <a:cubicBezTo>
                  <a:pt x="149505" y="290322"/>
                  <a:pt x="149810" y="297713"/>
                  <a:pt x="150419" y="303352"/>
                </a:cubicBezTo>
                <a:cubicBezTo>
                  <a:pt x="151029" y="308991"/>
                  <a:pt x="152553" y="314553"/>
                  <a:pt x="154991" y="320040"/>
                </a:cubicBezTo>
                <a:lnTo>
                  <a:pt x="103785" y="320040"/>
                </a:lnTo>
                <a:cubicBezTo>
                  <a:pt x="101956" y="314858"/>
                  <a:pt x="100737" y="309981"/>
                  <a:pt x="100127" y="305409"/>
                </a:cubicBezTo>
                <a:cubicBezTo>
                  <a:pt x="99518" y="300837"/>
                  <a:pt x="99213" y="292608"/>
                  <a:pt x="99213" y="280720"/>
                </a:cubicBezTo>
                <a:lnTo>
                  <a:pt x="99213" y="222199"/>
                </a:lnTo>
                <a:cubicBezTo>
                  <a:pt x="99213" y="207568"/>
                  <a:pt x="96850" y="197358"/>
                  <a:pt x="92126" y="191566"/>
                </a:cubicBezTo>
                <a:cubicBezTo>
                  <a:pt x="87402" y="185775"/>
                  <a:pt x="79248" y="182880"/>
                  <a:pt x="67666" y="182880"/>
                </a:cubicBezTo>
                <a:lnTo>
                  <a:pt x="50292" y="18288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  <a:moveTo>
                  <a:pt x="50292" y="45720"/>
                </a:moveTo>
                <a:lnTo>
                  <a:pt x="50292" y="137160"/>
                </a:lnTo>
                <a:lnTo>
                  <a:pt x="68580" y="137160"/>
                </a:lnTo>
                <a:cubicBezTo>
                  <a:pt x="78639" y="137160"/>
                  <a:pt x="86183" y="134569"/>
                  <a:pt x="91212" y="129387"/>
                </a:cubicBezTo>
                <a:cubicBezTo>
                  <a:pt x="96241" y="124206"/>
                  <a:pt x="98755" y="115519"/>
                  <a:pt x="98755" y="103327"/>
                </a:cubicBezTo>
                <a:lnTo>
                  <a:pt x="98755" y="78638"/>
                </a:lnTo>
                <a:cubicBezTo>
                  <a:pt x="98755" y="67056"/>
                  <a:pt x="96698" y="58674"/>
                  <a:pt x="92583" y="53492"/>
                </a:cubicBezTo>
                <a:cubicBezTo>
                  <a:pt x="88469" y="48310"/>
                  <a:pt x="81991" y="45720"/>
                  <a:pt x="73152" y="45720"/>
                </a:cubicBezTo>
                <a:lnTo>
                  <a:pt x="50292" y="457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9DBD46B-FD15-4DB3-A645-D69D220D6837}"/>
              </a:ext>
            </a:extLst>
          </p:cNvPr>
          <p:cNvSpPr txBox="1">
            <a:spLocks/>
          </p:cNvSpPr>
          <p:nvPr/>
        </p:nvSpPr>
        <p:spPr>
          <a:xfrm>
            <a:off x="9439796" y="6156389"/>
            <a:ext cx="151791" cy="320040"/>
          </a:xfrm>
          <a:custGeom>
            <a:avLst/>
            <a:gdLst/>
            <a:ahLst/>
            <a:cxnLst/>
            <a:rect l="l" t="t" r="r" b="b"/>
            <a:pathLst>
              <a:path w="151791" h="320040">
                <a:moveTo>
                  <a:pt x="0" y="0"/>
                </a:moveTo>
                <a:lnTo>
                  <a:pt x="76810" y="0"/>
                </a:lnTo>
                <a:cubicBezTo>
                  <a:pt x="101803" y="0"/>
                  <a:pt x="120549" y="6705"/>
                  <a:pt x="133046" y="20116"/>
                </a:cubicBezTo>
                <a:cubicBezTo>
                  <a:pt x="145542" y="33527"/>
                  <a:pt x="151791" y="53187"/>
                  <a:pt x="151791" y="79095"/>
                </a:cubicBezTo>
                <a:lnTo>
                  <a:pt x="151791" y="240944"/>
                </a:lnTo>
                <a:cubicBezTo>
                  <a:pt x="151791" y="266852"/>
                  <a:pt x="145542" y="286512"/>
                  <a:pt x="133046" y="299923"/>
                </a:cubicBezTo>
                <a:cubicBezTo>
                  <a:pt x="120549" y="313334"/>
                  <a:pt x="101803" y="320040"/>
                  <a:pt x="76810" y="320040"/>
                </a:cubicBezTo>
                <a:lnTo>
                  <a:pt x="0" y="320040"/>
                </a:lnTo>
                <a:lnTo>
                  <a:pt x="0" y="0"/>
                </a:lnTo>
                <a:close/>
                <a:moveTo>
                  <a:pt x="50292" y="45720"/>
                </a:moveTo>
                <a:lnTo>
                  <a:pt x="50292" y="274320"/>
                </a:lnTo>
                <a:lnTo>
                  <a:pt x="75896" y="274320"/>
                </a:lnTo>
                <a:cubicBezTo>
                  <a:pt x="84125" y="274320"/>
                  <a:pt x="90450" y="271881"/>
                  <a:pt x="94869" y="267004"/>
                </a:cubicBezTo>
                <a:cubicBezTo>
                  <a:pt x="99289" y="262128"/>
                  <a:pt x="101499" y="254203"/>
                  <a:pt x="101499" y="243230"/>
                </a:cubicBezTo>
                <a:lnTo>
                  <a:pt x="101499" y="76809"/>
                </a:lnTo>
                <a:cubicBezTo>
                  <a:pt x="101499" y="65836"/>
                  <a:pt x="99289" y="57912"/>
                  <a:pt x="94869" y="53035"/>
                </a:cubicBezTo>
                <a:cubicBezTo>
                  <a:pt x="90450" y="48158"/>
                  <a:pt x="84125" y="45720"/>
                  <a:pt x="75896" y="45720"/>
                </a:cubicBezTo>
                <a:lnTo>
                  <a:pt x="50292" y="457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F9872E-F5F2-4579-A587-B00A7BAD6C56}"/>
              </a:ext>
            </a:extLst>
          </p:cNvPr>
          <p:cNvSpPr txBox="1">
            <a:spLocks/>
          </p:cNvSpPr>
          <p:nvPr/>
        </p:nvSpPr>
        <p:spPr>
          <a:xfrm>
            <a:off x="9695143" y="6156389"/>
            <a:ext cx="149961" cy="324612"/>
          </a:xfrm>
          <a:custGeom>
            <a:avLst/>
            <a:gdLst/>
            <a:ahLst/>
            <a:cxnLst/>
            <a:rect l="l" t="t" r="r" b="b"/>
            <a:pathLst>
              <a:path w="149961" h="324612">
                <a:moveTo>
                  <a:pt x="0" y="0"/>
                </a:moveTo>
                <a:lnTo>
                  <a:pt x="50292" y="0"/>
                </a:lnTo>
                <a:lnTo>
                  <a:pt x="50292" y="247802"/>
                </a:lnTo>
                <a:cubicBezTo>
                  <a:pt x="50292" y="258775"/>
                  <a:pt x="52501" y="266700"/>
                  <a:pt x="56921" y="271576"/>
                </a:cubicBezTo>
                <a:cubicBezTo>
                  <a:pt x="61341" y="276453"/>
                  <a:pt x="67665" y="278892"/>
                  <a:pt x="75895" y="278892"/>
                </a:cubicBezTo>
                <a:cubicBezTo>
                  <a:pt x="84124" y="278892"/>
                  <a:pt x="90449" y="276453"/>
                  <a:pt x="94869" y="271576"/>
                </a:cubicBezTo>
                <a:cubicBezTo>
                  <a:pt x="99288" y="266700"/>
                  <a:pt x="101498" y="258775"/>
                  <a:pt x="101498" y="247802"/>
                </a:cubicBezTo>
                <a:lnTo>
                  <a:pt x="101498" y="0"/>
                </a:lnTo>
                <a:lnTo>
                  <a:pt x="149961" y="0"/>
                </a:lnTo>
                <a:lnTo>
                  <a:pt x="149961" y="244144"/>
                </a:lnTo>
                <a:cubicBezTo>
                  <a:pt x="149961" y="270052"/>
                  <a:pt x="143560" y="289941"/>
                  <a:pt x="130759" y="303809"/>
                </a:cubicBezTo>
                <a:cubicBezTo>
                  <a:pt x="117957" y="317677"/>
                  <a:pt x="99364" y="324612"/>
                  <a:pt x="74980" y="324612"/>
                </a:cubicBezTo>
                <a:cubicBezTo>
                  <a:pt x="50596" y="324612"/>
                  <a:pt x="32004" y="317677"/>
                  <a:pt x="19202" y="303809"/>
                </a:cubicBezTo>
                <a:cubicBezTo>
                  <a:pt x="6400" y="289941"/>
                  <a:pt x="0" y="270052"/>
                  <a:pt x="0" y="244144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2B163B-1FF6-4409-ABD1-57B61742278E}"/>
              </a:ext>
            </a:extLst>
          </p:cNvPr>
          <p:cNvSpPr txBox="1">
            <a:spLocks/>
          </p:cNvSpPr>
          <p:nvPr/>
        </p:nvSpPr>
        <p:spPr>
          <a:xfrm>
            <a:off x="10201795" y="6156389"/>
            <a:ext cx="50292" cy="320040"/>
          </a:xfrm>
          <a:custGeom>
            <a:avLst/>
            <a:gdLst/>
            <a:ahLst/>
            <a:cxnLst/>
            <a:rect l="l" t="t" r="r" b="b"/>
            <a:pathLst>
              <a:path w="50292" h="320040">
                <a:moveTo>
                  <a:pt x="0" y="0"/>
                </a:moveTo>
                <a:lnTo>
                  <a:pt x="50292" y="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D92950-BDB5-4DC6-8BD9-A70EA8B8C2AD}"/>
              </a:ext>
            </a:extLst>
          </p:cNvPr>
          <p:cNvSpPr txBox="1">
            <a:spLocks/>
          </p:cNvSpPr>
          <p:nvPr/>
        </p:nvSpPr>
        <p:spPr>
          <a:xfrm>
            <a:off x="10363720" y="6156389"/>
            <a:ext cx="157734" cy="320040"/>
          </a:xfrm>
          <a:custGeom>
            <a:avLst/>
            <a:gdLst/>
            <a:ahLst/>
            <a:cxnLst/>
            <a:rect l="l" t="t" r="r" b="b"/>
            <a:pathLst>
              <a:path w="157734" h="320040">
                <a:moveTo>
                  <a:pt x="0" y="0"/>
                </a:moveTo>
                <a:lnTo>
                  <a:pt x="63094" y="0"/>
                </a:lnTo>
                <a:lnTo>
                  <a:pt x="112014" y="191566"/>
                </a:lnTo>
                <a:lnTo>
                  <a:pt x="112929" y="191566"/>
                </a:lnTo>
                <a:lnTo>
                  <a:pt x="112929" y="0"/>
                </a:lnTo>
                <a:lnTo>
                  <a:pt x="157734" y="0"/>
                </a:lnTo>
                <a:lnTo>
                  <a:pt x="157734" y="320040"/>
                </a:lnTo>
                <a:lnTo>
                  <a:pt x="106071" y="320040"/>
                </a:lnTo>
                <a:lnTo>
                  <a:pt x="45720" y="86410"/>
                </a:lnTo>
                <a:lnTo>
                  <a:pt x="44806" y="86410"/>
                </a:lnTo>
                <a:lnTo>
                  <a:pt x="44806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13F731D0-0655-4D51-A3F9-4036DDCA44B2}"/>
              </a:ext>
            </a:extLst>
          </p:cNvPr>
          <p:cNvSpPr txBox="1"/>
          <p:nvPr/>
        </p:nvSpPr>
        <p:spPr>
          <a:xfrm>
            <a:off x="2963641" y="1709059"/>
            <a:ext cx="332575" cy="402274"/>
          </a:xfrm>
          <a:custGeom>
            <a:avLst/>
            <a:gdLst/>
            <a:ahLst/>
            <a:cxnLst/>
            <a:rect l="l" t="t" r="r" b="b"/>
            <a:pathLst>
              <a:path w="332575" h="402274">
                <a:moveTo>
                  <a:pt x="241748" y="0"/>
                </a:moveTo>
                <a:cubicBezTo>
                  <a:pt x="264798" y="0"/>
                  <a:pt x="284189" y="3613"/>
                  <a:pt x="299922" y="10839"/>
                </a:cubicBezTo>
                <a:cubicBezTo>
                  <a:pt x="315654" y="18065"/>
                  <a:pt x="325807" y="29819"/>
                  <a:pt x="330380" y="46100"/>
                </a:cubicBezTo>
                <a:cubicBezTo>
                  <a:pt x="331844" y="51405"/>
                  <a:pt x="332575" y="57167"/>
                  <a:pt x="332575" y="63387"/>
                </a:cubicBezTo>
                <a:cubicBezTo>
                  <a:pt x="332575" y="76558"/>
                  <a:pt x="329374" y="92016"/>
                  <a:pt x="322971" y="109761"/>
                </a:cubicBezTo>
                <a:lnTo>
                  <a:pt x="309526" y="145708"/>
                </a:lnTo>
                <a:lnTo>
                  <a:pt x="217052" y="145708"/>
                </a:lnTo>
                <a:lnTo>
                  <a:pt x="232968" y="103175"/>
                </a:lnTo>
                <a:cubicBezTo>
                  <a:pt x="236626" y="93114"/>
                  <a:pt x="238456" y="85248"/>
                  <a:pt x="238456" y="79577"/>
                </a:cubicBezTo>
                <a:cubicBezTo>
                  <a:pt x="238456" y="79028"/>
                  <a:pt x="238410" y="77199"/>
                  <a:pt x="238318" y="74089"/>
                </a:cubicBezTo>
                <a:cubicBezTo>
                  <a:pt x="238227" y="70979"/>
                  <a:pt x="236306" y="68464"/>
                  <a:pt x="232556" y="66543"/>
                </a:cubicBezTo>
                <a:cubicBezTo>
                  <a:pt x="228806" y="64622"/>
                  <a:pt x="223912" y="63662"/>
                  <a:pt x="217875" y="63662"/>
                </a:cubicBezTo>
                <a:cubicBezTo>
                  <a:pt x="211839" y="63662"/>
                  <a:pt x="206213" y="64622"/>
                  <a:pt x="201000" y="66543"/>
                </a:cubicBezTo>
                <a:cubicBezTo>
                  <a:pt x="195786" y="68464"/>
                  <a:pt x="190938" y="72305"/>
                  <a:pt x="186456" y="78068"/>
                </a:cubicBezTo>
                <a:cubicBezTo>
                  <a:pt x="181975" y="83830"/>
                  <a:pt x="177630" y="92199"/>
                  <a:pt x="173422" y="103175"/>
                </a:cubicBezTo>
                <a:lnTo>
                  <a:pt x="102078" y="293885"/>
                </a:lnTo>
                <a:cubicBezTo>
                  <a:pt x="97504" y="306141"/>
                  <a:pt x="95218" y="315380"/>
                  <a:pt x="95218" y="321599"/>
                </a:cubicBezTo>
                <a:lnTo>
                  <a:pt x="95218" y="326813"/>
                </a:lnTo>
                <a:cubicBezTo>
                  <a:pt x="95218" y="330106"/>
                  <a:pt x="97093" y="332667"/>
                  <a:pt x="100843" y="334496"/>
                </a:cubicBezTo>
                <a:cubicBezTo>
                  <a:pt x="104593" y="336326"/>
                  <a:pt x="109487" y="337240"/>
                  <a:pt x="115524" y="337240"/>
                </a:cubicBezTo>
                <a:cubicBezTo>
                  <a:pt x="121560" y="337240"/>
                  <a:pt x="127140" y="336326"/>
                  <a:pt x="132262" y="334496"/>
                </a:cubicBezTo>
                <a:cubicBezTo>
                  <a:pt x="137384" y="332667"/>
                  <a:pt x="142323" y="328642"/>
                  <a:pt x="147080" y="322423"/>
                </a:cubicBezTo>
                <a:cubicBezTo>
                  <a:pt x="151836" y="316203"/>
                  <a:pt x="156684" y="306690"/>
                  <a:pt x="161623" y="293885"/>
                </a:cubicBezTo>
                <a:lnTo>
                  <a:pt x="183850" y="234340"/>
                </a:lnTo>
                <a:lnTo>
                  <a:pt x="276323" y="234340"/>
                </a:lnTo>
                <a:lnTo>
                  <a:pt x="255743" y="289494"/>
                </a:lnTo>
                <a:cubicBezTo>
                  <a:pt x="244767" y="318398"/>
                  <a:pt x="230864" y="341082"/>
                  <a:pt x="214034" y="357546"/>
                </a:cubicBezTo>
                <a:cubicBezTo>
                  <a:pt x="197204" y="374010"/>
                  <a:pt x="178316" y="385581"/>
                  <a:pt x="157370" y="392258"/>
                </a:cubicBezTo>
                <a:cubicBezTo>
                  <a:pt x="136424" y="398935"/>
                  <a:pt x="114426" y="402274"/>
                  <a:pt x="91376" y="402274"/>
                </a:cubicBezTo>
                <a:cubicBezTo>
                  <a:pt x="39789" y="402274"/>
                  <a:pt x="10062" y="387364"/>
                  <a:pt x="2196" y="357546"/>
                </a:cubicBezTo>
                <a:cubicBezTo>
                  <a:pt x="732" y="352607"/>
                  <a:pt x="0" y="347119"/>
                  <a:pt x="0" y="341082"/>
                </a:cubicBezTo>
                <a:cubicBezTo>
                  <a:pt x="0" y="326813"/>
                  <a:pt x="3751" y="309617"/>
                  <a:pt x="11251" y="289494"/>
                </a:cubicBezTo>
                <a:lnTo>
                  <a:pt x="78479" y="109761"/>
                </a:lnTo>
                <a:cubicBezTo>
                  <a:pt x="88541" y="83419"/>
                  <a:pt x="101895" y="62152"/>
                  <a:pt x="118542" y="45963"/>
                </a:cubicBezTo>
                <a:cubicBezTo>
                  <a:pt x="135189" y="29773"/>
                  <a:pt x="154123" y="18065"/>
                  <a:pt x="175343" y="10839"/>
                </a:cubicBezTo>
                <a:cubicBezTo>
                  <a:pt x="196564" y="3613"/>
                  <a:pt x="218699" y="0"/>
                  <a:pt x="24174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27183A00-4789-46EF-9311-B0F997C3D74C}"/>
              </a:ext>
            </a:extLst>
          </p:cNvPr>
          <p:cNvSpPr txBox="1"/>
          <p:nvPr/>
        </p:nvSpPr>
        <p:spPr>
          <a:xfrm>
            <a:off x="3925666" y="1709059"/>
            <a:ext cx="332575" cy="402274"/>
          </a:xfrm>
          <a:custGeom>
            <a:avLst/>
            <a:gdLst/>
            <a:ahLst/>
            <a:cxnLst/>
            <a:rect l="l" t="t" r="r" b="b"/>
            <a:pathLst>
              <a:path w="332575" h="402274">
                <a:moveTo>
                  <a:pt x="241748" y="0"/>
                </a:moveTo>
                <a:cubicBezTo>
                  <a:pt x="264798" y="0"/>
                  <a:pt x="284189" y="3613"/>
                  <a:pt x="299922" y="10839"/>
                </a:cubicBezTo>
                <a:cubicBezTo>
                  <a:pt x="315654" y="18065"/>
                  <a:pt x="325807" y="29819"/>
                  <a:pt x="330380" y="46100"/>
                </a:cubicBezTo>
                <a:cubicBezTo>
                  <a:pt x="331844" y="51405"/>
                  <a:pt x="332575" y="57167"/>
                  <a:pt x="332575" y="63387"/>
                </a:cubicBezTo>
                <a:cubicBezTo>
                  <a:pt x="332575" y="76558"/>
                  <a:pt x="329374" y="92016"/>
                  <a:pt x="322971" y="109761"/>
                </a:cubicBezTo>
                <a:lnTo>
                  <a:pt x="309526" y="145708"/>
                </a:lnTo>
                <a:lnTo>
                  <a:pt x="217052" y="145708"/>
                </a:lnTo>
                <a:lnTo>
                  <a:pt x="232968" y="103175"/>
                </a:lnTo>
                <a:cubicBezTo>
                  <a:pt x="236626" y="93114"/>
                  <a:pt x="238456" y="85248"/>
                  <a:pt x="238456" y="79577"/>
                </a:cubicBezTo>
                <a:cubicBezTo>
                  <a:pt x="238456" y="79028"/>
                  <a:pt x="238410" y="77199"/>
                  <a:pt x="238318" y="74089"/>
                </a:cubicBezTo>
                <a:cubicBezTo>
                  <a:pt x="238227" y="70979"/>
                  <a:pt x="236306" y="68464"/>
                  <a:pt x="232556" y="66543"/>
                </a:cubicBezTo>
                <a:cubicBezTo>
                  <a:pt x="228806" y="64622"/>
                  <a:pt x="223912" y="63662"/>
                  <a:pt x="217875" y="63662"/>
                </a:cubicBezTo>
                <a:cubicBezTo>
                  <a:pt x="211839" y="63662"/>
                  <a:pt x="206213" y="64622"/>
                  <a:pt x="201000" y="66543"/>
                </a:cubicBezTo>
                <a:cubicBezTo>
                  <a:pt x="195786" y="68464"/>
                  <a:pt x="190938" y="72305"/>
                  <a:pt x="186456" y="78068"/>
                </a:cubicBezTo>
                <a:cubicBezTo>
                  <a:pt x="181974" y="83830"/>
                  <a:pt x="177630" y="92199"/>
                  <a:pt x="173422" y="103175"/>
                </a:cubicBezTo>
                <a:lnTo>
                  <a:pt x="102078" y="293885"/>
                </a:lnTo>
                <a:cubicBezTo>
                  <a:pt x="97504" y="306141"/>
                  <a:pt x="95218" y="315380"/>
                  <a:pt x="95218" y="321599"/>
                </a:cubicBezTo>
                <a:lnTo>
                  <a:pt x="95218" y="326813"/>
                </a:lnTo>
                <a:cubicBezTo>
                  <a:pt x="95218" y="330106"/>
                  <a:pt x="97093" y="332667"/>
                  <a:pt x="100843" y="334496"/>
                </a:cubicBezTo>
                <a:cubicBezTo>
                  <a:pt x="104593" y="336326"/>
                  <a:pt x="109487" y="337240"/>
                  <a:pt x="115524" y="337240"/>
                </a:cubicBezTo>
                <a:cubicBezTo>
                  <a:pt x="135098" y="337240"/>
                  <a:pt x="151653" y="319496"/>
                  <a:pt x="165190" y="284006"/>
                </a:cubicBezTo>
                <a:lnTo>
                  <a:pt x="175892" y="255194"/>
                </a:lnTo>
                <a:lnTo>
                  <a:pt x="157507" y="255194"/>
                </a:lnTo>
                <a:lnTo>
                  <a:pt x="184398" y="182752"/>
                </a:lnTo>
                <a:lnTo>
                  <a:pt x="295531" y="182752"/>
                </a:lnTo>
                <a:lnTo>
                  <a:pt x="215131" y="397883"/>
                </a:lnTo>
                <a:lnTo>
                  <a:pt x="157233" y="397883"/>
                </a:lnTo>
                <a:lnTo>
                  <a:pt x="158056" y="371815"/>
                </a:lnTo>
                <a:cubicBezTo>
                  <a:pt x="149641" y="381510"/>
                  <a:pt x="140037" y="389011"/>
                  <a:pt x="129244" y="394316"/>
                </a:cubicBezTo>
                <a:cubicBezTo>
                  <a:pt x="118450" y="399621"/>
                  <a:pt x="105828" y="402274"/>
                  <a:pt x="91376" y="402274"/>
                </a:cubicBezTo>
                <a:cubicBezTo>
                  <a:pt x="39789" y="402274"/>
                  <a:pt x="10062" y="387364"/>
                  <a:pt x="2196" y="357546"/>
                </a:cubicBezTo>
                <a:cubicBezTo>
                  <a:pt x="732" y="352607"/>
                  <a:pt x="0" y="347119"/>
                  <a:pt x="0" y="341082"/>
                </a:cubicBezTo>
                <a:cubicBezTo>
                  <a:pt x="0" y="326813"/>
                  <a:pt x="3750" y="309617"/>
                  <a:pt x="11251" y="289494"/>
                </a:cubicBezTo>
                <a:lnTo>
                  <a:pt x="78479" y="109761"/>
                </a:lnTo>
                <a:cubicBezTo>
                  <a:pt x="88540" y="83419"/>
                  <a:pt x="101895" y="62152"/>
                  <a:pt x="118542" y="45963"/>
                </a:cubicBezTo>
                <a:cubicBezTo>
                  <a:pt x="135189" y="29773"/>
                  <a:pt x="154123" y="18065"/>
                  <a:pt x="175343" y="10839"/>
                </a:cubicBezTo>
                <a:cubicBezTo>
                  <a:pt x="196564" y="3613"/>
                  <a:pt x="218699" y="0"/>
                  <a:pt x="24174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E0338AD-3281-4487-99F0-A7FF49ECBA0C}"/>
              </a:ext>
            </a:extLst>
          </p:cNvPr>
          <p:cNvSpPr txBox="1"/>
          <p:nvPr/>
        </p:nvSpPr>
        <p:spPr>
          <a:xfrm>
            <a:off x="5868766" y="1709059"/>
            <a:ext cx="332575" cy="402274"/>
          </a:xfrm>
          <a:custGeom>
            <a:avLst/>
            <a:gdLst/>
            <a:ahLst/>
            <a:cxnLst/>
            <a:rect l="l" t="t" r="r" b="b"/>
            <a:pathLst>
              <a:path w="332575" h="402274">
                <a:moveTo>
                  <a:pt x="241748" y="0"/>
                </a:moveTo>
                <a:cubicBezTo>
                  <a:pt x="264798" y="0"/>
                  <a:pt x="284189" y="3613"/>
                  <a:pt x="299922" y="10839"/>
                </a:cubicBezTo>
                <a:cubicBezTo>
                  <a:pt x="315654" y="18065"/>
                  <a:pt x="325807" y="29819"/>
                  <a:pt x="330380" y="46100"/>
                </a:cubicBezTo>
                <a:cubicBezTo>
                  <a:pt x="331844" y="51405"/>
                  <a:pt x="332575" y="57167"/>
                  <a:pt x="332575" y="63387"/>
                </a:cubicBezTo>
                <a:cubicBezTo>
                  <a:pt x="332575" y="76558"/>
                  <a:pt x="329374" y="92016"/>
                  <a:pt x="322971" y="109761"/>
                </a:cubicBezTo>
                <a:lnTo>
                  <a:pt x="255743" y="289494"/>
                </a:lnTo>
                <a:cubicBezTo>
                  <a:pt x="244767" y="318398"/>
                  <a:pt x="230864" y="341082"/>
                  <a:pt x="214034" y="357546"/>
                </a:cubicBezTo>
                <a:cubicBezTo>
                  <a:pt x="197204" y="374010"/>
                  <a:pt x="178316" y="385581"/>
                  <a:pt x="157370" y="392258"/>
                </a:cubicBezTo>
                <a:cubicBezTo>
                  <a:pt x="136424" y="398935"/>
                  <a:pt x="114426" y="402274"/>
                  <a:pt x="91376" y="402274"/>
                </a:cubicBezTo>
                <a:cubicBezTo>
                  <a:pt x="39789" y="402274"/>
                  <a:pt x="10062" y="387364"/>
                  <a:pt x="2196" y="357546"/>
                </a:cubicBezTo>
                <a:cubicBezTo>
                  <a:pt x="732" y="352607"/>
                  <a:pt x="0" y="347119"/>
                  <a:pt x="0" y="341082"/>
                </a:cubicBezTo>
                <a:cubicBezTo>
                  <a:pt x="0" y="326813"/>
                  <a:pt x="3750" y="309617"/>
                  <a:pt x="11251" y="289494"/>
                </a:cubicBezTo>
                <a:lnTo>
                  <a:pt x="78479" y="109761"/>
                </a:lnTo>
                <a:cubicBezTo>
                  <a:pt x="88541" y="83419"/>
                  <a:pt x="101895" y="62152"/>
                  <a:pt x="118542" y="45963"/>
                </a:cubicBezTo>
                <a:cubicBezTo>
                  <a:pt x="135189" y="29773"/>
                  <a:pt x="154123" y="18065"/>
                  <a:pt x="175343" y="10839"/>
                </a:cubicBezTo>
                <a:cubicBezTo>
                  <a:pt x="196564" y="3613"/>
                  <a:pt x="218699" y="0"/>
                  <a:pt x="241748" y="0"/>
                </a:cubicBezTo>
                <a:close/>
                <a:moveTo>
                  <a:pt x="217875" y="63662"/>
                </a:moveTo>
                <a:cubicBezTo>
                  <a:pt x="211839" y="63662"/>
                  <a:pt x="206213" y="64622"/>
                  <a:pt x="201000" y="66543"/>
                </a:cubicBezTo>
                <a:cubicBezTo>
                  <a:pt x="195786" y="68464"/>
                  <a:pt x="190938" y="72305"/>
                  <a:pt x="186456" y="78068"/>
                </a:cubicBezTo>
                <a:cubicBezTo>
                  <a:pt x="181974" y="83830"/>
                  <a:pt x="177630" y="92199"/>
                  <a:pt x="173422" y="103175"/>
                </a:cubicBezTo>
                <a:lnTo>
                  <a:pt x="102078" y="293885"/>
                </a:lnTo>
                <a:cubicBezTo>
                  <a:pt x="97505" y="306141"/>
                  <a:pt x="95218" y="315380"/>
                  <a:pt x="95218" y="321599"/>
                </a:cubicBezTo>
                <a:lnTo>
                  <a:pt x="95218" y="326813"/>
                </a:lnTo>
                <a:cubicBezTo>
                  <a:pt x="95218" y="330106"/>
                  <a:pt x="97093" y="332667"/>
                  <a:pt x="100843" y="334496"/>
                </a:cubicBezTo>
                <a:cubicBezTo>
                  <a:pt x="104593" y="336326"/>
                  <a:pt x="109487" y="337240"/>
                  <a:pt x="115523" y="337240"/>
                </a:cubicBezTo>
                <a:cubicBezTo>
                  <a:pt x="121560" y="337240"/>
                  <a:pt x="127140" y="336326"/>
                  <a:pt x="132262" y="334496"/>
                </a:cubicBezTo>
                <a:cubicBezTo>
                  <a:pt x="137384" y="332667"/>
                  <a:pt x="142323" y="328642"/>
                  <a:pt x="147080" y="322423"/>
                </a:cubicBezTo>
                <a:cubicBezTo>
                  <a:pt x="151836" y="316203"/>
                  <a:pt x="156684" y="306690"/>
                  <a:pt x="161623" y="293885"/>
                </a:cubicBezTo>
                <a:lnTo>
                  <a:pt x="232967" y="103175"/>
                </a:lnTo>
                <a:cubicBezTo>
                  <a:pt x="236626" y="93114"/>
                  <a:pt x="238456" y="85248"/>
                  <a:pt x="238456" y="79577"/>
                </a:cubicBezTo>
                <a:cubicBezTo>
                  <a:pt x="238456" y="79028"/>
                  <a:pt x="238410" y="77199"/>
                  <a:pt x="238318" y="74089"/>
                </a:cubicBezTo>
                <a:cubicBezTo>
                  <a:pt x="238227" y="70979"/>
                  <a:pt x="236306" y="68464"/>
                  <a:pt x="232556" y="66543"/>
                </a:cubicBezTo>
                <a:cubicBezTo>
                  <a:pt x="228806" y="64622"/>
                  <a:pt x="223912" y="63662"/>
                  <a:pt x="217875" y="6366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9616753A-0C8C-4E29-A4A3-237D881E5181}"/>
              </a:ext>
            </a:extLst>
          </p:cNvPr>
          <p:cNvSpPr txBox="1"/>
          <p:nvPr/>
        </p:nvSpPr>
        <p:spPr>
          <a:xfrm>
            <a:off x="6392641" y="1709059"/>
            <a:ext cx="332575" cy="496942"/>
          </a:xfrm>
          <a:custGeom>
            <a:avLst/>
            <a:gdLst/>
            <a:ahLst/>
            <a:cxnLst/>
            <a:rect l="l" t="t" r="r" b="b"/>
            <a:pathLst>
              <a:path w="332575" h="496942">
                <a:moveTo>
                  <a:pt x="241748" y="0"/>
                </a:moveTo>
                <a:cubicBezTo>
                  <a:pt x="264798" y="0"/>
                  <a:pt x="284189" y="3613"/>
                  <a:pt x="299922" y="10839"/>
                </a:cubicBezTo>
                <a:cubicBezTo>
                  <a:pt x="315654" y="18065"/>
                  <a:pt x="325807" y="29819"/>
                  <a:pt x="330380" y="46100"/>
                </a:cubicBezTo>
                <a:cubicBezTo>
                  <a:pt x="331844" y="51405"/>
                  <a:pt x="332575" y="57167"/>
                  <a:pt x="332575" y="63387"/>
                </a:cubicBezTo>
                <a:cubicBezTo>
                  <a:pt x="332575" y="76558"/>
                  <a:pt x="329374" y="92016"/>
                  <a:pt x="322971" y="109761"/>
                </a:cubicBezTo>
                <a:lnTo>
                  <a:pt x="255743" y="289494"/>
                </a:lnTo>
                <a:cubicBezTo>
                  <a:pt x="233242" y="347668"/>
                  <a:pt x="196929" y="383065"/>
                  <a:pt x="146805" y="395688"/>
                </a:cubicBezTo>
                <a:lnTo>
                  <a:pt x="193454" y="437123"/>
                </a:lnTo>
                <a:lnTo>
                  <a:pt x="121835" y="496942"/>
                </a:lnTo>
                <a:lnTo>
                  <a:pt x="29910" y="391298"/>
                </a:lnTo>
                <a:cubicBezTo>
                  <a:pt x="15093" y="384163"/>
                  <a:pt x="5671" y="372364"/>
                  <a:pt x="1647" y="355900"/>
                </a:cubicBezTo>
                <a:cubicBezTo>
                  <a:pt x="549" y="351509"/>
                  <a:pt x="0" y="346661"/>
                  <a:pt x="0" y="341356"/>
                </a:cubicBezTo>
                <a:cubicBezTo>
                  <a:pt x="0" y="327087"/>
                  <a:pt x="3751" y="309800"/>
                  <a:pt x="11251" y="289494"/>
                </a:cubicBezTo>
                <a:lnTo>
                  <a:pt x="78479" y="109761"/>
                </a:lnTo>
                <a:cubicBezTo>
                  <a:pt x="88541" y="83419"/>
                  <a:pt x="101895" y="62152"/>
                  <a:pt x="118542" y="45963"/>
                </a:cubicBezTo>
                <a:cubicBezTo>
                  <a:pt x="135189" y="29773"/>
                  <a:pt x="154123" y="18065"/>
                  <a:pt x="175343" y="10839"/>
                </a:cubicBezTo>
                <a:cubicBezTo>
                  <a:pt x="196564" y="3613"/>
                  <a:pt x="218699" y="0"/>
                  <a:pt x="241748" y="0"/>
                </a:cubicBezTo>
                <a:close/>
                <a:moveTo>
                  <a:pt x="217876" y="63662"/>
                </a:moveTo>
                <a:cubicBezTo>
                  <a:pt x="211839" y="63662"/>
                  <a:pt x="206213" y="64622"/>
                  <a:pt x="201000" y="66543"/>
                </a:cubicBezTo>
                <a:cubicBezTo>
                  <a:pt x="195786" y="68464"/>
                  <a:pt x="190938" y="72305"/>
                  <a:pt x="186456" y="78068"/>
                </a:cubicBezTo>
                <a:cubicBezTo>
                  <a:pt x="181975" y="83830"/>
                  <a:pt x="177630" y="92199"/>
                  <a:pt x="173422" y="103175"/>
                </a:cubicBezTo>
                <a:lnTo>
                  <a:pt x="102078" y="293885"/>
                </a:lnTo>
                <a:cubicBezTo>
                  <a:pt x="97505" y="306141"/>
                  <a:pt x="95218" y="315380"/>
                  <a:pt x="95218" y="321599"/>
                </a:cubicBezTo>
                <a:lnTo>
                  <a:pt x="95218" y="326813"/>
                </a:lnTo>
                <a:cubicBezTo>
                  <a:pt x="95218" y="330106"/>
                  <a:pt x="97093" y="332667"/>
                  <a:pt x="100843" y="334496"/>
                </a:cubicBezTo>
                <a:cubicBezTo>
                  <a:pt x="104593" y="336326"/>
                  <a:pt x="109487" y="337240"/>
                  <a:pt x="115524" y="337240"/>
                </a:cubicBezTo>
                <a:cubicBezTo>
                  <a:pt x="121560" y="337240"/>
                  <a:pt x="127140" y="336326"/>
                  <a:pt x="132262" y="334496"/>
                </a:cubicBezTo>
                <a:cubicBezTo>
                  <a:pt x="137384" y="332667"/>
                  <a:pt x="142323" y="328642"/>
                  <a:pt x="147080" y="322423"/>
                </a:cubicBezTo>
                <a:cubicBezTo>
                  <a:pt x="151836" y="316203"/>
                  <a:pt x="156684" y="306690"/>
                  <a:pt x="161623" y="293885"/>
                </a:cubicBezTo>
                <a:lnTo>
                  <a:pt x="232968" y="103175"/>
                </a:lnTo>
                <a:cubicBezTo>
                  <a:pt x="236626" y="93114"/>
                  <a:pt x="238456" y="85248"/>
                  <a:pt x="238456" y="79577"/>
                </a:cubicBezTo>
                <a:cubicBezTo>
                  <a:pt x="238456" y="79028"/>
                  <a:pt x="238410" y="77199"/>
                  <a:pt x="238318" y="74089"/>
                </a:cubicBezTo>
                <a:cubicBezTo>
                  <a:pt x="238227" y="70979"/>
                  <a:pt x="236306" y="68464"/>
                  <a:pt x="232556" y="66543"/>
                </a:cubicBezTo>
                <a:cubicBezTo>
                  <a:pt x="228806" y="64622"/>
                  <a:pt x="223912" y="63662"/>
                  <a:pt x="217876" y="6366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800F3C8-A644-4518-AD14-44554C312636}"/>
              </a:ext>
            </a:extLst>
          </p:cNvPr>
          <p:cNvSpPr txBox="1"/>
          <p:nvPr/>
        </p:nvSpPr>
        <p:spPr>
          <a:xfrm>
            <a:off x="6931999" y="1709059"/>
            <a:ext cx="326813" cy="402274"/>
          </a:xfrm>
          <a:custGeom>
            <a:avLst/>
            <a:gdLst/>
            <a:ahLst/>
            <a:cxnLst/>
            <a:rect l="l" t="t" r="r" b="b"/>
            <a:pathLst>
              <a:path w="326813" h="402274">
                <a:moveTo>
                  <a:pt x="236535" y="0"/>
                </a:moveTo>
                <a:cubicBezTo>
                  <a:pt x="256474" y="0"/>
                  <a:pt x="275133" y="3019"/>
                  <a:pt x="292513" y="9056"/>
                </a:cubicBezTo>
                <a:cubicBezTo>
                  <a:pt x="315379" y="17105"/>
                  <a:pt x="326813" y="31831"/>
                  <a:pt x="326813" y="53234"/>
                </a:cubicBezTo>
                <a:cubicBezTo>
                  <a:pt x="326813" y="65674"/>
                  <a:pt x="321782" y="83967"/>
                  <a:pt x="311721" y="108115"/>
                </a:cubicBezTo>
                <a:lnTo>
                  <a:pt x="306507" y="121835"/>
                </a:lnTo>
                <a:lnTo>
                  <a:pt x="210192" y="121835"/>
                </a:lnTo>
                <a:lnTo>
                  <a:pt x="224735" y="82595"/>
                </a:lnTo>
                <a:cubicBezTo>
                  <a:pt x="225650" y="79668"/>
                  <a:pt x="226107" y="77107"/>
                  <a:pt x="226107" y="74912"/>
                </a:cubicBezTo>
                <a:cubicBezTo>
                  <a:pt x="226107" y="69058"/>
                  <a:pt x="222631" y="65765"/>
                  <a:pt x="215680" y="65034"/>
                </a:cubicBezTo>
                <a:lnTo>
                  <a:pt x="213485" y="65034"/>
                </a:lnTo>
                <a:cubicBezTo>
                  <a:pt x="208546" y="65034"/>
                  <a:pt x="203606" y="66268"/>
                  <a:pt x="198667" y="68738"/>
                </a:cubicBezTo>
                <a:cubicBezTo>
                  <a:pt x="193728" y="71208"/>
                  <a:pt x="189978" y="74912"/>
                  <a:pt x="187417" y="79851"/>
                </a:cubicBezTo>
                <a:cubicBezTo>
                  <a:pt x="182843" y="89730"/>
                  <a:pt x="179185" y="99608"/>
                  <a:pt x="176441" y="109487"/>
                </a:cubicBezTo>
                <a:cubicBezTo>
                  <a:pt x="175892" y="111682"/>
                  <a:pt x="175617" y="113694"/>
                  <a:pt x="175617" y="115524"/>
                </a:cubicBezTo>
                <a:cubicBezTo>
                  <a:pt x="175617" y="121195"/>
                  <a:pt x="177629" y="125951"/>
                  <a:pt x="181654" y="129792"/>
                </a:cubicBezTo>
                <a:cubicBezTo>
                  <a:pt x="193728" y="142781"/>
                  <a:pt x="206716" y="155129"/>
                  <a:pt x="220619" y="166837"/>
                </a:cubicBezTo>
                <a:cubicBezTo>
                  <a:pt x="227205" y="172325"/>
                  <a:pt x="233516" y="177996"/>
                  <a:pt x="239553" y="183850"/>
                </a:cubicBezTo>
                <a:cubicBezTo>
                  <a:pt x="255651" y="199216"/>
                  <a:pt x="263700" y="217327"/>
                  <a:pt x="263700" y="238181"/>
                </a:cubicBezTo>
                <a:cubicBezTo>
                  <a:pt x="263700" y="242572"/>
                  <a:pt x="263334" y="247054"/>
                  <a:pt x="262603" y="251627"/>
                </a:cubicBezTo>
                <a:cubicBezTo>
                  <a:pt x="258029" y="282360"/>
                  <a:pt x="244584" y="312544"/>
                  <a:pt x="222266" y="342180"/>
                </a:cubicBezTo>
                <a:cubicBezTo>
                  <a:pt x="200314" y="370900"/>
                  <a:pt x="172416" y="389102"/>
                  <a:pt x="138573" y="396786"/>
                </a:cubicBezTo>
                <a:cubicBezTo>
                  <a:pt x="122109" y="400444"/>
                  <a:pt x="106377" y="402274"/>
                  <a:pt x="91376" y="402274"/>
                </a:cubicBezTo>
                <a:cubicBezTo>
                  <a:pt x="73266" y="402274"/>
                  <a:pt x="56253" y="399621"/>
                  <a:pt x="40337" y="394316"/>
                </a:cubicBezTo>
                <a:cubicBezTo>
                  <a:pt x="13446" y="384803"/>
                  <a:pt x="0" y="366876"/>
                  <a:pt x="0" y="340533"/>
                </a:cubicBezTo>
                <a:cubicBezTo>
                  <a:pt x="0" y="334862"/>
                  <a:pt x="641" y="328734"/>
                  <a:pt x="1921" y="322148"/>
                </a:cubicBezTo>
                <a:cubicBezTo>
                  <a:pt x="2836" y="317392"/>
                  <a:pt x="4711" y="310578"/>
                  <a:pt x="7546" y="301705"/>
                </a:cubicBezTo>
                <a:cubicBezTo>
                  <a:pt x="10382" y="292833"/>
                  <a:pt x="13400" y="284098"/>
                  <a:pt x="16602" y="275500"/>
                </a:cubicBezTo>
                <a:cubicBezTo>
                  <a:pt x="19803" y="266902"/>
                  <a:pt x="22318" y="260774"/>
                  <a:pt x="24148" y="257115"/>
                </a:cubicBezTo>
                <a:lnTo>
                  <a:pt x="119914" y="257115"/>
                </a:lnTo>
                <a:cubicBezTo>
                  <a:pt x="119914" y="258213"/>
                  <a:pt x="117078" y="266170"/>
                  <a:pt x="111407" y="280988"/>
                </a:cubicBezTo>
                <a:lnTo>
                  <a:pt x="99608" y="312544"/>
                </a:lnTo>
                <a:cubicBezTo>
                  <a:pt x="97413" y="318581"/>
                  <a:pt x="96315" y="323246"/>
                  <a:pt x="96315" y="326539"/>
                </a:cubicBezTo>
                <a:cubicBezTo>
                  <a:pt x="96315" y="334954"/>
                  <a:pt x="101437" y="339161"/>
                  <a:pt x="111682" y="339161"/>
                </a:cubicBezTo>
                <a:cubicBezTo>
                  <a:pt x="120829" y="339161"/>
                  <a:pt x="128786" y="334862"/>
                  <a:pt x="135555" y="326264"/>
                </a:cubicBezTo>
                <a:cubicBezTo>
                  <a:pt x="137384" y="324252"/>
                  <a:pt x="138848" y="322148"/>
                  <a:pt x="139945" y="319953"/>
                </a:cubicBezTo>
                <a:lnTo>
                  <a:pt x="144610" y="308977"/>
                </a:lnTo>
                <a:cubicBezTo>
                  <a:pt x="153025" y="289769"/>
                  <a:pt x="157232" y="276689"/>
                  <a:pt x="157232" y="269737"/>
                </a:cubicBezTo>
                <a:cubicBezTo>
                  <a:pt x="157232" y="262054"/>
                  <a:pt x="153757" y="254920"/>
                  <a:pt x="146805" y="248334"/>
                </a:cubicBezTo>
                <a:cubicBezTo>
                  <a:pt x="142232" y="244127"/>
                  <a:pt x="137292" y="240102"/>
                  <a:pt x="131988" y="236260"/>
                </a:cubicBezTo>
                <a:lnTo>
                  <a:pt x="112779" y="221168"/>
                </a:lnTo>
                <a:cubicBezTo>
                  <a:pt x="103633" y="214400"/>
                  <a:pt x="95218" y="206991"/>
                  <a:pt x="87534" y="198942"/>
                </a:cubicBezTo>
                <a:cubicBezTo>
                  <a:pt x="76192" y="186136"/>
                  <a:pt x="70521" y="170678"/>
                  <a:pt x="70521" y="152568"/>
                </a:cubicBezTo>
                <a:cubicBezTo>
                  <a:pt x="70521" y="141775"/>
                  <a:pt x="72351" y="130341"/>
                  <a:pt x="76010" y="118268"/>
                </a:cubicBezTo>
                <a:cubicBezTo>
                  <a:pt x="80583" y="101986"/>
                  <a:pt x="87809" y="85797"/>
                  <a:pt x="97687" y="69698"/>
                </a:cubicBezTo>
                <a:cubicBezTo>
                  <a:pt x="120371" y="34392"/>
                  <a:pt x="151744" y="12714"/>
                  <a:pt x="191807" y="4665"/>
                </a:cubicBezTo>
                <a:cubicBezTo>
                  <a:pt x="207356" y="1555"/>
                  <a:pt x="222266" y="0"/>
                  <a:pt x="236535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49D15EE0-634C-4AC3-8777-EB0B4EAE252D}"/>
              </a:ext>
            </a:extLst>
          </p:cNvPr>
          <p:cNvSpPr txBox="1"/>
          <p:nvPr/>
        </p:nvSpPr>
        <p:spPr>
          <a:xfrm>
            <a:off x="2380105" y="1713450"/>
            <a:ext cx="349313" cy="393492"/>
          </a:xfrm>
          <a:custGeom>
            <a:avLst/>
            <a:gdLst/>
            <a:ahLst/>
            <a:cxnLst/>
            <a:rect l="l" t="t" r="r" b="b"/>
            <a:pathLst>
              <a:path w="349313" h="393492">
                <a:moveTo>
                  <a:pt x="207173" y="0"/>
                </a:moveTo>
                <a:lnTo>
                  <a:pt x="349313" y="0"/>
                </a:lnTo>
                <a:lnTo>
                  <a:pt x="262328" y="393492"/>
                </a:lnTo>
                <a:lnTo>
                  <a:pt x="169855" y="393492"/>
                </a:lnTo>
                <a:lnTo>
                  <a:pt x="188788" y="319678"/>
                </a:lnTo>
                <a:lnTo>
                  <a:pt x="128969" y="319678"/>
                </a:lnTo>
                <a:lnTo>
                  <a:pt x="92473" y="393492"/>
                </a:lnTo>
                <a:lnTo>
                  <a:pt x="0" y="393492"/>
                </a:lnTo>
                <a:lnTo>
                  <a:pt x="207173" y="0"/>
                </a:lnTo>
                <a:close/>
                <a:moveTo>
                  <a:pt x="253273" y="66954"/>
                </a:moveTo>
                <a:lnTo>
                  <a:pt x="164641" y="247236"/>
                </a:lnTo>
                <a:lnTo>
                  <a:pt x="207173" y="247236"/>
                </a:lnTo>
                <a:lnTo>
                  <a:pt x="253273" y="6695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A05FB3E-42E4-4490-B454-CABBC2D2B42C}"/>
              </a:ext>
            </a:extLst>
          </p:cNvPr>
          <p:cNvSpPr txBox="1"/>
          <p:nvPr/>
        </p:nvSpPr>
        <p:spPr>
          <a:xfrm>
            <a:off x="2662446" y="1713450"/>
            <a:ext cx="362485" cy="393492"/>
          </a:xfrm>
          <a:custGeom>
            <a:avLst/>
            <a:gdLst/>
            <a:ahLst/>
            <a:cxnLst/>
            <a:rect l="l" t="t" r="r" b="b"/>
            <a:pathLst>
              <a:path w="362485" h="393492">
                <a:moveTo>
                  <a:pt x="147079" y="0"/>
                </a:moveTo>
                <a:lnTo>
                  <a:pt x="288396" y="0"/>
                </a:lnTo>
                <a:cubicBezTo>
                  <a:pt x="308702" y="0"/>
                  <a:pt x="325212" y="3704"/>
                  <a:pt x="337926" y="11113"/>
                </a:cubicBezTo>
                <a:cubicBezTo>
                  <a:pt x="350640" y="18522"/>
                  <a:pt x="358460" y="30001"/>
                  <a:pt x="361387" y="45551"/>
                </a:cubicBezTo>
                <a:cubicBezTo>
                  <a:pt x="362119" y="49392"/>
                  <a:pt x="362485" y="53508"/>
                  <a:pt x="362485" y="57899"/>
                </a:cubicBezTo>
                <a:cubicBezTo>
                  <a:pt x="362485" y="70887"/>
                  <a:pt x="359192" y="86345"/>
                  <a:pt x="352606" y="104273"/>
                </a:cubicBezTo>
                <a:cubicBezTo>
                  <a:pt x="338886" y="139213"/>
                  <a:pt x="315836" y="164001"/>
                  <a:pt x="283457" y="178635"/>
                </a:cubicBezTo>
                <a:cubicBezTo>
                  <a:pt x="295165" y="186136"/>
                  <a:pt x="302574" y="197478"/>
                  <a:pt x="305683" y="212661"/>
                </a:cubicBezTo>
                <a:cubicBezTo>
                  <a:pt x="306598" y="216686"/>
                  <a:pt x="307055" y="220985"/>
                  <a:pt x="307055" y="225558"/>
                </a:cubicBezTo>
                <a:cubicBezTo>
                  <a:pt x="307055" y="238729"/>
                  <a:pt x="303580" y="254736"/>
                  <a:pt x="296628" y="273578"/>
                </a:cubicBezTo>
                <a:cubicBezTo>
                  <a:pt x="278701" y="321141"/>
                  <a:pt x="255194" y="353978"/>
                  <a:pt x="226107" y="372089"/>
                </a:cubicBezTo>
                <a:cubicBezTo>
                  <a:pt x="203423" y="386358"/>
                  <a:pt x="177080" y="393492"/>
                  <a:pt x="147079" y="393492"/>
                </a:cubicBezTo>
                <a:lnTo>
                  <a:pt x="0" y="393492"/>
                </a:lnTo>
                <a:lnTo>
                  <a:pt x="147079" y="0"/>
                </a:lnTo>
                <a:close/>
                <a:moveTo>
                  <a:pt x="215131" y="65582"/>
                </a:moveTo>
                <a:lnTo>
                  <a:pt x="183849" y="149549"/>
                </a:lnTo>
                <a:lnTo>
                  <a:pt x="214033" y="149549"/>
                </a:lnTo>
                <a:cubicBezTo>
                  <a:pt x="221716" y="149549"/>
                  <a:pt x="228119" y="147628"/>
                  <a:pt x="233241" y="143786"/>
                </a:cubicBezTo>
                <a:cubicBezTo>
                  <a:pt x="242388" y="136835"/>
                  <a:pt x="249980" y="124761"/>
                  <a:pt x="256017" y="107565"/>
                </a:cubicBezTo>
                <a:cubicBezTo>
                  <a:pt x="260590" y="95309"/>
                  <a:pt x="262877" y="86436"/>
                  <a:pt x="262877" y="80948"/>
                </a:cubicBezTo>
                <a:cubicBezTo>
                  <a:pt x="262877" y="77107"/>
                  <a:pt x="261871" y="73585"/>
                  <a:pt x="259858" y="70384"/>
                </a:cubicBezTo>
                <a:cubicBezTo>
                  <a:pt x="257846" y="67183"/>
                  <a:pt x="252998" y="65582"/>
                  <a:pt x="245315" y="65582"/>
                </a:cubicBezTo>
                <a:lnTo>
                  <a:pt x="215131" y="65582"/>
                </a:lnTo>
                <a:close/>
                <a:moveTo>
                  <a:pt x="156958" y="221717"/>
                </a:moveTo>
                <a:lnTo>
                  <a:pt x="121285" y="317208"/>
                </a:lnTo>
                <a:lnTo>
                  <a:pt x="152842" y="317208"/>
                </a:lnTo>
                <a:cubicBezTo>
                  <a:pt x="175160" y="317208"/>
                  <a:pt x="191807" y="301293"/>
                  <a:pt x="202783" y="269462"/>
                </a:cubicBezTo>
                <a:cubicBezTo>
                  <a:pt x="207356" y="257755"/>
                  <a:pt x="209643" y="248151"/>
                  <a:pt x="209643" y="240650"/>
                </a:cubicBezTo>
                <a:cubicBezTo>
                  <a:pt x="209643" y="235711"/>
                  <a:pt x="208317" y="231321"/>
                  <a:pt x="205664" y="227479"/>
                </a:cubicBezTo>
                <a:cubicBezTo>
                  <a:pt x="203011" y="223637"/>
                  <a:pt x="197295" y="221717"/>
                  <a:pt x="188514" y="221717"/>
                </a:cubicBezTo>
                <a:lnTo>
                  <a:pt x="156958" y="22171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38759013-7D3D-47B0-B7E4-D1D065F14E6E}"/>
              </a:ext>
            </a:extLst>
          </p:cNvPr>
          <p:cNvSpPr txBox="1"/>
          <p:nvPr/>
        </p:nvSpPr>
        <p:spPr>
          <a:xfrm>
            <a:off x="3205371" y="1713450"/>
            <a:ext cx="365503" cy="393492"/>
          </a:xfrm>
          <a:custGeom>
            <a:avLst/>
            <a:gdLst/>
            <a:ahLst/>
            <a:cxnLst/>
            <a:rect l="l" t="t" r="r" b="b"/>
            <a:pathLst>
              <a:path w="365503" h="393492">
                <a:moveTo>
                  <a:pt x="147079" y="0"/>
                </a:moveTo>
                <a:lnTo>
                  <a:pt x="273578" y="0"/>
                </a:lnTo>
                <a:cubicBezTo>
                  <a:pt x="290591" y="0"/>
                  <a:pt x="306049" y="1372"/>
                  <a:pt x="319952" y="4116"/>
                </a:cubicBezTo>
                <a:cubicBezTo>
                  <a:pt x="333855" y="6860"/>
                  <a:pt x="344923" y="12439"/>
                  <a:pt x="353155" y="20854"/>
                </a:cubicBezTo>
                <a:cubicBezTo>
                  <a:pt x="361387" y="29269"/>
                  <a:pt x="365503" y="41892"/>
                  <a:pt x="365503" y="58722"/>
                </a:cubicBezTo>
                <a:cubicBezTo>
                  <a:pt x="365503" y="75186"/>
                  <a:pt x="360564" y="96681"/>
                  <a:pt x="350685" y="123206"/>
                </a:cubicBezTo>
                <a:lnTo>
                  <a:pt x="295531" y="270560"/>
                </a:lnTo>
                <a:cubicBezTo>
                  <a:pt x="285835" y="296354"/>
                  <a:pt x="274767" y="317346"/>
                  <a:pt x="262328" y="333535"/>
                </a:cubicBezTo>
                <a:cubicBezTo>
                  <a:pt x="249888" y="349725"/>
                  <a:pt x="236443" y="362210"/>
                  <a:pt x="221991" y="370991"/>
                </a:cubicBezTo>
                <a:cubicBezTo>
                  <a:pt x="207539" y="379772"/>
                  <a:pt x="192264" y="385717"/>
                  <a:pt x="176166" y="388827"/>
                </a:cubicBezTo>
                <a:cubicBezTo>
                  <a:pt x="160068" y="391937"/>
                  <a:pt x="143512" y="393492"/>
                  <a:pt x="126499" y="393492"/>
                </a:cubicBezTo>
                <a:lnTo>
                  <a:pt x="0" y="393492"/>
                </a:lnTo>
                <a:lnTo>
                  <a:pt x="147079" y="0"/>
                </a:lnTo>
                <a:close/>
                <a:moveTo>
                  <a:pt x="215131" y="65582"/>
                </a:moveTo>
                <a:lnTo>
                  <a:pt x="121285" y="317208"/>
                </a:lnTo>
                <a:lnTo>
                  <a:pt x="152567" y="317208"/>
                </a:lnTo>
                <a:cubicBezTo>
                  <a:pt x="173056" y="317208"/>
                  <a:pt x="188240" y="303305"/>
                  <a:pt x="198118" y="275499"/>
                </a:cubicBezTo>
                <a:lnTo>
                  <a:pt x="260956" y="107291"/>
                </a:lnTo>
                <a:cubicBezTo>
                  <a:pt x="264432" y="98510"/>
                  <a:pt x="266170" y="90552"/>
                  <a:pt x="266170" y="83418"/>
                </a:cubicBezTo>
                <a:cubicBezTo>
                  <a:pt x="266170" y="78479"/>
                  <a:pt x="264843" y="74271"/>
                  <a:pt x="262191" y="70795"/>
                </a:cubicBezTo>
                <a:cubicBezTo>
                  <a:pt x="259538" y="67320"/>
                  <a:pt x="254370" y="65582"/>
                  <a:pt x="246687" y="65582"/>
                </a:cubicBezTo>
                <a:lnTo>
                  <a:pt x="215131" y="655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2209935E-5B7B-49B6-8ED0-E9EC911F7CE4}"/>
              </a:ext>
            </a:extLst>
          </p:cNvPr>
          <p:cNvSpPr txBox="1"/>
          <p:nvPr/>
        </p:nvSpPr>
        <p:spPr>
          <a:xfrm>
            <a:off x="3481596" y="1713450"/>
            <a:ext cx="333947" cy="393492"/>
          </a:xfrm>
          <a:custGeom>
            <a:avLst/>
            <a:gdLst/>
            <a:ahLst/>
            <a:cxnLst/>
            <a:rect l="l" t="t" r="r" b="b"/>
            <a:pathLst>
              <a:path w="333947" h="393492">
                <a:moveTo>
                  <a:pt x="147079" y="0"/>
                </a:moveTo>
                <a:lnTo>
                  <a:pt x="333947" y="0"/>
                </a:lnTo>
                <a:lnTo>
                  <a:pt x="309251" y="65582"/>
                </a:lnTo>
                <a:lnTo>
                  <a:pt x="215131" y="65582"/>
                </a:lnTo>
                <a:lnTo>
                  <a:pt x="183849" y="149549"/>
                </a:lnTo>
                <a:lnTo>
                  <a:pt x="273578" y="149549"/>
                </a:lnTo>
                <a:lnTo>
                  <a:pt x="246413" y="221717"/>
                </a:lnTo>
                <a:lnTo>
                  <a:pt x="156958" y="221717"/>
                </a:lnTo>
                <a:lnTo>
                  <a:pt x="121285" y="317208"/>
                </a:lnTo>
                <a:lnTo>
                  <a:pt x="228851" y="317208"/>
                </a:lnTo>
                <a:lnTo>
                  <a:pt x="200313" y="393492"/>
                </a:lnTo>
                <a:lnTo>
                  <a:pt x="0" y="393492"/>
                </a:lnTo>
                <a:lnTo>
                  <a:pt x="14707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083C6425-CD24-4AAA-84C2-2C5754C2CFC0}"/>
              </a:ext>
            </a:extLst>
          </p:cNvPr>
          <p:cNvSpPr txBox="1"/>
          <p:nvPr/>
        </p:nvSpPr>
        <p:spPr>
          <a:xfrm>
            <a:off x="3700670" y="1713450"/>
            <a:ext cx="329282" cy="393492"/>
          </a:xfrm>
          <a:custGeom>
            <a:avLst/>
            <a:gdLst/>
            <a:ahLst/>
            <a:cxnLst/>
            <a:rect l="l" t="t" r="r" b="b"/>
            <a:pathLst>
              <a:path w="329282" h="393492">
                <a:moveTo>
                  <a:pt x="147079" y="0"/>
                </a:moveTo>
                <a:lnTo>
                  <a:pt x="329282" y="0"/>
                </a:lnTo>
                <a:lnTo>
                  <a:pt x="304860" y="65582"/>
                </a:lnTo>
                <a:lnTo>
                  <a:pt x="215131" y="65582"/>
                </a:lnTo>
                <a:lnTo>
                  <a:pt x="183849" y="149549"/>
                </a:lnTo>
                <a:lnTo>
                  <a:pt x="269188" y="149549"/>
                </a:lnTo>
                <a:lnTo>
                  <a:pt x="242297" y="221717"/>
                </a:lnTo>
                <a:lnTo>
                  <a:pt x="156958" y="221717"/>
                </a:lnTo>
                <a:lnTo>
                  <a:pt x="92748" y="393492"/>
                </a:lnTo>
                <a:lnTo>
                  <a:pt x="0" y="393492"/>
                </a:lnTo>
                <a:lnTo>
                  <a:pt x="14707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B833F1DA-168B-47A2-A2B1-281C00484DAA}"/>
              </a:ext>
            </a:extLst>
          </p:cNvPr>
          <p:cNvSpPr txBox="1"/>
          <p:nvPr/>
        </p:nvSpPr>
        <p:spPr>
          <a:xfrm>
            <a:off x="4167395" y="1713450"/>
            <a:ext cx="394864" cy="393492"/>
          </a:xfrm>
          <a:custGeom>
            <a:avLst/>
            <a:gdLst/>
            <a:ahLst/>
            <a:cxnLst/>
            <a:rect l="l" t="t" r="r" b="b"/>
            <a:pathLst>
              <a:path w="394864" h="393492">
                <a:moveTo>
                  <a:pt x="147079" y="0"/>
                </a:moveTo>
                <a:lnTo>
                  <a:pt x="239827" y="0"/>
                </a:lnTo>
                <a:lnTo>
                  <a:pt x="183849" y="149549"/>
                </a:lnTo>
                <a:lnTo>
                  <a:pt x="246687" y="149549"/>
                </a:lnTo>
                <a:lnTo>
                  <a:pt x="302391" y="0"/>
                </a:lnTo>
                <a:lnTo>
                  <a:pt x="394864" y="0"/>
                </a:lnTo>
                <a:lnTo>
                  <a:pt x="247785" y="393492"/>
                </a:lnTo>
                <a:lnTo>
                  <a:pt x="155311" y="393492"/>
                </a:lnTo>
                <a:lnTo>
                  <a:pt x="219521" y="221717"/>
                </a:lnTo>
                <a:lnTo>
                  <a:pt x="156958" y="221717"/>
                </a:lnTo>
                <a:lnTo>
                  <a:pt x="92747" y="393492"/>
                </a:lnTo>
                <a:lnTo>
                  <a:pt x="0" y="393492"/>
                </a:lnTo>
                <a:lnTo>
                  <a:pt x="14707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394F8503-AD87-43B5-9A63-3034667F4DC0}"/>
              </a:ext>
            </a:extLst>
          </p:cNvPr>
          <p:cNvSpPr txBox="1"/>
          <p:nvPr/>
        </p:nvSpPr>
        <p:spPr>
          <a:xfrm>
            <a:off x="4453146" y="1713450"/>
            <a:ext cx="239827" cy="393492"/>
          </a:xfrm>
          <a:custGeom>
            <a:avLst/>
            <a:gdLst/>
            <a:ahLst/>
            <a:cxnLst/>
            <a:rect l="l" t="t" r="r" b="b"/>
            <a:pathLst>
              <a:path w="239827" h="393492">
                <a:moveTo>
                  <a:pt x="147079" y="0"/>
                </a:moveTo>
                <a:lnTo>
                  <a:pt x="239827" y="0"/>
                </a:lnTo>
                <a:lnTo>
                  <a:pt x="92747" y="393492"/>
                </a:lnTo>
                <a:lnTo>
                  <a:pt x="0" y="393492"/>
                </a:lnTo>
                <a:lnTo>
                  <a:pt x="14707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A168B064-5318-40BA-A2C6-06A590AB023C}"/>
              </a:ext>
            </a:extLst>
          </p:cNvPr>
          <p:cNvSpPr txBox="1"/>
          <p:nvPr/>
        </p:nvSpPr>
        <p:spPr>
          <a:xfrm>
            <a:off x="4556390" y="1713450"/>
            <a:ext cx="298274" cy="397883"/>
          </a:xfrm>
          <a:custGeom>
            <a:avLst/>
            <a:gdLst/>
            <a:ahLst/>
            <a:cxnLst/>
            <a:rect l="l" t="t" r="r" b="b"/>
            <a:pathLst>
              <a:path w="298274" h="397883">
                <a:moveTo>
                  <a:pt x="205527" y="0"/>
                </a:moveTo>
                <a:lnTo>
                  <a:pt x="298274" y="0"/>
                </a:lnTo>
                <a:lnTo>
                  <a:pt x="195922" y="273853"/>
                </a:lnTo>
                <a:cubicBezTo>
                  <a:pt x="183849" y="306049"/>
                  <a:pt x="170358" y="331203"/>
                  <a:pt x="155448" y="349313"/>
                </a:cubicBezTo>
                <a:cubicBezTo>
                  <a:pt x="140539" y="367424"/>
                  <a:pt x="123572" y="380046"/>
                  <a:pt x="104547" y="387181"/>
                </a:cubicBezTo>
                <a:cubicBezTo>
                  <a:pt x="85522" y="394315"/>
                  <a:pt x="63844" y="397883"/>
                  <a:pt x="39513" y="397883"/>
                </a:cubicBezTo>
                <a:lnTo>
                  <a:pt x="0" y="397883"/>
                </a:lnTo>
                <a:lnTo>
                  <a:pt x="28537" y="321599"/>
                </a:lnTo>
                <a:lnTo>
                  <a:pt x="49666" y="321599"/>
                </a:lnTo>
                <a:cubicBezTo>
                  <a:pt x="72716" y="321599"/>
                  <a:pt x="89272" y="309251"/>
                  <a:pt x="99333" y="284555"/>
                </a:cubicBezTo>
                <a:lnTo>
                  <a:pt x="205527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93D8B6B1-DEEA-4951-AF76-2A031B55BD59}"/>
              </a:ext>
            </a:extLst>
          </p:cNvPr>
          <p:cNvSpPr txBox="1"/>
          <p:nvPr/>
        </p:nvSpPr>
        <p:spPr>
          <a:xfrm>
            <a:off x="4738894" y="1713450"/>
            <a:ext cx="395688" cy="393492"/>
          </a:xfrm>
          <a:custGeom>
            <a:avLst/>
            <a:gdLst/>
            <a:ahLst/>
            <a:cxnLst/>
            <a:rect l="l" t="t" r="r" b="b"/>
            <a:pathLst>
              <a:path w="395688" h="393492">
                <a:moveTo>
                  <a:pt x="147080" y="0"/>
                </a:moveTo>
                <a:lnTo>
                  <a:pt x="239828" y="0"/>
                </a:lnTo>
                <a:lnTo>
                  <a:pt x="194826" y="119913"/>
                </a:lnTo>
                <a:lnTo>
                  <a:pt x="293885" y="0"/>
                </a:lnTo>
                <a:lnTo>
                  <a:pt x="395688" y="0"/>
                </a:lnTo>
                <a:lnTo>
                  <a:pt x="246962" y="162171"/>
                </a:lnTo>
                <a:lnTo>
                  <a:pt x="254920" y="393492"/>
                </a:lnTo>
                <a:lnTo>
                  <a:pt x="160526" y="393492"/>
                </a:lnTo>
                <a:lnTo>
                  <a:pt x="156410" y="223089"/>
                </a:lnTo>
                <a:lnTo>
                  <a:pt x="92749" y="393492"/>
                </a:lnTo>
                <a:lnTo>
                  <a:pt x="0" y="393492"/>
                </a:lnTo>
                <a:lnTo>
                  <a:pt x="14708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68000AF3-77AB-4A1C-9052-41CCD3232224}"/>
              </a:ext>
            </a:extLst>
          </p:cNvPr>
          <p:cNvSpPr txBox="1"/>
          <p:nvPr/>
        </p:nvSpPr>
        <p:spPr>
          <a:xfrm>
            <a:off x="5005596" y="1713450"/>
            <a:ext cx="239827" cy="393492"/>
          </a:xfrm>
          <a:custGeom>
            <a:avLst/>
            <a:gdLst/>
            <a:ahLst/>
            <a:cxnLst/>
            <a:rect l="l" t="t" r="r" b="b"/>
            <a:pathLst>
              <a:path w="239827" h="393492">
                <a:moveTo>
                  <a:pt x="147079" y="0"/>
                </a:moveTo>
                <a:lnTo>
                  <a:pt x="239827" y="0"/>
                </a:lnTo>
                <a:lnTo>
                  <a:pt x="121285" y="317208"/>
                </a:lnTo>
                <a:lnTo>
                  <a:pt x="212936" y="317208"/>
                </a:lnTo>
                <a:lnTo>
                  <a:pt x="184398" y="393492"/>
                </a:lnTo>
                <a:lnTo>
                  <a:pt x="0" y="393492"/>
                </a:lnTo>
                <a:lnTo>
                  <a:pt x="14707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B6C35D17-3525-426B-9D57-A4CE860AD0EB}"/>
              </a:ext>
            </a:extLst>
          </p:cNvPr>
          <p:cNvSpPr txBox="1"/>
          <p:nvPr/>
        </p:nvSpPr>
        <p:spPr>
          <a:xfrm>
            <a:off x="5205620" y="1713450"/>
            <a:ext cx="470050" cy="393492"/>
          </a:xfrm>
          <a:custGeom>
            <a:avLst/>
            <a:gdLst/>
            <a:ahLst/>
            <a:cxnLst/>
            <a:rect l="l" t="t" r="r" b="b"/>
            <a:pathLst>
              <a:path w="470050" h="393492">
                <a:moveTo>
                  <a:pt x="147079" y="0"/>
                </a:moveTo>
                <a:lnTo>
                  <a:pt x="278518" y="0"/>
                </a:lnTo>
                <a:lnTo>
                  <a:pt x="233241" y="202234"/>
                </a:lnTo>
                <a:lnTo>
                  <a:pt x="339160" y="0"/>
                </a:lnTo>
                <a:lnTo>
                  <a:pt x="470050" y="0"/>
                </a:lnTo>
                <a:lnTo>
                  <a:pt x="322971" y="393492"/>
                </a:lnTo>
                <a:lnTo>
                  <a:pt x="230497" y="393492"/>
                </a:lnTo>
                <a:lnTo>
                  <a:pt x="320776" y="152293"/>
                </a:lnTo>
                <a:lnTo>
                  <a:pt x="190709" y="393492"/>
                </a:lnTo>
                <a:lnTo>
                  <a:pt x="132810" y="393492"/>
                </a:lnTo>
                <a:lnTo>
                  <a:pt x="183575" y="150098"/>
                </a:lnTo>
                <a:lnTo>
                  <a:pt x="92748" y="393492"/>
                </a:lnTo>
                <a:lnTo>
                  <a:pt x="0" y="393492"/>
                </a:lnTo>
                <a:lnTo>
                  <a:pt x="14707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D6696ACE-174F-4403-9756-F9131DAE8868}"/>
              </a:ext>
            </a:extLst>
          </p:cNvPr>
          <p:cNvSpPr txBox="1"/>
          <p:nvPr/>
        </p:nvSpPr>
        <p:spPr>
          <a:xfrm>
            <a:off x="5558046" y="1713450"/>
            <a:ext cx="394315" cy="393492"/>
          </a:xfrm>
          <a:custGeom>
            <a:avLst/>
            <a:gdLst/>
            <a:ahLst/>
            <a:cxnLst/>
            <a:rect l="l" t="t" r="r" b="b"/>
            <a:pathLst>
              <a:path w="394315" h="393492">
                <a:moveTo>
                  <a:pt x="147079" y="0"/>
                </a:moveTo>
                <a:lnTo>
                  <a:pt x="246687" y="0"/>
                </a:lnTo>
                <a:lnTo>
                  <a:pt x="234888" y="179184"/>
                </a:lnTo>
                <a:lnTo>
                  <a:pt x="301842" y="0"/>
                </a:lnTo>
                <a:lnTo>
                  <a:pt x="394315" y="0"/>
                </a:lnTo>
                <a:lnTo>
                  <a:pt x="247236" y="393492"/>
                </a:lnTo>
                <a:lnTo>
                  <a:pt x="146530" y="393492"/>
                </a:lnTo>
                <a:lnTo>
                  <a:pt x="158604" y="217052"/>
                </a:lnTo>
                <a:lnTo>
                  <a:pt x="92748" y="393492"/>
                </a:lnTo>
                <a:lnTo>
                  <a:pt x="0" y="393492"/>
                </a:lnTo>
                <a:lnTo>
                  <a:pt x="14707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D51AD892-D3EB-4AA9-AEC3-2CAAC4E1EDF1}"/>
              </a:ext>
            </a:extLst>
          </p:cNvPr>
          <p:cNvSpPr txBox="1"/>
          <p:nvPr/>
        </p:nvSpPr>
        <p:spPr>
          <a:xfrm>
            <a:off x="6110496" y="1713450"/>
            <a:ext cx="355899" cy="393492"/>
          </a:xfrm>
          <a:custGeom>
            <a:avLst/>
            <a:gdLst/>
            <a:ahLst/>
            <a:cxnLst/>
            <a:rect l="l" t="t" r="r" b="b"/>
            <a:pathLst>
              <a:path w="355899" h="393492">
                <a:moveTo>
                  <a:pt x="147079" y="0"/>
                </a:moveTo>
                <a:lnTo>
                  <a:pt x="265072" y="0"/>
                </a:lnTo>
                <a:cubicBezTo>
                  <a:pt x="282085" y="0"/>
                  <a:pt x="297451" y="1372"/>
                  <a:pt x="311172" y="4116"/>
                </a:cubicBezTo>
                <a:cubicBezTo>
                  <a:pt x="324892" y="6860"/>
                  <a:pt x="335776" y="12394"/>
                  <a:pt x="343825" y="20717"/>
                </a:cubicBezTo>
                <a:cubicBezTo>
                  <a:pt x="351875" y="29041"/>
                  <a:pt x="355899" y="41709"/>
                  <a:pt x="355899" y="58722"/>
                </a:cubicBezTo>
                <a:cubicBezTo>
                  <a:pt x="355899" y="75186"/>
                  <a:pt x="350960" y="96681"/>
                  <a:pt x="341081" y="123206"/>
                </a:cubicBezTo>
                <a:lnTo>
                  <a:pt x="337240" y="133634"/>
                </a:lnTo>
                <a:cubicBezTo>
                  <a:pt x="327910" y="158147"/>
                  <a:pt x="317163" y="178361"/>
                  <a:pt x="304998" y="194276"/>
                </a:cubicBezTo>
                <a:cubicBezTo>
                  <a:pt x="292832" y="210192"/>
                  <a:pt x="279524" y="222540"/>
                  <a:pt x="265072" y="231321"/>
                </a:cubicBezTo>
                <a:cubicBezTo>
                  <a:pt x="250620" y="240101"/>
                  <a:pt x="235391" y="246184"/>
                  <a:pt x="219384" y="249568"/>
                </a:cubicBezTo>
                <a:cubicBezTo>
                  <a:pt x="203377" y="252953"/>
                  <a:pt x="186867" y="254645"/>
                  <a:pt x="169854" y="254645"/>
                </a:cubicBezTo>
                <a:lnTo>
                  <a:pt x="144610" y="254645"/>
                </a:lnTo>
                <a:lnTo>
                  <a:pt x="92748" y="393492"/>
                </a:lnTo>
                <a:lnTo>
                  <a:pt x="0" y="393492"/>
                </a:lnTo>
                <a:lnTo>
                  <a:pt x="147079" y="0"/>
                </a:lnTo>
                <a:close/>
                <a:moveTo>
                  <a:pt x="215131" y="65582"/>
                </a:moveTo>
                <a:lnTo>
                  <a:pt x="172050" y="181379"/>
                </a:lnTo>
                <a:lnTo>
                  <a:pt x="194825" y="181379"/>
                </a:lnTo>
                <a:cubicBezTo>
                  <a:pt x="215314" y="181379"/>
                  <a:pt x="230497" y="167476"/>
                  <a:pt x="240376" y="139670"/>
                </a:cubicBezTo>
                <a:lnTo>
                  <a:pt x="252449" y="107291"/>
                </a:lnTo>
                <a:cubicBezTo>
                  <a:pt x="255925" y="97961"/>
                  <a:pt x="257663" y="90004"/>
                  <a:pt x="257663" y="83418"/>
                </a:cubicBezTo>
                <a:cubicBezTo>
                  <a:pt x="257663" y="71527"/>
                  <a:pt x="251077" y="65582"/>
                  <a:pt x="237906" y="65582"/>
                </a:cubicBezTo>
                <a:lnTo>
                  <a:pt x="215131" y="655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428B4CF-5100-40DD-B2AF-8E97C3030E64}"/>
              </a:ext>
            </a:extLst>
          </p:cNvPr>
          <p:cNvSpPr txBox="1"/>
          <p:nvPr/>
        </p:nvSpPr>
        <p:spPr>
          <a:xfrm>
            <a:off x="6634370" y="1713450"/>
            <a:ext cx="360290" cy="393492"/>
          </a:xfrm>
          <a:custGeom>
            <a:avLst/>
            <a:gdLst/>
            <a:ahLst/>
            <a:cxnLst/>
            <a:rect l="l" t="t" r="r" b="b"/>
            <a:pathLst>
              <a:path w="360290" h="393492">
                <a:moveTo>
                  <a:pt x="147079" y="0"/>
                </a:moveTo>
                <a:lnTo>
                  <a:pt x="267542" y="0"/>
                </a:lnTo>
                <a:cubicBezTo>
                  <a:pt x="284555" y="0"/>
                  <a:pt x="300058" y="1097"/>
                  <a:pt x="314053" y="3293"/>
                </a:cubicBezTo>
                <a:cubicBezTo>
                  <a:pt x="328047" y="5488"/>
                  <a:pt x="339252" y="10519"/>
                  <a:pt x="347667" y="18385"/>
                </a:cubicBezTo>
                <a:cubicBezTo>
                  <a:pt x="356082" y="26251"/>
                  <a:pt x="360290" y="38233"/>
                  <a:pt x="360290" y="54331"/>
                </a:cubicBezTo>
                <a:cubicBezTo>
                  <a:pt x="360290" y="70247"/>
                  <a:pt x="355350" y="91467"/>
                  <a:pt x="345472" y="117993"/>
                </a:cubicBezTo>
                <a:lnTo>
                  <a:pt x="344649" y="120737"/>
                </a:lnTo>
                <a:cubicBezTo>
                  <a:pt x="329831" y="158970"/>
                  <a:pt x="307512" y="184764"/>
                  <a:pt x="277695" y="198118"/>
                </a:cubicBezTo>
                <a:cubicBezTo>
                  <a:pt x="287573" y="202874"/>
                  <a:pt x="293701" y="211015"/>
                  <a:pt x="296079" y="222540"/>
                </a:cubicBezTo>
                <a:cubicBezTo>
                  <a:pt x="296811" y="225284"/>
                  <a:pt x="297177" y="228394"/>
                  <a:pt x="297177" y="231869"/>
                </a:cubicBezTo>
                <a:cubicBezTo>
                  <a:pt x="297177" y="242114"/>
                  <a:pt x="294250" y="255102"/>
                  <a:pt x="288396" y="270834"/>
                </a:cubicBezTo>
                <a:lnTo>
                  <a:pt x="268365" y="324617"/>
                </a:lnTo>
                <a:cubicBezTo>
                  <a:pt x="258852" y="349496"/>
                  <a:pt x="254096" y="372455"/>
                  <a:pt x="254096" y="393492"/>
                </a:cubicBezTo>
                <a:lnTo>
                  <a:pt x="166836" y="393492"/>
                </a:lnTo>
                <a:cubicBezTo>
                  <a:pt x="163726" y="393492"/>
                  <a:pt x="161440" y="392120"/>
                  <a:pt x="159976" y="389376"/>
                </a:cubicBezTo>
                <a:cubicBezTo>
                  <a:pt x="159245" y="388096"/>
                  <a:pt x="158879" y="386266"/>
                  <a:pt x="158879" y="383888"/>
                </a:cubicBezTo>
                <a:cubicBezTo>
                  <a:pt x="158879" y="380778"/>
                  <a:pt x="159610" y="375747"/>
                  <a:pt x="161074" y="368796"/>
                </a:cubicBezTo>
                <a:cubicBezTo>
                  <a:pt x="162537" y="361844"/>
                  <a:pt x="166562" y="349405"/>
                  <a:pt x="173147" y="331477"/>
                </a:cubicBezTo>
                <a:lnTo>
                  <a:pt x="194825" y="273304"/>
                </a:lnTo>
                <a:cubicBezTo>
                  <a:pt x="198850" y="262511"/>
                  <a:pt x="200862" y="253822"/>
                  <a:pt x="200862" y="247236"/>
                </a:cubicBezTo>
                <a:cubicBezTo>
                  <a:pt x="200862" y="245041"/>
                  <a:pt x="200268" y="241702"/>
                  <a:pt x="199078" y="237220"/>
                </a:cubicBezTo>
                <a:cubicBezTo>
                  <a:pt x="197889" y="232738"/>
                  <a:pt x="194368" y="229491"/>
                  <a:pt x="188514" y="227479"/>
                </a:cubicBezTo>
                <a:cubicBezTo>
                  <a:pt x="182660" y="225467"/>
                  <a:pt x="176806" y="224461"/>
                  <a:pt x="170952" y="224461"/>
                </a:cubicBezTo>
                <a:lnTo>
                  <a:pt x="155860" y="224461"/>
                </a:lnTo>
                <a:lnTo>
                  <a:pt x="92748" y="393492"/>
                </a:lnTo>
                <a:lnTo>
                  <a:pt x="0" y="393492"/>
                </a:lnTo>
                <a:lnTo>
                  <a:pt x="147079" y="0"/>
                </a:lnTo>
                <a:close/>
                <a:moveTo>
                  <a:pt x="215131" y="65582"/>
                </a:moveTo>
                <a:lnTo>
                  <a:pt x="180282" y="159153"/>
                </a:lnTo>
                <a:lnTo>
                  <a:pt x="205527" y="159153"/>
                </a:lnTo>
                <a:cubicBezTo>
                  <a:pt x="217052" y="159153"/>
                  <a:pt x="226381" y="155448"/>
                  <a:pt x="233516" y="148040"/>
                </a:cubicBezTo>
                <a:cubicBezTo>
                  <a:pt x="240650" y="140631"/>
                  <a:pt x="246321" y="131072"/>
                  <a:pt x="250529" y="119365"/>
                </a:cubicBezTo>
                <a:lnTo>
                  <a:pt x="256566" y="103449"/>
                </a:lnTo>
                <a:cubicBezTo>
                  <a:pt x="259676" y="95217"/>
                  <a:pt x="261230" y="88174"/>
                  <a:pt x="261230" y="82320"/>
                </a:cubicBezTo>
                <a:cubicBezTo>
                  <a:pt x="261230" y="79942"/>
                  <a:pt x="260682" y="76558"/>
                  <a:pt x="259584" y="72167"/>
                </a:cubicBezTo>
                <a:cubicBezTo>
                  <a:pt x="258486" y="67777"/>
                  <a:pt x="252175" y="65582"/>
                  <a:pt x="240650" y="65582"/>
                </a:cubicBezTo>
                <a:lnTo>
                  <a:pt x="215131" y="655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38986EFC-8A6B-48FB-9488-F46F77766041}"/>
              </a:ext>
            </a:extLst>
          </p:cNvPr>
          <p:cNvSpPr txBox="1"/>
          <p:nvPr/>
        </p:nvSpPr>
        <p:spPr>
          <a:xfrm>
            <a:off x="7208108" y="1713450"/>
            <a:ext cx="299647" cy="393492"/>
          </a:xfrm>
          <a:custGeom>
            <a:avLst/>
            <a:gdLst/>
            <a:ahLst/>
            <a:cxnLst/>
            <a:rect l="l" t="t" r="r" b="b"/>
            <a:pathLst>
              <a:path w="299647" h="393492">
                <a:moveTo>
                  <a:pt x="87260" y="0"/>
                </a:moveTo>
                <a:lnTo>
                  <a:pt x="299647" y="0"/>
                </a:lnTo>
                <a:lnTo>
                  <a:pt x="275225" y="65582"/>
                </a:lnTo>
                <a:lnTo>
                  <a:pt x="215131" y="65582"/>
                </a:lnTo>
                <a:lnTo>
                  <a:pt x="92748" y="393492"/>
                </a:lnTo>
                <a:lnTo>
                  <a:pt x="0" y="393492"/>
                </a:lnTo>
                <a:lnTo>
                  <a:pt x="122658" y="65582"/>
                </a:lnTo>
                <a:lnTo>
                  <a:pt x="62564" y="65582"/>
                </a:lnTo>
                <a:lnTo>
                  <a:pt x="8726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8A4F5E25-53FD-4A64-85E2-3BCEB2446AF5}"/>
              </a:ext>
            </a:extLst>
          </p:cNvPr>
          <p:cNvSpPr txBox="1"/>
          <p:nvPr/>
        </p:nvSpPr>
        <p:spPr>
          <a:xfrm>
            <a:off x="7404486" y="1713450"/>
            <a:ext cx="362210" cy="397883"/>
          </a:xfrm>
          <a:custGeom>
            <a:avLst/>
            <a:gdLst/>
            <a:ahLst/>
            <a:cxnLst/>
            <a:rect l="l" t="t" r="r" b="b"/>
            <a:pathLst>
              <a:path w="362210" h="397883">
                <a:moveTo>
                  <a:pt x="117718" y="0"/>
                </a:moveTo>
                <a:lnTo>
                  <a:pt x="210191" y="0"/>
                </a:lnTo>
                <a:lnTo>
                  <a:pt x="102077" y="289494"/>
                </a:lnTo>
                <a:cubicBezTo>
                  <a:pt x="97504" y="301750"/>
                  <a:pt x="95217" y="310989"/>
                  <a:pt x="95217" y="317208"/>
                </a:cubicBezTo>
                <a:lnTo>
                  <a:pt x="95217" y="322422"/>
                </a:lnTo>
                <a:cubicBezTo>
                  <a:pt x="95217" y="325715"/>
                  <a:pt x="97138" y="328276"/>
                  <a:pt x="100980" y="330105"/>
                </a:cubicBezTo>
                <a:cubicBezTo>
                  <a:pt x="104821" y="331935"/>
                  <a:pt x="109669" y="332849"/>
                  <a:pt x="115523" y="332849"/>
                </a:cubicBezTo>
                <a:cubicBezTo>
                  <a:pt x="121560" y="332849"/>
                  <a:pt x="127185" y="331935"/>
                  <a:pt x="132399" y="330105"/>
                </a:cubicBezTo>
                <a:cubicBezTo>
                  <a:pt x="137612" y="328276"/>
                  <a:pt x="142597" y="324251"/>
                  <a:pt x="147353" y="318032"/>
                </a:cubicBezTo>
                <a:cubicBezTo>
                  <a:pt x="152110" y="311812"/>
                  <a:pt x="156866" y="302299"/>
                  <a:pt x="161622" y="289494"/>
                </a:cubicBezTo>
                <a:lnTo>
                  <a:pt x="269737" y="0"/>
                </a:lnTo>
                <a:lnTo>
                  <a:pt x="362210" y="0"/>
                </a:lnTo>
                <a:lnTo>
                  <a:pt x="255742" y="285103"/>
                </a:lnTo>
                <a:cubicBezTo>
                  <a:pt x="244766" y="314007"/>
                  <a:pt x="230863" y="336691"/>
                  <a:pt x="214033" y="353155"/>
                </a:cubicBezTo>
                <a:cubicBezTo>
                  <a:pt x="197203" y="369619"/>
                  <a:pt x="178315" y="381190"/>
                  <a:pt x="157369" y="387867"/>
                </a:cubicBezTo>
                <a:cubicBezTo>
                  <a:pt x="136423" y="394544"/>
                  <a:pt x="114425" y="397883"/>
                  <a:pt x="91375" y="397883"/>
                </a:cubicBezTo>
                <a:cubicBezTo>
                  <a:pt x="39788" y="397883"/>
                  <a:pt x="10061" y="382973"/>
                  <a:pt x="2195" y="353155"/>
                </a:cubicBezTo>
                <a:cubicBezTo>
                  <a:pt x="732" y="348216"/>
                  <a:pt x="0" y="342728"/>
                  <a:pt x="0" y="336691"/>
                </a:cubicBezTo>
                <a:cubicBezTo>
                  <a:pt x="0" y="322422"/>
                  <a:pt x="3750" y="305226"/>
                  <a:pt x="11250" y="285103"/>
                </a:cubicBezTo>
                <a:lnTo>
                  <a:pt x="117718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86B56FC4-4BDC-4FA7-AA42-F15F3480F63B}"/>
              </a:ext>
            </a:extLst>
          </p:cNvPr>
          <p:cNvSpPr txBox="1"/>
          <p:nvPr/>
        </p:nvSpPr>
        <p:spPr>
          <a:xfrm>
            <a:off x="7697449" y="1713450"/>
            <a:ext cx="738750" cy="393492"/>
          </a:xfrm>
          <a:custGeom>
            <a:avLst/>
            <a:gdLst/>
            <a:ahLst/>
            <a:cxnLst/>
            <a:rect l="l" t="t" r="r" b="b"/>
            <a:pathLst>
              <a:path w="738750" h="393492">
                <a:moveTo>
                  <a:pt x="86986" y="0"/>
                </a:moveTo>
                <a:lnTo>
                  <a:pt x="179459" y="0"/>
                </a:lnTo>
                <a:lnTo>
                  <a:pt x="98236" y="318580"/>
                </a:lnTo>
                <a:lnTo>
                  <a:pt x="254919" y="0"/>
                </a:lnTo>
                <a:lnTo>
                  <a:pt x="345258" y="0"/>
                </a:lnTo>
                <a:lnTo>
                  <a:pt x="347393" y="0"/>
                </a:lnTo>
                <a:lnTo>
                  <a:pt x="434988" y="0"/>
                </a:lnTo>
                <a:lnTo>
                  <a:pt x="359253" y="283457"/>
                </a:lnTo>
                <a:lnTo>
                  <a:pt x="495082" y="0"/>
                </a:lnTo>
                <a:lnTo>
                  <a:pt x="589201" y="0"/>
                </a:lnTo>
                <a:lnTo>
                  <a:pt x="513192" y="283457"/>
                </a:lnTo>
                <a:lnTo>
                  <a:pt x="649295" y="0"/>
                </a:lnTo>
                <a:lnTo>
                  <a:pt x="738750" y="0"/>
                </a:lnTo>
                <a:lnTo>
                  <a:pt x="537888" y="393492"/>
                </a:lnTo>
                <a:lnTo>
                  <a:pt x="415779" y="393492"/>
                </a:lnTo>
                <a:lnTo>
                  <a:pt x="452000" y="241199"/>
                </a:lnTo>
                <a:lnTo>
                  <a:pt x="374070" y="393492"/>
                </a:lnTo>
                <a:lnTo>
                  <a:pt x="252236" y="393492"/>
                </a:lnTo>
                <a:lnTo>
                  <a:pt x="343519" y="7359"/>
                </a:lnTo>
                <a:lnTo>
                  <a:pt x="140220" y="393492"/>
                </a:lnTo>
                <a:lnTo>
                  <a:pt x="0" y="393492"/>
                </a:lnTo>
                <a:lnTo>
                  <a:pt x="8698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57E41E7-E5C8-42A2-AF0F-4187DA74C7EA}"/>
              </a:ext>
            </a:extLst>
          </p:cNvPr>
          <p:cNvSpPr txBox="1"/>
          <p:nvPr/>
        </p:nvSpPr>
        <p:spPr>
          <a:xfrm>
            <a:off x="8292934" y="1713450"/>
            <a:ext cx="854138" cy="393492"/>
          </a:xfrm>
          <a:custGeom>
            <a:avLst/>
            <a:gdLst/>
            <a:ahLst/>
            <a:cxnLst/>
            <a:rect l="l" t="t" r="r" b="b"/>
            <a:pathLst>
              <a:path w="854138" h="393492">
                <a:moveTo>
                  <a:pt x="147079" y="0"/>
                </a:moveTo>
                <a:lnTo>
                  <a:pt x="242022" y="0"/>
                </a:lnTo>
                <a:lnTo>
                  <a:pt x="238180" y="105645"/>
                </a:lnTo>
                <a:lnTo>
                  <a:pt x="312818" y="0"/>
                </a:lnTo>
                <a:lnTo>
                  <a:pt x="398492" y="0"/>
                </a:lnTo>
                <a:lnTo>
                  <a:pt x="408858" y="0"/>
                </a:lnTo>
                <a:lnTo>
                  <a:pt x="493709" y="0"/>
                </a:lnTo>
                <a:lnTo>
                  <a:pt x="478342" y="135829"/>
                </a:lnTo>
                <a:lnTo>
                  <a:pt x="564504" y="0"/>
                </a:lnTo>
                <a:lnTo>
                  <a:pt x="659312" y="0"/>
                </a:lnTo>
                <a:lnTo>
                  <a:pt x="660545" y="0"/>
                </a:lnTo>
                <a:lnTo>
                  <a:pt x="854138" y="0"/>
                </a:lnTo>
                <a:lnTo>
                  <a:pt x="829716" y="65582"/>
                </a:lnTo>
                <a:lnTo>
                  <a:pt x="637910" y="317208"/>
                </a:lnTo>
                <a:lnTo>
                  <a:pt x="735596" y="317208"/>
                </a:lnTo>
                <a:lnTo>
                  <a:pt x="707058" y="393492"/>
                </a:lnTo>
                <a:lnTo>
                  <a:pt x="512234" y="393492"/>
                </a:lnTo>
                <a:lnTo>
                  <a:pt x="540496" y="317208"/>
                </a:lnTo>
                <a:lnTo>
                  <a:pt x="731755" y="65582"/>
                </a:lnTo>
                <a:lnTo>
                  <a:pt x="634616" y="65582"/>
                </a:lnTo>
                <a:lnTo>
                  <a:pt x="658060" y="3325"/>
                </a:lnTo>
                <a:lnTo>
                  <a:pt x="490965" y="226930"/>
                </a:lnTo>
                <a:lnTo>
                  <a:pt x="428676" y="393492"/>
                </a:lnTo>
                <a:lnTo>
                  <a:pt x="336202" y="393492"/>
                </a:lnTo>
                <a:lnTo>
                  <a:pt x="398492" y="226930"/>
                </a:lnTo>
                <a:lnTo>
                  <a:pt x="398492" y="13791"/>
                </a:lnTo>
                <a:lnTo>
                  <a:pt x="258486" y="200039"/>
                </a:lnTo>
                <a:lnTo>
                  <a:pt x="261779" y="393492"/>
                </a:lnTo>
                <a:lnTo>
                  <a:pt x="161348" y="393492"/>
                </a:lnTo>
                <a:lnTo>
                  <a:pt x="170403" y="288122"/>
                </a:lnTo>
                <a:lnTo>
                  <a:pt x="100156" y="393492"/>
                </a:lnTo>
                <a:lnTo>
                  <a:pt x="0" y="393492"/>
                </a:lnTo>
                <a:lnTo>
                  <a:pt x="148176" y="199216"/>
                </a:lnTo>
                <a:lnTo>
                  <a:pt x="14707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A81AE841-F13D-4942-938E-BCA0AEF62BC1}"/>
              </a:ext>
            </a:extLst>
          </p:cNvPr>
          <p:cNvSpPr txBox="1"/>
          <p:nvPr/>
        </p:nvSpPr>
        <p:spPr>
          <a:xfrm>
            <a:off x="2826479" y="2759770"/>
            <a:ext cx="333672" cy="397883"/>
          </a:xfrm>
          <a:custGeom>
            <a:avLst/>
            <a:gdLst/>
            <a:ahLst/>
            <a:cxnLst/>
            <a:rect l="l" t="t" r="r" b="b"/>
            <a:pathLst>
              <a:path w="333672" h="397883">
                <a:moveTo>
                  <a:pt x="147079" y="0"/>
                </a:moveTo>
                <a:lnTo>
                  <a:pt x="239827" y="0"/>
                </a:lnTo>
                <a:lnTo>
                  <a:pt x="200587" y="104547"/>
                </a:lnTo>
                <a:cubicBezTo>
                  <a:pt x="223637" y="81863"/>
                  <a:pt x="249705" y="70521"/>
                  <a:pt x="278792" y="70521"/>
                </a:cubicBezTo>
                <a:cubicBezTo>
                  <a:pt x="294707" y="70521"/>
                  <a:pt x="307513" y="74180"/>
                  <a:pt x="317208" y="81497"/>
                </a:cubicBezTo>
                <a:cubicBezTo>
                  <a:pt x="328184" y="89729"/>
                  <a:pt x="333672" y="103084"/>
                  <a:pt x="333672" y="121560"/>
                </a:cubicBezTo>
                <a:cubicBezTo>
                  <a:pt x="333672" y="137109"/>
                  <a:pt x="329282" y="156683"/>
                  <a:pt x="320501" y="180282"/>
                </a:cubicBezTo>
                <a:lnTo>
                  <a:pt x="281261" y="285103"/>
                </a:lnTo>
                <a:cubicBezTo>
                  <a:pt x="270285" y="314007"/>
                  <a:pt x="258166" y="336691"/>
                  <a:pt x="244903" y="353155"/>
                </a:cubicBezTo>
                <a:cubicBezTo>
                  <a:pt x="231641" y="369619"/>
                  <a:pt x="217555" y="381190"/>
                  <a:pt x="202645" y="387867"/>
                </a:cubicBezTo>
                <a:cubicBezTo>
                  <a:pt x="187736" y="394544"/>
                  <a:pt x="172324" y="397883"/>
                  <a:pt x="156409" y="397883"/>
                </a:cubicBezTo>
                <a:cubicBezTo>
                  <a:pt x="142689" y="397883"/>
                  <a:pt x="131164" y="395459"/>
                  <a:pt x="121834" y="390611"/>
                </a:cubicBezTo>
                <a:cubicBezTo>
                  <a:pt x="112504" y="385763"/>
                  <a:pt x="106285" y="377394"/>
                  <a:pt x="103175" y="365503"/>
                </a:cubicBezTo>
                <a:lnTo>
                  <a:pt x="92747" y="393492"/>
                </a:lnTo>
                <a:lnTo>
                  <a:pt x="0" y="393492"/>
                </a:lnTo>
                <a:lnTo>
                  <a:pt x="147079" y="0"/>
                </a:lnTo>
                <a:close/>
                <a:moveTo>
                  <a:pt x="217326" y="134182"/>
                </a:moveTo>
                <a:cubicBezTo>
                  <a:pt x="212204" y="134182"/>
                  <a:pt x="207173" y="135143"/>
                  <a:pt x="202234" y="137064"/>
                </a:cubicBezTo>
                <a:cubicBezTo>
                  <a:pt x="197295" y="138984"/>
                  <a:pt x="192538" y="142826"/>
                  <a:pt x="187965" y="148588"/>
                </a:cubicBezTo>
                <a:cubicBezTo>
                  <a:pt x="183392" y="154351"/>
                  <a:pt x="179001" y="162720"/>
                  <a:pt x="174794" y="173696"/>
                </a:cubicBezTo>
                <a:lnTo>
                  <a:pt x="131438" y="289494"/>
                </a:lnTo>
                <a:cubicBezTo>
                  <a:pt x="127048" y="301750"/>
                  <a:pt x="124852" y="310989"/>
                  <a:pt x="124852" y="317208"/>
                </a:cubicBezTo>
                <a:cubicBezTo>
                  <a:pt x="124852" y="323977"/>
                  <a:pt x="126590" y="328276"/>
                  <a:pt x="130066" y="330105"/>
                </a:cubicBezTo>
                <a:cubicBezTo>
                  <a:pt x="133542" y="331935"/>
                  <a:pt x="137841" y="332849"/>
                  <a:pt x="142963" y="332849"/>
                </a:cubicBezTo>
                <a:cubicBezTo>
                  <a:pt x="148268" y="332849"/>
                  <a:pt x="153345" y="331935"/>
                  <a:pt x="158192" y="330105"/>
                </a:cubicBezTo>
                <a:cubicBezTo>
                  <a:pt x="163040" y="328276"/>
                  <a:pt x="167842" y="324251"/>
                  <a:pt x="172598" y="318032"/>
                </a:cubicBezTo>
                <a:cubicBezTo>
                  <a:pt x="177355" y="311812"/>
                  <a:pt x="182203" y="302299"/>
                  <a:pt x="187142" y="289494"/>
                </a:cubicBezTo>
                <a:lnTo>
                  <a:pt x="230497" y="173696"/>
                </a:lnTo>
                <a:cubicBezTo>
                  <a:pt x="234156" y="163635"/>
                  <a:pt x="235985" y="155769"/>
                  <a:pt x="235985" y="150098"/>
                </a:cubicBezTo>
                <a:cubicBezTo>
                  <a:pt x="235985" y="149732"/>
                  <a:pt x="235894" y="147948"/>
                  <a:pt x="235711" y="144747"/>
                </a:cubicBezTo>
                <a:cubicBezTo>
                  <a:pt x="235528" y="141546"/>
                  <a:pt x="233699" y="138984"/>
                  <a:pt x="230223" y="137064"/>
                </a:cubicBezTo>
                <a:cubicBezTo>
                  <a:pt x="226747" y="135143"/>
                  <a:pt x="222448" y="134182"/>
                  <a:pt x="217326" y="13418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44FAB723-7EF6-46AD-8382-6D80076D584C}"/>
              </a:ext>
            </a:extLst>
          </p:cNvPr>
          <p:cNvSpPr txBox="1"/>
          <p:nvPr/>
        </p:nvSpPr>
        <p:spPr>
          <a:xfrm>
            <a:off x="3372580" y="2759770"/>
            <a:ext cx="361662" cy="397883"/>
          </a:xfrm>
          <a:custGeom>
            <a:avLst/>
            <a:gdLst/>
            <a:ahLst/>
            <a:cxnLst/>
            <a:rect l="l" t="t" r="r" b="b"/>
            <a:pathLst>
              <a:path w="361662" h="397883">
                <a:moveTo>
                  <a:pt x="269188" y="0"/>
                </a:moveTo>
                <a:lnTo>
                  <a:pt x="361662" y="0"/>
                </a:lnTo>
                <a:lnTo>
                  <a:pt x="214583" y="393492"/>
                </a:lnTo>
                <a:lnTo>
                  <a:pt x="122109" y="393492"/>
                </a:lnTo>
                <a:lnTo>
                  <a:pt x="132536" y="365503"/>
                </a:lnTo>
                <a:cubicBezTo>
                  <a:pt x="110950" y="387089"/>
                  <a:pt x="85065" y="397883"/>
                  <a:pt x="54881" y="397883"/>
                </a:cubicBezTo>
                <a:cubicBezTo>
                  <a:pt x="39148" y="397883"/>
                  <a:pt x="26343" y="394498"/>
                  <a:pt x="16464" y="387730"/>
                </a:cubicBezTo>
                <a:cubicBezTo>
                  <a:pt x="5488" y="380412"/>
                  <a:pt x="0" y="367515"/>
                  <a:pt x="0" y="349039"/>
                </a:cubicBezTo>
                <a:cubicBezTo>
                  <a:pt x="0" y="332941"/>
                  <a:pt x="4848" y="311629"/>
                  <a:pt x="14544" y="285103"/>
                </a:cubicBezTo>
                <a:lnTo>
                  <a:pt x="53783" y="180282"/>
                </a:lnTo>
                <a:cubicBezTo>
                  <a:pt x="63661" y="153939"/>
                  <a:pt x="75186" y="132719"/>
                  <a:pt x="88358" y="116621"/>
                </a:cubicBezTo>
                <a:cubicBezTo>
                  <a:pt x="101529" y="100522"/>
                  <a:pt x="115706" y="88815"/>
                  <a:pt x="130890" y="81497"/>
                </a:cubicBezTo>
                <a:cubicBezTo>
                  <a:pt x="146073" y="74180"/>
                  <a:pt x="161532" y="70521"/>
                  <a:pt x="177264" y="70521"/>
                </a:cubicBezTo>
                <a:cubicBezTo>
                  <a:pt x="206716" y="70521"/>
                  <a:pt x="224370" y="81863"/>
                  <a:pt x="230223" y="104547"/>
                </a:cubicBezTo>
                <a:lnTo>
                  <a:pt x="269188" y="0"/>
                </a:lnTo>
                <a:close/>
                <a:moveTo>
                  <a:pt x="191258" y="134182"/>
                </a:moveTo>
                <a:cubicBezTo>
                  <a:pt x="186136" y="134182"/>
                  <a:pt x="181105" y="135143"/>
                  <a:pt x="176166" y="137064"/>
                </a:cubicBezTo>
                <a:cubicBezTo>
                  <a:pt x="171227" y="138984"/>
                  <a:pt x="166471" y="142826"/>
                  <a:pt x="161897" y="148588"/>
                </a:cubicBezTo>
                <a:cubicBezTo>
                  <a:pt x="157324" y="154351"/>
                  <a:pt x="152934" y="162720"/>
                  <a:pt x="148726" y="173696"/>
                </a:cubicBezTo>
                <a:lnTo>
                  <a:pt x="105371" y="289494"/>
                </a:lnTo>
                <a:cubicBezTo>
                  <a:pt x="100797" y="301750"/>
                  <a:pt x="98511" y="310989"/>
                  <a:pt x="98511" y="317208"/>
                </a:cubicBezTo>
                <a:cubicBezTo>
                  <a:pt x="98511" y="317574"/>
                  <a:pt x="98556" y="319358"/>
                  <a:pt x="98648" y="322559"/>
                </a:cubicBezTo>
                <a:cubicBezTo>
                  <a:pt x="98739" y="325761"/>
                  <a:pt x="100523" y="328276"/>
                  <a:pt x="103999" y="330105"/>
                </a:cubicBezTo>
                <a:cubicBezTo>
                  <a:pt x="107474" y="331935"/>
                  <a:pt x="111773" y="332849"/>
                  <a:pt x="116895" y="332849"/>
                </a:cubicBezTo>
                <a:cubicBezTo>
                  <a:pt x="122018" y="332849"/>
                  <a:pt x="127048" y="331935"/>
                  <a:pt x="131988" y="330105"/>
                </a:cubicBezTo>
                <a:cubicBezTo>
                  <a:pt x="136927" y="328276"/>
                  <a:pt x="141775" y="324251"/>
                  <a:pt x="146531" y="318032"/>
                </a:cubicBezTo>
                <a:cubicBezTo>
                  <a:pt x="151287" y="311812"/>
                  <a:pt x="156043" y="302299"/>
                  <a:pt x="160800" y="289494"/>
                </a:cubicBezTo>
                <a:lnTo>
                  <a:pt x="204155" y="173696"/>
                </a:lnTo>
                <a:cubicBezTo>
                  <a:pt x="207997" y="163635"/>
                  <a:pt x="209918" y="155769"/>
                  <a:pt x="209918" y="150098"/>
                </a:cubicBezTo>
                <a:cubicBezTo>
                  <a:pt x="209918" y="149549"/>
                  <a:pt x="209826" y="147720"/>
                  <a:pt x="209643" y="144610"/>
                </a:cubicBezTo>
                <a:cubicBezTo>
                  <a:pt x="209460" y="141500"/>
                  <a:pt x="207631" y="138984"/>
                  <a:pt x="204155" y="137064"/>
                </a:cubicBezTo>
                <a:cubicBezTo>
                  <a:pt x="200679" y="135143"/>
                  <a:pt x="196381" y="134182"/>
                  <a:pt x="191258" y="13418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A7D03A90-CD84-42B6-913E-1B53DC055738}"/>
              </a:ext>
            </a:extLst>
          </p:cNvPr>
          <p:cNvSpPr txBox="1"/>
          <p:nvPr/>
        </p:nvSpPr>
        <p:spPr>
          <a:xfrm>
            <a:off x="3884657" y="2759770"/>
            <a:ext cx="278243" cy="393492"/>
          </a:xfrm>
          <a:custGeom>
            <a:avLst/>
            <a:gdLst/>
            <a:ahLst/>
            <a:cxnLst/>
            <a:rect l="l" t="t" r="r" b="b"/>
            <a:pathLst>
              <a:path w="278243" h="393492">
                <a:moveTo>
                  <a:pt x="232418" y="0"/>
                </a:moveTo>
                <a:lnTo>
                  <a:pt x="278243" y="0"/>
                </a:lnTo>
                <a:lnTo>
                  <a:pt x="256291" y="58996"/>
                </a:lnTo>
                <a:lnTo>
                  <a:pt x="239278" y="58996"/>
                </a:lnTo>
                <a:cubicBezTo>
                  <a:pt x="229583" y="58996"/>
                  <a:pt x="222906" y="60505"/>
                  <a:pt x="219247" y="63524"/>
                </a:cubicBezTo>
                <a:cubicBezTo>
                  <a:pt x="215588" y="66542"/>
                  <a:pt x="213119" y="70247"/>
                  <a:pt x="211838" y="74637"/>
                </a:cubicBezTo>
                <a:lnTo>
                  <a:pt x="204704" y="93571"/>
                </a:lnTo>
                <a:lnTo>
                  <a:pt x="241473" y="93571"/>
                </a:lnTo>
                <a:lnTo>
                  <a:pt x="219521" y="151470"/>
                </a:lnTo>
                <a:lnTo>
                  <a:pt x="183026" y="151470"/>
                </a:lnTo>
                <a:lnTo>
                  <a:pt x="92473" y="393492"/>
                </a:lnTo>
                <a:lnTo>
                  <a:pt x="0" y="393492"/>
                </a:lnTo>
                <a:lnTo>
                  <a:pt x="90552" y="151470"/>
                </a:lnTo>
                <a:lnTo>
                  <a:pt x="69972" y="151470"/>
                </a:lnTo>
                <a:lnTo>
                  <a:pt x="91650" y="93571"/>
                </a:lnTo>
                <a:lnTo>
                  <a:pt x="112230" y="93571"/>
                </a:lnTo>
                <a:lnTo>
                  <a:pt x="122383" y="66405"/>
                </a:lnTo>
                <a:cubicBezTo>
                  <a:pt x="128420" y="50856"/>
                  <a:pt x="137064" y="38187"/>
                  <a:pt x="148314" y="28400"/>
                </a:cubicBezTo>
                <a:cubicBezTo>
                  <a:pt x="159565" y="18613"/>
                  <a:pt x="172462" y="11433"/>
                  <a:pt x="187005" y="6860"/>
                </a:cubicBezTo>
                <a:cubicBezTo>
                  <a:pt x="201548" y="2287"/>
                  <a:pt x="216686" y="0"/>
                  <a:pt x="23241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BE454779-F652-42E1-816A-75A9F4E2B7DB}"/>
              </a:ext>
            </a:extLst>
          </p:cNvPr>
          <p:cNvSpPr txBox="1"/>
          <p:nvPr/>
        </p:nvSpPr>
        <p:spPr>
          <a:xfrm>
            <a:off x="4302854" y="2759770"/>
            <a:ext cx="333398" cy="393492"/>
          </a:xfrm>
          <a:custGeom>
            <a:avLst/>
            <a:gdLst/>
            <a:ahLst/>
            <a:cxnLst/>
            <a:rect l="l" t="t" r="r" b="b"/>
            <a:pathLst>
              <a:path w="333398" h="393492">
                <a:moveTo>
                  <a:pt x="147079" y="0"/>
                </a:moveTo>
                <a:lnTo>
                  <a:pt x="239827" y="0"/>
                </a:lnTo>
                <a:lnTo>
                  <a:pt x="200862" y="103998"/>
                </a:lnTo>
                <a:cubicBezTo>
                  <a:pt x="223546" y="81680"/>
                  <a:pt x="249431" y="70521"/>
                  <a:pt x="278518" y="70521"/>
                </a:cubicBezTo>
                <a:cubicBezTo>
                  <a:pt x="294433" y="70521"/>
                  <a:pt x="307238" y="74180"/>
                  <a:pt x="316934" y="81497"/>
                </a:cubicBezTo>
                <a:cubicBezTo>
                  <a:pt x="327910" y="89729"/>
                  <a:pt x="333398" y="103084"/>
                  <a:pt x="333398" y="121560"/>
                </a:cubicBezTo>
                <a:cubicBezTo>
                  <a:pt x="333398" y="137109"/>
                  <a:pt x="329007" y="156683"/>
                  <a:pt x="320226" y="180282"/>
                </a:cubicBezTo>
                <a:lnTo>
                  <a:pt x="240650" y="393492"/>
                </a:lnTo>
                <a:lnTo>
                  <a:pt x="147902" y="393492"/>
                </a:lnTo>
                <a:lnTo>
                  <a:pt x="230223" y="173696"/>
                </a:lnTo>
                <a:cubicBezTo>
                  <a:pt x="233881" y="163635"/>
                  <a:pt x="235711" y="155769"/>
                  <a:pt x="235711" y="150098"/>
                </a:cubicBezTo>
                <a:cubicBezTo>
                  <a:pt x="235711" y="149732"/>
                  <a:pt x="235665" y="147948"/>
                  <a:pt x="235573" y="144747"/>
                </a:cubicBezTo>
                <a:cubicBezTo>
                  <a:pt x="235482" y="141546"/>
                  <a:pt x="233653" y="138984"/>
                  <a:pt x="230086" y="137064"/>
                </a:cubicBezTo>
                <a:cubicBezTo>
                  <a:pt x="226518" y="135143"/>
                  <a:pt x="222174" y="134182"/>
                  <a:pt x="217052" y="134182"/>
                </a:cubicBezTo>
                <a:cubicBezTo>
                  <a:pt x="212295" y="134182"/>
                  <a:pt x="207630" y="135006"/>
                  <a:pt x="203057" y="136652"/>
                </a:cubicBezTo>
                <a:cubicBezTo>
                  <a:pt x="198484" y="138298"/>
                  <a:pt x="194047" y="141454"/>
                  <a:pt x="189749" y="146119"/>
                </a:cubicBezTo>
                <a:cubicBezTo>
                  <a:pt x="185450" y="150784"/>
                  <a:pt x="181288" y="157690"/>
                  <a:pt x="177263" y="166836"/>
                </a:cubicBezTo>
                <a:lnTo>
                  <a:pt x="92747" y="393492"/>
                </a:lnTo>
                <a:lnTo>
                  <a:pt x="0" y="393492"/>
                </a:lnTo>
                <a:lnTo>
                  <a:pt x="14707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A425A98E-0A6B-4540-B7B6-E3FBE82F7E64}"/>
              </a:ext>
            </a:extLst>
          </p:cNvPr>
          <p:cNvSpPr txBox="1"/>
          <p:nvPr/>
        </p:nvSpPr>
        <p:spPr>
          <a:xfrm>
            <a:off x="4693310" y="2759770"/>
            <a:ext cx="115523" cy="61191"/>
          </a:xfrm>
          <a:custGeom>
            <a:avLst/>
            <a:gdLst/>
            <a:ahLst/>
            <a:cxnLst/>
            <a:rect l="l" t="t" r="r" b="b"/>
            <a:pathLst>
              <a:path w="115523" h="61191">
                <a:moveTo>
                  <a:pt x="22775" y="0"/>
                </a:moveTo>
                <a:lnTo>
                  <a:pt x="115523" y="0"/>
                </a:lnTo>
                <a:lnTo>
                  <a:pt x="96040" y="51862"/>
                </a:lnTo>
                <a:lnTo>
                  <a:pt x="0" y="61191"/>
                </a:lnTo>
                <a:lnTo>
                  <a:pt x="22775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59D8C48B-662C-48B0-9366-87DD347F6910}"/>
              </a:ext>
            </a:extLst>
          </p:cNvPr>
          <p:cNvSpPr txBox="1"/>
          <p:nvPr/>
        </p:nvSpPr>
        <p:spPr>
          <a:xfrm>
            <a:off x="4817684" y="2759770"/>
            <a:ext cx="115249" cy="61191"/>
          </a:xfrm>
          <a:custGeom>
            <a:avLst/>
            <a:gdLst/>
            <a:ahLst/>
            <a:cxnLst/>
            <a:rect l="l" t="t" r="r" b="b"/>
            <a:pathLst>
              <a:path w="115249" h="61191">
                <a:moveTo>
                  <a:pt x="22775" y="0"/>
                </a:moveTo>
                <a:lnTo>
                  <a:pt x="115249" y="0"/>
                </a:lnTo>
                <a:lnTo>
                  <a:pt x="96040" y="51862"/>
                </a:lnTo>
                <a:lnTo>
                  <a:pt x="0" y="61191"/>
                </a:lnTo>
                <a:lnTo>
                  <a:pt x="22775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6E39B365-F614-4804-811D-49D22171B51B}"/>
              </a:ext>
            </a:extLst>
          </p:cNvPr>
          <p:cNvSpPr txBox="1"/>
          <p:nvPr/>
        </p:nvSpPr>
        <p:spPr>
          <a:xfrm>
            <a:off x="4817203" y="2759770"/>
            <a:ext cx="367150" cy="393492"/>
          </a:xfrm>
          <a:custGeom>
            <a:avLst/>
            <a:gdLst/>
            <a:ahLst/>
            <a:cxnLst/>
            <a:rect l="l" t="t" r="r" b="b"/>
            <a:pathLst>
              <a:path w="367150" h="393492">
                <a:moveTo>
                  <a:pt x="147080" y="0"/>
                </a:moveTo>
                <a:lnTo>
                  <a:pt x="239828" y="0"/>
                </a:lnTo>
                <a:lnTo>
                  <a:pt x="181655" y="155311"/>
                </a:lnTo>
                <a:lnTo>
                  <a:pt x="255469" y="76284"/>
                </a:lnTo>
                <a:lnTo>
                  <a:pt x="367150" y="76284"/>
                </a:lnTo>
                <a:lnTo>
                  <a:pt x="229949" y="206899"/>
                </a:lnTo>
                <a:lnTo>
                  <a:pt x="254645" y="393492"/>
                </a:lnTo>
                <a:lnTo>
                  <a:pt x="150647" y="393492"/>
                </a:lnTo>
                <a:lnTo>
                  <a:pt x="136653" y="276048"/>
                </a:lnTo>
                <a:lnTo>
                  <a:pt x="92748" y="393492"/>
                </a:lnTo>
                <a:lnTo>
                  <a:pt x="0" y="393492"/>
                </a:lnTo>
                <a:lnTo>
                  <a:pt x="14708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86C02D38-D8ED-4406-B619-E0AF9EBF7598}"/>
              </a:ext>
            </a:extLst>
          </p:cNvPr>
          <p:cNvSpPr txBox="1"/>
          <p:nvPr/>
        </p:nvSpPr>
        <p:spPr>
          <a:xfrm>
            <a:off x="5083903" y="2759770"/>
            <a:ext cx="239828" cy="393492"/>
          </a:xfrm>
          <a:custGeom>
            <a:avLst/>
            <a:gdLst/>
            <a:ahLst/>
            <a:cxnLst/>
            <a:rect l="l" t="t" r="r" b="b"/>
            <a:pathLst>
              <a:path w="239828" h="393492">
                <a:moveTo>
                  <a:pt x="147080" y="0"/>
                </a:moveTo>
                <a:lnTo>
                  <a:pt x="239828" y="0"/>
                </a:lnTo>
                <a:lnTo>
                  <a:pt x="92748" y="393492"/>
                </a:lnTo>
                <a:lnTo>
                  <a:pt x="0" y="393492"/>
                </a:lnTo>
                <a:lnTo>
                  <a:pt x="14708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F864C544-B1AF-4BE7-89E7-2EC384E4D909}"/>
              </a:ext>
            </a:extLst>
          </p:cNvPr>
          <p:cNvSpPr txBox="1"/>
          <p:nvPr/>
        </p:nvSpPr>
        <p:spPr>
          <a:xfrm>
            <a:off x="7117748" y="2773216"/>
            <a:ext cx="241473" cy="380046"/>
          </a:xfrm>
          <a:custGeom>
            <a:avLst/>
            <a:gdLst/>
            <a:ahLst/>
            <a:cxnLst/>
            <a:rect l="l" t="t" r="r" b="b"/>
            <a:pathLst>
              <a:path w="241473" h="380046">
                <a:moveTo>
                  <a:pt x="142140" y="0"/>
                </a:moveTo>
                <a:lnTo>
                  <a:pt x="234613" y="0"/>
                </a:lnTo>
                <a:lnTo>
                  <a:pt x="211015" y="62838"/>
                </a:lnTo>
                <a:lnTo>
                  <a:pt x="241473" y="62838"/>
                </a:lnTo>
                <a:lnTo>
                  <a:pt x="219796" y="120736"/>
                </a:lnTo>
                <a:lnTo>
                  <a:pt x="189337" y="120736"/>
                </a:lnTo>
                <a:lnTo>
                  <a:pt x="92473" y="380046"/>
                </a:lnTo>
                <a:lnTo>
                  <a:pt x="0" y="380046"/>
                </a:lnTo>
                <a:lnTo>
                  <a:pt x="96863" y="120736"/>
                </a:lnTo>
                <a:lnTo>
                  <a:pt x="69972" y="120736"/>
                </a:lnTo>
                <a:lnTo>
                  <a:pt x="91924" y="62838"/>
                </a:lnTo>
                <a:lnTo>
                  <a:pt x="118541" y="62838"/>
                </a:lnTo>
                <a:lnTo>
                  <a:pt x="14214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6535A8A2-8C87-4498-9509-68EBF3D5F00E}"/>
              </a:ext>
            </a:extLst>
          </p:cNvPr>
          <p:cNvSpPr txBox="1"/>
          <p:nvPr/>
        </p:nvSpPr>
        <p:spPr>
          <a:xfrm>
            <a:off x="2582005" y="2830291"/>
            <a:ext cx="333124" cy="327362"/>
          </a:xfrm>
          <a:custGeom>
            <a:avLst/>
            <a:gdLst/>
            <a:ahLst/>
            <a:cxnLst/>
            <a:rect l="l" t="t" r="r" b="b"/>
            <a:pathLst>
              <a:path w="333124" h="327362">
                <a:moveTo>
                  <a:pt x="177264" y="0"/>
                </a:moveTo>
                <a:cubicBezTo>
                  <a:pt x="206716" y="0"/>
                  <a:pt x="224369" y="11342"/>
                  <a:pt x="230223" y="34026"/>
                </a:cubicBezTo>
                <a:lnTo>
                  <a:pt x="240651" y="5763"/>
                </a:lnTo>
                <a:lnTo>
                  <a:pt x="333124" y="5763"/>
                </a:lnTo>
                <a:lnTo>
                  <a:pt x="214582" y="322971"/>
                </a:lnTo>
                <a:lnTo>
                  <a:pt x="122109" y="322971"/>
                </a:lnTo>
                <a:lnTo>
                  <a:pt x="132536" y="294982"/>
                </a:lnTo>
                <a:cubicBezTo>
                  <a:pt x="110950" y="316568"/>
                  <a:pt x="85065" y="327362"/>
                  <a:pt x="54881" y="327362"/>
                </a:cubicBezTo>
                <a:cubicBezTo>
                  <a:pt x="39148" y="327362"/>
                  <a:pt x="26343" y="323977"/>
                  <a:pt x="16464" y="317209"/>
                </a:cubicBezTo>
                <a:cubicBezTo>
                  <a:pt x="5488" y="309891"/>
                  <a:pt x="0" y="296994"/>
                  <a:pt x="0" y="278518"/>
                </a:cubicBezTo>
                <a:cubicBezTo>
                  <a:pt x="0" y="262420"/>
                  <a:pt x="4848" y="241108"/>
                  <a:pt x="14543" y="214582"/>
                </a:cubicBezTo>
                <a:lnTo>
                  <a:pt x="53783" y="109761"/>
                </a:lnTo>
                <a:cubicBezTo>
                  <a:pt x="63661" y="83418"/>
                  <a:pt x="75186" y="62198"/>
                  <a:pt x="88358" y="46100"/>
                </a:cubicBezTo>
                <a:cubicBezTo>
                  <a:pt x="101529" y="30001"/>
                  <a:pt x="115706" y="18294"/>
                  <a:pt x="130890" y="10976"/>
                </a:cubicBezTo>
                <a:cubicBezTo>
                  <a:pt x="146073" y="3659"/>
                  <a:pt x="161531" y="0"/>
                  <a:pt x="177264" y="0"/>
                </a:cubicBezTo>
                <a:close/>
                <a:moveTo>
                  <a:pt x="191258" y="63661"/>
                </a:moveTo>
                <a:cubicBezTo>
                  <a:pt x="186136" y="63661"/>
                  <a:pt x="181105" y="64622"/>
                  <a:pt x="176166" y="66543"/>
                </a:cubicBezTo>
                <a:cubicBezTo>
                  <a:pt x="171227" y="68463"/>
                  <a:pt x="166471" y="72305"/>
                  <a:pt x="161897" y="78067"/>
                </a:cubicBezTo>
                <a:cubicBezTo>
                  <a:pt x="157324" y="83830"/>
                  <a:pt x="152933" y="92199"/>
                  <a:pt x="148726" y="103175"/>
                </a:cubicBezTo>
                <a:lnTo>
                  <a:pt x="105371" y="218973"/>
                </a:lnTo>
                <a:cubicBezTo>
                  <a:pt x="100797" y="231229"/>
                  <a:pt x="98510" y="240468"/>
                  <a:pt x="98510" y="246687"/>
                </a:cubicBezTo>
                <a:cubicBezTo>
                  <a:pt x="98510" y="247053"/>
                  <a:pt x="98556" y="248837"/>
                  <a:pt x="98648" y="252038"/>
                </a:cubicBezTo>
                <a:cubicBezTo>
                  <a:pt x="98739" y="255240"/>
                  <a:pt x="100523" y="257755"/>
                  <a:pt x="103998" y="259584"/>
                </a:cubicBezTo>
                <a:cubicBezTo>
                  <a:pt x="107474" y="261414"/>
                  <a:pt x="111773" y="262328"/>
                  <a:pt x="116895" y="262328"/>
                </a:cubicBezTo>
                <a:cubicBezTo>
                  <a:pt x="122018" y="262328"/>
                  <a:pt x="127048" y="261414"/>
                  <a:pt x="131987" y="259584"/>
                </a:cubicBezTo>
                <a:cubicBezTo>
                  <a:pt x="136927" y="257755"/>
                  <a:pt x="141774" y="253730"/>
                  <a:pt x="146531" y="247511"/>
                </a:cubicBezTo>
                <a:cubicBezTo>
                  <a:pt x="151287" y="241291"/>
                  <a:pt x="156043" y="231778"/>
                  <a:pt x="160800" y="218973"/>
                </a:cubicBezTo>
                <a:lnTo>
                  <a:pt x="204155" y="103175"/>
                </a:lnTo>
                <a:cubicBezTo>
                  <a:pt x="207997" y="93114"/>
                  <a:pt x="209918" y="85248"/>
                  <a:pt x="209918" y="79577"/>
                </a:cubicBezTo>
                <a:cubicBezTo>
                  <a:pt x="209918" y="79028"/>
                  <a:pt x="209826" y="77199"/>
                  <a:pt x="209643" y="74089"/>
                </a:cubicBezTo>
                <a:cubicBezTo>
                  <a:pt x="209460" y="70979"/>
                  <a:pt x="207631" y="68463"/>
                  <a:pt x="204155" y="66543"/>
                </a:cubicBezTo>
                <a:cubicBezTo>
                  <a:pt x="200679" y="64622"/>
                  <a:pt x="196380" y="63661"/>
                  <a:pt x="191258" y="636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A9B30DAB-EA03-45C5-AF3C-B9A50B7BBB9E}"/>
              </a:ext>
            </a:extLst>
          </p:cNvPr>
          <p:cNvSpPr txBox="1"/>
          <p:nvPr/>
        </p:nvSpPr>
        <p:spPr>
          <a:xfrm>
            <a:off x="3117327" y="2830291"/>
            <a:ext cx="301293" cy="327362"/>
          </a:xfrm>
          <a:custGeom>
            <a:avLst/>
            <a:gdLst/>
            <a:ahLst/>
            <a:cxnLst/>
            <a:rect l="l" t="t" r="r" b="b"/>
            <a:pathLst>
              <a:path w="301293" h="327362">
                <a:moveTo>
                  <a:pt x="211838" y="0"/>
                </a:moveTo>
                <a:cubicBezTo>
                  <a:pt x="234888" y="0"/>
                  <a:pt x="254142" y="3659"/>
                  <a:pt x="269600" y="10976"/>
                </a:cubicBezTo>
                <a:cubicBezTo>
                  <a:pt x="285058" y="18294"/>
                  <a:pt x="294982" y="30001"/>
                  <a:pt x="299372" y="46100"/>
                </a:cubicBezTo>
                <a:cubicBezTo>
                  <a:pt x="300653" y="51039"/>
                  <a:pt x="301293" y="56344"/>
                  <a:pt x="301293" y="62015"/>
                </a:cubicBezTo>
                <a:cubicBezTo>
                  <a:pt x="301293" y="75552"/>
                  <a:pt x="297909" y="91467"/>
                  <a:pt x="291140" y="109761"/>
                </a:cubicBezTo>
                <a:lnTo>
                  <a:pt x="284280" y="128146"/>
                </a:lnTo>
                <a:lnTo>
                  <a:pt x="191807" y="128146"/>
                </a:lnTo>
                <a:lnTo>
                  <a:pt x="201137" y="103175"/>
                </a:lnTo>
                <a:cubicBezTo>
                  <a:pt x="204978" y="92748"/>
                  <a:pt x="206899" y="84699"/>
                  <a:pt x="206899" y="79028"/>
                </a:cubicBezTo>
                <a:cubicBezTo>
                  <a:pt x="206899" y="78662"/>
                  <a:pt x="206808" y="76970"/>
                  <a:pt x="206625" y="73951"/>
                </a:cubicBezTo>
                <a:cubicBezTo>
                  <a:pt x="206442" y="70933"/>
                  <a:pt x="204612" y="68463"/>
                  <a:pt x="201137" y="66543"/>
                </a:cubicBezTo>
                <a:cubicBezTo>
                  <a:pt x="197661" y="64622"/>
                  <a:pt x="193362" y="63661"/>
                  <a:pt x="188240" y="63661"/>
                </a:cubicBezTo>
                <a:cubicBezTo>
                  <a:pt x="182935" y="63661"/>
                  <a:pt x="177858" y="64622"/>
                  <a:pt x="173010" y="66543"/>
                </a:cubicBezTo>
                <a:cubicBezTo>
                  <a:pt x="168163" y="68463"/>
                  <a:pt x="163406" y="72305"/>
                  <a:pt x="158742" y="78067"/>
                </a:cubicBezTo>
                <a:cubicBezTo>
                  <a:pt x="154077" y="83830"/>
                  <a:pt x="149732" y="92199"/>
                  <a:pt x="145707" y="103175"/>
                </a:cubicBezTo>
                <a:lnTo>
                  <a:pt x="102352" y="218973"/>
                </a:lnTo>
                <a:cubicBezTo>
                  <a:pt x="97779" y="231229"/>
                  <a:pt x="95492" y="240468"/>
                  <a:pt x="95492" y="246687"/>
                </a:cubicBezTo>
                <a:lnTo>
                  <a:pt x="95492" y="251901"/>
                </a:lnTo>
                <a:cubicBezTo>
                  <a:pt x="95492" y="255194"/>
                  <a:pt x="97275" y="257755"/>
                  <a:pt x="100843" y="259584"/>
                </a:cubicBezTo>
                <a:cubicBezTo>
                  <a:pt x="104410" y="261414"/>
                  <a:pt x="108755" y="262328"/>
                  <a:pt x="113877" y="262328"/>
                </a:cubicBezTo>
                <a:cubicBezTo>
                  <a:pt x="118999" y="262328"/>
                  <a:pt x="124030" y="261414"/>
                  <a:pt x="128969" y="259584"/>
                </a:cubicBezTo>
                <a:cubicBezTo>
                  <a:pt x="133908" y="257755"/>
                  <a:pt x="138756" y="253730"/>
                  <a:pt x="143512" y="247511"/>
                </a:cubicBezTo>
                <a:cubicBezTo>
                  <a:pt x="148269" y="241291"/>
                  <a:pt x="153025" y="231778"/>
                  <a:pt x="157781" y="218973"/>
                </a:cubicBezTo>
                <a:lnTo>
                  <a:pt x="163818" y="202783"/>
                </a:lnTo>
                <a:lnTo>
                  <a:pt x="256566" y="202783"/>
                </a:lnTo>
                <a:lnTo>
                  <a:pt x="252175" y="214582"/>
                </a:lnTo>
                <a:cubicBezTo>
                  <a:pt x="241199" y="243486"/>
                  <a:pt x="227434" y="266170"/>
                  <a:pt x="210878" y="282634"/>
                </a:cubicBezTo>
                <a:cubicBezTo>
                  <a:pt x="194322" y="299098"/>
                  <a:pt x="175709" y="310669"/>
                  <a:pt x="155037" y="317346"/>
                </a:cubicBezTo>
                <a:cubicBezTo>
                  <a:pt x="134365" y="324023"/>
                  <a:pt x="112505" y="327362"/>
                  <a:pt x="89455" y="327362"/>
                </a:cubicBezTo>
                <a:cubicBezTo>
                  <a:pt x="66405" y="327362"/>
                  <a:pt x="47106" y="324023"/>
                  <a:pt x="31556" y="317346"/>
                </a:cubicBezTo>
                <a:cubicBezTo>
                  <a:pt x="16007" y="310669"/>
                  <a:pt x="6128" y="299098"/>
                  <a:pt x="1921" y="282634"/>
                </a:cubicBezTo>
                <a:cubicBezTo>
                  <a:pt x="640" y="277878"/>
                  <a:pt x="0" y="272664"/>
                  <a:pt x="0" y="266993"/>
                </a:cubicBezTo>
                <a:cubicBezTo>
                  <a:pt x="0" y="252724"/>
                  <a:pt x="3842" y="235254"/>
                  <a:pt x="11525" y="214582"/>
                </a:cubicBezTo>
                <a:lnTo>
                  <a:pt x="50490" y="109761"/>
                </a:lnTo>
                <a:cubicBezTo>
                  <a:pt x="60551" y="83418"/>
                  <a:pt x="73814" y="62198"/>
                  <a:pt x="90278" y="46100"/>
                </a:cubicBezTo>
                <a:cubicBezTo>
                  <a:pt x="106742" y="30001"/>
                  <a:pt x="125356" y="18294"/>
                  <a:pt x="146119" y="10976"/>
                </a:cubicBezTo>
                <a:cubicBezTo>
                  <a:pt x="166882" y="3659"/>
                  <a:pt x="188789" y="0"/>
                  <a:pt x="21183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1872786C-6079-4B28-81E8-4B70165B83AD}"/>
              </a:ext>
            </a:extLst>
          </p:cNvPr>
          <p:cNvSpPr txBox="1"/>
          <p:nvPr/>
        </p:nvSpPr>
        <p:spPr>
          <a:xfrm>
            <a:off x="3641202" y="2830291"/>
            <a:ext cx="301293" cy="327362"/>
          </a:xfrm>
          <a:custGeom>
            <a:avLst/>
            <a:gdLst/>
            <a:ahLst/>
            <a:cxnLst/>
            <a:rect l="l" t="t" r="r" b="b"/>
            <a:pathLst>
              <a:path w="301293" h="327362">
                <a:moveTo>
                  <a:pt x="211838" y="0"/>
                </a:moveTo>
                <a:cubicBezTo>
                  <a:pt x="234888" y="0"/>
                  <a:pt x="254142" y="3659"/>
                  <a:pt x="269600" y="10976"/>
                </a:cubicBezTo>
                <a:cubicBezTo>
                  <a:pt x="285058" y="18294"/>
                  <a:pt x="294982" y="30001"/>
                  <a:pt x="299372" y="46100"/>
                </a:cubicBezTo>
                <a:cubicBezTo>
                  <a:pt x="300653" y="51039"/>
                  <a:pt x="301293" y="56344"/>
                  <a:pt x="301293" y="62015"/>
                </a:cubicBezTo>
                <a:cubicBezTo>
                  <a:pt x="301293" y="75552"/>
                  <a:pt x="297909" y="91467"/>
                  <a:pt x="291140" y="109761"/>
                </a:cubicBezTo>
                <a:lnTo>
                  <a:pt x="265072" y="180008"/>
                </a:lnTo>
                <a:lnTo>
                  <a:pt x="116895" y="180008"/>
                </a:lnTo>
                <a:cubicBezTo>
                  <a:pt x="112139" y="192996"/>
                  <a:pt x="107383" y="205802"/>
                  <a:pt x="102627" y="218424"/>
                </a:cubicBezTo>
                <a:cubicBezTo>
                  <a:pt x="97870" y="231047"/>
                  <a:pt x="95492" y="240468"/>
                  <a:pt x="95492" y="246687"/>
                </a:cubicBezTo>
                <a:lnTo>
                  <a:pt x="95492" y="251901"/>
                </a:lnTo>
                <a:cubicBezTo>
                  <a:pt x="95492" y="255194"/>
                  <a:pt x="97276" y="257755"/>
                  <a:pt x="100843" y="259584"/>
                </a:cubicBezTo>
                <a:cubicBezTo>
                  <a:pt x="104410" y="261414"/>
                  <a:pt x="108755" y="262328"/>
                  <a:pt x="113877" y="262328"/>
                </a:cubicBezTo>
                <a:cubicBezTo>
                  <a:pt x="118999" y="262328"/>
                  <a:pt x="124030" y="261414"/>
                  <a:pt x="128969" y="259584"/>
                </a:cubicBezTo>
                <a:cubicBezTo>
                  <a:pt x="133908" y="257755"/>
                  <a:pt x="138756" y="253730"/>
                  <a:pt x="143512" y="247511"/>
                </a:cubicBezTo>
                <a:cubicBezTo>
                  <a:pt x="148268" y="241291"/>
                  <a:pt x="153025" y="231778"/>
                  <a:pt x="157781" y="218973"/>
                </a:cubicBezTo>
                <a:lnTo>
                  <a:pt x="163818" y="202783"/>
                </a:lnTo>
                <a:lnTo>
                  <a:pt x="256566" y="202783"/>
                </a:lnTo>
                <a:lnTo>
                  <a:pt x="252175" y="214582"/>
                </a:lnTo>
                <a:cubicBezTo>
                  <a:pt x="241199" y="243486"/>
                  <a:pt x="227433" y="266170"/>
                  <a:pt x="210878" y="282634"/>
                </a:cubicBezTo>
                <a:cubicBezTo>
                  <a:pt x="194322" y="299098"/>
                  <a:pt x="175709" y="310669"/>
                  <a:pt x="155037" y="317346"/>
                </a:cubicBezTo>
                <a:cubicBezTo>
                  <a:pt x="134366" y="324023"/>
                  <a:pt x="112505" y="327362"/>
                  <a:pt x="89455" y="327362"/>
                </a:cubicBezTo>
                <a:cubicBezTo>
                  <a:pt x="66405" y="327362"/>
                  <a:pt x="47106" y="324023"/>
                  <a:pt x="31556" y="317346"/>
                </a:cubicBezTo>
                <a:cubicBezTo>
                  <a:pt x="16007" y="310669"/>
                  <a:pt x="6128" y="299098"/>
                  <a:pt x="1921" y="282634"/>
                </a:cubicBezTo>
                <a:cubicBezTo>
                  <a:pt x="640" y="277878"/>
                  <a:pt x="0" y="272664"/>
                  <a:pt x="0" y="266993"/>
                </a:cubicBezTo>
                <a:cubicBezTo>
                  <a:pt x="0" y="252724"/>
                  <a:pt x="3842" y="235254"/>
                  <a:pt x="11525" y="214582"/>
                </a:cubicBezTo>
                <a:lnTo>
                  <a:pt x="50490" y="109761"/>
                </a:lnTo>
                <a:cubicBezTo>
                  <a:pt x="60551" y="83418"/>
                  <a:pt x="73814" y="62198"/>
                  <a:pt x="90278" y="46100"/>
                </a:cubicBezTo>
                <a:cubicBezTo>
                  <a:pt x="106742" y="30001"/>
                  <a:pt x="125356" y="18294"/>
                  <a:pt x="146119" y="10976"/>
                </a:cubicBezTo>
                <a:cubicBezTo>
                  <a:pt x="166882" y="3659"/>
                  <a:pt x="188789" y="0"/>
                  <a:pt x="211838" y="0"/>
                </a:cubicBezTo>
                <a:close/>
                <a:moveTo>
                  <a:pt x="188240" y="63661"/>
                </a:moveTo>
                <a:cubicBezTo>
                  <a:pt x="182935" y="63661"/>
                  <a:pt x="177858" y="64622"/>
                  <a:pt x="173010" y="66543"/>
                </a:cubicBezTo>
                <a:cubicBezTo>
                  <a:pt x="168163" y="68463"/>
                  <a:pt x="163406" y="72305"/>
                  <a:pt x="158742" y="78067"/>
                </a:cubicBezTo>
                <a:cubicBezTo>
                  <a:pt x="154077" y="83830"/>
                  <a:pt x="149732" y="92199"/>
                  <a:pt x="145707" y="103175"/>
                </a:cubicBezTo>
                <a:lnTo>
                  <a:pt x="139122" y="120737"/>
                </a:lnTo>
                <a:lnTo>
                  <a:pt x="194551" y="120737"/>
                </a:lnTo>
                <a:lnTo>
                  <a:pt x="201136" y="103175"/>
                </a:lnTo>
                <a:cubicBezTo>
                  <a:pt x="204978" y="92748"/>
                  <a:pt x="206899" y="84699"/>
                  <a:pt x="206899" y="79028"/>
                </a:cubicBezTo>
                <a:cubicBezTo>
                  <a:pt x="206899" y="78662"/>
                  <a:pt x="206808" y="76970"/>
                  <a:pt x="206625" y="73951"/>
                </a:cubicBezTo>
                <a:cubicBezTo>
                  <a:pt x="206442" y="70933"/>
                  <a:pt x="204612" y="68463"/>
                  <a:pt x="201136" y="66543"/>
                </a:cubicBezTo>
                <a:cubicBezTo>
                  <a:pt x="197661" y="64622"/>
                  <a:pt x="193362" y="63661"/>
                  <a:pt x="188240" y="636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53093BC6-F636-469F-9354-64034B32F252}"/>
              </a:ext>
            </a:extLst>
          </p:cNvPr>
          <p:cNvSpPr txBox="1"/>
          <p:nvPr/>
        </p:nvSpPr>
        <p:spPr>
          <a:xfrm>
            <a:off x="4021610" y="2830291"/>
            <a:ext cx="369894" cy="433555"/>
          </a:xfrm>
          <a:custGeom>
            <a:avLst/>
            <a:gdLst/>
            <a:ahLst/>
            <a:cxnLst/>
            <a:rect l="l" t="t" r="r" b="b"/>
            <a:pathLst>
              <a:path w="369894" h="433555">
                <a:moveTo>
                  <a:pt x="214034" y="0"/>
                </a:moveTo>
                <a:cubicBezTo>
                  <a:pt x="243303" y="0"/>
                  <a:pt x="260957" y="11251"/>
                  <a:pt x="266993" y="33752"/>
                </a:cubicBezTo>
                <a:lnTo>
                  <a:pt x="277421" y="5763"/>
                </a:lnTo>
                <a:lnTo>
                  <a:pt x="369894" y="5763"/>
                </a:lnTo>
                <a:lnTo>
                  <a:pt x="243120" y="344923"/>
                </a:lnTo>
                <a:cubicBezTo>
                  <a:pt x="234523" y="367424"/>
                  <a:pt x="222632" y="385169"/>
                  <a:pt x="207448" y="398157"/>
                </a:cubicBezTo>
                <a:cubicBezTo>
                  <a:pt x="192265" y="411146"/>
                  <a:pt x="174611" y="420292"/>
                  <a:pt x="154489" y="425597"/>
                </a:cubicBezTo>
                <a:cubicBezTo>
                  <a:pt x="134366" y="430903"/>
                  <a:pt x="112780" y="433555"/>
                  <a:pt x="89730" y="433555"/>
                </a:cubicBezTo>
                <a:cubicBezTo>
                  <a:pt x="42898" y="433555"/>
                  <a:pt x="14178" y="421756"/>
                  <a:pt x="3568" y="398157"/>
                </a:cubicBezTo>
                <a:cubicBezTo>
                  <a:pt x="1189" y="392852"/>
                  <a:pt x="0" y="386724"/>
                  <a:pt x="0" y="379772"/>
                </a:cubicBezTo>
                <a:cubicBezTo>
                  <a:pt x="0" y="369894"/>
                  <a:pt x="2470" y="358278"/>
                  <a:pt x="7409" y="344923"/>
                </a:cubicBezTo>
                <a:lnTo>
                  <a:pt x="8232" y="342454"/>
                </a:lnTo>
                <a:lnTo>
                  <a:pt x="97962" y="342454"/>
                </a:lnTo>
                <a:lnTo>
                  <a:pt x="97139" y="344375"/>
                </a:lnTo>
                <a:cubicBezTo>
                  <a:pt x="94212" y="352789"/>
                  <a:pt x="92748" y="359467"/>
                  <a:pt x="92748" y="364406"/>
                </a:cubicBezTo>
                <a:cubicBezTo>
                  <a:pt x="92748" y="364955"/>
                  <a:pt x="92885" y="366692"/>
                  <a:pt x="93160" y="369620"/>
                </a:cubicBezTo>
                <a:cubicBezTo>
                  <a:pt x="93434" y="372546"/>
                  <a:pt x="95172" y="375062"/>
                  <a:pt x="98373" y="377166"/>
                </a:cubicBezTo>
                <a:cubicBezTo>
                  <a:pt x="101575" y="379269"/>
                  <a:pt x="105279" y="380321"/>
                  <a:pt x="109487" y="380321"/>
                </a:cubicBezTo>
                <a:cubicBezTo>
                  <a:pt x="127780" y="380321"/>
                  <a:pt x="141592" y="368339"/>
                  <a:pt x="150921" y="344375"/>
                </a:cubicBezTo>
                <a:lnTo>
                  <a:pt x="169306" y="294982"/>
                </a:lnTo>
                <a:cubicBezTo>
                  <a:pt x="147720" y="316568"/>
                  <a:pt x="121835" y="327362"/>
                  <a:pt x="91650" y="327362"/>
                </a:cubicBezTo>
                <a:cubicBezTo>
                  <a:pt x="75918" y="327362"/>
                  <a:pt x="63113" y="323977"/>
                  <a:pt x="53234" y="317209"/>
                </a:cubicBezTo>
                <a:cubicBezTo>
                  <a:pt x="42258" y="309891"/>
                  <a:pt x="36770" y="296994"/>
                  <a:pt x="36770" y="278518"/>
                </a:cubicBezTo>
                <a:cubicBezTo>
                  <a:pt x="36770" y="262420"/>
                  <a:pt x="41618" y="241108"/>
                  <a:pt x="51314" y="214582"/>
                </a:cubicBezTo>
                <a:lnTo>
                  <a:pt x="90553" y="109761"/>
                </a:lnTo>
                <a:cubicBezTo>
                  <a:pt x="100431" y="83418"/>
                  <a:pt x="111956" y="62198"/>
                  <a:pt x="125128" y="46100"/>
                </a:cubicBezTo>
                <a:cubicBezTo>
                  <a:pt x="138299" y="30001"/>
                  <a:pt x="152476" y="18294"/>
                  <a:pt x="167660" y="10976"/>
                </a:cubicBezTo>
                <a:cubicBezTo>
                  <a:pt x="182843" y="3659"/>
                  <a:pt x="198301" y="0"/>
                  <a:pt x="214034" y="0"/>
                </a:cubicBezTo>
                <a:close/>
                <a:moveTo>
                  <a:pt x="228028" y="63661"/>
                </a:moveTo>
                <a:cubicBezTo>
                  <a:pt x="222906" y="63661"/>
                  <a:pt x="217875" y="64622"/>
                  <a:pt x="212936" y="66543"/>
                </a:cubicBezTo>
                <a:cubicBezTo>
                  <a:pt x="207997" y="68463"/>
                  <a:pt x="203241" y="72305"/>
                  <a:pt x="198667" y="78067"/>
                </a:cubicBezTo>
                <a:cubicBezTo>
                  <a:pt x="194094" y="83830"/>
                  <a:pt x="189704" y="92199"/>
                  <a:pt x="185496" y="103175"/>
                </a:cubicBezTo>
                <a:lnTo>
                  <a:pt x="142141" y="218973"/>
                </a:lnTo>
                <a:cubicBezTo>
                  <a:pt x="137567" y="231229"/>
                  <a:pt x="135280" y="240468"/>
                  <a:pt x="135280" y="246687"/>
                </a:cubicBezTo>
                <a:cubicBezTo>
                  <a:pt x="135280" y="247053"/>
                  <a:pt x="135326" y="248837"/>
                  <a:pt x="135418" y="252038"/>
                </a:cubicBezTo>
                <a:cubicBezTo>
                  <a:pt x="135509" y="255240"/>
                  <a:pt x="137293" y="257755"/>
                  <a:pt x="140769" y="259584"/>
                </a:cubicBezTo>
                <a:cubicBezTo>
                  <a:pt x="144244" y="261414"/>
                  <a:pt x="148543" y="262328"/>
                  <a:pt x="153665" y="262328"/>
                </a:cubicBezTo>
                <a:cubicBezTo>
                  <a:pt x="158788" y="262328"/>
                  <a:pt x="163818" y="261414"/>
                  <a:pt x="168758" y="259584"/>
                </a:cubicBezTo>
                <a:cubicBezTo>
                  <a:pt x="173697" y="257755"/>
                  <a:pt x="178545" y="253730"/>
                  <a:pt x="183301" y="247511"/>
                </a:cubicBezTo>
                <a:cubicBezTo>
                  <a:pt x="188057" y="241291"/>
                  <a:pt x="192813" y="231778"/>
                  <a:pt x="197570" y="218973"/>
                </a:cubicBezTo>
                <a:lnTo>
                  <a:pt x="240925" y="103175"/>
                </a:lnTo>
                <a:cubicBezTo>
                  <a:pt x="244767" y="93114"/>
                  <a:pt x="246688" y="85248"/>
                  <a:pt x="246688" y="79577"/>
                </a:cubicBezTo>
                <a:cubicBezTo>
                  <a:pt x="246688" y="79028"/>
                  <a:pt x="246596" y="77199"/>
                  <a:pt x="246413" y="74089"/>
                </a:cubicBezTo>
                <a:cubicBezTo>
                  <a:pt x="246230" y="70979"/>
                  <a:pt x="244401" y="68463"/>
                  <a:pt x="240925" y="66543"/>
                </a:cubicBezTo>
                <a:cubicBezTo>
                  <a:pt x="237449" y="64622"/>
                  <a:pt x="233151" y="63661"/>
                  <a:pt x="228028" y="636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4305C90B-3BB0-496A-BE14-6ECE8AC0A2F4}"/>
              </a:ext>
            </a:extLst>
          </p:cNvPr>
          <p:cNvSpPr txBox="1"/>
          <p:nvPr/>
        </p:nvSpPr>
        <p:spPr>
          <a:xfrm>
            <a:off x="5207729" y="2830291"/>
            <a:ext cx="471697" cy="322971"/>
          </a:xfrm>
          <a:custGeom>
            <a:avLst/>
            <a:gdLst/>
            <a:ahLst/>
            <a:cxnLst/>
            <a:rect l="l" t="t" r="r" b="b"/>
            <a:pathLst>
              <a:path w="471697" h="322971">
                <a:moveTo>
                  <a:pt x="273854" y="0"/>
                </a:moveTo>
                <a:cubicBezTo>
                  <a:pt x="290683" y="0"/>
                  <a:pt x="303992" y="4070"/>
                  <a:pt x="313779" y="12211"/>
                </a:cubicBezTo>
                <a:cubicBezTo>
                  <a:pt x="323566" y="20352"/>
                  <a:pt x="328460" y="33294"/>
                  <a:pt x="328460" y="51039"/>
                </a:cubicBezTo>
                <a:lnTo>
                  <a:pt x="328460" y="52137"/>
                </a:lnTo>
                <a:cubicBezTo>
                  <a:pt x="341265" y="34392"/>
                  <a:pt x="355168" y="21266"/>
                  <a:pt x="370169" y="12760"/>
                </a:cubicBezTo>
                <a:cubicBezTo>
                  <a:pt x="385169" y="4253"/>
                  <a:pt x="400718" y="0"/>
                  <a:pt x="416817" y="0"/>
                </a:cubicBezTo>
                <a:cubicBezTo>
                  <a:pt x="432549" y="0"/>
                  <a:pt x="445355" y="3659"/>
                  <a:pt x="455233" y="10976"/>
                </a:cubicBezTo>
                <a:cubicBezTo>
                  <a:pt x="466209" y="19208"/>
                  <a:pt x="471697" y="32563"/>
                  <a:pt x="471697" y="51039"/>
                </a:cubicBezTo>
                <a:cubicBezTo>
                  <a:pt x="471697" y="66588"/>
                  <a:pt x="467307" y="86162"/>
                  <a:pt x="458526" y="109761"/>
                </a:cubicBezTo>
                <a:lnTo>
                  <a:pt x="378675" y="322971"/>
                </a:lnTo>
                <a:lnTo>
                  <a:pt x="286202" y="322971"/>
                </a:lnTo>
                <a:lnTo>
                  <a:pt x="368248" y="103175"/>
                </a:lnTo>
                <a:cubicBezTo>
                  <a:pt x="372455" y="92199"/>
                  <a:pt x="374650" y="83784"/>
                  <a:pt x="374833" y="77930"/>
                </a:cubicBezTo>
                <a:cubicBezTo>
                  <a:pt x="374833" y="72259"/>
                  <a:pt x="373370" y="68463"/>
                  <a:pt x="370443" y="66543"/>
                </a:cubicBezTo>
                <a:cubicBezTo>
                  <a:pt x="367516" y="64622"/>
                  <a:pt x="363400" y="63661"/>
                  <a:pt x="358095" y="63661"/>
                </a:cubicBezTo>
                <a:cubicBezTo>
                  <a:pt x="353156" y="63661"/>
                  <a:pt x="348491" y="64576"/>
                  <a:pt x="344100" y="66405"/>
                </a:cubicBezTo>
                <a:cubicBezTo>
                  <a:pt x="334588" y="70430"/>
                  <a:pt x="326173" y="81589"/>
                  <a:pt x="318855" y="99882"/>
                </a:cubicBezTo>
                <a:lnTo>
                  <a:pt x="235712" y="322971"/>
                </a:lnTo>
                <a:lnTo>
                  <a:pt x="143238" y="322971"/>
                </a:lnTo>
                <a:lnTo>
                  <a:pt x="225284" y="103175"/>
                </a:lnTo>
                <a:cubicBezTo>
                  <a:pt x="229492" y="92199"/>
                  <a:pt x="231596" y="83510"/>
                  <a:pt x="231596" y="77107"/>
                </a:cubicBezTo>
                <a:cubicBezTo>
                  <a:pt x="231596" y="71802"/>
                  <a:pt x="230132" y="68235"/>
                  <a:pt x="227205" y="66405"/>
                </a:cubicBezTo>
                <a:cubicBezTo>
                  <a:pt x="224278" y="64576"/>
                  <a:pt x="220254" y="63661"/>
                  <a:pt x="215132" y="63661"/>
                </a:cubicBezTo>
                <a:cubicBezTo>
                  <a:pt x="207997" y="63661"/>
                  <a:pt x="201411" y="65719"/>
                  <a:pt x="195375" y="69835"/>
                </a:cubicBezTo>
                <a:cubicBezTo>
                  <a:pt x="189338" y="73951"/>
                  <a:pt x="183392" y="82595"/>
                  <a:pt x="177538" y="95766"/>
                </a:cubicBezTo>
                <a:lnTo>
                  <a:pt x="92748" y="322971"/>
                </a:lnTo>
                <a:lnTo>
                  <a:pt x="0" y="322971"/>
                </a:lnTo>
                <a:lnTo>
                  <a:pt x="118816" y="5763"/>
                </a:lnTo>
                <a:lnTo>
                  <a:pt x="211290" y="5763"/>
                </a:lnTo>
                <a:lnTo>
                  <a:pt x="200863" y="33752"/>
                </a:lnTo>
                <a:cubicBezTo>
                  <a:pt x="222632" y="11251"/>
                  <a:pt x="246962" y="0"/>
                  <a:pt x="27385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87366F5C-FBCE-43CC-BD7A-C97DC922A4E3}"/>
              </a:ext>
            </a:extLst>
          </p:cNvPr>
          <p:cNvSpPr txBox="1"/>
          <p:nvPr/>
        </p:nvSpPr>
        <p:spPr>
          <a:xfrm>
            <a:off x="5617304" y="2830291"/>
            <a:ext cx="333399" cy="322971"/>
          </a:xfrm>
          <a:custGeom>
            <a:avLst/>
            <a:gdLst/>
            <a:ahLst/>
            <a:cxnLst/>
            <a:rect l="l" t="t" r="r" b="b"/>
            <a:pathLst>
              <a:path w="333399" h="322971">
                <a:moveTo>
                  <a:pt x="278518" y="0"/>
                </a:moveTo>
                <a:cubicBezTo>
                  <a:pt x="294434" y="0"/>
                  <a:pt x="307239" y="3659"/>
                  <a:pt x="316935" y="10976"/>
                </a:cubicBezTo>
                <a:cubicBezTo>
                  <a:pt x="327911" y="19208"/>
                  <a:pt x="333399" y="32563"/>
                  <a:pt x="333399" y="51039"/>
                </a:cubicBezTo>
                <a:cubicBezTo>
                  <a:pt x="333399" y="66588"/>
                  <a:pt x="329008" y="86162"/>
                  <a:pt x="320227" y="109761"/>
                </a:cubicBezTo>
                <a:lnTo>
                  <a:pt x="240651" y="322971"/>
                </a:lnTo>
                <a:lnTo>
                  <a:pt x="147903" y="322971"/>
                </a:lnTo>
                <a:lnTo>
                  <a:pt x="230224" y="103175"/>
                </a:lnTo>
                <a:cubicBezTo>
                  <a:pt x="233882" y="93114"/>
                  <a:pt x="235712" y="85248"/>
                  <a:pt x="235712" y="79577"/>
                </a:cubicBezTo>
                <a:cubicBezTo>
                  <a:pt x="235712" y="79211"/>
                  <a:pt x="235666" y="77427"/>
                  <a:pt x="235574" y="74226"/>
                </a:cubicBezTo>
                <a:cubicBezTo>
                  <a:pt x="235483" y="71025"/>
                  <a:pt x="233654" y="68463"/>
                  <a:pt x="230086" y="66543"/>
                </a:cubicBezTo>
                <a:cubicBezTo>
                  <a:pt x="226519" y="64622"/>
                  <a:pt x="222174" y="63661"/>
                  <a:pt x="217052" y="63661"/>
                </a:cubicBezTo>
                <a:cubicBezTo>
                  <a:pt x="212296" y="63661"/>
                  <a:pt x="207631" y="64485"/>
                  <a:pt x="203058" y="66131"/>
                </a:cubicBezTo>
                <a:cubicBezTo>
                  <a:pt x="198485" y="67777"/>
                  <a:pt x="194048" y="70933"/>
                  <a:pt x="189749" y="75598"/>
                </a:cubicBezTo>
                <a:cubicBezTo>
                  <a:pt x="185451" y="80263"/>
                  <a:pt x="181380" y="87169"/>
                  <a:pt x="177538" y="96315"/>
                </a:cubicBezTo>
                <a:lnTo>
                  <a:pt x="92748" y="322971"/>
                </a:lnTo>
                <a:lnTo>
                  <a:pt x="0" y="322971"/>
                </a:lnTo>
                <a:lnTo>
                  <a:pt x="118816" y="5763"/>
                </a:lnTo>
                <a:lnTo>
                  <a:pt x="211290" y="5763"/>
                </a:lnTo>
                <a:lnTo>
                  <a:pt x="200863" y="33477"/>
                </a:lnTo>
                <a:cubicBezTo>
                  <a:pt x="223546" y="11159"/>
                  <a:pt x="249432" y="0"/>
                  <a:pt x="27851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EA9CF275-3CD0-41B8-A3C5-162A59BF1CF6}"/>
              </a:ext>
            </a:extLst>
          </p:cNvPr>
          <p:cNvSpPr txBox="1"/>
          <p:nvPr/>
        </p:nvSpPr>
        <p:spPr>
          <a:xfrm>
            <a:off x="5908152" y="2830291"/>
            <a:ext cx="301293" cy="327362"/>
          </a:xfrm>
          <a:custGeom>
            <a:avLst/>
            <a:gdLst/>
            <a:ahLst/>
            <a:cxnLst/>
            <a:rect l="l" t="t" r="r" b="b"/>
            <a:pathLst>
              <a:path w="301293" h="327362">
                <a:moveTo>
                  <a:pt x="211838" y="0"/>
                </a:moveTo>
                <a:cubicBezTo>
                  <a:pt x="234888" y="0"/>
                  <a:pt x="254142" y="3659"/>
                  <a:pt x="269600" y="10976"/>
                </a:cubicBezTo>
                <a:cubicBezTo>
                  <a:pt x="285058" y="18294"/>
                  <a:pt x="294982" y="30001"/>
                  <a:pt x="299372" y="46100"/>
                </a:cubicBezTo>
                <a:cubicBezTo>
                  <a:pt x="300653" y="51039"/>
                  <a:pt x="301293" y="56344"/>
                  <a:pt x="301293" y="62015"/>
                </a:cubicBezTo>
                <a:cubicBezTo>
                  <a:pt x="301293" y="75552"/>
                  <a:pt x="297909" y="91467"/>
                  <a:pt x="291140" y="109761"/>
                </a:cubicBezTo>
                <a:lnTo>
                  <a:pt x="252175" y="214582"/>
                </a:lnTo>
                <a:cubicBezTo>
                  <a:pt x="241199" y="243486"/>
                  <a:pt x="227433" y="266170"/>
                  <a:pt x="210878" y="282634"/>
                </a:cubicBezTo>
                <a:cubicBezTo>
                  <a:pt x="194322" y="299098"/>
                  <a:pt x="175709" y="310669"/>
                  <a:pt x="155037" y="317346"/>
                </a:cubicBezTo>
                <a:cubicBezTo>
                  <a:pt x="134365" y="324023"/>
                  <a:pt x="112505" y="327362"/>
                  <a:pt x="89455" y="327362"/>
                </a:cubicBezTo>
                <a:cubicBezTo>
                  <a:pt x="66405" y="327362"/>
                  <a:pt x="47105" y="324023"/>
                  <a:pt x="31556" y="317346"/>
                </a:cubicBezTo>
                <a:cubicBezTo>
                  <a:pt x="16007" y="310669"/>
                  <a:pt x="6128" y="299098"/>
                  <a:pt x="1921" y="282634"/>
                </a:cubicBezTo>
                <a:cubicBezTo>
                  <a:pt x="640" y="277878"/>
                  <a:pt x="0" y="272664"/>
                  <a:pt x="0" y="266993"/>
                </a:cubicBezTo>
                <a:cubicBezTo>
                  <a:pt x="0" y="252724"/>
                  <a:pt x="3841" y="235254"/>
                  <a:pt x="11525" y="214582"/>
                </a:cubicBezTo>
                <a:lnTo>
                  <a:pt x="50490" y="109761"/>
                </a:lnTo>
                <a:cubicBezTo>
                  <a:pt x="60551" y="83418"/>
                  <a:pt x="73814" y="62198"/>
                  <a:pt x="90278" y="46100"/>
                </a:cubicBezTo>
                <a:cubicBezTo>
                  <a:pt x="106742" y="30001"/>
                  <a:pt x="125356" y="18294"/>
                  <a:pt x="146119" y="10976"/>
                </a:cubicBezTo>
                <a:cubicBezTo>
                  <a:pt x="166882" y="3659"/>
                  <a:pt x="188788" y="0"/>
                  <a:pt x="211838" y="0"/>
                </a:cubicBezTo>
                <a:close/>
                <a:moveTo>
                  <a:pt x="188240" y="63661"/>
                </a:moveTo>
                <a:cubicBezTo>
                  <a:pt x="182934" y="63661"/>
                  <a:pt x="177858" y="64622"/>
                  <a:pt x="173010" y="66543"/>
                </a:cubicBezTo>
                <a:cubicBezTo>
                  <a:pt x="168163" y="68463"/>
                  <a:pt x="163406" y="72305"/>
                  <a:pt x="158741" y="78067"/>
                </a:cubicBezTo>
                <a:cubicBezTo>
                  <a:pt x="154076" y="83830"/>
                  <a:pt x="149732" y="92199"/>
                  <a:pt x="145707" y="103175"/>
                </a:cubicBezTo>
                <a:lnTo>
                  <a:pt x="102352" y="218973"/>
                </a:lnTo>
                <a:cubicBezTo>
                  <a:pt x="97778" y="231229"/>
                  <a:pt x="95492" y="240468"/>
                  <a:pt x="95492" y="246687"/>
                </a:cubicBezTo>
                <a:lnTo>
                  <a:pt x="95492" y="251901"/>
                </a:lnTo>
                <a:cubicBezTo>
                  <a:pt x="95492" y="255194"/>
                  <a:pt x="97275" y="257755"/>
                  <a:pt x="100843" y="259584"/>
                </a:cubicBezTo>
                <a:cubicBezTo>
                  <a:pt x="104410" y="261414"/>
                  <a:pt x="108755" y="262328"/>
                  <a:pt x="113877" y="262328"/>
                </a:cubicBezTo>
                <a:cubicBezTo>
                  <a:pt x="118999" y="262328"/>
                  <a:pt x="124029" y="261414"/>
                  <a:pt x="128969" y="259584"/>
                </a:cubicBezTo>
                <a:cubicBezTo>
                  <a:pt x="133908" y="257755"/>
                  <a:pt x="138756" y="253730"/>
                  <a:pt x="143512" y="247511"/>
                </a:cubicBezTo>
                <a:cubicBezTo>
                  <a:pt x="148268" y="241291"/>
                  <a:pt x="153025" y="231778"/>
                  <a:pt x="157781" y="218973"/>
                </a:cubicBezTo>
                <a:lnTo>
                  <a:pt x="201136" y="103175"/>
                </a:lnTo>
                <a:cubicBezTo>
                  <a:pt x="204978" y="92748"/>
                  <a:pt x="206899" y="84699"/>
                  <a:pt x="206899" y="79028"/>
                </a:cubicBezTo>
                <a:cubicBezTo>
                  <a:pt x="206899" y="78662"/>
                  <a:pt x="206807" y="76970"/>
                  <a:pt x="206624" y="73951"/>
                </a:cubicBezTo>
                <a:cubicBezTo>
                  <a:pt x="206442" y="70933"/>
                  <a:pt x="204612" y="68463"/>
                  <a:pt x="201136" y="66543"/>
                </a:cubicBezTo>
                <a:cubicBezTo>
                  <a:pt x="197661" y="64622"/>
                  <a:pt x="193362" y="63661"/>
                  <a:pt x="188240" y="636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E667B1AB-E56A-4705-9244-E76DC0DFCB3F}"/>
              </a:ext>
            </a:extLst>
          </p:cNvPr>
          <p:cNvSpPr txBox="1"/>
          <p:nvPr/>
        </p:nvSpPr>
        <p:spPr>
          <a:xfrm>
            <a:off x="6109544" y="2830291"/>
            <a:ext cx="374833" cy="433555"/>
          </a:xfrm>
          <a:custGeom>
            <a:avLst/>
            <a:gdLst/>
            <a:ahLst/>
            <a:cxnLst/>
            <a:rect l="l" t="t" r="r" b="b"/>
            <a:pathLst>
              <a:path w="374833" h="433555">
                <a:moveTo>
                  <a:pt x="319953" y="0"/>
                </a:moveTo>
                <a:cubicBezTo>
                  <a:pt x="335868" y="0"/>
                  <a:pt x="348673" y="3659"/>
                  <a:pt x="358369" y="10976"/>
                </a:cubicBezTo>
                <a:cubicBezTo>
                  <a:pt x="369345" y="19208"/>
                  <a:pt x="374833" y="32563"/>
                  <a:pt x="374833" y="51039"/>
                </a:cubicBezTo>
                <a:cubicBezTo>
                  <a:pt x="374833" y="66588"/>
                  <a:pt x="370443" y="86162"/>
                  <a:pt x="361662" y="109761"/>
                </a:cubicBezTo>
                <a:lnTo>
                  <a:pt x="322422" y="214582"/>
                </a:lnTo>
                <a:cubicBezTo>
                  <a:pt x="311446" y="243486"/>
                  <a:pt x="299327" y="266170"/>
                  <a:pt x="286064" y="282634"/>
                </a:cubicBezTo>
                <a:cubicBezTo>
                  <a:pt x="272802" y="299098"/>
                  <a:pt x="258716" y="310669"/>
                  <a:pt x="243806" y="317346"/>
                </a:cubicBezTo>
                <a:cubicBezTo>
                  <a:pt x="228897" y="324023"/>
                  <a:pt x="213485" y="327362"/>
                  <a:pt x="197570" y="327362"/>
                </a:cubicBezTo>
                <a:cubicBezTo>
                  <a:pt x="183849" y="327362"/>
                  <a:pt x="172325" y="324938"/>
                  <a:pt x="162995" y="320090"/>
                </a:cubicBezTo>
                <a:cubicBezTo>
                  <a:pt x="153665" y="315242"/>
                  <a:pt x="147446" y="306873"/>
                  <a:pt x="144336" y="294982"/>
                </a:cubicBezTo>
                <a:lnTo>
                  <a:pt x="92474" y="433555"/>
                </a:lnTo>
                <a:lnTo>
                  <a:pt x="0" y="433555"/>
                </a:lnTo>
                <a:lnTo>
                  <a:pt x="159976" y="5763"/>
                </a:lnTo>
                <a:lnTo>
                  <a:pt x="252450" y="5763"/>
                </a:lnTo>
                <a:lnTo>
                  <a:pt x="241748" y="34026"/>
                </a:lnTo>
                <a:cubicBezTo>
                  <a:pt x="264798" y="11342"/>
                  <a:pt x="290866" y="0"/>
                  <a:pt x="319953" y="0"/>
                </a:cubicBezTo>
                <a:close/>
                <a:moveTo>
                  <a:pt x="258487" y="63661"/>
                </a:moveTo>
                <a:cubicBezTo>
                  <a:pt x="253365" y="63661"/>
                  <a:pt x="248334" y="64622"/>
                  <a:pt x="243395" y="66543"/>
                </a:cubicBezTo>
                <a:cubicBezTo>
                  <a:pt x="238455" y="68463"/>
                  <a:pt x="233699" y="72305"/>
                  <a:pt x="229126" y="78067"/>
                </a:cubicBezTo>
                <a:cubicBezTo>
                  <a:pt x="224552" y="83830"/>
                  <a:pt x="220162" y="92199"/>
                  <a:pt x="215954" y="103175"/>
                </a:cubicBezTo>
                <a:lnTo>
                  <a:pt x="172599" y="218973"/>
                </a:lnTo>
                <a:cubicBezTo>
                  <a:pt x="168026" y="231229"/>
                  <a:pt x="165739" y="240468"/>
                  <a:pt x="165739" y="246687"/>
                </a:cubicBezTo>
                <a:cubicBezTo>
                  <a:pt x="165739" y="247053"/>
                  <a:pt x="165785" y="248837"/>
                  <a:pt x="165876" y="252038"/>
                </a:cubicBezTo>
                <a:cubicBezTo>
                  <a:pt x="165968" y="255240"/>
                  <a:pt x="167751" y="257755"/>
                  <a:pt x="171227" y="259584"/>
                </a:cubicBezTo>
                <a:cubicBezTo>
                  <a:pt x="174703" y="261414"/>
                  <a:pt x="179002" y="262328"/>
                  <a:pt x="184124" y="262328"/>
                </a:cubicBezTo>
                <a:cubicBezTo>
                  <a:pt x="189429" y="262328"/>
                  <a:pt x="194505" y="261414"/>
                  <a:pt x="199353" y="259584"/>
                </a:cubicBezTo>
                <a:cubicBezTo>
                  <a:pt x="204201" y="257755"/>
                  <a:pt x="209003" y="253730"/>
                  <a:pt x="213759" y="247511"/>
                </a:cubicBezTo>
                <a:cubicBezTo>
                  <a:pt x="218516" y="241291"/>
                  <a:pt x="223363" y="231778"/>
                  <a:pt x="228303" y="218973"/>
                </a:cubicBezTo>
                <a:lnTo>
                  <a:pt x="271658" y="103175"/>
                </a:lnTo>
                <a:cubicBezTo>
                  <a:pt x="275317" y="93114"/>
                  <a:pt x="277146" y="85248"/>
                  <a:pt x="277146" y="79577"/>
                </a:cubicBezTo>
                <a:cubicBezTo>
                  <a:pt x="277146" y="79211"/>
                  <a:pt x="277055" y="77427"/>
                  <a:pt x="276872" y="74226"/>
                </a:cubicBezTo>
                <a:cubicBezTo>
                  <a:pt x="276689" y="71025"/>
                  <a:pt x="274860" y="68463"/>
                  <a:pt x="271384" y="66543"/>
                </a:cubicBezTo>
                <a:cubicBezTo>
                  <a:pt x="267908" y="64622"/>
                  <a:pt x="263609" y="63661"/>
                  <a:pt x="258487" y="636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6B2B3844-D757-4AF7-AA16-610D7111116E}"/>
              </a:ext>
            </a:extLst>
          </p:cNvPr>
          <p:cNvSpPr txBox="1"/>
          <p:nvPr/>
        </p:nvSpPr>
        <p:spPr>
          <a:xfrm>
            <a:off x="6439630" y="2830291"/>
            <a:ext cx="333124" cy="433555"/>
          </a:xfrm>
          <a:custGeom>
            <a:avLst/>
            <a:gdLst/>
            <a:ahLst/>
            <a:cxnLst/>
            <a:rect l="l" t="t" r="r" b="b"/>
            <a:pathLst>
              <a:path w="333124" h="433555">
                <a:moveTo>
                  <a:pt x="177264" y="0"/>
                </a:moveTo>
                <a:cubicBezTo>
                  <a:pt x="206716" y="0"/>
                  <a:pt x="224369" y="11342"/>
                  <a:pt x="230223" y="34026"/>
                </a:cubicBezTo>
                <a:lnTo>
                  <a:pt x="240651" y="5763"/>
                </a:lnTo>
                <a:lnTo>
                  <a:pt x="333124" y="5763"/>
                </a:lnTo>
                <a:lnTo>
                  <a:pt x="173148" y="433555"/>
                </a:lnTo>
                <a:lnTo>
                  <a:pt x="80674" y="433555"/>
                </a:lnTo>
                <a:lnTo>
                  <a:pt x="132536" y="294982"/>
                </a:lnTo>
                <a:cubicBezTo>
                  <a:pt x="110950" y="316568"/>
                  <a:pt x="85065" y="327362"/>
                  <a:pt x="54880" y="327362"/>
                </a:cubicBezTo>
                <a:cubicBezTo>
                  <a:pt x="39148" y="327362"/>
                  <a:pt x="26343" y="323977"/>
                  <a:pt x="16464" y="317209"/>
                </a:cubicBezTo>
                <a:cubicBezTo>
                  <a:pt x="5488" y="309891"/>
                  <a:pt x="0" y="296994"/>
                  <a:pt x="0" y="278518"/>
                </a:cubicBezTo>
                <a:cubicBezTo>
                  <a:pt x="0" y="262420"/>
                  <a:pt x="4848" y="241108"/>
                  <a:pt x="14543" y="214582"/>
                </a:cubicBezTo>
                <a:lnTo>
                  <a:pt x="53783" y="109761"/>
                </a:lnTo>
                <a:cubicBezTo>
                  <a:pt x="63661" y="83418"/>
                  <a:pt x="75186" y="62198"/>
                  <a:pt x="88357" y="46100"/>
                </a:cubicBezTo>
                <a:cubicBezTo>
                  <a:pt x="101529" y="30001"/>
                  <a:pt x="115706" y="18294"/>
                  <a:pt x="130890" y="10976"/>
                </a:cubicBezTo>
                <a:cubicBezTo>
                  <a:pt x="146073" y="3659"/>
                  <a:pt x="161531" y="0"/>
                  <a:pt x="177264" y="0"/>
                </a:cubicBezTo>
                <a:close/>
                <a:moveTo>
                  <a:pt x="191258" y="63661"/>
                </a:moveTo>
                <a:cubicBezTo>
                  <a:pt x="186136" y="63661"/>
                  <a:pt x="181105" y="64622"/>
                  <a:pt x="176166" y="66543"/>
                </a:cubicBezTo>
                <a:cubicBezTo>
                  <a:pt x="171227" y="68463"/>
                  <a:pt x="166470" y="72305"/>
                  <a:pt x="161897" y="78067"/>
                </a:cubicBezTo>
                <a:cubicBezTo>
                  <a:pt x="157324" y="83830"/>
                  <a:pt x="152933" y="92199"/>
                  <a:pt x="148726" y="103175"/>
                </a:cubicBezTo>
                <a:lnTo>
                  <a:pt x="105370" y="218973"/>
                </a:lnTo>
                <a:cubicBezTo>
                  <a:pt x="100797" y="231229"/>
                  <a:pt x="98510" y="240468"/>
                  <a:pt x="98510" y="246687"/>
                </a:cubicBezTo>
                <a:cubicBezTo>
                  <a:pt x="98510" y="247053"/>
                  <a:pt x="98556" y="248837"/>
                  <a:pt x="98648" y="252038"/>
                </a:cubicBezTo>
                <a:cubicBezTo>
                  <a:pt x="98739" y="255240"/>
                  <a:pt x="100523" y="257755"/>
                  <a:pt x="103998" y="259584"/>
                </a:cubicBezTo>
                <a:cubicBezTo>
                  <a:pt x="107474" y="261414"/>
                  <a:pt x="111773" y="262328"/>
                  <a:pt x="116895" y="262328"/>
                </a:cubicBezTo>
                <a:cubicBezTo>
                  <a:pt x="122017" y="262328"/>
                  <a:pt x="127048" y="261414"/>
                  <a:pt x="131987" y="259584"/>
                </a:cubicBezTo>
                <a:cubicBezTo>
                  <a:pt x="136927" y="257755"/>
                  <a:pt x="141774" y="253730"/>
                  <a:pt x="146531" y="247511"/>
                </a:cubicBezTo>
                <a:cubicBezTo>
                  <a:pt x="151287" y="241291"/>
                  <a:pt x="156043" y="231778"/>
                  <a:pt x="160800" y="218973"/>
                </a:cubicBezTo>
                <a:lnTo>
                  <a:pt x="204155" y="103175"/>
                </a:lnTo>
                <a:cubicBezTo>
                  <a:pt x="207997" y="93114"/>
                  <a:pt x="209918" y="85248"/>
                  <a:pt x="209918" y="79577"/>
                </a:cubicBezTo>
                <a:cubicBezTo>
                  <a:pt x="209918" y="79028"/>
                  <a:pt x="209826" y="77199"/>
                  <a:pt x="209643" y="74089"/>
                </a:cubicBezTo>
                <a:cubicBezTo>
                  <a:pt x="209460" y="70979"/>
                  <a:pt x="207631" y="68463"/>
                  <a:pt x="204155" y="66543"/>
                </a:cubicBezTo>
                <a:cubicBezTo>
                  <a:pt x="200679" y="64622"/>
                  <a:pt x="196380" y="63661"/>
                  <a:pt x="191258" y="636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0421BF7B-2B90-4C6D-8CB6-817628E84AD9}"/>
              </a:ext>
            </a:extLst>
          </p:cNvPr>
          <p:cNvSpPr txBox="1"/>
          <p:nvPr/>
        </p:nvSpPr>
        <p:spPr>
          <a:xfrm>
            <a:off x="6872292" y="2830291"/>
            <a:ext cx="297452" cy="327087"/>
          </a:xfrm>
          <a:custGeom>
            <a:avLst/>
            <a:gdLst/>
            <a:ahLst/>
            <a:cxnLst/>
            <a:rect l="l" t="t" r="r" b="b"/>
            <a:pathLst>
              <a:path w="297452" h="327087">
                <a:moveTo>
                  <a:pt x="208820" y="0"/>
                </a:moveTo>
                <a:cubicBezTo>
                  <a:pt x="228577" y="0"/>
                  <a:pt x="247053" y="3110"/>
                  <a:pt x="264249" y="9330"/>
                </a:cubicBezTo>
                <a:cubicBezTo>
                  <a:pt x="286384" y="17013"/>
                  <a:pt x="297452" y="31373"/>
                  <a:pt x="297452" y="52411"/>
                </a:cubicBezTo>
                <a:cubicBezTo>
                  <a:pt x="297086" y="62289"/>
                  <a:pt x="293427" y="75735"/>
                  <a:pt x="286476" y="92748"/>
                </a:cubicBezTo>
                <a:cubicBezTo>
                  <a:pt x="285195" y="95858"/>
                  <a:pt x="283914" y="99242"/>
                  <a:pt x="282634" y="102901"/>
                </a:cubicBezTo>
                <a:lnTo>
                  <a:pt x="190709" y="102901"/>
                </a:lnTo>
                <a:lnTo>
                  <a:pt x="197569" y="83967"/>
                </a:lnTo>
                <a:cubicBezTo>
                  <a:pt x="199765" y="77747"/>
                  <a:pt x="200862" y="72900"/>
                  <a:pt x="200862" y="69424"/>
                </a:cubicBezTo>
                <a:cubicBezTo>
                  <a:pt x="200862" y="62655"/>
                  <a:pt x="197021" y="59271"/>
                  <a:pt x="189337" y="59271"/>
                </a:cubicBezTo>
                <a:lnTo>
                  <a:pt x="188514" y="59271"/>
                </a:lnTo>
                <a:cubicBezTo>
                  <a:pt x="173879" y="59271"/>
                  <a:pt x="163909" y="67320"/>
                  <a:pt x="158604" y="83418"/>
                </a:cubicBezTo>
                <a:cubicBezTo>
                  <a:pt x="158239" y="84516"/>
                  <a:pt x="157735" y="85842"/>
                  <a:pt x="157095" y="87397"/>
                </a:cubicBezTo>
                <a:cubicBezTo>
                  <a:pt x="156455" y="88952"/>
                  <a:pt x="156135" y="90553"/>
                  <a:pt x="156135" y="92199"/>
                </a:cubicBezTo>
                <a:cubicBezTo>
                  <a:pt x="156135" y="94760"/>
                  <a:pt x="157049" y="96864"/>
                  <a:pt x="158879" y="98510"/>
                </a:cubicBezTo>
                <a:cubicBezTo>
                  <a:pt x="165830" y="105096"/>
                  <a:pt x="177538" y="113968"/>
                  <a:pt x="194002" y="125127"/>
                </a:cubicBezTo>
                <a:cubicBezTo>
                  <a:pt x="203698" y="131530"/>
                  <a:pt x="212753" y="137933"/>
                  <a:pt x="221168" y="144336"/>
                </a:cubicBezTo>
                <a:cubicBezTo>
                  <a:pt x="228120" y="150007"/>
                  <a:pt x="234339" y="156318"/>
                  <a:pt x="239827" y="163269"/>
                </a:cubicBezTo>
                <a:cubicBezTo>
                  <a:pt x="246413" y="172050"/>
                  <a:pt x="249706" y="182020"/>
                  <a:pt x="249706" y="193179"/>
                </a:cubicBezTo>
                <a:cubicBezTo>
                  <a:pt x="249706" y="200131"/>
                  <a:pt x="248425" y="207539"/>
                  <a:pt x="245864" y="215406"/>
                </a:cubicBezTo>
                <a:cubicBezTo>
                  <a:pt x="240925" y="231138"/>
                  <a:pt x="233791" y="246779"/>
                  <a:pt x="224461" y="262328"/>
                </a:cubicBezTo>
                <a:cubicBezTo>
                  <a:pt x="197752" y="305501"/>
                  <a:pt x="153299" y="327087"/>
                  <a:pt x="91102" y="327087"/>
                </a:cubicBezTo>
                <a:cubicBezTo>
                  <a:pt x="70796" y="327087"/>
                  <a:pt x="51771" y="323886"/>
                  <a:pt x="34026" y="317483"/>
                </a:cubicBezTo>
                <a:cubicBezTo>
                  <a:pt x="11342" y="309251"/>
                  <a:pt x="0" y="294891"/>
                  <a:pt x="0" y="274402"/>
                </a:cubicBezTo>
                <a:cubicBezTo>
                  <a:pt x="0" y="266719"/>
                  <a:pt x="1647" y="258121"/>
                  <a:pt x="4939" y="248608"/>
                </a:cubicBezTo>
                <a:cubicBezTo>
                  <a:pt x="6220" y="244767"/>
                  <a:pt x="10427" y="233333"/>
                  <a:pt x="17562" y="214308"/>
                </a:cubicBezTo>
                <a:lnTo>
                  <a:pt x="103998" y="214308"/>
                </a:lnTo>
                <a:cubicBezTo>
                  <a:pt x="103084" y="217052"/>
                  <a:pt x="101163" y="222083"/>
                  <a:pt x="98236" y="229400"/>
                </a:cubicBezTo>
                <a:cubicBezTo>
                  <a:pt x="97138" y="232327"/>
                  <a:pt x="96087" y="235208"/>
                  <a:pt x="95080" y="238044"/>
                </a:cubicBezTo>
                <a:cubicBezTo>
                  <a:pt x="94074" y="240879"/>
                  <a:pt x="92885" y="244264"/>
                  <a:pt x="91513" y="248197"/>
                </a:cubicBezTo>
                <a:cubicBezTo>
                  <a:pt x="90141" y="252130"/>
                  <a:pt x="89455" y="255468"/>
                  <a:pt x="89455" y="258212"/>
                </a:cubicBezTo>
                <a:cubicBezTo>
                  <a:pt x="89455" y="265896"/>
                  <a:pt x="94943" y="269737"/>
                  <a:pt x="105919" y="269737"/>
                </a:cubicBezTo>
                <a:cubicBezTo>
                  <a:pt x="112139" y="269737"/>
                  <a:pt x="118221" y="268319"/>
                  <a:pt x="124167" y="265484"/>
                </a:cubicBezTo>
                <a:cubicBezTo>
                  <a:pt x="130113" y="262648"/>
                  <a:pt x="134823" y="256749"/>
                  <a:pt x="138299" y="247785"/>
                </a:cubicBezTo>
                <a:cubicBezTo>
                  <a:pt x="141408" y="239736"/>
                  <a:pt x="142963" y="233425"/>
                  <a:pt x="142963" y="228851"/>
                </a:cubicBezTo>
                <a:cubicBezTo>
                  <a:pt x="142963" y="227937"/>
                  <a:pt x="142735" y="226107"/>
                  <a:pt x="142277" y="223363"/>
                </a:cubicBezTo>
                <a:cubicBezTo>
                  <a:pt x="141820" y="220619"/>
                  <a:pt x="139305" y="217692"/>
                  <a:pt x="134731" y="214582"/>
                </a:cubicBezTo>
                <a:cubicBezTo>
                  <a:pt x="126499" y="208363"/>
                  <a:pt x="117993" y="202326"/>
                  <a:pt x="109212" y="196472"/>
                </a:cubicBezTo>
                <a:cubicBezTo>
                  <a:pt x="92565" y="185496"/>
                  <a:pt x="80125" y="176166"/>
                  <a:pt x="71893" y="168483"/>
                </a:cubicBezTo>
                <a:cubicBezTo>
                  <a:pt x="60734" y="158056"/>
                  <a:pt x="55155" y="145159"/>
                  <a:pt x="55155" y="129792"/>
                </a:cubicBezTo>
                <a:cubicBezTo>
                  <a:pt x="55155" y="123024"/>
                  <a:pt x="56161" y="115889"/>
                  <a:pt x="58173" y="108389"/>
                </a:cubicBezTo>
                <a:cubicBezTo>
                  <a:pt x="61832" y="93388"/>
                  <a:pt x="68235" y="78479"/>
                  <a:pt x="77381" y="63661"/>
                </a:cubicBezTo>
                <a:cubicBezTo>
                  <a:pt x="105554" y="21221"/>
                  <a:pt x="149366" y="0"/>
                  <a:pt x="20882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8D98CD3E-F260-43A8-BCD3-240E3D7E9B39}"/>
              </a:ext>
            </a:extLst>
          </p:cNvPr>
          <p:cNvSpPr txBox="1"/>
          <p:nvPr/>
        </p:nvSpPr>
        <p:spPr>
          <a:xfrm>
            <a:off x="6684105" y="2832761"/>
            <a:ext cx="279615" cy="320501"/>
          </a:xfrm>
          <a:custGeom>
            <a:avLst/>
            <a:gdLst/>
            <a:ahLst/>
            <a:cxnLst/>
            <a:rect l="l" t="t" r="r" b="b"/>
            <a:pathLst>
              <a:path w="279615" h="320501">
                <a:moveTo>
                  <a:pt x="279615" y="0"/>
                </a:moveTo>
                <a:lnTo>
                  <a:pt x="241199" y="102900"/>
                </a:lnTo>
                <a:cubicBezTo>
                  <a:pt x="226747" y="100522"/>
                  <a:pt x="215863" y="99333"/>
                  <a:pt x="208545" y="99333"/>
                </a:cubicBezTo>
                <a:cubicBezTo>
                  <a:pt x="198118" y="99333"/>
                  <a:pt x="189062" y="101620"/>
                  <a:pt x="181379" y="106193"/>
                </a:cubicBezTo>
                <a:cubicBezTo>
                  <a:pt x="174977" y="110218"/>
                  <a:pt x="168940" y="118724"/>
                  <a:pt x="163269" y="131713"/>
                </a:cubicBezTo>
                <a:lnTo>
                  <a:pt x="92747" y="320501"/>
                </a:lnTo>
                <a:lnTo>
                  <a:pt x="0" y="320501"/>
                </a:lnTo>
                <a:lnTo>
                  <a:pt x="118816" y="3293"/>
                </a:lnTo>
                <a:lnTo>
                  <a:pt x="211289" y="3293"/>
                </a:lnTo>
                <a:lnTo>
                  <a:pt x="198667" y="37044"/>
                </a:lnTo>
                <a:cubicBezTo>
                  <a:pt x="213667" y="23324"/>
                  <a:pt x="228348" y="13994"/>
                  <a:pt x="242708" y="9055"/>
                </a:cubicBezTo>
                <a:cubicBezTo>
                  <a:pt x="257068" y="4116"/>
                  <a:pt x="269371" y="1097"/>
                  <a:pt x="279615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DEB88FE-E253-45CF-9210-5E948621691D}"/>
              </a:ext>
            </a:extLst>
          </p:cNvPr>
          <p:cNvSpPr txBox="1"/>
          <p:nvPr/>
        </p:nvSpPr>
        <p:spPr>
          <a:xfrm>
            <a:off x="4569006" y="2836054"/>
            <a:ext cx="211289" cy="317208"/>
          </a:xfrm>
          <a:custGeom>
            <a:avLst/>
            <a:gdLst/>
            <a:ahLst/>
            <a:cxnLst/>
            <a:rect l="l" t="t" r="r" b="b"/>
            <a:pathLst>
              <a:path w="211289" h="317208">
                <a:moveTo>
                  <a:pt x="211289" y="0"/>
                </a:moveTo>
                <a:lnTo>
                  <a:pt x="92473" y="317208"/>
                </a:lnTo>
                <a:lnTo>
                  <a:pt x="0" y="317208"/>
                </a:lnTo>
                <a:lnTo>
                  <a:pt x="111407" y="19482"/>
                </a:lnTo>
                <a:lnTo>
                  <a:pt x="21128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8331640-6C54-41B8-97CA-3DB573EF36DC}"/>
              </a:ext>
            </a:extLst>
          </p:cNvPr>
          <p:cNvSpPr txBox="1"/>
          <p:nvPr/>
        </p:nvSpPr>
        <p:spPr>
          <a:xfrm>
            <a:off x="4613254" y="2836054"/>
            <a:ext cx="291141" cy="427792"/>
          </a:xfrm>
          <a:custGeom>
            <a:avLst/>
            <a:gdLst/>
            <a:ahLst/>
            <a:cxnLst/>
            <a:rect l="l" t="t" r="r" b="b"/>
            <a:pathLst>
              <a:path w="291141" h="427792">
                <a:moveTo>
                  <a:pt x="291141" y="0"/>
                </a:moveTo>
                <a:lnTo>
                  <a:pt x="156135" y="361387"/>
                </a:lnTo>
                <a:cubicBezTo>
                  <a:pt x="150098" y="377119"/>
                  <a:pt x="141454" y="389879"/>
                  <a:pt x="130204" y="399666"/>
                </a:cubicBezTo>
                <a:cubicBezTo>
                  <a:pt x="118954" y="409453"/>
                  <a:pt x="106011" y="416587"/>
                  <a:pt x="91376" y="421069"/>
                </a:cubicBezTo>
                <a:cubicBezTo>
                  <a:pt x="76741" y="425551"/>
                  <a:pt x="61558" y="427792"/>
                  <a:pt x="45825" y="427792"/>
                </a:cubicBezTo>
                <a:lnTo>
                  <a:pt x="0" y="427792"/>
                </a:lnTo>
                <a:lnTo>
                  <a:pt x="22227" y="369070"/>
                </a:lnTo>
                <a:lnTo>
                  <a:pt x="39240" y="369070"/>
                </a:lnTo>
                <a:cubicBezTo>
                  <a:pt x="48752" y="369070"/>
                  <a:pt x="55338" y="367515"/>
                  <a:pt x="58997" y="364405"/>
                </a:cubicBezTo>
                <a:cubicBezTo>
                  <a:pt x="62655" y="361295"/>
                  <a:pt x="65217" y="357545"/>
                  <a:pt x="66680" y="353155"/>
                </a:cubicBezTo>
                <a:lnTo>
                  <a:pt x="191533" y="19482"/>
                </a:lnTo>
                <a:lnTo>
                  <a:pt x="29114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ED89F983-4DED-4C2C-83A4-5998DDC2BE49}"/>
              </a:ext>
            </a:extLst>
          </p:cNvPr>
          <p:cNvSpPr txBox="1"/>
          <p:nvPr/>
        </p:nvSpPr>
        <p:spPr>
          <a:xfrm>
            <a:off x="7279202" y="2836054"/>
            <a:ext cx="333124" cy="322696"/>
          </a:xfrm>
          <a:custGeom>
            <a:avLst/>
            <a:gdLst/>
            <a:ahLst/>
            <a:cxnLst/>
            <a:rect l="l" t="t" r="r" b="b"/>
            <a:pathLst>
              <a:path w="333124" h="322696">
                <a:moveTo>
                  <a:pt x="93023" y="0"/>
                </a:moveTo>
                <a:lnTo>
                  <a:pt x="185496" y="0"/>
                </a:lnTo>
                <a:lnTo>
                  <a:pt x="103176" y="219795"/>
                </a:lnTo>
                <a:cubicBezTo>
                  <a:pt x="99516" y="229857"/>
                  <a:pt x="97688" y="237723"/>
                  <a:pt x="97688" y="243394"/>
                </a:cubicBezTo>
                <a:cubicBezTo>
                  <a:pt x="97688" y="243760"/>
                  <a:pt x="97779" y="245498"/>
                  <a:pt x="97962" y="248608"/>
                </a:cubicBezTo>
                <a:cubicBezTo>
                  <a:pt x="98144" y="251718"/>
                  <a:pt x="99974" y="254233"/>
                  <a:pt x="103450" y="256154"/>
                </a:cubicBezTo>
                <a:cubicBezTo>
                  <a:pt x="106925" y="258075"/>
                  <a:pt x="111224" y="259035"/>
                  <a:pt x="116347" y="259035"/>
                </a:cubicBezTo>
                <a:cubicBezTo>
                  <a:pt x="120920" y="259035"/>
                  <a:pt x="125493" y="258257"/>
                  <a:pt x="130067" y="256703"/>
                </a:cubicBezTo>
                <a:cubicBezTo>
                  <a:pt x="134640" y="255148"/>
                  <a:pt x="139030" y="252129"/>
                  <a:pt x="143238" y="247647"/>
                </a:cubicBezTo>
                <a:cubicBezTo>
                  <a:pt x="147446" y="243165"/>
                  <a:pt x="151470" y="236625"/>
                  <a:pt x="155312" y="228028"/>
                </a:cubicBezTo>
                <a:lnTo>
                  <a:pt x="240651" y="0"/>
                </a:lnTo>
                <a:lnTo>
                  <a:pt x="333124" y="0"/>
                </a:lnTo>
                <a:lnTo>
                  <a:pt x="214583" y="317208"/>
                </a:lnTo>
                <a:lnTo>
                  <a:pt x="122109" y="317208"/>
                </a:lnTo>
                <a:lnTo>
                  <a:pt x="132537" y="289494"/>
                </a:lnTo>
                <a:cubicBezTo>
                  <a:pt x="109669" y="311629"/>
                  <a:pt x="83784" y="322696"/>
                  <a:pt x="54881" y="322696"/>
                </a:cubicBezTo>
                <a:cubicBezTo>
                  <a:pt x="38966" y="322696"/>
                  <a:pt x="26160" y="319038"/>
                  <a:pt x="16464" y="311720"/>
                </a:cubicBezTo>
                <a:cubicBezTo>
                  <a:pt x="5488" y="303671"/>
                  <a:pt x="0" y="290408"/>
                  <a:pt x="0" y="271932"/>
                </a:cubicBezTo>
                <a:cubicBezTo>
                  <a:pt x="0" y="256382"/>
                  <a:pt x="4391" y="236808"/>
                  <a:pt x="13171" y="213210"/>
                </a:cubicBezTo>
                <a:lnTo>
                  <a:pt x="9302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D254E9E-76F5-4F38-9129-A46F82B24666}"/>
              </a:ext>
            </a:extLst>
          </p:cNvPr>
          <p:cNvSpPr txBox="1"/>
          <p:nvPr/>
        </p:nvSpPr>
        <p:spPr>
          <a:xfrm>
            <a:off x="7563739" y="2836054"/>
            <a:ext cx="304586" cy="317208"/>
          </a:xfrm>
          <a:custGeom>
            <a:avLst/>
            <a:gdLst/>
            <a:ahLst/>
            <a:cxnLst/>
            <a:rect l="l" t="t" r="r" b="b"/>
            <a:pathLst>
              <a:path w="304586" h="317208">
                <a:moveTo>
                  <a:pt x="62563" y="0"/>
                </a:moveTo>
                <a:lnTo>
                  <a:pt x="151469" y="0"/>
                </a:lnTo>
                <a:lnTo>
                  <a:pt x="95491" y="235436"/>
                </a:lnTo>
                <a:lnTo>
                  <a:pt x="215679" y="0"/>
                </a:lnTo>
                <a:lnTo>
                  <a:pt x="304586" y="0"/>
                </a:lnTo>
                <a:lnTo>
                  <a:pt x="130066" y="317208"/>
                </a:lnTo>
                <a:lnTo>
                  <a:pt x="0" y="317208"/>
                </a:lnTo>
                <a:lnTo>
                  <a:pt x="6256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B94F129-F8E5-485B-B8EA-7ECEBD6EBF79}"/>
              </a:ext>
            </a:extLst>
          </p:cNvPr>
          <p:cNvSpPr txBox="1"/>
          <p:nvPr/>
        </p:nvSpPr>
        <p:spPr>
          <a:xfrm>
            <a:off x="7805902" y="2836054"/>
            <a:ext cx="693073" cy="317208"/>
          </a:xfrm>
          <a:custGeom>
            <a:avLst/>
            <a:gdLst/>
            <a:ahLst/>
            <a:cxnLst/>
            <a:rect l="l" t="t" r="r" b="b"/>
            <a:pathLst>
              <a:path w="693073" h="317208">
                <a:moveTo>
                  <a:pt x="68874" y="0"/>
                </a:moveTo>
                <a:lnTo>
                  <a:pt x="154762" y="0"/>
                </a:lnTo>
                <a:lnTo>
                  <a:pt x="99333" y="219521"/>
                </a:lnTo>
                <a:lnTo>
                  <a:pt x="207996" y="0"/>
                </a:lnTo>
                <a:lnTo>
                  <a:pt x="299098" y="0"/>
                </a:lnTo>
                <a:lnTo>
                  <a:pt x="243668" y="219521"/>
                </a:lnTo>
                <a:lnTo>
                  <a:pt x="352332" y="0"/>
                </a:lnTo>
                <a:lnTo>
                  <a:pt x="437880" y="0"/>
                </a:lnTo>
                <a:lnTo>
                  <a:pt x="438219" y="0"/>
                </a:lnTo>
                <a:lnTo>
                  <a:pt x="532274" y="0"/>
                </a:lnTo>
                <a:lnTo>
                  <a:pt x="534469" y="81771"/>
                </a:lnTo>
                <a:lnTo>
                  <a:pt x="597856" y="0"/>
                </a:lnTo>
                <a:lnTo>
                  <a:pt x="693073" y="0"/>
                </a:lnTo>
                <a:lnTo>
                  <a:pt x="561909" y="161073"/>
                </a:lnTo>
                <a:lnTo>
                  <a:pt x="574258" y="317208"/>
                </a:lnTo>
                <a:lnTo>
                  <a:pt x="475198" y="317208"/>
                </a:lnTo>
                <a:lnTo>
                  <a:pt x="477119" y="235985"/>
                </a:lnTo>
                <a:lnTo>
                  <a:pt x="418672" y="317208"/>
                </a:lnTo>
                <a:lnTo>
                  <a:pt x="319338" y="317208"/>
                </a:lnTo>
                <a:lnTo>
                  <a:pt x="448581" y="160525"/>
                </a:lnTo>
                <a:lnTo>
                  <a:pt x="437918" y="568"/>
                </a:lnTo>
                <a:lnTo>
                  <a:pt x="270011" y="317208"/>
                </a:lnTo>
                <a:lnTo>
                  <a:pt x="151195" y="317208"/>
                </a:lnTo>
                <a:lnTo>
                  <a:pt x="187416" y="173422"/>
                </a:lnTo>
                <a:lnTo>
                  <a:pt x="118816" y="317208"/>
                </a:lnTo>
                <a:lnTo>
                  <a:pt x="0" y="317208"/>
                </a:lnTo>
                <a:lnTo>
                  <a:pt x="68874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8C63B7B7-B307-4BCC-AA69-099C96D50DAF}"/>
              </a:ext>
            </a:extLst>
          </p:cNvPr>
          <p:cNvSpPr txBox="1"/>
          <p:nvPr/>
        </p:nvSpPr>
        <p:spPr>
          <a:xfrm>
            <a:off x="8395036" y="2836054"/>
            <a:ext cx="352058" cy="427792"/>
          </a:xfrm>
          <a:custGeom>
            <a:avLst/>
            <a:gdLst/>
            <a:ahLst/>
            <a:cxnLst/>
            <a:rect l="l" t="t" r="r" b="b"/>
            <a:pathLst>
              <a:path w="352058" h="427792">
                <a:moveTo>
                  <a:pt x="104273" y="0"/>
                </a:moveTo>
                <a:lnTo>
                  <a:pt x="193180" y="0"/>
                </a:lnTo>
                <a:lnTo>
                  <a:pt x="165739" y="172324"/>
                </a:lnTo>
                <a:lnTo>
                  <a:pt x="262328" y="0"/>
                </a:lnTo>
                <a:lnTo>
                  <a:pt x="352058" y="0"/>
                </a:lnTo>
                <a:lnTo>
                  <a:pt x="92200" y="427792"/>
                </a:lnTo>
                <a:lnTo>
                  <a:pt x="0" y="427792"/>
                </a:lnTo>
                <a:lnTo>
                  <a:pt x="66680" y="318580"/>
                </a:lnTo>
                <a:lnTo>
                  <a:pt x="10427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CA14BCD5-D096-4DE8-8A61-D198D398BDAF}"/>
              </a:ext>
            </a:extLst>
          </p:cNvPr>
          <p:cNvSpPr txBox="1"/>
          <p:nvPr/>
        </p:nvSpPr>
        <p:spPr>
          <a:xfrm>
            <a:off x="8638023" y="2836054"/>
            <a:ext cx="313641" cy="317208"/>
          </a:xfrm>
          <a:custGeom>
            <a:avLst/>
            <a:gdLst/>
            <a:ahLst/>
            <a:cxnLst/>
            <a:rect l="l" t="t" r="r" b="b"/>
            <a:pathLst>
              <a:path w="313641" h="317208">
                <a:moveTo>
                  <a:pt x="118541" y="0"/>
                </a:moveTo>
                <a:lnTo>
                  <a:pt x="313641" y="0"/>
                </a:lnTo>
                <a:lnTo>
                  <a:pt x="288945" y="65582"/>
                </a:lnTo>
                <a:lnTo>
                  <a:pt x="128420" y="240924"/>
                </a:lnTo>
                <a:lnTo>
                  <a:pt x="223362" y="240924"/>
                </a:lnTo>
                <a:lnTo>
                  <a:pt x="194825" y="317208"/>
                </a:lnTo>
                <a:lnTo>
                  <a:pt x="0" y="317208"/>
                </a:lnTo>
                <a:lnTo>
                  <a:pt x="28538" y="240924"/>
                </a:lnTo>
                <a:lnTo>
                  <a:pt x="188240" y="65582"/>
                </a:lnTo>
                <a:lnTo>
                  <a:pt x="94120" y="65582"/>
                </a:lnTo>
                <a:lnTo>
                  <a:pt x="11854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3835DE7-32E6-493C-99BE-C353F137643C}"/>
              </a:ext>
            </a:extLst>
          </p:cNvPr>
          <p:cNvSpPr txBox="1"/>
          <p:nvPr/>
        </p:nvSpPr>
        <p:spPr>
          <a:xfrm>
            <a:off x="6650291" y="3792073"/>
            <a:ext cx="297275" cy="361364"/>
          </a:xfrm>
          <a:custGeom>
            <a:avLst/>
            <a:gdLst/>
            <a:ahLst/>
            <a:cxnLst/>
            <a:rect l="l" t="t" r="r" b="b"/>
            <a:pathLst>
              <a:path w="297275" h="361364">
                <a:moveTo>
                  <a:pt x="215438" y="0"/>
                </a:moveTo>
                <a:cubicBezTo>
                  <a:pt x="236143" y="0"/>
                  <a:pt x="253645" y="2999"/>
                  <a:pt x="267941" y="8997"/>
                </a:cubicBezTo>
                <a:cubicBezTo>
                  <a:pt x="282238" y="14995"/>
                  <a:pt x="291441" y="25389"/>
                  <a:pt x="295549" y="40179"/>
                </a:cubicBezTo>
                <a:cubicBezTo>
                  <a:pt x="296700" y="44616"/>
                  <a:pt x="297275" y="49464"/>
                  <a:pt x="297275" y="54722"/>
                </a:cubicBezTo>
                <a:cubicBezTo>
                  <a:pt x="297275" y="67540"/>
                  <a:pt x="293906" y="83069"/>
                  <a:pt x="287168" y="101310"/>
                </a:cubicBezTo>
                <a:lnTo>
                  <a:pt x="228009" y="260054"/>
                </a:lnTo>
                <a:cubicBezTo>
                  <a:pt x="218149" y="285854"/>
                  <a:pt x="205660" y="306190"/>
                  <a:pt x="190541" y="321062"/>
                </a:cubicBezTo>
                <a:cubicBezTo>
                  <a:pt x="175423" y="335934"/>
                  <a:pt x="158456" y="346369"/>
                  <a:pt x="139640" y="352367"/>
                </a:cubicBezTo>
                <a:cubicBezTo>
                  <a:pt x="120824" y="358365"/>
                  <a:pt x="101063" y="361364"/>
                  <a:pt x="80358" y="361364"/>
                </a:cubicBezTo>
                <a:cubicBezTo>
                  <a:pt x="35495" y="361364"/>
                  <a:pt x="9367" y="347971"/>
                  <a:pt x="1972" y="321185"/>
                </a:cubicBezTo>
                <a:cubicBezTo>
                  <a:pt x="657" y="316748"/>
                  <a:pt x="0" y="311736"/>
                  <a:pt x="0" y="306149"/>
                </a:cubicBezTo>
                <a:cubicBezTo>
                  <a:pt x="0" y="292016"/>
                  <a:pt x="3697" y="275830"/>
                  <a:pt x="11092" y="257589"/>
                </a:cubicBezTo>
                <a:lnTo>
                  <a:pt x="94161" y="257589"/>
                </a:lnTo>
                <a:lnTo>
                  <a:pt x="91696" y="263998"/>
                </a:lnTo>
                <a:cubicBezTo>
                  <a:pt x="87588" y="275008"/>
                  <a:pt x="85534" y="283307"/>
                  <a:pt x="85534" y="288894"/>
                </a:cubicBezTo>
                <a:cubicBezTo>
                  <a:pt x="85534" y="289223"/>
                  <a:pt x="85575" y="290825"/>
                  <a:pt x="85657" y="293701"/>
                </a:cubicBezTo>
                <a:cubicBezTo>
                  <a:pt x="85740" y="296577"/>
                  <a:pt x="87342" y="298836"/>
                  <a:pt x="90464" y="300479"/>
                </a:cubicBezTo>
                <a:cubicBezTo>
                  <a:pt x="93586" y="302123"/>
                  <a:pt x="97448" y="302944"/>
                  <a:pt x="102049" y="302944"/>
                </a:cubicBezTo>
                <a:cubicBezTo>
                  <a:pt x="107472" y="302944"/>
                  <a:pt x="112485" y="302123"/>
                  <a:pt x="117086" y="300479"/>
                </a:cubicBezTo>
                <a:cubicBezTo>
                  <a:pt x="121687" y="298836"/>
                  <a:pt x="126124" y="295221"/>
                  <a:pt x="130396" y="289634"/>
                </a:cubicBezTo>
                <a:cubicBezTo>
                  <a:pt x="134669" y="284046"/>
                  <a:pt x="139024" y="275501"/>
                  <a:pt x="143461" y="263998"/>
                </a:cubicBezTo>
                <a:lnTo>
                  <a:pt x="158004" y="225052"/>
                </a:lnTo>
                <a:cubicBezTo>
                  <a:pt x="142557" y="232939"/>
                  <a:pt x="126945" y="236883"/>
                  <a:pt x="111170" y="236883"/>
                </a:cubicBezTo>
                <a:cubicBezTo>
                  <a:pt x="66965" y="236883"/>
                  <a:pt x="44862" y="219382"/>
                  <a:pt x="44862" y="184380"/>
                </a:cubicBezTo>
                <a:cubicBezTo>
                  <a:pt x="44862" y="169754"/>
                  <a:pt x="48724" y="151924"/>
                  <a:pt x="56447" y="130890"/>
                </a:cubicBezTo>
                <a:lnTo>
                  <a:pt x="67540" y="101310"/>
                </a:lnTo>
                <a:cubicBezTo>
                  <a:pt x="77564" y="75510"/>
                  <a:pt x="90135" y="55174"/>
                  <a:pt x="105254" y="40302"/>
                </a:cubicBezTo>
                <a:cubicBezTo>
                  <a:pt x="120373" y="25430"/>
                  <a:pt x="137340" y="14995"/>
                  <a:pt x="156155" y="8997"/>
                </a:cubicBezTo>
                <a:cubicBezTo>
                  <a:pt x="174972" y="2999"/>
                  <a:pt x="194732" y="0"/>
                  <a:pt x="215438" y="0"/>
                </a:cubicBezTo>
                <a:close/>
                <a:moveTo>
                  <a:pt x="193499" y="58420"/>
                </a:moveTo>
                <a:cubicBezTo>
                  <a:pt x="188077" y="58420"/>
                  <a:pt x="183065" y="59241"/>
                  <a:pt x="178463" y="60885"/>
                </a:cubicBezTo>
                <a:cubicBezTo>
                  <a:pt x="173862" y="62528"/>
                  <a:pt x="169425" y="66143"/>
                  <a:pt x="165152" y="71731"/>
                </a:cubicBezTo>
                <a:cubicBezTo>
                  <a:pt x="160880" y="77318"/>
                  <a:pt x="156608" y="85863"/>
                  <a:pt x="152335" y="97366"/>
                </a:cubicBezTo>
                <a:lnTo>
                  <a:pt x="134587" y="144201"/>
                </a:lnTo>
                <a:cubicBezTo>
                  <a:pt x="131300" y="153403"/>
                  <a:pt x="129657" y="160552"/>
                  <a:pt x="129657" y="165646"/>
                </a:cubicBezTo>
                <a:cubicBezTo>
                  <a:pt x="129657" y="165974"/>
                  <a:pt x="129698" y="167536"/>
                  <a:pt x="129780" y="170329"/>
                </a:cubicBezTo>
                <a:cubicBezTo>
                  <a:pt x="129863" y="173123"/>
                  <a:pt x="131588" y="175382"/>
                  <a:pt x="134957" y="177108"/>
                </a:cubicBezTo>
                <a:cubicBezTo>
                  <a:pt x="138325" y="178833"/>
                  <a:pt x="142721" y="179696"/>
                  <a:pt x="148144" y="179696"/>
                </a:cubicBezTo>
                <a:cubicBezTo>
                  <a:pt x="165563" y="179696"/>
                  <a:pt x="177395" y="171808"/>
                  <a:pt x="183640" y="156032"/>
                </a:cubicBezTo>
                <a:lnTo>
                  <a:pt x="205578" y="97366"/>
                </a:lnTo>
                <a:cubicBezTo>
                  <a:pt x="209851" y="85863"/>
                  <a:pt x="211987" y="77318"/>
                  <a:pt x="211987" y="71731"/>
                </a:cubicBezTo>
                <a:cubicBezTo>
                  <a:pt x="211823" y="66143"/>
                  <a:pt x="210056" y="62528"/>
                  <a:pt x="206687" y="60885"/>
                </a:cubicBezTo>
                <a:cubicBezTo>
                  <a:pt x="203319" y="59241"/>
                  <a:pt x="198922" y="58420"/>
                  <a:pt x="193499" y="5842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F483F30-42F4-4D69-A5B9-454F2A917278}"/>
              </a:ext>
            </a:extLst>
          </p:cNvPr>
          <p:cNvSpPr txBox="1"/>
          <p:nvPr/>
        </p:nvSpPr>
        <p:spPr>
          <a:xfrm>
            <a:off x="4572114" y="3794538"/>
            <a:ext cx="299000" cy="361364"/>
          </a:xfrm>
          <a:custGeom>
            <a:avLst/>
            <a:gdLst/>
            <a:ahLst/>
            <a:cxnLst/>
            <a:rect l="l" t="t" r="r" b="b"/>
            <a:pathLst>
              <a:path w="299000" h="361364">
                <a:moveTo>
                  <a:pt x="217164" y="0"/>
                </a:moveTo>
                <a:cubicBezTo>
                  <a:pt x="237869" y="0"/>
                  <a:pt x="255289" y="3246"/>
                  <a:pt x="269421" y="9737"/>
                </a:cubicBezTo>
                <a:cubicBezTo>
                  <a:pt x="283553" y="16228"/>
                  <a:pt x="292674" y="26786"/>
                  <a:pt x="296782" y="41412"/>
                </a:cubicBezTo>
                <a:cubicBezTo>
                  <a:pt x="298261" y="46177"/>
                  <a:pt x="299000" y="51436"/>
                  <a:pt x="299000" y="57187"/>
                </a:cubicBezTo>
                <a:cubicBezTo>
                  <a:pt x="299000" y="68855"/>
                  <a:pt x="296042" y="82659"/>
                  <a:pt x="290127" y="98599"/>
                </a:cubicBezTo>
                <a:lnTo>
                  <a:pt x="229735" y="260054"/>
                </a:lnTo>
                <a:cubicBezTo>
                  <a:pt x="219875" y="286018"/>
                  <a:pt x="207386" y="306395"/>
                  <a:pt x="192267" y="321185"/>
                </a:cubicBezTo>
                <a:cubicBezTo>
                  <a:pt x="177149" y="335975"/>
                  <a:pt x="160182" y="346369"/>
                  <a:pt x="141366" y="352367"/>
                </a:cubicBezTo>
                <a:cubicBezTo>
                  <a:pt x="122550" y="358365"/>
                  <a:pt x="102789" y="361364"/>
                  <a:pt x="82083" y="361364"/>
                </a:cubicBezTo>
                <a:cubicBezTo>
                  <a:pt x="35742" y="361364"/>
                  <a:pt x="9038" y="347971"/>
                  <a:pt x="1972" y="321185"/>
                </a:cubicBezTo>
                <a:cubicBezTo>
                  <a:pt x="658" y="316748"/>
                  <a:pt x="0" y="311818"/>
                  <a:pt x="0" y="306395"/>
                </a:cubicBezTo>
                <a:cubicBezTo>
                  <a:pt x="0" y="293578"/>
                  <a:pt x="3369" y="278130"/>
                  <a:pt x="10106" y="260054"/>
                </a:cubicBezTo>
                <a:lnTo>
                  <a:pt x="70498" y="98599"/>
                </a:lnTo>
                <a:cubicBezTo>
                  <a:pt x="79536" y="74935"/>
                  <a:pt x="91574" y="55832"/>
                  <a:pt x="106610" y="41288"/>
                </a:cubicBezTo>
                <a:cubicBezTo>
                  <a:pt x="121646" y="26745"/>
                  <a:pt x="138654" y="16228"/>
                  <a:pt x="157635" y="9737"/>
                </a:cubicBezTo>
                <a:cubicBezTo>
                  <a:pt x="176615" y="3246"/>
                  <a:pt x="196458" y="0"/>
                  <a:pt x="217164" y="0"/>
                </a:cubicBezTo>
                <a:close/>
                <a:moveTo>
                  <a:pt x="195718" y="57187"/>
                </a:moveTo>
                <a:cubicBezTo>
                  <a:pt x="190295" y="57187"/>
                  <a:pt x="185283" y="58050"/>
                  <a:pt x="180682" y="59776"/>
                </a:cubicBezTo>
                <a:cubicBezTo>
                  <a:pt x="176081" y="61501"/>
                  <a:pt x="171726" y="64952"/>
                  <a:pt x="167618" y="70128"/>
                </a:cubicBezTo>
                <a:cubicBezTo>
                  <a:pt x="163510" y="75305"/>
                  <a:pt x="159566" y="82823"/>
                  <a:pt x="155786" y="92683"/>
                </a:cubicBezTo>
                <a:lnTo>
                  <a:pt x="91697" y="263998"/>
                </a:lnTo>
                <a:cubicBezTo>
                  <a:pt x="87589" y="275008"/>
                  <a:pt x="85534" y="283307"/>
                  <a:pt x="85534" y="288894"/>
                </a:cubicBezTo>
                <a:cubicBezTo>
                  <a:pt x="85534" y="289223"/>
                  <a:pt x="85576" y="290825"/>
                  <a:pt x="85658" y="293701"/>
                </a:cubicBezTo>
                <a:cubicBezTo>
                  <a:pt x="85740" y="296577"/>
                  <a:pt x="87465" y="298836"/>
                  <a:pt x="90834" y="300479"/>
                </a:cubicBezTo>
                <a:cubicBezTo>
                  <a:pt x="94203" y="302123"/>
                  <a:pt x="98599" y="302944"/>
                  <a:pt x="104022" y="302944"/>
                </a:cubicBezTo>
                <a:cubicBezTo>
                  <a:pt x="109280" y="302944"/>
                  <a:pt x="114251" y="302123"/>
                  <a:pt x="118935" y="300479"/>
                </a:cubicBezTo>
                <a:cubicBezTo>
                  <a:pt x="123618" y="298836"/>
                  <a:pt x="128096" y="295221"/>
                  <a:pt x="132369" y="289634"/>
                </a:cubicBezTo>
                <a:cubicBezTo>
                  <a:pt x="136641" y="284046"/>
                  <a:pt x="140914" y="275501"/>
                  <a:pt x="145187" y="263998"/>
                </a:cubicBezTo>
                <a:lnTo>
                  <a:pt x="209276" y="92683"/>
                </a:lnTo>
                <a:cubicBezTo>
                  <a:pt x="212727" y="83316"/>
                  <a:pt x="214452" y="76085"/>
                  <a:pt x="214452" y="70991"/>
                </a:cubicBezTo>
                <a:cubicBezTo>
                  <a:pt x="214452" y="70662"/>
                  <a:pt x="214370" y="69142"/>
                  <a:pt x="214206" y="66431"/>
                </a:cubicBezTo>
                <a:cubicBezTo>
                  <a:pt x="214041" y="63719"/>
                  <a:pt x="212275" y="61501"/>
                  <a:pt x="208906" y="59776"/>
                </a:cubicBezTo>
                <a:cubicBezTo>
                  <a:pt x="205537" y="58050"/>
                  <a:pt x="201141" y="57187"/>
                  <a:pt x="195718" y="5718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98626129-C2A9-4159-9C52-86B9C959C0F8}"/>
              </a:ext>
            </a:extLst>
          </p:cNvPr>
          <p:cNvSpPr txBox="1"/>
          <p:nvPr/>
        </p:nvSpPr>
        <p:spPr>
          <a:xfrm>
            <a:off x="4943325" y="3794538"/>
            <a:ext cx="325129" cy="357667"/>
          </a:xfrm>
          <a:custGeom>
            <a:avLst/>
            <a:gdLst/>
            <a:ahLst/>
            <a:cxnLst/>
            <a:rect l="l" t="t" r="r" b="b"/>
            <a:pathLst>
              <a:path w="325129" h="357667">
                <a:moveTo>
                  <a:pt x="240581" y="0"/>
                </a:moveTo>
                <a:cubicBezTo>
                  <a:pt x="247647" y="0"/>
                  <a:pt x="254631" y="493"/>
                  <a:pt x="261533" y="1479"/>
                </a:cubicBezTo>
                <a:cubicBezTo>
                  <a:pt x="274844" y="2629"/>
                  <a:pt x="286840" y="5670"/>
                  <a:pt x="297521" y="10599"/>
                </a:cubicBezTo>
                <a:cubicBezTo>
                  <a:pt x="315927" y="20131"/>
                  <a:pt x="325129" y="34510"/>
                  <a:pt x="325129" y="53736"/>
                </a:cubicBezTo>
                <a:cubicBezTo>
                  <a:pt x="325129" y="60638"/>
                  <a:pt x="323979" y="68115"/>
                  <a:pt x="321678" y="76168"/>
                </a:cubicBezTo>
                <a:cubicBezTo>
                  <a:pt x="311982" y="111334"/>
                  <a:pt x="288976" y="145680"/>
                  <a:pt x="252659" y="179203"/>
                </a:cubicBezTo>
                <a:cubicBezTo>
                  <a:pt x="219464" y="209604"/>
                  <a:pt x="179039" y="246168"/>
                  <a:pt x="131383" y="288894"/>
                </a:cubicBezTo>
                <a:lnTo>
                  <a:pt x="242306" y="288894"/>
                </a:lnTo>
                <a:lnTo>
                  <a:pt x="216424" y="357667"/>
                </a:lnTo>
                <a:lnTo>
                  <a:pt x="0" y="357174"/>
                </a:lnTo>
                <a:lnTo>
                  <a:pt x="21692" y="299493"/>
                </a:lnTo>
                <a:cubicBezTo>
                  <a:pt x="45355" y="276980"/>
                  <a:pt x="70744" y="253234"/>
                  <a:pt x="97859" y="228256"/>
                </a:cubicBezTo>
                <a:cubicBezTo>
                  <a:pt x="123988" y="204264"/>
                  <a:pt x="147651" y="182161"/>
                  <a:pt x="168850" y="161948"/>
                </a:cubicBezTo>
                <a:cubicBezTo>
                  <a:pt x="188241" y="143872"/>
                  <a:pt x="205825" y="124727"/>
                  <a:pt x="221600" y="104515"/>
                </a:cubicBezTo>
                <a:cubicBezTo>
                  <a:pt x="228831" y="95312"/>
                  <a:pt x="233843" y="85781"/>
                  <a:pt x="236637" y="75921"/>
                </a:cubicBezTo>
                <a:lnTo>
                  <a:pt x="237130" y="72470"/>
                </a:lnTo>
                <a:cubicBezTo>
                  <a:pt x="237130" y="69019"/>
                  <a:pt x="235815" y="65815"/>
                  <a:pt x="233186" y="62857"/>
                </a:cubicBezTo>
                <a:cubicBezTo>
                  <a:pt x="229735" y="58913"/>
                  <a:pt x="224805" y="56941"/>
                  <a:pt x="218396" y="56941"/>
                </a:cubicBezTo>
                <a:cubicBezTo>
                  <a:pt x="210673" y="56941"/>
                  <a:pt x="203031" y="60638"/>
                  <a:pt x="195472" y="68033"/>
                </a:cubicBezTo>
                <a:cubicBezTo>
                  <a:pt x="190542" y="72963"/>
                  <a:pt x="187009" y="78304"/>
                  <a:pt x="184872" y="84055"/>
                </a:cubicBezTo>
                <a:lnTo>
                  <a:pt x="175998" y="107473"/>
                </a:lnTo>
                <a:cubicBezTo>
                  <a:pt x="174848" y="110759"/>
                  <a:pt x="173616" y="113964"/>
                  <a:pt x="172301" y="117086"/>
                </a:cubicBezTo>
                <a:lnTo>
                  <a:pt x="170329" y="122262"/>
                </a:lnTo>
                <a:lnTo>
                  <a:pt x="89232" y="122262"/>
                </a:lnTo>
                <a:lnTo>
                  <a:pt x="88985" y="121276"/>
                </a:lnTo>
                <a:cubicBezTo>
                  <a:pt x="90957" y="116511"/>
                  <a:pt x="92765" y="111663"/>
                  <a:pt x="94408" y="106733"/>
                </a:cubicBezTo>
                <a:cubicBezTo>
                  <a:pt x="98352" y="93094"/>
                  <a:pt x="104268" y="79618"/>
                  <a:pt x="112156" y="66308"/>
                </a:cubicBezTo>
                <a:cubicBezTo>
                  <a:pt x="133026" y="35085"/>
                  <a:pt x="161784" y="14790"/>
                  <a:pt x="198430" y="5423"/>
                </a:cubicBezTo>
                <a:cubicBezTo>
                  <a:pt x="213055" y="1808"/>
                  <a:pt x="227106" y="0"/>
                  <a:pt x="240581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D7E9A70E-84C9-4AF0-81CD-B60AEDE21B44}"/>
              </a:ext>
            </a:extLst>
          </p:cNvPr>
          <p:cNvSpPr txBox="1"/>
          <p:nvPr/>
        </p:nvSpPr>
        <p:spPr>
          <a:xfrm>
            <a:off x="5208317" y="3794538"/>
            <a:ext cx="299000" cy="361364"/>
          </a:xfrm>
          <a:custGeom>
            <a:avLst/>
            <a:gdLst/>
            <a:ahLst/>
            <a:cxnLst/>
            <a:rect l="l" t="t" r="r" b="b"/>
            <a:pathLst>
              <a:path w="299000" h="361364">
                <a:moveTo>
                  <a:pt x="217164" y="0"/>
                </a:moveTo>
                <a:cubicBezTo>
                  <a:pt x="237869" y="0"/>
                  <a:pt x="255371" y="2999"/>
                  <a:pt x="269667" y="8997"/>
                </a:cubicBezTo>
                <a:cubicBezTo>
                  <a:pt x="283964" y="14995"/>
                  <a:pt x="293167" y="25471"/>
                  <a:pt x="297275" y="40426"/>
                </a:cubicBezTo>
                <a:cubicBezTo>
                  <a:pt x="298425" y="44862"/>
                  <a:pt x="299000" y="49710"/>
                  <a:pt x="299000" y="54969"/>
                </a:cubicBezTo>
                <a:cubicBezTo>
                  <a:pt x="299000" y="67787"/>
                  <a:pt x="295714" y="83234"/>
                  <a:pt x="289141" y="101310"/>
                </a:cubicBezTo>
                <a:lnTo>
                  <a:pt x="288648" y="102543"/>
                </a:lnTo>
                <a:cubicBezTo>
                  <a:pt x="277144" y="132287"/>
                  <a:pt x="261451" y="153732"/>
                  <a:pt x="241567" y="166878"/>
                </a:cubicBezTo>
                <a:cubicBezTo>
                  <a:pt x="246497" y="173287"/>
                  <a:pt x="248962" y="181586"/>
                  <a:pt x="248962" y="191774"/>
                </a:cubicBezTo>
                <a:cubicBezTo>
                  <a:pt x="248962" y="202785"/>
                  <a:pt x="246168" y="215931"/>
                  <a:pt x="240581" y="231214"/>
                </a:cubicBezTo>
                <a:lnTo>
                  <a:pt x="229735" y="260054"/>
                </a:lnTo>
                <a:cubicBezTo>
                  <a:pt x="219875" y="286018"/>
                  <a:pt x="207386" y="306395"/>
                  <a:pt x="192267" y="321185"/>
                </a:cubicBezTo>
                <a:cubicBezTo>
                  <a:pt x="177149" y="335975"/>
                  <a:pt x="160182" y="346369"/>
                  <a:pt x="141366" y="352367"/>
                </a:cubicBezTo>
                <a:cubicBezTo>
                  <a:pt x="122550" y="358365"/>
                  <a:pt x="102789" y="361364"/>
                  <a:pt x="82083" y="361364"/>
                </a:cubicBezTo>
                <a:cubicBezTo>
                  <a:pt x="35742" y="361364"/>
                  <a:pt x="9038" y="347971"/>
                  <a:pt x="1972" y="321185"/>
                </a:cubicBezTo>
                <a:cubicBezTo>
                  <a:pt x="658" y="316748"/>
                  <a:pt x="0" y="311818"/>
                  <a:pt x="0" y="306395"/>
                </a:cubicBezTo>
                <a:cubicBezTo>
                  <a:pt x="0" y="293578"/>
                  <a:pt x="3369" y="278130"/>
                  <a:pt x="10106" y="260054"/>
                </a:cubicBezTo>
                <a:lnTo>
                  <a:pt x="22924" y="225544"/>
                </a:lnTo>
                <a:lnTo>
                  <a:pt x="105994" y="225544"/>
                </a:lnTo>
                <a:lnTo>
                  <a:pt x="91697" y="263998"/>
                </a:lnTo>
                <a:cubicBezTo>
                  <a:pt x="87589" y="275008"/>
                  <a:pt x="85534" y="283307"/>
                  <a:pt x="85534" y="288894"/>
                </a:cubicBezTo>
                <a:lnTo>
                  <a:pt x="85534" y="293578"/>
                </a:lnTo>
                <a:cubicBezTo>
                  <a:pt x="85534" y="296535"/>
                  <a:pt x="87260" y="298836"/>
                  <a:pt x="90711" y="300479"/>
                </a:cubicBezTo>
                <a:cubicBezTo>
                  <a:pt x="94162" y="302123"/>
                  <a:pt x="98516" y="302944"/>
                  <a:pt x="103775" y="302944"/>
                </a:cubicBezTo>
                <a:cubicBezTo>
                  <a:pt x="109198" y="302944"/>
                  <a:pt x="114210" y="302123"/>
                  <a:pt x="118811" y="300479"/>
                </a:cubicBezTo>
                <a:cubicBezTo>
                  <a:pt x="123413" y="298836"/>
                  <a:pt x="127891" y="295221"/>
                  <a:pt x="132245" y="289634"/>
                </a:cubicBezTo>
                <a:cubicBezTo>
                  <a:pt x="136600" y="284046"/>
                  <a:pt x="140914" y="275542"/>
                  <a:pt x="145187" y="264121"/>
                </a:cubicBezTo>
                <a:cubicBezTo>
                  <a:pt x="149459" y="252700"/>
                  <a:pt x="153650" y="241402"/>
                  <a:pt x="157758" y="230228"/>
                </a:cubicBezTo>
                <a:cubicBezTo>
                  <a:pt x="161209" y="220861"/>
                  <a:pt x="162934" y="213630"/>
                  <a:pt x="162934" y="208536"/>
                </a:cubicBezTo>
                <a:cubicBezTo>
                  <a:pt x="162934" y="208208"/>
                  <a:pt x="162852" y="206687"/>
                  <a:pt x="162688" y="203976"/>
                </a:cubicBezTo>
                <a:cubicBezTo>
                  <a:pt x="162524" y="201265"/>
                  <a:pt x="160757" y="199087"/>
                  <a:pt x="157388" y="197444"/>
                </a:cubicBezTo>
                <a:cubicBezTo>
                  <a:pt x="154019" y="195801"/>
                  <a:pt x="149623" y="194979"/>
                  <a:pt x="144201" y="194979"/>
                </a:cubicBezTo>
                <a:lnTo>
                  <a:pt x="115853" y="194979"/>
                </a:lnTo>
                <a:lnTo>
                  <a:pt x="135820" y="141489"/>
                </a:lnTo>
                <a:lnTo>
                  <a:pt x="164167" y="141489"/>
                </a:lnTo>
                <a:cubicBezTo>
                  <a:pt x="169590" y="141489"/>
                  <a:pt x="174643" y="140626"/>
                  <a:pt x="179326" y="138901"/>
                </a:cubicBezTo>
                <a:cubicBezTo>
                  <a:pt x="184010" y="137175"/>
                  <a:pt x="188406" y="133766"/>
                  <a:pt x="192514" y="128671"/>
                </a:cubicBezTo>
                <a:cubicBezTo>
                  <a:pt x="196622" y="123577"/>
                  <a:pt x="200484" y="116100"/>
                  <a:pt x="204099" y="106240"/>
                </a:cubicBezTo>
                <a:lnTo>
                  <a:pt x="207304" y="97366"/>
                </a:lnTo>
                <a:cubicBezTo>
                  <a:pt x="211576" y="86027"/>
                  <a:pt x="213713" y="77564"/>
                  <a:pt x="213713" y="71977"/>
                </a:cubicBezTo>
                <a:cubicBezTo>
                  <a:pt x="213548" y="66390"/>
                  <a:pt x="211782" y="62733"/>
                  <a:pt x="208413" y="61008"/>
                </a:cubicBezTo>
                <a:cubicBezTo>
                  <a:pt x="205044" y="59283"/>
                  <a:pt x="200648" y="58420"/>
                  <a:pt x="195225" y="58420"/>
                </a:cubicBezTo>
                <a:cubicBezTo>
                  <a:pt x="189802" y="58420"/>
                  <a:pt x="184790" y="59283"/>
                  <a:pt x="180189" y="61008"/>
                </a:cubicBezTo>
                <a:cubicBezTo>
                  <a:pt x="175588" y="62733"/>
                  <a:pt x="171151" y="66390"/>
                  <a:pt x="166878" y="71977"/>
                </a:cubicBezTo>
                <a:cubicBezTo>
                  <a:pt x="162606" y="77564"/>
                  <a:pt x="158333" y="86027"/>
                  <a:pt x="154060" y="97366"/>
                </a:cubicBezTo>
                <a:lnTo>
                  <a:pt x="148391" y="112403"/>
                </a:lnTo>
                <a:lnTo>
                  <a:pt x="65322" y="112403"/>
                </a:lnTo>
                <a:lnTo>
                  <a:pt x="69266" y="101310"/>
                </a:lnTo>
                <a:cubicBezTo>
                  <a:pt x="79290" y="75510"/>
                  <a:pt x="91861" y="55174"/>
                  <a:pt x="106980" y="40302"/>
                </a:cubicBezTo>
                <a:cubicBezTo>
                  <a:pt x="122098" y="25430"/>
                  <a:pt x="139065" y="14995"/>
                  <a:pt x="157881" y="8997"/>
                </a:cubicBezTo>
                <a:cubicBezTo>
                  <a:pt x="176697" y="2999"/>
                  <a:pt x="196458" y="0"/>
                  <a:pt x="21716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3FCC9A17-F7D4-43B9-81D4-4D1342979BDF}"/>
              </a:ext>
            </a:extLst>
          </p:cNvPr>
          <p:cNvSpPr txBox="1"/>
          <p:nvPr/>
        </p:nvSpPr>
        <p:spPr>
          <a:xfrm>
            <a:off x="5943715" y="3794538"/>
            <a:ext cx="297275" cy="361364"/>
          </a:xfrm>
          <a:custGeom>
            <a:avLst/>
            <a:gdLst/>
            <a:ahLst/>
            <a:cxnLst/>
            <a:rect l="l" t="t" r="r" b="b"/>
            <a:pathLst>
              <a:path w="297275" h="361364">
                <a:moveTo>
                  <a:pt x="217164" y="0"/>
                </a:moveTo>
                <a:cubicBezTo>
                  <a:pt x="262026" y="0"/>
                  <a:pt x="288155" y="13475"/>
                  <a:pt x="295550" y="40426"/>
                </a:cubicBezTo>
                <a:cubicBezTo>
                  <a:pt x="296700" y="44862"/>
                  <a:pt x="297275" y="49710"/>
                  <a:pt x="297275" y="54969"/>
                </a:cubicBezTo>
                <a:cubicBezTo>
                  <a:pt x="297275" y="67787"/>
                  <a:pt x="293989" y="83234"/>
                  <a:pt x="287415" y="101310"/>
                </a:cubicBezTo>
                <a:lnTo>
                  <a:pt x="286429" y="103775"/>
                </a:lnTo>
                <a:lnTo>
                  <a:pt x="203360" y="103775"/>
                </a:lnTo>
                <a:lnTo>
                  <a:pt x="205825" y="97366"/>
                </a:lnTo>
                <a:cubicBezTo>
                  <a:pt x="209933" y="86027"/>
                  <a:pt x="211987" y="77564"/>
                  <a:pt x="211987" y="71977"/>
                </a:cubicBezTo>
                <a:cubicBezTo>
                  <a:pt x="211823" y="66390"/>
                  <a:pt x="210138" y="62733"/>
                  <a:pt x="206934" y="61008"/>
                </a:cubicBezTo>
                <a:cubicBezTo>
                  <a:pt x="203730" y="59283"/>
                  <a:pt x="199827" y="58420"/>
                  <a:pt x="195225" y="58420"/>
                </a:cubicBezTo>
                <a:cubicBezTo>
                  <a:pt x="189803" y="58420"/>
                  <a:pt x="184791" y="59283"/>
                  <a:pt x="180189" y="61008"/>
                </a:cubicBezTo>
                <a:cubicBezTo>
                  <a:pt x="175588" y="62733"/>
                  <a:pt x="171151" y="66390"/>
                  <a:pt x="166878" y="71977"/>
                </a:cubicBezTo>
                <a:cubicBezTo>
                  <a:pt x="162606" y="77564"/>
                  <a:pt x="158333" y="86027"/>
                  <a:pt x="154061" y="97366"/>
                </a:cubicBezTo>
                <a:lnTo>
                  <a:pt x="139517" y="136313"/>
                </a:lnTo>
                <a:cubicBezTo>
                  <a:pt x="154965" y="128425"/>
                  <a:pt x="170494" y="124481"/>
                  <a:pt x="186105" y="124481"/>
                </a:cubicBezTo>
                <a:cubicBezTo>
                  <a:pt x="230474" y="124481"/>
                  <a:pt x="252659" y="141982"/>
                  <a:pt x="252659" y="176985"/>
                </a:cubicBezTo>
                <a:cubicBezTo>
                  <a:pt x="252659" y="191774"/>
                  <a:pt x="248715" y="209604"/>
                  <a:pt x="240827" y="230474"/>
                </a:cubicBezTo>
                <a:lnTo>
                  <a:pt x="229735" y="260054"/>
                </a:lnTo>
                <a:cubicBezTo>
                  <a:pt x="219875" y="286018"/>
                  <a:pt x="207386" y="306395"/>
                  <a:pt x="192267" y="321185"/>
                </a:cubicBezTo>
                <a:cubicBezTo>
                  <a:pt x="177149" y="335975"/>
                  <a:pt x="160182" y="346369"/>
                  <a:pt x="141366" y="352367"/>
                </a:cubicBezTo>
                <a:cubicBezTo>
                  <a:pt x="122550" y="358365"/>
                  <a:pt x="102789" y="361364"/>
                  <a:pt x="82084" y="361364"/>
                </a:cubicBezTo>
                <a:cubicBezTo>
                  <a:pt x="35742" y="361364"/>
                  <a:pt x="9039" y="347971"/>
                  <a:pt x="1972" y="321185"/>
                </a:cubicBezTo>
                <a:cubicBezTo>
                  <a:pt x="658" y="316748"/>
                  <a:pt x="0" y="311818"/>
                  <a:pt x="0" y="306395"/>
                </a:cubicBezTo>
                <a:cubicBezTo>
                  <a:pt x="0" y="293578"/>
                  <a:pt x="3369" y="278130"/>
                  <a:pt x="10107" y="260054"/>
                </a:cubicBezTo>
                <a:lnTo>
                  <a:pt x="69512" y="101310"/>
                </a:lnTo>
                <a:cubicBezTo>
                  <a:pt x="79372" y="75510"/>
                  <a:pt x="91861" y="55174"/>
                  <a:pt x="106980" y="40302"/>
                </a:cubicBezTo>
                <a:cubicBezTo>
                  <a:pt x="122098" y="25430"/>
                  <a:pt x="139066" y="14995"/>
                  <a:pt x="157881" y="8997"/>
                </a:cubicBezTo>
                <a:cubicBezTo>
                  <a:pt x="176697" y="2999"/>
                  <a:pt x="196458" y="0"/>
                  <a:pt x="217164" y="0"/>
                </a:cubicBezTo>
                <a:close/>
                <a:moveTo>
                  <a:pt x="149131" y="181668"/>
                </a:moveTo>
                <a:cubicBezTo>
                  <a:pt x="142393" y="181668"/>
                  <a:pt x="135697" y="183394"/>
                  <a:pt x="129041" y="186844"/>
                </a:cubicBezTo>
                <a:cubicBezTo>
                  <a:pt x="122386" y="190295"/>
                  <a:pt x="117251" y="196458"/>
                  <a:pt x="113635" y="205332"/>
                </a:cubicBezTo>
                <a:lnTo>
                  <a:pt x="91697" y="263998"/>
                </a:lnTo>
                <a:cubicBezTo>
                  <a:pt x="87589" y="275008"/>
                  <a:pt x="85534" y="283307"/>
                  <a:pt x="85534" y="288894"/>
                </a:cubicBezTo>
                <a:cubicBezTo>
                  <a:pt x="85534" y="289223"/>
                  <a:pt x="85576" y="290825"/>
                  <a:pt x="85658" y="293701"/>
                </a:cubicBezTo>
                <a:cubicBezTo>
                  <a:pt x="85740" y="296577"/>
                  <a:pt x="87465" y="298836"/>
                  <a:pt x="90834" y="300479"/>
                </a:cubicBezTo>
                <a:cubicBezTo>
                  <a:pt x="94203" y="302123"/>
                  <a:pt x="98599" y="302944"/>
                  <a:pt x="104022" y="302944"/>
                </a:cubicBezTo>
                <a:cubicBezTo>
                  <a:pt x="109280" y="302944"/>
                  <a:pt x="114251" y="302123"/>
                  <a:pt x="118935" y="300479"/>
                </a:cubicBezTo>
                <a:cubicBezTo>
                  <a:pt x="123618" y="298836"/>
                  <a:pt x="128096" y="295221"/>
                  <a:pt x="132369" y="289634"/>
                </a:cubicBezTo>
                <a:cubicBezTo>
                  <a:pt x="136642" y="284046"/>
                  <a:pt x="140914" y="275501"/>
                  <a:pt x="145187" y="263998"/>
                </a:cubicBezTo>
                <a:lnTo>
                  <a:pt x="162688" y="217164"/>
                </a:lnTo>
                <a:cubicBezTo>
                  <a:pt x="166139" y="207632"/>
                  <a:pt x="167864" y="200320"/>
                  <a:pt x="167864" y="195225"/>
                </a:cubicBezTo>
                <a:cubicBezTo>
                  <a:pt x="167864" y="194897"/>
                  <a:pt x="167782" y="193418"/>
                  <a:pt x="167618" y="190788"/>
                </a:cubicBezTo>
                <a:cubicBezTo>
                  <a:pt x="167454" y="188159"/>
                  <a:pt x="165687" y="185982"/>
                  <a:pt x="162318" y="184256"/>
                </a:cubicBezTo>
                <a:cubicBezTo>
                  <a:pt x="158949" y="182531"/>
                  <a:pt x="154554" y="181668"/>
                  <a:pt x="149131" y="18166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0D0AFBF-DB79-4ACD-9637-33E1A902FAC0}"/>
              </a:ext>
            </a:extLst>
          </p:cNvPr>
          <p:cNvSpPr txBox="1"/>
          <p:nvPr/>
        </p:nvSpPr>
        <p:spPr>
          <a:xfrm>
            <a:off x="6398696" y="3796757"/>
            <a:ext cx="302204" cy="359145"/>
          </a:xfrm>
          <a:custGeom>
            <a:avLst/>
            <a:gdLst/>
            <a:ahLst/>
            <a:cxnLst/>
            <a:rect l="l" t="t" r="r" b="b"/>
            <a:pathLst>
              <a:path w="302204" h="359145">
                <a:moveTo>
                  <a:pt x="218149" y="0"/>
                </a:moveTo>
                <a:cubicBezTo>
                  <a:pt x="264162" y="0"/>
                  <a:pt x="291359" y="11914"/>
                  <a:pt x="299740" y="35742"/>
                </a:cubicBezTo>
                <a:cubicBezTo>
                  <a:pt x="301383" y="40507"/>
                  <a:pt x="302204" y="45930"/>
                  <a:pt x="302204" y="52010"/>
                </a:cubicBezTo>
                <a:cubicBezTo>
                  <a:pt x="302204" y="62692"/>
                  <a:pt x="299493" y="75428"/>
                  <a:pt x="294070" y="90217"/>
                </a:cubicBezTo>
                <a:cubicBezTo>
                  <a:pt x="280924" y="127356"/>
                  <a:pt x="259889" y="153074"/>
                  <a:pt x="230967" y="167371"/>
                </a:cubicBezTo>
                <a:cubicBezTo>
                  <a:pt x="240991" y="176245"/>
                  <a:pt x="246003" y="188241"/>
                  <a:pt x="246003" y="203359"/>
                </a:cubicBezTo>
                <a:cubicBezTo>
                  <a:pt x="246003" y="213548"/>
                  <a:pt x="243538" y="225380"/>
                  <a:pt x="238608" y="238855"/>
                </a:cubicBezTo>
                <a:lnTo>
                  <a:pt x="228256" y="266462"/>
                </a:lnTo>
                <a:cubicBezTo>
                  <a:pt x="219217" y="290126"/>
                  <a:pt x="207385" y="308737"/>
                  <a:pt x="192760" y="322294"/>
                </a:cubicBezTo>
                <a:cubicBezTo>
                  <a:pt x="178135" y="335851"/>
                  <a:pt x="161496" y="345382"/>
                  <a:pt x="142844" y="350887"/>
                </a:cubicBezTo>
                <a:cubicBezTo>
                  <a:pt x="124193" y="356393"/>
                  <a:pt x="104514" y="359145"/>
                  <a:pt x="83809" y="359145"/>
                </a:cubicBezTo>
                <a:cubicBezTo>
                  <a:pt x="37632" y="359145"/>
                  <a:pt x="10517" y="346902"/>
                  <a:pt x="2465" y="322417"/>
                </a:cubicBezTo>
                <a:cubicBezTo>
                  <a:pt x="821" y="317651"/>
                  <a:pt x="0" y="312311"/>
                  <a:pt x="0" y="306395"/>
                </a:cubicBezTo>
                <a:cubicBezTo>
                  <a:pt x="0" y="295220"/>
                  <a:pt x="2876" y="281909"/>
                  <a:pt x="8627" y="266462"/>
                </a:cubicBezTo>
                <a:lnTo>
                  <a:pt x="18980" y="238855"/>
                </a:lnTo>
                <a:cubicBezTo>
                  <a:pt x="32291" y="205167"/>
                  <a:pt x="52668" y="181339"/>
                  <a:pt x="80111" y="167371"/>
                </a:cubicBezTo>
                <a:cubicBezTo>
                  <a:pt x="69594" y="158661"/>
                  <a:pt x="64335" y="146747"/>
                  <a:pt x="64335" y="131629"/>
                </a:cubicBezTo>
                <a:cubicBezTo>
                  <a:pt x="64335" y="121933"/>
                  <a:pt x="66718" y="110677"/>
                  <a:pt x="71484" y="97859"/>
                </a:cubicBezTo>
                <a:lnTo>
                  <a:pt x="74442" y="90217"/>
                </a:lnTo>
                <a:cubicBezTo>
                  <a:pt x="83316" y="67211"/>
                  <a:pt x="94983" y="49093"/>
                  <a:pt x="109444" y="35865"/>
                </a:cubicBezTo>
                <a:cubicBezTo>
                  <a:pt x="123905" y="22636"/>
                  <a:pt x="140461" y="13351"/>
                  <a:pt x="159113" y="8011"/>
                </a:cubicBezTo>
                <a:cubicBezTo>
                  <a:pt x="177765" y="2670"/>
                  <a:pt x="197443" y="0"/>
                  <a:pt x="218149" y="0"/>
                </a:cubicBezTo>
                <a:close/>
                <a:moveTo>
                  <a:pt x="196704" y="57187"/>
                </a:moveTo>
                <a:cubicBezTo>
                  <a:pt x="191281" y="57187"/>
                  <a:pt x="186269" y="57967"/>
                  <a:pt x="181668" y="59528"/>
                </a:cubicBezTo>
                <a:cubicBezTo>
                  <a:pt x="177066" y="61090"/>
                  <a:pt x="172671" y="64541"/>
                  <a:pt x="168480" y="69881"/>
                </a:cubicBezTo>
                <a:cubicBezTo>
                  <a:pt x="164290" y="75222"/>
                  <a:pt x="160222" y="83233"/>
                  <a:pt x="156279" y="93915"/>
                </a:cubicBezTo>
                <a:lnTo>
                  <a:pt x="149623" y="111663"/>
                </a:lnTo>
                <a:cubicBezTo>
                  <a:pt x="146501" y="120208"/>
                  <a:pt x="144940" y="126945"/>
                  <a:pt x="144940" y="131875"/>
                </a:cubicBezTo>
                <a:cubicBezTo>
                  <a:pt x="144940" y="132204"/>
                  <a:pt x="145022" y="133683"/>
                  <a:pt x="145186" y="136312"/>
                </a:cubicBezTo>
                <a:cubicBezTo>
                  <a:pt x="145351" y="138941"/>
                  <a:pt x="147158" y="141078"/>
                  <a:pt x="150609" y="142721"/>
                </a:cubicBezTo>
                <a:cubicBezTo>
                  <a:pt x="154060" y="144364"/>
                  <a:pt x="158415" y="145186"/>
                  <a:pt x="163673" y="145186"/>
                </a:cubicBezTo>
                <a:cubicBezTo>
                  <a:pt x="169096" y="145186"/>
                  <a:pt x="174108" y="144364"/>
                  <a:pt x="178710" y="142721"/>
                </a:cubicBezTo>
                <a:cubicBezTo>
                  <a:pt x="183311" y="141078"/>
                  <a:pt x="187625" y="137832"/>
                  <a:pt x="191651" y="132984"/>
                </a:cubicBezTo>
                <a:cubicBezTo>
                  <a:pt x="195677" y="128137"/>
                  <a:pt x="199497" y="121029"/>
                  <a:pt x="203113" y="111663"/>
                </a:cubicBezTo>
                <a:lnTo>
                  <a:pt x="209522" y="93915"/>
                </a:lnTo>
                <a:cubicBezTo>
                  <a:pt x="213301" y="84055"/>
                  <a:pt x="215191" y="76496"/>
                  <a:pt x="215191" y="71237"/>
                </a:cubicBezTo>
                <a:cubicBezTo>
                  <a:pt x="215191" y="70744"/>
                  <a:pt x="215150" y="69060"/>
                  <a:pt x="215068" y="66184"/>
                </a:cubicBezTo>
                <a:cubicBezTo>
                  <a:pt x="214986" y="63308"/>
                  <a:pt x="213261" y="61090"/>
                  <a:pt x="209892" y="59528"/>
                </a:cubicBezTo>
                <a:cubicBezTo>
                  <a:pt x="206523" y="57967"/>
                  <a:pt x="202127" y="57187"/>
                  <a:pt x="196704" y="57187"/>
                </a:cubicBezTo>
                <a:close/>
                <a:moveTo>
                  <a:pt x="147158" y="189555"/>
                </a:moveTo>
                <a:cubicBezTo>
                  <a:pt x="141735" y="189555"/>
                  <a:pt x="136723" y="190377"/>
                  <a:pt x="132122" y="192020"/>
                </a:cubicBezTo>
                <a:cubicBezTo>
                  <a:pt x="127520" y="193664"/>
                  <a:pt x="123166" y="197032"/>
                  <a:pt x="119058" y="202127"/>
                </a:cubicBezTo>
                <a:cubicBezTo>
                  <a:pt x="114949" y="207221"/>
                  <a:pt x="111088" y="214616"/>
                  <a:pt x="107472" y="224311"/>
                </a:cubicBezTo>
                <a:lnTo>
                  <a:pt x="92929" y="263504"/>
                </a:lnTo>
                <a:cubicBezTo>
                  <a:pt x="88820" y="274186"/>
                  <a:pt x="86766" y="282320"/>
                  <a:pt x="86766" y="287908"/>
                </a:cubicBezTo>
                <a:cubicBezTo>
                  <a:pt x="86766" y="288236"/>
                  <a:pt x="86808" y="289797"/>
                  <a:pt x="86890" y="292591"/>
                </a:cubicBezTo>
                <a:cubicBezTo>
                  <a:pt x="86972" y="295385"/>
                  <a:pt x="88697" y="297603"/>
                  <a:pt x="92066" y="299246"/>
                </a:cubicBezTo>
                <a:cubicBezTo>
                  <a:pt x="95435" y="300890"/>
                  <a:pt x="99831" y="301711"/>
                  <a:pt x="105254" y="301711"/>
                </a:cubicBezTo>
                <a:cubicBezTo>
                  <a:pt x="110677" y="301711"/>
                  <a:pt x="115689" y="300890"/>
                  <a:pt x="120290" y="299246"/>
                </a:cubicBezTo>
                <a:cubicBezTo>
                  <a:pt x="124891" y="297603"/>
                  <a:pt x="129328" y="294029"/>
                  <a:pt x="133601" y="288524"/>
                </a:cubicBezTo>
                <a:cubicBezTo>
                  <a:pt x="137873" y="283019"/>
                  <a:pt x="142064" y="274679"/>
                  <a:pt x="146172" y="263504"/>
                </a:cubicBezTo>
                <a:lnTo>
                  <a:pt x="160962" y="224311"/>
                </a:lnTo>
                <a:cubicBezTo>
                  <a:pt x="164248" y="215438"/>
                  <a:pt x="165892" y="208454"/>
                  <a:pt x="165892" y="203359"/>
                </a:cubicBezTo>
                <a:cubicBezTo>
                  <a:pt x="165892" y="203031"/>
                  <a:pt x="165810" y="201469"/>
                  <a:pt x="165645" y="198676"/>
                </a:cubicBezTo>
                <a:cubicBezTo>
                  <a:pt x="165481" y="195882"/>
                  <a:pt x="163715" y="193664"/>
                  <a:pt x="160346" y="192020"/>
                </a:cubicBezTo>
                <a:cubicBezTo>
                  <a:pt x="156977" y="190377"/>
                  <a:pt x="152581" y="189555"/>
                  <a:pt x="147158" y="18955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BE72B17-F5A8-4546-A05A-79A407E6C359}"/>
              </a:ext>
            </a:extLst>
          </p:cNvPr>
          <p:cNvSpPr txBox="1"/>
          <p:nvPr/>
        </p:nvSpPr>
        <p:spPr>
          <a:xfrm>
            <a:off x="4836121" y="3798482"/>
            <a:ext cx="215192" cy="353476"/>
          </a:xfrm>
          <a:custGeom>
            <a:avLst/>
            <a:gdLst/>
            <a:ahLst/>
            <a:cxnLst/>
            <a:rect l="l" t="t" r="r" b="b"/>
            <a:pathLst>
              <a:path w="215192" h="353476">
                <a:moveTo>
                  <a:pt x="132122" y="0"/>
                </a:moveTo>
                <a:lnTo>
                  <a:pt x="215192" y="0"/>
                </a:lnTo>
                <a:lnTo>
                  <a:pt x="83070" y="353476"/>
                </a:lnTo>
                <a:lnTo>
                  <a:pt x="0" y="353476"/>
                </a:lnTo>
                <a:lnTo>
                  <a:pt x="108459" y="63350"/>
                </a:lnTo>
                <a:lnTo>
                  <a:pt x="67540" y="63350"/>
                </a:lnTo>
                <a:lnTo>
                  <a:pt x="79865" y="30073"/>
                </a:lnTo>
                <a:lnTo>
                  <a:pt x="132122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93DF24EE-D930-44F4-903F-45CB070DBACD}"/>
              </a:ext>
            </a:extLst>
          </p:cNvPr>
          <p:cNvSpPr txBox="1"/>
          <p:nvPr/>
        </p:nvSpPr>
        <p:spPr>
          <a:xfrm>
            <a:off x="5447587" y="3798482"/>
            <a:ext cx="310339" cy="353476"/>
          </a:xfrm>
          <a:custGeom>
            <a:avLst/>
            <a:gdLst/>
            <a:ahLst/>
            <a:cxnLst/>
            <a:rect l="l" t="t" r="r" b="b"/>
            <a:pathLst>
              <a:path w="310339" h="353476">
                <a:moveTo>
                  <a:pt x="188324" y="0"/>
                </a:moveTo>
                <a:lnTo>
                  <a:pt x="310339" y="0"/>
                </a:lnTo>
                <a:lnTo>
                  <a:pt x="223573" y="232446"/>
                </a:lnTo>
                <a:lnTo>
                  <a:pt x="242553" y="232446"/>
                </a:lnTo>
                <a:lnTo>
                  <a:pt x="218150" y="297521"/>
                </a:lnTo>
                <a:lnTo>
                  <a:pt x="199169" y="297521"/>
                </a:lnTo>
                <a:lnTo>
                  <a:pt x="178217" y="353476"/>
                </a:lnTo>
                <a:lnTo>
                  <a:pt x="95148" y="353476"/>
                </a:lnTo>
                <a:lnTo>
                  <a:pt x="116100" y="297521"/>
                </a:lnTo>
                <a:lnTo>
                  <a:pt x="0" y="297521"/>
                </a:lnTo>
                <a:lnTo>
                  <a:pt x="25143" y="230474"/>
                </a:lnTo>
                <a:lnTo>
                  <a:pt x="188324" y="0"/>
                </a:lnTo>
                <a:close/>
                <a:moveTo>
                  <a:pt x="196458" y="82330"/>
                </a:moveTo>
                <a:lnTo>
                  <a:pt x="91204" y="232446"/>
                </a:lnTo>
                <a:lnTo>
                  <a:pt x="140503" y="232446"/>
                </a:lnTo>
                <a:lnTo>
                  <a:pt x="196458" y="823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3F29A03-E50E-48BE-8E39-6FEDBADC7DA4}"/>
              </a:ext>
            </a:extLst>
          </p:cNvPr>
          <p:cNvSpPr txBox="1"/>
          <p:nvPr/>
        </p:nvSpPr>
        <p:spPr>
          <a:xfrm>
            <a:off x="5694586" y="3798482"/>
            <a:ext cx="297029" cy="357420"/>
          </a:xfrm>
          <a:custGeom>
            <a:avLst/>
            <a:gdLst/>
            <a:ahLst/>
            <a:cxnLst/>
            <a:rect l="l" t="t" r="r" b="b"/>
            <a:pathLst>
              <a:path w="297029" h="357420">
                <a:moveTo>
                  <a:pt x="121769" y="0"/>
                </a:moveTo>
                <a:lnTo>
                  <a:pt x="297029" y="0"/>
                </a:lnTo>
                <a:lnTo>
                  <a:pt x="275090" y="58913"/>
                </a:lnTo>
                <a:lnTo>
                  <a:pt x="168604" y="58913"/>
                </a:lnTo>
                <a:lnTo>
                  <a:pt x="148145" y="105994"/>
                </a:lnTo>
                <a:cubicBezTo>
                  <a:pt x="164085" y="97448"/>
                  <a:pt x="180107" y="93176"/>
                  <a:pt x="196211" y="93176"/>
                </a:cubicBezTo>
                <a:cubicBezTo>
                  <a:pt x="227270" y="93176"/>
                  <a:pt x="247483" y="101967"/>
                  <a:pt x="256850" y="119551"/>
                </a:cubicBezTo>
                <a:cubicBezTo>
                  <a:pt x="260794" y="126781"/>
                  <a:pt x="262766" y="135573"/>
                  <a:pt x="262766" y="145926"/>
                </a:cubicBezTo>
                <a:cubicBezTo>
                  <a:pt x="262766" y="160551"/>
                  <a:pt x="258822" y="178299"/>
                  <a:pt x="250934" y="199169"/>
                </a:cubicBezTo>
                <a:lnTo>
                  <a:pt x="229735" y="256110"/>
                </a:lnTo>
                <a:cubicBezTo>
                  <a:pt x="219875" y="282074"/>
                  <a:pt x="207386" y="302451"/>
                  <a:pt x="192268" y="317241"/>
                </a:cubicBezTo>
                <a:cubicBezTo>
                  <a:pt x="177149" y="332031"/>
                  <a:pt x="160182" y="342425"/>
                  <a:pt x="141366" y="348423"/>
                </a:cubicBezTo>
                <a:cubicBezTo>
                  <a:pt x="122550" y="354421"/>
                  <a:pt x="102789" y="357420"/>
                  <a:pt x="82084" y="357420"/>
                </a:cubicBezTo>
                <a:cubicBezTo>
                  <a:pt x="35742" y="357420"/>
                  <a:pt x="9038" y="344027"/>
                  <a:pt x="1972" y="317241"/>
                </a:cubicBezTo>
                <a:cubicBezTo>
                  <a:pt x="657" y="312804"/>
                  <a:pt x="0" y="307874"/>
                  <a:pt x="0" y="302451"/>
                </a:cubicBezTo>
                <a:cubicBezTo>
                  <a:pt x="0" y="289634"/>
                  <a:pt x="3369" y="274186"/>
                  <a:pt x="10106" y="256110"/>
                </a:cubicBezTo>
                <a:lnTo>
                  <a:pt x="20952" y="227023"/>
                </a:lnTo>
                <a:lnTo>
                  <a:pt x="104022" y="227023"/>
                </a:lnTo>
                <a:cubicBezTo>
                  <a:pt x="99914" y="238034"/>
                  <a:pt x="95805" y="249044"/>
                  <a:pt x="91697" y="260054"/>
                </a:cubicBezTo>
                <a:cubicBezTo>
                  <a:pt x="87589" y="271064"/>
                  <a:pt x="85534" y="279363"/>
                  <a:pt x="85534" y="284950"/>
                </a:cubicBezTo>
                <a:lnTo>
                  <a:pt x="85534" y="289634"/>
                </a:lnTo>
                <a:cubicBezTo>
                  <a:pt x="85534" y="292591"/>
                  <a:pt x="87260" y="294892"/>
                  <a:pt x="90711" y="296535"/>
                </a:cubicBezTo>
                <a:cubicBezTo>
                  <a:pt x="94162" y="298179"/>
                  <a:pt x="98517" y="299000"/>
                  <a:pt x="103775" y="299000"/>
                </a:cubicBezTo>
                <a:cubicBezTo>
                  <a:pt x="109198" y="299000"/>
                  <a:pt x="114210" y="298179"/>
                  <a:pt x="118812" y="296535"/>
                </a:cubicBezTo>
                <a:cubicBezTo>
                  <a:pt x="123413" y="294892"/>
                  <a:pt x="127891" y="291277"/>
                  <a:pt x="132246" y="285690"/>
                </a:cubicBezTo>
                <a:cubicBezTo>
                  <a:pt x="136601" y="280102"/>
                  <a:pt x="140914" y="271557"/>
                  <a:pt x="145187" y="260054"/>
                </a:cubicBezTo>
                <a:lnTo>
                  <a:pt x="172794" y="185858"/>
                </a:lnTo>
                <a:cubicBezTo>
                  <a:pt x="176245" y="176820"/>
                  <a:pt x="177971" y="169754"/>
                  <a:pt x="177971" y="164660"/>
                </a:cubicBezTo>
                <a:cubicBezTo>
                  <a:pt x="177971" y="164167"/>
                  <a:pt x="177889" y="162565"/>
                  <a:pt x="177724" y="159853"/>
                </a:cubicBezTo>
                <a:cubicBezTo>
                  <a:pt x="177560" y="157142"/>
                  <a:pt x="175794" y="154923"/>
                  <a:pt x="172425" y="153198"/>
                </a:cubicBezTo>
                <a:cubicBezTo>
                  <a:pt x="169056" y="151472"/>
                  <a:pt x="164742" y="150609"/>
                  <a:pt x="159483" y="150609"/>
                </a:cubicBezTo>
                <a:cubicBezTo>
                  <a:pt x="152582" y="150609"/>
                  <a:pt x="146296" y="152088"/>
                  <a:pt x="140626" y="155046"/>
                </a:cubicBezTo>
                <a:cubicBezTo>
                  <a:pt x="134957" y="158004"/>
                  <a:pt x="129657" y="164167"/>
                  <a:pt x="124727" y="173534"/>
                </a:cubicBezTo>
                <a:lnTo>
                  <a:pt x="45849" y="173534"/>
                </a:lnTo>
                <a:lnTo>
                  <a:pt x="12176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D8B6854-54C9-4DEB-8F2D-B8B514ABCDAA}"/>
              </a:ext>
            </a:extLst>
          </p:cNvPr>
          <p:cNvSpPr txBox="1"/>
          <p:nvPr/>
        </p:nvSpPr>
        <p:spPr>
          <a:xfrm>
            <a:off x="6157101" y="3798482"/>
            <a:ext cx="317488" cy="353476"/>
          </a:xfrm>
          <a:custGeom>
            <a:avLst/>
            <a:gdLst/>
            <a:ahLst/>
            <a:cxnLst/>
            <a:rect l="l" t="t" r="r" b="b"/>
            <a:pathLst>
              <a:path w="317488" h="353476">
                <a:moveTo>
                  <a:pt x="135573" y="0"/>
                </a:moveTo>
                <a:lnTo>
                  <a:pt x="317488" y="0"/>
                </a:lnTo>
                <a:lnTo>
                  <a:pt x="295303" y="58913"/>
                </a:lnTo>
                <a:lnTo>
                  <a:pt x="87013" y="353476"/>
                </a:lnTo>
                <a:lnTo>
                  <a:pt x="0" y="353476"/>
                </a:lnTo>
                <a:lnTo>
                  <a:pt x="211741" y="58913"/>
                </a:lnTo>
                <a:lnTo>
                  <a:pt x="113635" y="58913"/>
                </a:lnTo>
                <a:lnTo>
                  <a:pt x="13557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44B4AA8-1811-4FC6-A0CB-97BDE52D0A8B}"/>
              </a:ext>
            </a:extLst>
          </p:cNvPr>
          <p:cNvSpPr txBox="1"/>
          <p:nvPr/>
        </p:nvSpPr>
        <p:spPr>
          <a:xfrm>
            <a:off x="5012622" y="4347690"/>
            <a:ext cx="323664" cy="486338"/>
          </a:xfrm>
          <a:custGeom>
            <a:avLst/>
            <a:gdLst/>
            <a:ahLst/>
            <a:cxnLst/>
            <a:rect l="l" t="t" r="r" b="b"/>
            <a:pathLst>
              <a:path w="323664" h="486338">
                <a:moveTo>
                  <a:pt x="237144" y="0"/>
                </a:moveTo>
                <a:lnTo>
                  <a:pt x="237376" y="0"/>
                </a:lnTo>
                <a:lnTo>
                  <a:pt x="269681" y="0"/>
                </a:lnTo>
                <a:lnTo>
                  <a:pt x="269914" y="0"/>
                </a:lnTo>
                <a:lnTo>
                  <a:pt x="269906" y="21"/>
                </a:lnTo>
                <a:lnTo>
                  <a:pt x="293160" y="2096"/>
                </a:lnTo>
                <a:cubicBezTo>
                  <a:pt x="299774" y="3492"/>
                  <a:pt x="305177" y="5588"/>
                  <a:pt x="309367" y="8381"/>
                </a:cubicBezTo>
                <a:cubicBezTo>
                  <a:pt x="318899" y="14626"/>
                  <a:pt x="323664" y="23828"/>
                  <a:pt x="323664" y="35989"/>
                </a:cubicBezTo>
                <a:cubicBezTo>
                  <a:pt x="323664" y="44863"/>
                  <a:pt x="321446" y="55134"/>
                  <a:pt x="317009" y="66801"/>
                </a:cubicBezTo>
                <a:lnTo>
                  <a:pt x="185379" y="418552"/>
                </a:lnTo>
                <a:cubicBezTo>
                  <a:pt x="179299" y="434820"/>
                  <a:pt x="172644" y="447556"/>
                  <a:pt x="165413" y="456759"/>
                </a:cubicBezTo>
                <a:cubicBezTo>
                  <a:pt x="158183" y="465961"/>
                  <a:pt x="150500" y="472699"/>
                  <a:pt x="142366" y="476971"/>
                </a:cubicBezTo>
                <a:cubicBezTo>
                  <a:pt x="134231" y="481244"/>
                  <a:pt x="125604" y="483873"/>
                  <a:pt x="116484" y="484859"/>
                </a:cubicBezTo>
                <a:lnTo>
                  <a:pt x="88004" y="486326"/>
                </a:lnTo>
                <a:lnTo>
                  <a:pt x="87999" y="486338"/>
                </a:lnTo>
                <a:lnTo>
                  <a:pt x="87767" y="486338"/>
                </a:lnTo>
                <a:lnTo>
                  <a:pt x="55462" y="486338"/>
                </a:lnTo>
                <a:lnTo>
                  <a:pt x="55229" y="486338"/>
                </a:lnTo>
                <a:lnTo>
                  <a:pt x="55234" y="486326"/>
                </a:lnTo>
                <a:lnTo>
                  <a:pt x="28101" y="484859"/>
                </a:lnTo>
                <a:cubicBezTo>
                  <a:pt x="9367" y="482723"/>
                  <a:pt x="0" y="473110"/>
                  <a:pt x="0" y="456019"/>
                </a:cubicBezTo>
                <a:cubicBezTo>
                  <a:pt x="0" y="446817"/>
                  <a:pt x="2876" y="434327"/>
                  <a:pt x="8627" y="418552"/>
                </a:cubicBezTo>
                <a:lnTo>
                  <a:pt x="140257" y="66801"/>
                </a:lnTo>
                <a:cubicBezTo>
                  <a:pt x="145187" y="53326"/>
                  <a:pt x="151801" y="41617"/>
                  <a:pt x="160100" y="31675"/>
                </a:cubicBezTo>
                <a:cubicBezTo>
                  <a:pt x="168398" y="21733"/>
                  <a:pt x="178833" y="13969"/>
                  <a:pt x="191405" y="8381"/>
                </a:cubicBezTo>
                <a:cubicBezTo>
                  <a:pt x="197690" y="5588"/>
                  <a:pt x="204664" y="3492"/>
                  <a:pt x="212326" y="2096"/>
                </a:cubicBezTo>
                <a:lnTo>
                  <a:pt x="237136" y="21"/>
                </a:lnTo>
                <a:lnTo>
                  <a:pt x="237144" y="0"/>
                </a:lnTo>
                <a:close/>
                <a:moveTo>
                  <a:pt x="235490" y="48510"/>
                </a:moveTo>
                <a:lnTo>
                  <a:pt x="231922" y="49177"/>
                </a:lnTo>
                <a:cubicBezTo>
                  <a:pt x="228698" y="50327"/>
                  <a:pt x="225544" y="52011"/>
                  <a:pt x="222463" y="54230"/>
                </a:cubicBezTo>
                <a:cubicBezTo>
                  <a:pt x="216301" y="58667"/>
                  <a:pt x="211823" y="64254"/>
                  <a:pt x="209029" y="70992"/>
                </a:cubicBezTo>
                <a:lnTo>
                  <a:pt x="80358" y="415347"/>
                </a:lnTo>
                <a:cubicBezTo>
                  <a:pt x="79372" y="418305"/>
                  <a:pt x="78879" y="421099"/>
                  <a:pt x="78879" y="423728"/>
                </a:cubicBezTo>
                <a:cubicBezTo>
                  <a:pt x="78879" y="426850"/>
                  <a:pt x="79618" y="429644"/>
                  <a:pt x="81097" y="432109"/>
                </a:cubicBezTo>
                <a:cubicBezTo>
                  <a:pt x="82659" y="434410"/>
                  <a:pt x="84631" y="436135"/>
                  <a:pt x="87013" y="437285"/>
                </a:cubicBezTo>
                <a:lnTo>
                  <a:pt x="89727" y="437844"/>
                </a:lnTo>
                <a:lnTo>
                  <a:pt x="92789" y="437285"/>
                </a:lnTo>
                <a:cubicBezTo>
                  <a:pt x="95973" y="436135"/>
                  <a:pt x="99188" y="434410"/>
                  <a:pt x="102433" y="432109"/>
                </a:cubicBezTo>
                <a:cubicBezTo>
                  <a:pt x="108924" y="427508"/>
                  <a:pt x="113485" y="421920"/>
                  <a:pt x="116114" y="415347"/>
                </a:cubicBezTo>
                <a:lnTo>
                  <a:pt x="244785" y="70992"/>
                </a:lnTo>
                <a:cubicBezTo>
                  <a:pt x="245771" y="68034"/>
                  <a:pt x="246264" y="65240"/>
                  <a:pt x="246264" y="62611"/>
                </a:cubicBezTo>
                <a:cubicBezTo>
                  <a:pt x="246264" y="59488"/>
                  <a:pt x="245525" y="56695"/>
                  <a:pt x="244046" y="54230"/>
                </a:cubicBezTo>
                <a:cubicBezTo>
                  <a:pt x="242484" y="51929"/>
                  <a:pt x="240512" y="50204"/>
                  <a:pt x="238130" y="49053"/>
                </a:cubicBezTo>
                <a:lnTo>
                  <a:pt x="235490" y="4851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660FE6B-8EFD-413B-87DA-1EF199F1E4A9}"/>
              </a:ext>
            </a:extLst>
          </p:cNvPr>
          <p:cNvSpPr txBox="1"/>
          <p:nvPr/>
        </p:nvSpPr>
        <p:spPr>
          <a:xfrm>
            <a:off x="6300785" y="4347690"/>
            <a:ext cx="357188" cy="486338"/>
          </a:xfrm>
          <a:custGeom>
            <a:avLst/>
            <a:gdLst/>
            <a:ahLst/>
            <a:cxnLst/>
            <a:rect l="l" t="t" r="r" b="b"/>
            <a:pathLst>
              <a:path w="357188" h="486338">
                <a:moveTo>
                  <a:pt x="181915" y="0"/>
                </a:moveTo>
                <a:lnTo>
                  <a:pt x="252427" y="0"/>
                </a:lnTo>
                <a:lnTo>
                  <a:pt x="286676" y="0"/>
                </a:lnTo>
                <a:lnTo>
                  <a:pt x="357188" y="0"/>
                </a:lnTo>
                <a:lnTo>
                  <a:pt x="175273" y="486338"/>
                </a:lnTo>
                <a:lnTo>
                  <a:pt x="104761" y="486338"/>
                </a:lnTo>
                <a:lnTo>
                  <a:pt x="70512" y="486338"/>
                </a:lnTo>
                <a:lnTo>
                  <a:pt x="0" y="486338"/>
                </a:lnTo>
                <a:lnTo>
                  <a:pt x="181915" y="0"/>
                </a:lnTo>
                <a:close/>
                <a:moveTo>
                  <a:pt x="234912" y="47328"/>
                </a:moveTo>
                <a:lnTo>
                  <a:pt x="88246" y="439011"/>
                </a:lnTo>
                <a:lnTo>
                  <a:pt x="88260" y="439011"/>
                </a:lnTo>
                <a:lnTo>
                  <a:pt x="122509" y="439011"/>
                </a:lnTo>
                <a:lnTo>
                  <a:pt x="122523" y="439011"/>
                </a:lnTo>
                <a:lnTo>
                  <a:pt x="268942" y="47328"/>
                </a:lnTo>
                <a:lnTo>
                  <a:pt x="268928" y="47328"/>
                </a:lnTo>
                <a:lnTo>
                  <a:pt x="234912" y="473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EFCEE4D-6038-4C00-85F1-DB4B70689C01}"/>
              </a:ext>
            </a:extLst>
          </p:cNvPr>
          <p:cNvSpPr txBox="1"/>
          <p:nvPr/>
        </p:nvSpPr>
        <p:spPr>
          <a:xfrm>
            <a:off x="6872867" y="4347690"/>
            <a:ext cx="346820" cy="486338"/>
          </a:xfrm>
          <a:custGeom>
            <a:avLst/>
            <a:gdLst/>
            <a:ahLst/>
            <a:cxnLst/>
            <a:rect l="l" t="t" r="r" b="b"/>
            <a:pathLst>
              <a:path w="346820" h="486338">
                <a:moveTo>
                  <a:pt x="276322" y="0"/>
                </a:moveTo>
                <a:lnTo>
                  <a:pt x="346820" y="0"/>
                </a:lnTo>
                <a:lnTo>
                  <a:pt x="70498" y="486338"/>
                </a:lnTo>
                <a:lnTo>
                  <a:pt x="0" y="486338"/>
                </a:lnTo>
                <a:lnTo>
                  <a:pt x="276322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C93A4D8-3373-4D08-B6BB-FA891DE0F2C0}"/>
              </a:ext>
            </a:extLst>
          </p:cNvPr>
          <p:cNvSpPr txBox="1"/>
          <p:nvPr/>
        </p:nvSpPr>
        <p:spPr>
          <a:xfrm>
            <a:off x="3675533" y="4360755"/>
            <a:ext cx="293577" cy="460209"/>
          </a:xfrm>
          <a:custGeom>
            <a:avLst/>
            <a:gdLst/>
            <a:ahLst/>
            <a:cxnLst/>
            <a:rect l="l" t="t" r="r" b="b"/>
            <a:pathLst>
              <a:path w="293577" h="460209">
                <a:moveTo>
                  <a:pt x="196457" y="0"/>
                </a:moveTo>
                <a:lnTo>
                  <a:pt x="266955" y="0"/>
                </a:lnTo>
                <a:lnTo>
                  <a:pt x="249208" y="47820"/>
                </a:lnTo>
                <a:cubicBezTo>
                  <a:pt x="253809" y="48806"/>
                  <a:pt x="258246" y="50039"/>
                  <a:pt x="262518" y="51518"/>
                </a:cubicBezTo>
                <a:cubicBezTo>
                  <a:pt x="283224" y="58912"/>
                  <a:pt x="293577" y="72223"/>
                  <a:pt x="293577" y="91450"/>
                </a:cubicBezTo>
                <a:cubicBezTo>
                  <a:pt x="293577" y="98023"/>
                  <a:pt x="292345" y="105336"/>
                  <a:pt x="289880" y="113388"/>
                </a:cubicBezTo>
                <a:cubicBezTo>
                  <a:pt x="286922" y="122426"/>
                  <a:pt x="281992" y="135573"/>
                  <a:pt x="275090" y="152828"/>
                </a:cubicBezTo>
                <a:lnTo>
                  <a:pt x="188569" y="152828"/>
                </a:lnTo>
                <a:lnTo>
                  <a:pt x="201880" y="117579"/>
                </a:lnTo>
                <a:cubicBezTo>
                  <a:pt x="202702" y="115114"/>
                  <a:pt x="203113" y="112895"/>
                  <a:pt x="203113" y="110923"/>
                </a:cubicBezTo>
                <a:cubicBezTo>
                  <a:pt x="203113" y="105500"/>
                  <a:pt x="199908" y="102460"/>
                  <a:pt x="193499" y="101803"/>
                </a:cubicBezTo>
                <a:lnTo>
                  <a:pt x="191527" y="101803"/>
                </a:lnTo>
                <a:cubicBezTo>
                  <a:pt x="187090" y="101803"/>
                  <a:pt x="182654" y="102912"/>
                  <a:pt x="178217" y="105131"/>
                </a:cubicBezTo>
                <a:cubicBezTo>
                  <a:pt x="173780" y="107349"/>
                  <a:pt x="170411" y="110677"/>
                  <a:pt x="168110" y="115114"/>
                </a:cubicBezTo>
                <a:cubicBezTo>
                  <a:pt x="164002" y="123988"/>
                  <a:pt x="160798" y="132861"/>
                  <a:pt x="158497" y="141735"/>
                </a:cubicBezTo>
                <a:cubicBezTo>
                  <a:pt x="158004" y="143707"/>
                  <a:pt x="157757" y="145597"/>
                  <a:pt x="157757" y="147405"/>
                </a:cubicBezTo>
                <a:cubicBezTo>
                  <a:pt x="157757" y="152335"/>
                  <a:pt x="159483" y="156525"/>
                  <a:pt x="162934" y="159976"/>
                </a:cubicBezTo>
                <a:cubicBezTo>
                  <a:pt x="175094" y="172794"/>
                  <a:pt x="186762" y="183886"/>
                  <a:pt x="197936" y="193253"/>
                </a:cubicBezTo>
                <a:cubicBezTo>
                  <a:pt x="203852" y="198183"/>
                  <a:pt x="209522" y="203277"/>
                  <a:pt x="214945" y="208536"/>
                </a:cubicBezTo>
                <a:cubicBezTo>
                  <a:pt x="229406" y="222504"/>
                  <a:pt x="236636" y="238608"/>
                  <a:pt x="236636" y="256849"/>
                </a:cubicBezTo>
                <a:cubicBezTo>
                  <a:pt x="236636" y="260793"/>
                  <a:pt x="236308" y="264984"/>
                  <a:pt x="235650" y="269421"/>
                </a:cubicBezTo>
                <a:cubicBezTo>
                  <a:pt x="231542" y="297028"/>
                  <a:pt x="219464" y="324143"/>
                  <a:pt x="199415" y="350764"/>
                </a:cubicBezTo>
                <a:cubicBezTo>
                  <a:pt x="179860" y="376564"/>
                  <a:pt x="154800" y="392915"/>
                  <a:pt x="124234" y="399817"/>
                </a:cubicBezTo>
                <a:lnTo>
                  <a:pt x="116839" y="401296"/>
                </a:lnTo>
                <a:lnTo>
                  <a:pt x="94901" y="460209"/>
                </a:lnTo>
                <a:lnTo>
                  <a:pt x="24403" y="460209"/>
                </a:lnTo>
                <a:lnTo>
                  <a:pt x="46587" y="400803"/>
                </a:lnTo>
                <a:cubicBezTo>
                  <a:pt x="42972" y="399982"/>
                  <a:pt x="39439" y="398913"/>
                  <a:pt x="35988" y="397599"/>
                </a:cubicBezTo>
                <a:cubicBezTo>
                  <a:pt x="11996" y="389218"/>
                  <a:pt x="0" y="373196"/>
                  <a:pt x="0" y="349532"/>
                </a:cubicBezTo>
                <a:cubicBezTo>
                  <a:pt x="0" y="344438"/>
                  <a:pt x="575" y="338850"/>
                  <a:pt x="1725" y="332770"/>
                </a:cubicBezTo>
                <a:cubicBezTo>
                  <a:pt x="2547" y="328498"/>
                  <a:pt x="4231" y="322376"/>
                  <a:pt x="6778" y="314406"/>
                </a:cubicBezTo>
                <a:cubicBezTo>
                  <a:pt x="9325" y="306436"/>
                  <a:pt x="11996" y="298589"/>
                  <a:pt x="14789" y="290866"/>
                </a:cubicBezTo>
                <a:cubicBezTo>
                  <a:pt x="17583" y="283142"/>
                  <a:pt x="19884" y="277637"/>
                  <a:pt x="21691" y="274351"/>
                </a:cubicBezTo>
                <a:lnTo>
                  <a:pt x="107719" y="274351"/>
                </a:lnTo>
                <a:cubicBezTo>
                  <a:pt x="105582" y="280595"/>
                  <a:pt x="103035" y="287661"/>
                  <a:pt x="100077" y="295549"/>
                </a:cubicBezTo>
                <a:lnTo>
                  <a:pt x="89478" y="324143"/>
                </a:lnTo>
                <a:cubicBezTo>
                  <a:pt x="87341" y="329073"/>
                  <a:pt x="86273" y="333181"/>
                  <a:pt x="86273" y="336468"/>
                </a:cubicBezTo>
                <a:cubicBezTo>
                  <a:pt x="86273" y="344191"/>
                  <a:pt x="90957" y="348053"/>
                  <a:pt x="100324" y="348053"/>
                </a:cubicBezTo>
                <a:cubicBezTo>
                  <a:pt x="108540" y="348053"/>
                  <a:pt x="115689" y="344191"/>
                  <a:pt x="121769" y="336468"/>
                </a:cubicBezTo>
                <a:cubicBezTo>
                  <a:pt x="123412" y="334660"/>
                  <a:pt x="124727" y="332770"/>
                  <a:pt x="125713" y="330798"/>
                </a:cubicBezTo>
                <a:lnTo>
                  <a:pt x="129657" y="320938"/>
                </a:lnTo>
                <a:cubicBezTo>
                  <a:pt x="133765" y="311571"/>
                  <a:pt x="137216" y="302287"/>
                  <a:pt x="140010" y="293084"/>
                </a:cubicBezTo>
                <a:cubicBezTo>
                  <a:pt x="140831" y="290291"/>
                  <a:pt x="141242" y="287661"/>
                  <a:pt x="141242" y="285196"/>
                </a:cubicBezTo>
                <a:cubicBezTo>
                  <a:pt x="141242" y="282567"/>
                  <a:pt x="140503" y="279609"/>
                  <a:pt x="139024" y="276322"/>
                </a:cubicBezTo>
                <a:cubicBezTo>
                  <a:pt x="136887" y="271228"/>
                  <a:pt x="130068" y="264326"/>
                  <a:pt x="118564" y="255617"/>
                </a:cubicBezTo>
                <a:cubicBezTo>
                  <a:pt x="114292" y="252659"/>
                  <a:pt x="108540" y="248140"/>
                  <a:pt x="101310" y="242059"/>
                </a:cubicBezTo>
                <a:cubicBezTo>
                  <a:pt x="93093" y="235979"/>
                  <a:pt x="85452" y="229324"/>
                  <a:pt x="78385" y="222093"/>
                </a:cubicBezTo>
                <a:cubicBezTo>
                  <a:pt x="68197" y="210754"/>
                  <a:pt x="63103" y="197115"/>
                  <a:pt x="63103" y="181175"/>
                </a:cubicBezTo>
                <a:cubicBezTo>
                  <a:pt x="63103" y="171315"/>
                  <a:pt x="64828" y="160798"/>
                  <a:pt x="68279" y="149623"/>
                </a:cubicBezTo>
                <a:cubicBezTo>
                  <a:pt x="72223" y="134998"/>
                  <a:pt x="78632" y="120454"/>
                  <a:pt x="87506" y="105993"/>
                </a:cubicBezTo>
                <a:cubicBezTo>
                  <a:pt x="108047" y="74277"/>
                  <a:pt x="136312" y="54804"/>
                  <a:pt x="172301" y="47574"/>
                </a:cubicBezTo>
                <a:lnTo>
                  <a:pt x="179203" y="46341"/>
                </a:lnTo>
                <a:lnTo>
                  <a:pt x="196457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7DED4EC-4B50-41FF-B162-CE60CB580CA2}"/>
              </a:ext>
            </a:extLst>
          </p:cNvPr>
          <p:cNvSpPr txBox="1"/>
          <p:nvPr/>
        </p:nvSpPr>
        <p:spPr>
          <a:xfrm>
            <a:off x="7178710" y="4404138"/>
            <a:ext cx="249701" cy="259315"/>
          </a:xfrm>
          <a:custGeom>
            <a:avLst/>
            <a:gdLst/>
            <a:ahLst/>
            <a:cxnLst/>
            <a:rect l="l" t="t" r="r" b="b"/>
            <a:pathLst>
              <a:path w="249701" h="259315">
                <a:moveTo>
                  <a:pt x="167617" y="0"/>
                </a:moveTo>
                <a:cubicBezTo>
                  <a:pt x="188323" y="0"/>
                  <a:pt x="205865" y="2999"/>
                  <a:pt x="220244" y="8997"/>
                </a:cubicBezTo>
                <a:cubicBezTo>
                  <a:pt x="234623" y="14995"/>
                  <a:pt x="243785" y="25472"/>
                  <a:pt x="247729" y="40426"/>
                </a:cubicBezTo>
                <a:cubicBezTo>
                  <a:pt x="249043" y="44863"/>
                  <a:pt x="249701" y="49793"/>
                  <a:pt x="249701" y="55215"/>
                </a:cubicBezTo>
                <a:cubicBezTo>
                  <a:pt x="249701" y="67869"/>
                  <a:pt x="246332" y="83234"/>
                  <a:pt x="239594" y="101310"/>
                </a:cubicBezTo>
                <a:lnTo>
                  <a:pt x="229981" y="127439"/>
                </a:lnTo>
                <a:cubicBezTo>
                  <a:pt x="203359" y="198101"/>
                  <a:pt x="158743" y="233432"/>
                  <a:pt x="96133" y="233432"/>
                </a:cubicBezTo>
                <a:lnTo>
                  <a:pt x="90217" y="233186"/>
                </a:lnTo>
                <a:lnTo>
                  <a:pt x="80604" y="259315"/>
                </a:lnTo>
                <a:lnTo>
                  <a:pt x="0" y="259315"/>
                </a:lnTo>
                <a:lnTo>
                  <a:pt x="31058" y="175999"/>
                </a:lnTo>
                <a:lnTo>
                  <a:pt x="101803" y="175999"/>
                </a:lnTo>
                <a:cubicBezTo>
                  <a:pt x="107226" y="175999"/>
                  <a:pt x="112279" y="175177"/>
                  <a:pt x="116962" y="173534"/>
                </a:cubicBezTo>
                <a:cubicBezTo>
                  <a:pt x="121646" y="171890"/>
                  <a:pt x="126041" y="168481"/>
                  <a:pt x="130150" y="163304"/>
                </a:cubicBezTo>
                <a:cubicBezTo>
                  <a:pt x="134258" y="158128"/>
                  <a:pt x="138120" y="150610"/>
                  <a:pt x="141735" y="140750"/>
                </a:cubicBezTo>
                <a:lnTo>
                  <a:pt x="158004" y="97366"/>
                </a:lnTo>
                <a:cubicBezTo>
                  <a:pt x="162112" y="86521"/>
                  <a:pt x="164166" y="78304"/>
                  <a:pt x="164166" y="72717"/>
                </a:cubicBezTo>
                <a:lnTo>
                  <a:pt x="164166" y="68033"/>
                </a:lnTo>
                <a:cubicBezTo>
                  <a:pt x="164166" y="65075"/>
                  <a:pt x="162482" y="62734"/>
                  <a:pt x="159113" y="61008"/>
                </a:cubicBezTo>
                <a:cubicBezTo>
                  <a:pt x="155744" y="59283"/>
                  <a:pt x="151348" y="58420"/>
                  <a:pt x="145926" y="58420"/>
                </a:cubicBezTo>
                <a:cubicBezTo>
                  <a:pt x="140503" y="58420"/>
                  <a:pt x="135491" y="59283"/>
                  <a:pt x="130889" y="61008"/>
                </a:cubicBezTo>
                <a:cubicBezTo>
                  <a:pt x="126288" y="62734"/>
                  <a:pt x="121851" y="66390"/>
                  <a:pt x="117578" y="71977"/>
                </a:cubicBezTo>
                <a:cubicBezTo>
                  <a:pt x="113306" y="77564"/>
                  <a:pt x="109033" y="85945"/>
                  <a:pt x="104761" y="97120"/>
                </a:cubicBezTo>
                <a:cubicBezTo>
                  <a:pt x="100488" y="108294"/>
                  <a:pt x="96298" y="119469"/>
                  <a:pt x="92189" y="130643"/>
                </a:cubicBezTo>
                <a:lnTo>
                  <a:pt x="9120" y="130643"/>
                </a:lnTo>
                <a:lnTo>
                  <a:pt x="19966" y="101310"/>
                </a:lnTo>
                <a:cubicBezTo>
                  <a:pt x="29826" y="75510"/>
                  <a:pt x="42315" y="55174"/>
                  <a:pt x="57433" y="40302"/>
                </a:cubicBezTo>
                <a:cubicBezTo>
                  <a:pt x="72552" y="25430"/>
                  <a:pt x="89560" y="14995"/>
                  <a:pt x="108458" y="8997"/>
                </a:cubicBezTo>
                <a:cubicBezTo>
                  <a:pt x="127356" y="2999"/>
                  <a:pt x="147076" y="0"/>
                  <a:pt x="167617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4EA3B08-B078-40DF-A514-8A633BC4AAFB}"/>
              </a:ext>
            </a:extLst>
          </p:cNvPr>
          <p:cNvSpPr txBox="1"/>
          <p:nvPr/>
        </p:nvSpPr>
        <p:spPr>
          <a:xfrm>
            <a:off x="3143611" y="4408082"/>
            <a:ext cx="189802" cy="285197"/>
          </a:xfrm>
          <a:custGeom>
            <a:avLst/>
            <a:gdLst/>
            <a:ahLst/>
            <a:cxnLst/>
            <a:rect l="l" t="t" r="r" b="b"/>
            <a:pathLst>
              <a:path w="189802" h="285197">
                <a:moveTo>
                  <a:pt x="106486" y="0"/>
                </a:moveTo>
                <a:lnTo>
                  <a:pt x="189802" y="0"/>
                </a:lnTo>
                <a:lnTo>
                  <a:pt x="89724" y="267449"/>
                </a:lnTo>
                <a:lnTo>
                  <a:pt x="0" y="285197"/>
                </a:lnTo>
                <a:lnTo>
                  <a:pt x="10648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624DF7C-041C-4512-994A-0167A89EBDCE}"/>
              </a:ext>
            </a:extLst>
          </p:cNvPr>
          <p:cNvSpPr txBox="1"/>
          <p:nvPr/>
        </p:nvSpPr>
        <p:spPr>
          <a:xfrm>
            <a:off x="6302744" y="4408082"/>
            <a:ext cx="132123" cy="131383"/>
          </a:xfrm>
          <a:custGeom>
            <a:avLst/>
            <a:gdLst/>
            <a:ahLst/>
            <a:cxnLst/>
            <a:rect l="l" t="t" r="r" b="b"/>
            <a:pathLst>
              <a:path w="132123" h="131383">
                <a:moveTo>
                  <a:pt x="49053" y="0"/>
                </a:moveTo>
                <a:lnTo>
                  <a:pt x="132123" y="0"/>
                </a:lnTo>
                <a:lnTo>
                  <a:pt x="93916" y="102789"/>
                </a:lnTo>
                <a:lnTo>
                  <a:pt x="0" y="131383"/>
                </a:lnTo>
                <a:lnTo>
                  <a:pt x="4905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BB23281-9513-4290-95A3-46150DDED397}"/>
              </a:ext>
            </a:extLst>
          </p:cNvPr>
          <p:cNvSpPr txBox="1"/>
          <p:nvPr/>
        </p:nvSpPr>
        <p:spPr>
          <a:xfrm>
            <a:off x="6778993" y="4408082"/>
            <a:ext cx="122016" cy="131383"/>
          </a:xfrm>
          <a:custGeom>
            <a:avLst/>
            <a:gdLst/>
            <a:ahLst/>
            <a:cxnLst/>
            <a:rect l="l" t="t" r="r" b="b"/>
            <a:pathLst>
              <a:path w="122016" h="131383">
                <a:moveTo>
                  <a:pt x="122016" y="0"/>
                </a:moveTo>
                <a:lnTo>
                  <a:pt x="72963" y="131383"/>
                </a:lnTo>
                <a:lnTo>
                  <a:pt x="0" y="131383"/>
                </a:lnTo>
                <a:lnTo>
                  <a:pt x="38454" y="28840"/>
                </a:lnTo>
                <a:lnTo>
                  <a:pt x="12201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BA34C5E-5FC7-43F3-8995-2E66077A53D9}"/>
              </a:ext>
            </a:extLst>
          </p:cNvPr>
          <p:cNvSpPr txBox="1"/>
          <p:nvPr/>
        </p:nvSpPr>
        <p:spPr>
          <a:xfrm>
            <a:off x="6873648" y="4408082"/>
            <a:ext cx="122016" cy="131383"/>
          </a:xfrm>
          <a:custGeom>
            <a:avLst/>
            <a:gdLst/>
            <a:ahLst/>
            <a:cxnLst/>
            <a:rect l="l" t="t" r="r" b="b"/>
            <a:pathLst>
              <a:path w="122016" h="131383">
                <a:moveTo>
                  <a:pt x="122016" y="0"/>
                </a:moveTo>
                <a:lnTo>
                  <a:pt x="72963" y="131383"/>
                </a:lnTo>
                <a:lnTo>
                  <a:pt x="0" y="131383"/>
                </a:lnTo>
                <a:lnTo>
                  <a:pt x="38207" y="28840"/>
                </a:lnTo>
                <a:lnTo>
                  <a:pt x="12201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D6CD5D2-5FEE-4939-99DF-DCB1C234FFE6}"/>
              </a:ext>
            </a:extLst>
          </p:cNvPr>
          <p:cNvSpPr txBox="1"/>
          <p:nvPr/>
        </p:nvSpPr>
        <p:spPr>
          <a:xfrm>
            <a:off x="3377792" y="4420160"/>
            <a:ext cx="353476" cy="341398"/>
          </a:xfrm>
          <a:custGeom>
            <a:avLst/>
            <a:gdLst/>
            <a:ahLst/>
            <a:cxnLst/>
            <a:rect l="l" t="t" r="r" b="b"/>
            <a:pathLst>
              <a:path w="353476" h="341398">
                <a:moveTo>
                  <a:pt x="132861" y="0"/>
                </a:moveTo>
                <a:lnTo>
                  <a:pt x="214945" y="0"/>
                </a:lnTo>
                <a:lnTo>
                  <a:pt x="190295" y="66062"/>
                </a:lnTo>
                <a:lnTo>
                  <a:pt x="243045" y="66062"/>
                </a:lnTo>
                <a:lnTo>
                  <a:pt x="267695" y="0"/>
                </a:lnTo>
                <a:lnTo>
                  <a:pt x="349778" y="0"/>
                </a:lnTo>
                <a:lnTo>
                  <a:pt x="324882" y="66062"/>
                </a:lnTo>
                <a:lnTo>
                  <a:pt x="353476" y="66062"/>
                </a:lnTo>
                <a:lnTo>
                  <a:pt x="331784" y="123495"/>
                </a:lnTo>
                <a:lnTo>
                  <a:pt x="303437" y="123495"/>
                </a:lnTo>
                <a:lnTo>
                  <a:pt x="268188" y="217903"/>
                </a:lnTo>
                <a:lnTo>
                  <a:pt x="296535" y="217903"/>
                </a:lnTo>
                <a:lnTo>
                  <a:pt x="275090" y="275337"/>
                </a:lnTo>
                <a:lnTo>
                  <a:pt x="246743" y="275337"/>
                </a:lnTo>
                <a:lnTo>
                  <a:pt x="222093" y="341398"/>
                </a:lnTo>
                <a:lnTo>
                  <a:pt x="140010" y="341398"/>
                </a:lnTo>
                <a:lnTo>
                  <a:pt x="164659" y="275337"/>
                </a:lnTo>
                <a:lnTo>
                  <a:pt x="111909" y="275337"/>
                </a:lnTo>
                <a:lnTo>
                  <a:pt x="87259" y="341398"/>
                </a:lnTo>
                <a:lnTo>
                  <a:pt x="5176" y="341398"/>
                </a:lnTo>
                <a:lnTo>
                  <a:pt x="29826" y="275337"/>
                </a:lnTo>
                <a:lnTo>
                  <a:pt x="0" y="275337"/>
                </a:lnTo>
                <a:lnTo>
                  <a:pt x="21445" y="217903"/>
                </a:lnTo>
                <a:lnTo>
                  <a:pt x="51271" y="217903"/>
                </a:lnTo>
                <a:lnTo>
                  <a:pt x="86520" y="123495"/>
                </a:lnTo>
                <a:lnTo>
                  <a:pt x="56940" y="123495"/>
                </a:lnTo>
                <a:lnTo>
                  <a:pt x="78386" y="66062"/>
                </a:lnTo>
                <a:lnTo>
                  <a:pt x="108212" y="66062"/>
                </a:lnTo>
                <a:lnTo>
                  <a:pt x="132861" y="0"/>
                </a:lnTo>
                <a:close/>
                <a:moveTo>
                  <a:pt x="168603" y="123495"/>
                </a:moveTo>
                <a:lnTo>
                  <a:pt x="133354" y="217903"/>
                </a:lnTo>
                <a:lnTo>
                  <a:pt x="186105" y="217903"/>
                </a:lnTo>
                <a:lnTo>
                  <a:pt x="221354" y="123495"/>
                </a:lnTo>
                <a:lnTo>
                  <a:pt x="168603" y="12349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1A3233C-74EB-4B3F-A52E-378DAA91454D}"/>
              </a:ext>
            </a:extLst>
          </p:cNvPr>
          <p:cNvSpPr txBox="1"/>
          <p:nvPr/>
        </p:nvSpPr>
        <p:spPr>
          <a:xfrm>
            <a:off x="3949893" y="4420160"/>
            <a:ext cx="210261" cy="226777"/>
          </a:xfrm>
          <a:custGeom>
            <a:avLst/>
            <a:gdLst/>
            <a:ahLst/>
            <a:cxnLst/>
            <a:rect l="l" t="t" r="r" b="b"/>
            <a:pathLst>
              <a:path w="210261" h="226777">
                <a:moveTo>
                  <a:pt x="147405" y="0"/>
                </a:moveTo>
                <a:cubicBezTo>
                  <a:pt x="182407" y="0"/>
                  <a:pt x="202866" y="10600"/>
                  <a:pt x="208782" y="31799"/>
                </a:cubicBezTo>
                <a:cubicBezTo>
                  <a:pt x="209768" y="35249"/>
                  <a:pt x="210261" y="39029"/>
                  <a:pt x="210261" y="43137"/>
                </a:cubicBezTo>
                <a:cubicBezTo>
                  <a:pt x="210261" y="52340"/>
                  <a:pt x="207960" y="63268"/>
                  <a:pt x="203359" y="75921"/>
                </a:cubicBezTo>
                <a:lnTo>
                  <a:pt x="176245" y="148638"/>
                </a:lnTo>
                <a:cubicBezTo>
                  <a:pt x="168521" y="168522"/>
                  <a:pt x="158908" y="184174"/>
                  <a:pt x="147405" y="195596"/>
                </a:cubicBezTo>
                <a:cubicBezTo>
                  <a:pt x="135901" y="207016"/>
                  <a:pt x="122960" y="215069"/>
                  <a:pt x="108581" y="219752"/>
                </a:cubicBezTo>
                <a:cubicBezTo>
                  <a:pt x="94203" y="224436"/>
                  <a:pt x="78961" y="226777"/>
                  <a:pt x="62856" y="226777"/>
                </a:cubicBezTo>
                <a:cubicBezTo>
                  <a:pt x="27196" y="226777"/>
                  <a:pt x="6655" y="216424"/>
                  <a:pt x="1232" y="195719"/>
                </a:cubicBezTo>
                <a:cubicBezTo>
                  <a:pt x="410" y="192432"/>
                  <a:pt x="0" y="188817"/>
                  <a:pt x="0" y="184873"/>
                </a:cubicBezTo>
                <a:cubicBezTo>
                  <a:pt x="0" y="174849"/>
                  <a:pt x="2629" y="162770"/>
                  <a:pt x="7887" y="148638"/>
                </a:cubicBezTo>
                <a:lnTo>
                  <a:pt x="35002" y="75921"/>
                </a:lnTo>
                <a:cubicBezTo>
                  <a:pt x="41904" y="57681"/>
                  <a:pt x="51065" y="42973"/>
                  <a:pt x="62486" y="31799"/>
                </a:cubicBezTo>
                <a:cubicBezTo>
                  <a:pt x="73908" y="20624"/>
                  <a:pt x="86890" y="12531"/>
                  <a:pt x="101433" y="7519"/>
                </a:cubicBezTo>
                <a:cubicBezTo>
                  <a:pt x="115976" y="2507"/>
                  <a:pt x="131300" y="0"/>
                  <a:pt x="147405" y="0"/>
                </a:cubicBezTo>
                <a:close/>
                <a:moveTo>
                  <a:pt x="131136" y="44123"/>
                </a:moveTo>
                <a:cubicBezTo>
                  <a:pt x="127521" y="44123"/>
                  <a:pt x="123987" y="44781"/>
                  <a:pt x="120536" y="46095"/>
                </a:cubicBezTo>
                <a:cubicBezTo>
                  <a:pt x="117085" y="47410"/>
                  <a:pt x="113758" y="50039"/>
                  <a:pt x="110553" y="53983"/>
                </a:cubicBezTo>
                <a:cubicBezTo>
                  <a:pt x="107349" y="57927"/>
                  <a:pt x="104268" y="63761"/>
                  <a:pt x="101310" y="71484"/>
                </a:cubicBezTo>
                <a:lnTo>
                  <a:pt x="71237" y="151596"/>
                </a:lnTo>
                <a:cubicBezTo>
                  <a:pt x="68279" y="159977"/>
                  <a:pt x="66800" y="166303"/>
                  <a:pt x="66800" y="170576"/>
                </a:cubicBezTo>
                <a:cubicBezTo>
                  <a:pt x="66800" y="175342"/>
                  <a:pt x="68033" y="178382"/>
                  <a:pt x="70498" y="179696"/>
                </a:cubicBezTo>
                <a:cubicBezTo>
                  <a:pt x="72963" y="181011"/>
                  <a:pt x="76003" y="181668"/>
                  <a:pt x="79618" y="181668"/>
                </a:cubicBezTo>
                <a:cubicBezTo>
                  <a:pt x="83233" y="181668"/>
                  <a:pt x="86725" y="181011"/>
                  <a:pt x="90094" y="179696"/>
                </a:cubicBezTo>
                <a:cubicBezTo>
                  <a:pt x="93463" y="178382"/>
                  <a:pt x="96832" y="175588"/>
                  <a:pt x="100200" y="171316"/>
                </a:cubicBezTo>
                <a:cubicBezTo>
                  <a:pt x="103569" y="167043"/>
                  <a:pt x="106897" y="160470"/>
                  <a:pt x="110184" y="151596"/>
                </a:cubicBezTo>
                <a:lnTo>
                  <a:pt x="140256" y="71484"/>
                </a:lnTo>
                <a:cubicBezTo>
                  <a:pt x="142885" y="64254"/>
                  <a:pt x="144200" y="58667"/>
                  <a:pt x="144200" y="54723"/>
                </a:cubicBezTo>
                <a:cubicBezTo>
                  <a:pt x="144200" y="54394"/>
                  <a:pt x="144118" y="53203"/>
                  <a:pt x="143954" y="51149"/>
                </a:cubicBezTo>
                <a:cubicBezTo>
                  <a:pt x="143789" y="49094"/>
                  <a:pt x="142475" y="47410"/>
                  <a:pt x="140010" y="46095"/>
                </a:cubicBezTo>
                <a:cubicBezTo>
                  <a:pt x="137545" y="44781"/>
                  <a:pt x="134587" y="44123"/>
                  <a:pt x="131136" y="4412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AF453D6-B606-4623-B8F2-521F2131D7C8}"/>
              </a:ext>
            </a:extLst>
          </p:cNvPr>
          <p:cNvSpPr txBox="1"/>
          <p:nvPr/>
        </p:nvSpPr>
        <p:spPr>
          <a:xfrm>
            <a:off x="4016693" y="4420160"/>
            <a:ext cx="280513" cy="341398"/>
          </a:xfrm>
          <a:custGeom>
            <a:avLst/>
            <a:gdLst/>
            <a:ahLst/>
            <a:cxnLst/>
            <a:rect l="l" t="t" r="r" b="b"/>
            <a:pathLst>
              <a:path w="280513" h="341398">
                <a:moveTo>
                  <a:pt x="227270" y="0"/>
                </a:moveTo>
                <a:lnTo>
                  <a:pt x="280513" y="0"/>
                </a:lnTo>
                <a:lnTo>
                  <a:pt x="54476" y="341398"/>
                </a:lnTo>
                <a:lnTo>
                  <a:pt x="0" y="341398"/>
                </a:lnTo>
                <a:lnTo>
                  <a:pt x="22727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51BDBC4-2155-405F-9D38-C7AA330DFD57}"/>
              </a:ext>
            </a:extLst>
          </p:cNvPr>
          <p:cNvSpPr txBox="1"/>
          <p:nvPr/>
        </p:nvSpPr>
        <p:spPr>
          <a:xfrm>
            <a:off x="4393957" y="4420160"/>
            <a:ext cx="210262" cy="143954"/>
          </a:xfrm>
          <a:custGeom>
            <a:avLst/>
            <a:gdLst/>
            <a:ahLst/>
            <a:cxnLst/>
            <a:rect l="l" t="t" r="r" b="b"/>
            <a:pathLst>
              <a:path w="210262" h="143954">
                <a:moveTo>
                  <a:pt x="100818" y="0"/>
                </a:moveTo>
                <a:lnTo>
                  <a:pt x="210262" y="0"/>
                </a:lnTo>
                <a:lnTo>
                  <a:pt x="203607" y="143954"/>
                </a:lnTo>
                <a:lnTo>
                  <a:pt x="128918" y="143954"/>
                </a:lnTo>
                <a:lnTo>
                  <a:pt x="138532" y="45602"/>
                </a:lnTo>
                <a:lnTo>
                  <a:pt x="74935" y="143954"/>
                </a:lnTo>
                <a:lnTo>
                  <a:pt x="0" y="143954"/>
                </a:lnTo>
                <a:lnTo>
                  <a:pt x="100818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8E6E574-09EC-4AEF-BB81-79B7337E9546}"/>
              </a:ext>
            </a:extLst>
          </p:cNvPr>
          <p:cNvSpPr txBox="1"/>
          <p:nvPr/>
        </p:nvSpPr>
        <p:spPr>
          <a:xfrm>
            <a:off x="4570883" y="4420160"/>
            <a:ext cx="296781" cy="341398"/>
          </a:xfrm>
          <a:custGeom>
            <a:avLst/>
            <a:gdLst/>
            <a:ahLst/>
            <a:cxnLst/>
            <a:rect l="l" t="t" r="r" b="b"/>
            <a:pathLst>
              <a:path w="296781" h="341398">
                <a:moveTo>
                  <a:pt x="211494" y="0"/>
                </a:moveTo>
                <a:lnTo>
                  <a:pt x="263504" y="0"/>
                </a:lnTo>
                <a:lnTo>
                  <a:pt x="242059" y="57188"/>
                </a:lnTo>
                <a:lnTo>
                  <a:pt x="190048" y="57188"/>
                </a:lnTo>
                <a:cubicBezTo>
                  <a:pt x="181996" y="57188"/>
                  <a:pt x="174807" y="59201"/>
                  <a:pt x="168480" y="63227"/>
                </a:cubicBezTo>
                <a:cubicBezTo>
                  <a:pt x="162153" y="67253"/>
                  <a:pt x="157018" y="74360"/>
                  <a:pt x="153074" y="84549"/>
                </a:cubicBezTo>
                <a:lnTo>
                  <a:pt x="148144" y="97860"/>
                </a:lnTo>
                <a:cubicBezTo>
                  <a:pt x="145022" y="106405"/>
                  <a:pt x="143461" y="113142"/>
                  <a:pt x="143461" y="118072"/>
                </a:cubicBezTo>
                <a:cubicBezTo>
                  <a:pt x="143461" y="118401"/>
                  <a:pt x="143543" y="119880"/>
                  <a:pt x="143707" y="122509"/>
                </a:cubicBezTo>
                <a:cubicBezTo>
                  <a:pt x="143872" y="125139"/>
                  <a:pt x="145679" y="127275"/>
                  <a:pt x="149130" y="128918"/>
                </a:cubicBezTo>
                <a:cubicBezTo>
                  <a:pt x="152581" y="130561"/>
                  <a:pt x="156936" y="131383"/>
                  <a:pt x="162194" y="131383"/>
                </a:cubicBezTo>
                <a:lnTo>
                  <a:pt x="189062" y="131383"/>
                </a:lnTo>
                <a:lnTo>
                  <a:pt x="196457" y="111417"/>
                </a:lnTo>
                <a:lnTo>
                  <a:pt x="279527" y="111417"/>
                </a:lnTo>
                <a:lnTo>
                  <a:pt x="272132" y="131383"/>
                </a:lnTo>
                <a:lnTo>
                  <a:pt x="296781" y="131383"/>
                </a:lnTo>
                <a:lnTo>
                  <a:pt x="280266" y="175753"/>
                </a:lnTo>
                <a:lnTo>
                  <a:pt x="255617" y="175753"/>
                </a:lnTo>
                <a:lnTo>
                  <a:pt x="193499" y="341398"/>
                </a:lnTo>
                <a:lnTo>
                  <a:pt x="83808" y="341398"/>
                </a:lnTo>
                <a:cubicBezTo>
                  <a:pt x="63103" y="341398"/>
                  <a:pt x="45478" y="338646"/>
                  <a:pt x="30935" y="333141"/>
                </a:cubicBezTo>
                <a:cubicBezTo>
                  <a:pt x="16392" y="327635"/>
                  <a:pt x="6901" y="318063"/>
                  <a:pt x="2465" y="304424"/>
                </a:cubicBezTo>
                <a:cubicBezTo>
                  <a:pt x="821" y="299822"/>
                  <a:pt x="0" y="294564"/>
                  <a:pt x="0" y="288648"/>
                </a:cubicBezTo>
                <a:cubicBezTo>
                  <a:pt x="0" y="277473"/>
                  <a:pt x="2876" y="264080"/>
                  <a:pt x="8627" y="248469"/>
                </a:cubicBezTo>
                <a:lnTo>
                  <a:pt x="17501" y="225052"/>
                </a:lnTo>
                <a:cubicBezTo>
                  <a:pt x="30647" y="191857"/>
                  <a:pt x="50614" y="167700"/>
                  <a:pt x="77399" y="152582"/>
                </a:cubicBezTo>
                <a:cubicBezTo>
                  <a:pt x="67868" y="144201"/>
                  <a:pt x="63103" y="132616"/>
                  <a:pt x="63103" y="117826"/>
                </a:cubicBezTo>
                <a:cubicBezTo>
                  <a:pt x="63103" y="107966"/>
                  <a:pt x="65403" y="96709"/>
                  <a:pt x="70005" y="84056"/>
                </a:cubicBezTo>
                <a:lnTo>
                  <a:pt x="71484" y="80605"/>
                </a:lnTo>
                <a:cubicBezTo>
                  <a:pt x="78878" y="61214"/>
                  <a:pt x="89601" y="45561"/>
                  <a:pt x="103651" y="33647"/>
                </a:cubicBezTo>
                <a:cubicBezTo>
                  <a:pt x="117702" y="21733"/>
                  <a:pt x="134012" y="13147"/>
                  <a:pt x="152581" y="7888"/>
                </a:cubicBezTo>
                <a:cubicBezTo>
                  <a:pt x="171150" y="2630"/>
                  <a:pt x="190788" y="0"/>
                  <a:pt x="211494" y="0"/>
                </a:cubicBezTo>
                <a:close/>
                <a:moveTo>
                  <a:pt x="145679" y="175753"/>
                </a:moveTo>
                <a:cubicBezTo>
                  <a:pt x="140256" y="175753"/>
                  <a:pt x="135244" y="176574"/>
                  <a:pt x="130643" y="178218"/>
                </a:cubicBezTo>
                <a:cubicBezTo>
                  <a:pt x="126042" y="179861"/>
                  <a:pt x="121687" y="183230"/>
                  <a:pt x="117578" y="188324"/>
                </a:cubicBezTo>
                <a:cubicBezTo>
                  <a:pt x="113470" y="193418"/>
                  <a:pt x="109609" y="200813"/>
                  <a:pt x="105993" y="210509"/>
                </a:cubicBezTo>
                <a:lnTo>
                  <a:pt x="92929" y="245758"/>
                </a:lnTo>
                <a:cubicBezTo>
                  <a:pt x="88821" y="256439"/>
                  <a:pt x="86766" y="264573"/>
                  <a:pt x="86766" y="270161"/>
                </a:cubicBezTo>
                <a:cubicBezTo>
                  <a:pt x="86766" y="270489"/>
                  <a:pt x="86808" y="272050"/>
                  <a:pt x="86890" y="274844"/>
                </a:cubicBezTo>
                <a:cubicBezTo>
                  <a:pt x="86972" y="277638"/>
                  <a:pt x="88697" y="279856"/>
                  <a:pt x="92066" y="281500"/>
                </a:cubicBezTo>
                <a:cubicBezTo>
                  <a:pt x="95435" y="283143"/>
                  <a:pt x="99831" y="283965"/>
                  <a:pt x="105254" y="283965"/>
                </a:cubicBezTo>
                <a:lnTo>
                  <a:pt x="131875" y="283965"/>
                </a:lnTo>
                <a:lnTo>
                  <a:pt x="172301" y="175753"/>
                </a:lnTo>
                <a:lnTo>
                  <a:pt x="145679" y="17575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A751630-1EA0-4022-ADEE-6D4C25B50639}"/>
              </a:ext>
            </a:extLst>
          </p:cNvPr>
          <p:cNvSpPr txBox="1"/>
          <p:nvPr/>
        </p:nvSpPr>
        <p:spPr>
          <a:xfrm>
            <a:off x="4885156" y="4420160"/>
            <a:ext cx="217903" cy="196705"/>
          </a:xfrm>
          <a:custGeom>
            <a:avLst/>
            <a:gdLst/>
            <a:ahLst/>
            <a:cxnLst/>
            <a:rect l="l" t="t" r="r" b="b"/>
            <a:pathLst>
              <a:path w="217903" h="196705">
                <a:moveTo>
                  <a:pt x="118319" y="0"/>
                </a:moveTo>
                <a:lnTo>
                  <a:pt x="173287" y="0"/>
                </a:lnTo>
                <a:lnTo>
                  <a:pt x="156772" y="43630"/>
                </a:lnTo>
                <a:lnTo>
                  <a:pt x="201635" y="17748"/>
                </a:lnTo>
                <a:lnTo>
                  <a:pt x="217903" y="61871"/>
                </a:lnTo>
                <a:lnTo>
                  <a:pt x="155047" y="98353"/>
                </a:lnTo>
                <a:lnTo>
                  <a:pt x="190542" y="134834"/>
                </a:lnTo>
                <a:lnTo>
                  <a:pt x="141489" y="178957"/>
                </a:lnTo>
                <a:lnTo>
                  <a:pt x="116100" y="152828"/>
                </a:lnTo>
                <a:lnTo>
                  <a:pt x="99832" y="196705"/>
                </a:lnTo>
                <a:lnTo>
                  <a:pt x="44863" y="196705"/>
                </a:lnTo>
                <a:lnTo>
                  <a:pt x="61132" y="152828"/>
                </a:lnTo>
                <a:lnTo>
                  <a:pt x="16269" y="178957"/>
                </a:lnTo>
                <a:lnTo>
                  <a:pt x="0" y="134834"/>
                </a:lnTo>
                <a:lnTo>
                  <a:pt x="62857" y="98353"/>
                </a:lnTo>
                <a:lnTo>
                  <a:pt x="27362" y="61871"/>
                </a:lnTo>
                <a:lnTo>
                  <a:pt x="76661" y="17748"/>
                </a:lnTo>
                <a:lnTo>
                  <a:pt x="102050" y="43630"/>
                </a:lnTo>
                <a:lnTo>
                  <a:pt x="11831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93B5036-3A7D-42B2-9773-0C977D5541B7}"/>
              </a:ext>
            </a:extLst>
          </p:cNvPr>
          <p:cNvSpPr txBox="1"/>
          <p:nvPr/>
        </p:nvSpPr>
        <p:spPr>
          <a:xfrm>
            <a:off x="8034815" y="4476608"/>
            <a:ext cx="108705" cy="68526"/>
          </a:xfrm>
          <a:custGeom>
            <a:avLst/>
            <a:gdLst/>
            <a:ahLst/>
            <a:cxnLst/>
            <a:rect l="l" t="t" r="r" b="b"/>
            <a:pathLst>
              <a:path w="108705" h="68526">
                <a:moveTo>
                  <a:pt x="25636" y="0"/>
                </a:moveTo>
                <a:lnTo>
                  <a:pt x="108705" y="0"/>
                </a:lnTo>
                <a:lnTo>
                  <a:pt x="83070" y="68526"/>
                </a:lnTo>
                <a:lnTo>
                  <a:pt x="0" y="68526"/>
                </a:lnTo>
                <a:lnTo>
                  <a:pt x="2563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367A29B-35EA-4CC6-8A62-9234983FAA83}"/>
              </a:ext>
            </a:extLst>
          </p:cNvPr>
          <p:cNvSpPr txBox="1"/>
          <p:nvPr/>
        </p:nvSpPr>
        <p:spPr>
          <a:xfrm>
            <a:off x="8139590" y="4476608"/>
            <a:ext cx="108705" cy="68526"/>
          </a:xfrm>
          <a:custGeom>
            <a:avLst/>
            <a:gdLst/>
            <a:ahLst/>
            <a:cxnLst/>
            <a:rect l="l" t="t" r="r" b="b"/>
            <a:pathLst>
              <a:path w="108705" h="68526">
                <a:moveTo>
                  <a:pt x="25636" y="0"/>
                </a:moveTo>
                <a:lnTo>
                  <a:pt x="108705" y="0"/>
                </a:lnTo>
                <a:lnTo>
                  <a:pt x="83070" y="68526"/>
                </a:lnTo>
                <a:lnTo>
                  <a:pt x="0" y="68526"/>
                </a:lnTo>
                <a:lnTo>
                  <a:pt x="2563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04B36D2-A95C-41B4-94B7-B972E0684DCC}"/>
              </a:ext>
            </a:extLst>
          </p:cNvPr>
          <p:cNvSpPr txBox="1"/>
          <p:nvPr/>
        </p:nvSpPr>
        <p:spPr>
          <a:xfrm>
            <a:off x="7595079" y="4482278"/>
            <a:ext cx="238363" cy="217163"/>
          </a:xfrm>
          <a:custGeom>
            <a:avLst/>
            <a:gdLst/>
            <a:ahLst/>
            <a:cxnLst/>
            <a:rect l="l" t="t" r="r" b="b"/>
            <a:pathLst>
              <a:path w="238363" h="217163">
                <a:moveTo>
                  <a:pt x="238363" y="0"/>
                </a:moveTo>
                <a:lnTo>
                  <a:pt x="208537" y="79865"/>
                </a:lnTo>
                <a:lnTo>
                  <a:pt x="77647" y="108458"/>
                </a:lnTo>
                <a:lnTo>
                  <a:pt x="187091" y="137298"/>
                </a:lnTo>
                <a:lnTo>
                  <a:pt x="157265" y="217163"/>
                </a:lnTo>
                <a:lnTo>
                  <a:pt x="0" y="167124"/>
                </a:lnTo>
                <a:lnTo>
                  <a:pt x="43877" y="50038"/>
                </a:lnTo>
                <a:lnTo>
                  <a:pt x="23836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014E273-985C-40E0-9749-6D6366BE3676}"/>
              </a:ext>
            </a:extLst>
          </p:cNvPr>
          <p:cNvSpPr txBox="1"/>
          <p:nvPr/>
        </p:nvSpPr>
        <p:spPr>
          <a:xfrm>
            <a:off x="7777356" y="4482278"/>
            <a:ext cx="238362" cy="217163"/>
          </a:xfrm>
          <a:custGeom>
            <a:avLst/>
            <a:gdLst/>
            <a:ahLst/>
            <a:cxnLst/>
            <a:rect l="l" t="t" r="r" b="b"/>
            <a:pathLst>
              <a:path w="238362" h="217163">
                <a:moveTo>
                  <a:pt x="81344" y="0"/>
                </a:moveTo>
                <a:lnTo>
                  <a:pt x="238362" y="50038"/>
                </a:lnTo>
                <a:lnTo>
                  <a:pt x="194732" y="167124"/>
                </a:lnTo>
                <a:lnTo>
                  <a:pt x="0" y="217163"/>
                </a:lnTo>
                <a:lnTo>
                  <a:pt x="29826" y="137298"/>
                </a:lnTo>
                <a:lnTo>
                  <a:pt x="160962" y="108458"/>
                </a:lnTo>
                <a:lnTo>
                  <a:pt x="51518" y="79865"/>
                </a:lnTo>
                <a:lnTo>
                  <a:pt x="81344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17728EE-3737-436F-A174-5BC6BC9B38C9}"/>
              </a:ext>
            </a:extLst>
          </p:cNvPr>
          <p:cNvSpPr txBox="1"/>
          <p:nvPr/>
        </p:nvSpPr>
        <p:spPr>
          <a:xfrm>
            <a:off x="5602963" y="4486222"/>
            <a:ext cx="218396" cy="209275"/>
          </a:xfrm>
          <a:custGeom>
            <a:avLst/>
            <a:gdLst/>
            <a:ahLst/>
            <a:cxnLst/>
            <a:rect l="l" t="t" r="r" b="b"/>
            <a:pathLst>
              <a:path w="218396" h="209275">
                <a:moveTo>
                  <a:pt x="112895" y="0"/>
                </a:moveTo>
                <a:lnTo>
                  <a:pt x="183393" y="0"/>
                </a:lnTo>
                <a:lnTo>
                  <a:pt x="155046" y="75921"/>
                </a:lnTo>
                <a:lnTo>
                  <a:pt x="218396" y="75921"/>
                </a:lnTo>
                <a:lnTo>
                  <a:pt x="196704" y="133354"/>
                </a:lnTo>
                <a:lnTo>
                  <a:pt x="133601" y="133354"/>
                </a:lnTo>
                <a:lnTo>
                  <a:pt x="105254" y="209275"/>
                </a:lnTo>
                <a:lnTo>
                  <a:pt x="34756" y="209275"/>
                </a:lnTo>
                <a:lnTo>
                  <a:pt x="63103" y="133354"/>
                </a:lnTo>
                <a:lnTo>
                  <a:pt x="0" y="133354"/>
                </a:lnTo>
                <a:lnTo>
                  <a:pt x="21445" y="75921"/>
                </a:lnTo>
                <a:lnTo>
                  <a:pt x="84548" y="75921"/>
                </a:lnTo>
                <a:lnTo>
                  <a:pt x="112895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2F1C72F-CF8A-4CC7-8A89-8939E5EC957B}"/>
              </a:ext>
            </a:extLst>
          </p:cNvPr>
          <p:cNvSpPr txBox="1"/>
          <p:nvPr/>
        </p:nvSpPr>
        <p:spPr>
          <a:xfrm>
            <a:off x="5836424" y="4506188"/>
            <a:ext cx="207057" cy="57680"/>
          </a:xfrm>
          <a:custGeom>
            <a:avLst/>
            <a:gdLst/>
            <a:ahLst/>
            <a:cxnLst/>
            <a:rect l="l" t="t" r="r" b="b"/>
            <a:pathLst>
              <a:path w="207057" h="57680">
                <a:moveTo>
                  <a:pt x="21445" y="0"/>
                </a:moveTo>
                <a:lnTo>
                  <a:pt x="207057" y="0"/>
                </a:lnTo>
                <a:lnTo>
                  <a:pt x="185612" y="57680"/>
                </a:lnTo>
                <a:lnTo>
                  <a:pt x="0" y="57680"/>
                </a:lnTo>
                <a:lnTo>
                  <a:pt x="21445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8A8A49A-AD72-4489-B6B5-A7611C03835C}"/>
              </a:ext>
            </a:extLst>
          </p:cNvPr>
          <p:cNvSpPr txBox="1"/>
          <p:nvPr/>
        </p:nvSpPr>
        <p:spPr>
          <a:xfrm>
            <a:off x="4156702" y="4533549"/>
            <a:ext cx="210262" cy="226777"/>
          </a:xfrm>
          <a:custGeom>
            <a:avLst/>
            <a:gdLst/>
            <a:ahLst/>
            <a:cxnLst/>
            <a:rect l="l" t="t" r="r" b="b"/>
            <a:pathLst>
              <a:path w="210262" h="226777">
                <a:moveTo>
                  <a:pt x="147405" y="0"/>
                </a:moveTo>
                <a:cubicBezTo>
                  <a:pt x="182408" y="0"/>
                  <a:pt x="202867" y="10599"/>
                  <a:pt x="208783" y="31798"/>
                </a:cubicBezTo>
                <a:cubicBezTo>
                  <a:pt x="209769" y="35249"/>
                  <a:pt x="210262" y="39028"/>
                  <a:pt x="210262" y="43137"/>
                </a:cubicBezTo>
                <a:cubicBezTo>
                  <a:pt x="210262" y="52339"/>
                  <a:pt x="207961" y="63267"/>
                  <a:pt x="203360" y="75921"/>
                </a:cubicBezTo>
                <a:lnTo>
                  <a:pt x="176245" y="148637"/>
                </a:lnTo>
                <a:cubicBezTo>
                  <a:pt x="168522" y="168521"/>
                  <a:pt x="158908" y="184174"/>
                  <a:pt x="147405" y="195595"/>
                </a:cubicBezTo>
                <a:cubicBezTo>
                  <a:pt x="135902" y="207016"/>
                  <a:pt x="122961" y="215068"/>
                  <a:pt x="108582" y="219752"/>
                </a:cubicBezTo>
                <a:cubicBezTo>
                  <a:pt x="94203" y="224435"/>
                  <a:pt x="78879" y="226777"/>
                  <a:pt x="62610" y="226777"/>
                </a:cubicBezTo>
                <a:cubicBezTo>
                  <a:pt x="27115" y="226777"/>
                  <a:pt x="6656" y="216424"/>
                  <a:pt x="1233" y="195718"/>
                </a:cubicBezTo>
                <a:cubicBezTo>
                  <a:pt x="411" y="192432"/>
                  <a:pt x="0" y="188734"/>
                  <a:pt x="0" y="184626"/>
                </a:cubicBezTo>
                <a:cubicBezTo>
                  <a:pt x="0" y="174766"/>
                  <a:pt x="2547" y="162770"/>
                  <a:pt x="7642" y="148637"/>
                </a:cubicBezTo>
                <a:lnTo>
                  <a:pt x="35003" y="75921"/>
                </a:lnTo>
                <a:cubicBezTo>
                  <a:pt x="41905" y="57680"/>
                  <a:pt x="51066" y="42972"/>
                  <a:pt x="62487" y="31798"/>
                </a:cubicBezTo>
                <a:cubicBezTo>
                  <a:pt x="73908" y="20623"/>
                  <a:pt x="86890" y="12530"/>
                  <a:pt x="101434" y="7518"/>
                </a:cubicBezTo>
                <a:cubicBezTo>
                  <a:pt x="115977" y="2506"/>
                  <a:pt x="131301" y="0"/>
                  <a:pt x="147405" y="0"/>
                </a:cubicBezTo>
                <a:close/>
                <a:moveTo>
                  <a:pt x="130890" y="44123"/>
                </a:moveTo>
                <a:cubicBezTo>
                  <a:pt x="127275" y="44123"/>
                  <a:pt x="123782" y="44780"/>
                  <a:pt x="120414" y="46095"/>
                </a:cubicBezTo>
                <a:cubicBezTo>
                  <a:pt x="117045" y="47409"/>
                  <a:pt x="113758" y="50039"/>
                  <a:pt x="110554" y="53983"/>
                </a:cubicBezTo>
                <a:cubicBezTo>
                  <a:pt x="107349" y="57927"/>
                  <a:pt x="104268" y="63760"/>
                  <a:pt x="101310" y="71484"/>
                </a:cubicBezTo>
                <a:lnTo>
                  <a:pt x="71238" y="151595"/>
                </a:lnTo>
                <a:cubicBezTo>
                  <a:pt x="68280" y="159976"/>
                  <a:pt x="66801" y="166303"/>
                  <a:pt x="66801" y="170576"/>
                </a:cubicBezTo>
                <a:cubicBezTo>
                  <a:pt x="66801" y="175341"/>
                  <a:pt x="68033" y="178381"/>
                  <a:pt x="70498" y="179696"/>
                </a:cubicBezTo>
                <a:cubicBezTo>
                  <a:pt x="72963" y="181010"/>
                  <a:pt x="76003" y="181668"/>
                  <a:pt x="79619" y="181668"/>
                </a:cubicBezTo>
                <a:cubicBezTo>
                  <a:pt x="83234" y="181668"/>
                  <a:pt x="86726" y="181010"/>
                  <a:pt x="90095" y="179696"/>
                </a:cubicBezTo>
                <a:cubicBezTo>
                  <a:pt x="93463" y="178381"/>
                  <a:pt x="96832" y="175588"/>
                  <a:pt x="100201" y="171315"/>
                </a:cubicBezTo>
                <a:cubicBezTo>
                  <a:pt x="103570" y="167042"/>
                  <a:pt x="106897" y="160469"/>
                  <a:pt x="110184" y="151595"/>
                </a:cubicBezTo>
                <a:lnTo>
                  <a:pt x="140257" y="71484"/>
                </a:lnTo>
                <a:cubicBezTo>
                  <a:pt x="142886" y="64253"/>
                  <a:pt x="144201" y="58666"/>
                  <a:pt x="144201" y="54722"/>
                </a:cubicBezTo>
                <a:cubicBezTo>
                  <a:pt x="144201" y="54393"/>
                  <a:pt x="144118" y="53202"/>
                  <a:pt x="143954" y="51148"/>
                </a:cubicBezTo>
                <a:cubicBezTo>
                  <a:pt x="143790" y="49094"/>
                  <a:pt x="142475" y="47409"/>
                  <a:pt x="140010" y="46095"/>
                </a:cubicBezTo>
                <a:cubicBezTo>
                  <a:pt x="137545" y="44780"/>
                  <a:pt x="134505" y="44123"/>
                  <a:pt x="130890" y="4412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7F0BA22-7F01-44DB-9CD2-2B1DA9882B2D}"/>
              </a:ext>
            </a:extLst>
          </p:cNvPr>
          <p:cNvSpPr txBox="1"/>
          <p:nvPr/>
        </p:nvSpPr>
        <p:spPr>
          <a:xfrm>
            <a:off x="5280099" y="4562143"/>
            <a:ext cx="154060" cy="57433"/>
          </a:xfrm>
          <a:custGeom>
            <a:avLst/>
            <a:gdLst/>
            <a:ahLst/>
            <a:cxnLst/>
            <a:rect l="l" t="t" r="r" b="b"/>
            <a:pathLst>
              <a:path w="154060" h="57433">
                <a:moveTo>
                  <a:pt x="21445" y="0"/>
                </a:moveTo>
                <a:lnTo>
                  <a:pt x="154060" y="0"/>
                </a:lnTo>
                <a:lnTo>
                  <a:pt x="132615" y="57433"/>
                </a:lnTo>
                <a:lnTo>
                  <a:pt x="0" y="57433"/>
                </a:lnTo>
                <a:lnTo>
                  <a:pt x="21445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0A64532-13DB-4030-9DE3-D43D3D984F90}"/>
              </a:ext>
            </a:extLst>
          </p:cNvPr>
          <p:cNvSpPr txBox="1"/>
          <p:nvPr/>
        </p:nvSpPr>
        <p:spPr>
          <a:xfrm>
            <a:off x="5794766" y="4617851"/>
            <a:ext cx="206811" cy="57680"/>
          </a:xfrm>
          <a:custGeom>
            <a:avLst/>
            <a:gdLst/>
            <a:ahLst/>
            <a:cxnLst/>
            <a:rect l="l" t="t" r="r" b="b"/>
            <a:pathLst>
              <a:path w="206811" h="57680">
                <a:moveTo>
                  <a:pt x="21445" y="0"/>
                </a:moveTo>
                <a:lnTo>
                  <a:pt x="206811" y="0"/>
                </a:lnTo>
                <a:lnTo>
                  <a:pt x="185366" y="57680"/>
                </a:lnTo>
                <a:lnTo>
                  <a:pt x="0" y="57680"/>
                </a:lnTo>
                <a:lnTo>
                  <a:pt x="21445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0DF3067-966C-4946-B307-D8EB24A68E49}"/>
              </a:ext>
            </a:extLst>
          </p:cNvPr>
          <p:cNvSpPr txBox="1"/>
          <p:nvPr/>
        </p:nvSpPr>
        <p:spPr>
          <a:xfrm>
            <a:off x="7142227" y="4693032"/>
            <a:ext cx="105994" cy="68526"/>
          </a:xfrm>
          <a:custGeom>
            <a:avLst/>
            <a:gdLst/>
            <a:ahLst/>
            <a:cxnLst/>
            <a:rect l="l" t="t" r="r" b="b"/>
            <a:pathLst>
              <a:path w="105994" h="68526">
                <a:moveTo>
                  <a:pt x="25389" y="0"/>
                </a:moveTo>
                <a:lnTo>
                  <a:pt x="105994" y="0"/>
                </a:lnTo>
                <a:lnTo>
                  <a:pt x="80358" y="68526"/>
                </a:lnTo>
                <a:lnTo>
                  <a:pt x="0" y="68526"/>
                </a:lnTo>
                <a:lnTo>
                  <a:pt x="2538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A441A2F-D76E-48D5-A100-A29C2D6CF332}"/>
              </a:ext>
            </a:extLst>
          </p:cNvPr>
          <p:cNvSpPr txBox="1"/>
          <p:nvPr/>
        </p:nvSpPr>
        <p:spPr>
          <a:xfrm>
            <a:off x="7318728" y="4693032"/>
            <a:ext cx="132122" cy="131136"/>
          </a:xfrm>
          <a:custGeom>
            <a:avLst/>
            <a:gdLst/>
            <a:ahLst/>
            <a:cxnLst/>
            <a:rect l="l" t="t" r="r" b="b"/>
            <a:pathLst>
              <a:path w="132122" h="131136">
                <a:moveTo>
                  <a:pt x="49053" y="0"/>
                </a:moveTo>
                <a:lnTo>
                  <a:pt x="132122" y="0"/>
                </a:lnTo>
                <a:lnTo>
                  <a:pt x="93669" y="102543"/>
                </a:lnTo>
                <a:lnTo>
                  <a:pt x="0" y="131136"/>
                </a:lnTo>
                <a:lnTo>
                  <a:pt x="4905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A23A53B-0BCD-4161-87D8-28A21F1CADAF}"/>
              </a:ext>
            </a:extLst>
          </p:cNvPr>
          <p:cNvSpPr txBox="1"/>
          <p:nvPr/>
        </p:nvSpPr>
        <p:spPr>
          <a:xfrm>
            <a:off x="7446921" y="4693032"/>
            <a:ext cx="108705" cy="68526"/>
          </a:xfrm>
          <a:custGeom>
            <a:avLst/>
            <a:gdLst/>
            <a:ahLst/>
            <a:cxnLst/>
            <a:rect l="l" t="t" r="r" b="b"/>
            <a:pathLst>
              <a:path w="108705" h="68526">
                <a:moveTo>
                  <a:pt x="25636" y="0"/>
                </a:moveTo>
                <a:lnTo>
                  <a:pt x="108705" y="0"/>
                </a:lnTo>
                <a:lnTo>
                  <a:pt x="83069" y="68526"/>
                </a:lnTo>
                <a:lnTo>
                  <a:pt x="0" y="68526"/>
                </a:lnTo>
                <a:lnTo>
                  <a:pt x="2563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7A55774-A2C4-4527-B21B-2EC8A185F993}"/>
              </a:ext>
            </a:extLst>
          </p:cNvPr>
          <p:cNvSpPr txBox="1"/>
          <p:nvPr/>
        </p:nvSpPr>
        <p:spPr>
          <a:xfrm>
            <a:off x="7930300" y="4693032"/>
            <a:ext cx="132122" cy="131136"/>
          </a:xfrm>
          <a:custGeom>
            <a:avLst/>
            <a:gdLst/>
            <a:ahLst/>
            <a:cxnLst/>
            <a:rect l="l" t="t" r="r" b="b"/>
            <a:pathLst>
              <a:path w="132122" h="131136">
                <a:moveTo>
                  <a:pt x="49053" y="0"/>
                </a:moveTo>
                <a:lnTo>
                  <a:pt x="132122" y="0"/>
                </a:lnTo>
                <a:lnTo>
                  <a:pt x="93915" y="102543"/>
                </a:lnTo>
                <a:lnTo>
                  <a:pt x="0" y="131136"/>
                </a:lnTo>
                <a:lnTo>
                  <a:pt x="4905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2914F11-16FF-4D97-BA37-342C51873B3D}"/>
              </a:ext>
            </a:extLst>
          </p:cNvPr>
          <p:cNvSpPr txBox="1"/>
          <p:nvPr/>
        </p:nvSpPr>
        <p:spPr>
          <a:xfrm>
            <a:off x="8058493" y="4693032"/>
            <a:ext cx="108705" cy="68526"/>
          </a:xfrm>
          <a:custGeom>
            <a:avLst/>
            <a:gdLst/>
            <a:ahLst/>
            <a:cxnLst/>
            <a:rect l="l" t="t" r="r" b="b"/>
            <a:pathLst>
              <a:path w="108705" h="68526">
                <a:moveTo>
                  <a:pt x="25636" y="0"/>
                </a:moveTo>
                <a:lnTo>
                  <a:pt x="108705" y="0"/>
                </a:lnTo>
                <a:lnTo>
                  <a:pt x="83069" y="68526"/>
                </a:lnTo>
                <a:lnTo>
                  <a:pt x="0" y="68526"/>
                </a:lnTo>
                <a:lnTo>
                  <a:pt x="2563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E5476C6-A41F-4207-B3FE-A85B18B0E6D2}"/>
              </a:ext>
            </a:extLst>
          </p:cNvPr>
          <p:cNvSpPr txBox="1"/>
          <p:nvPr/>
        </p:nvSpPr>
        <p:spPr>
          <a:xfrm>
            <a:off x="3117976" y="4706836"/>
            <a:ext cx="103775" cy="54722"/>
          </a:xfrm>
          <a:custGeom>
            <a:avLst/>
            <a:gdLst/>
            <a:ahLst/>
            <a:cxnLst/>
            <a:rect l="l" t="t" r="r" b="b"/>
            <a:pathLst>
              <a:path w="103775" h="54722">
                <a:moveTo>
                  <a:pt x="103775" y="0"/>
                </a:moveTo>
                <a:lnTo>
                  <a:pt x="83316" y="54722"/>
                </a:lnTo>
                <a:lnTo>
                  <a:pt x="0" y="54722"/>
                </a:lnTo>
                <a:lnTo>
                  <a:pt x="17501" y="8381"/>
                </a:lnTo>
                <a:lnTo>
                  <a:pt x="103775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1043827-F558-4F89-8FA6-BD6588951E44}"/>
              </a:ext>
            </a:extLst>
          </p:cNvPr>
          <p:cNvSpPr txBox="1"/>
          <p:nvPr/>
        </p:nvSpPr>
        <p:spPr>
          <a:xfrm>
            <a:off x="5363973" y="4745536"/>
            <a:ext cx="174766" cy="57434"/>
          </a:xfrm>
          <a:custGeom>
            <a:avLst/>
            <a:gdLst/>
            <a:ahLst/>
            <a:cxnLst/>
            <a:rect l="l" t="t" r="r" b="b"/>
            <a:pathLst>
              <a:path w="174766" h="57434">
                <a:moveTo>
                  <a:pt x="21445" y="0"/>
                </a:moveTo>
                <a:lnTo>
                  <a:pt x="174766" y="0"/>
                </a:lnTo>
                <a:lnTo>
                  <a:pt x="153321" y="57434"/>
                </a:lnTo>
                <a:lnTo>
                  <a:pt x="0" y="57434"/>
                </a:lnTo>
                <a:lnTo>
                  <a:pt x="21445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dirty="0">
              <a:latin typeface="NIKE" panose="020006000000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397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hlinkClick r:id="rId2"/>
            <a:extLst>
              <a:ext uri="{FF2B5EF4-FFF2-40B4-BE49-F238E27FC236}">
                <a16:creationId xmlns:a16="http://schemas.microsoft.com/office/drawing/2014/main" id="{F2DA19B7-62B8-493E-B4D6-F9AA24AB5641}"/>
              </a:ext>
            </a:extLst>
          </p:cNvPr>
          <p:cNvSpPr/>
          <p:nvPr/>
        </p:nvSpPr>
        <p:spPr>
          <a:xfrm>
            <a:off x="4724400" y="2881381"/>
            <a:ext cx="1981200" cy="446315"/>
          </a:xfrm>
          <a:prstGeom prst="round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Metropolis-ExtraBold" panose="00000900000000000000" pitchFamily="50" charset="0"/>
              </a:rPr>
              <a:t>Download Link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ABF7E6-04FC-465F-A95E-D1F56356A404}"/>
              </a:ext>
            </a:extLst>
          </p:cNvPr>
          <p:cNvSpPr txBox="1"/>
          <p:nvPr/>
        </p:nvSpPr>
        <p:spPr>
          <a:xfrm>
            <a:off x="4367458" y="1019333"/>
            <a:ext cx="2542684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>
                <a:latin typeface="NIKE" panose="02000600000000090000" pitchFamily="2" charset="0"/>
              </a:rPr>
              <a:t>NIKE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4540F8-75AF-4316-B863-AB142FC25AA4}"/>
              </a:ext>
            </a:extLst>
          </p:cNvPr>
          <p:cNvSpPr/>
          <p:nvPr/>
        </p:nvSpPr>
        <p:spPr>
          <a:xfrm>
            <a:off x="5143500" y="3803502"/>
            <a:ext cx="1143000" cy="4699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C6836E1-F84C-41A0-A699-4A7FE661A0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333" t="50000" r="51000" b="37551"/>
          <a:stretch/>
        </p:blipFill>
        <p:spPr>
          <a:xfrm>
            <a:off x="5143500" y="4516347"/>
            <a:ext cx="990600" cy="800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671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1539</TotalTime>
  <Words>3</Words>
  <Application>Microsoft Office PowerPoint</Application>
  <PresentationFormat>Custom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Bebas Neue</vt:lpstr>
      <vt:lpstr>Calibri</vt:lpstr>
      <vt:lpstr>Calibri Light</vt:lpstr>
      <vt:lpstr>Metropolis-ExtraBold</vt:lpstr>
      <vt:lpstr>NIKE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 Nike by Font</dc:title>
  <dc:creator>Muhamad Rizki Sunarya</dc:creator>
  <cp:keywords>Funij.com</cp:keywords>
  <cp:lastModifiedBy>Muhamad Rizki Sunarya</cp:lastModifiedBy>
  <cp:revision>169</cp:revision>
  <dcterms:created xsi:type="dcterms:W3CDTF">2025-06-20T02:32:37Z</dcterms:created>
  <dcterms:modified xsi:type="dcterms:W3CDTF">2025-07-31T07:49:35Z</dcterms:modified>
</cp:coreProperties>
</file>