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3" r:id="rId2"/>
    <p:sldId id="274" r:id="rId3"/>
  </p:sldIdLst>
  <p:sldSz cx="11430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80" userDrawn="1">
          <p15:clr>
            <a:srgbClr val="A4A3A4"/>
          </p15:clr>
        </p15:guide>
        <p15:guide id="2" pos="27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F2ED"/>
    <a:srgbClr val="FD194A"/>
    <a:srgbClr val="000000"/>
    <a:srgbClr val="0018A7"/>
    <a:srgbClr val="FF5CF0"/>
    <a:srgbClr val="005595"/>
    <a:srgbClr val="009F63"/>
    <a:srgbClr val="1D527F"/>
    <a:srgbClr val="CE181F"/>
    <a:srgbClr val="A296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81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570" y="84"/>
      </p:cViewPr>
      <p:guideLst>
        <p:guide orient="horz" pos="2280"/>
        <p:guide pos="2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nij.c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611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BB4DC2E-3691-44AA-9378-CC2F21EE29EA}"/>
              </a:ext>
            </a:extLst>
          </p:cNvPr>
          <p:cNvGrpSpPr/>
          <p:nvPr userDrawn="1"/>
        </p:nvGrpSpPr>
        <p:grpSpPr>
          <a:xfrm>
            <a:off x="77718" y="6549953"/>
            <a:ext cx="1169575" cy="245859"/>
            <a:chOff x="77718" y="6549953"/>
            <a:chExt cx="1169575" cy="245859"/>
          </a:xfrm>
          <a:solidFill>
            <a:srgbClr val="0018A7"/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AF2E49A-A8B8-4CFB-8913-DD70CF42BF0C}"/>
                </a:ext>
              </a:extLst>
            </p:cNvPr>
            <p:cNvSpPr/>
            <p:nvPr userDrawn="1"/>
          </p:nvSpPr>
          <p:spPr>
            <a:xfrm>
              <a:off x="527975" y="6549953"/>
              <a:ext cx="48349" cy="48348"/>
            </a:xfrm>
            <a:custGeom>
              <a:avLst/>
              <a:gdLst/>
              <a:ahLst/>
              <a:cxnLst/>
              <a:rect l="l" t="t" r="r" b="b"/>
              <a:pathLst>
                <a:path w="48349" h="48348">
                  <a:moveTo>
                    <a:pt x="24174" y="0"/>
                  </a:moveTo>
                  <a:cubicBezTo>
                    <a:pt x="27432" y="0"/>
                    <a:pt x="30561" y="642"/>
                    <a:pt x="33561" y="1928"/>
                  </a:cubicBezTo>
                  <a:cubicBezTo>
                    <a:pt x="36562" y="3214"/>
                    <a:pt x="39133" y="4929"/>
                    <a:pt x="41277" y="7072"/>
                  </a:cubicBezTo>
                  <a:cubicBezTo>
                    <a:pt x="43420" y="9215"/>
                    <a:pt x="45134" y="11787"/>
                    <a:pt x="46420" y="14787"/>
                  </a:cubicBezTo>
                  <a:cubicBezTo>
                    <a:pt x="47706" y="17787"/>
                    <a:pt x="48349" y="20916"/>
                    <a:pt x="48349" y="24174"/>
                  </a:cubicBezTo>
                  <a:cubicBezTo>
                    <a:pt x="48349" y="27603"/>
                    <a:pt x="47706" y="30775"/>
                    <a:pt x="46420" y="33689"/>
                  </a:cubicBezTo>
                  <a:cubicBezTo>
                    <a:pt x="45134" y="36604"/>
                    <a:pt x="43420" y="39133"/>
                    <a:pt x="41277" y="41276"/>
                  </a:cubicBezTo>
                  <a:cubicBezTo>
                    <a:pt x="39133" y="43419"/>
                    <a:pt x="36562" y="45134"/>
                    <a:pt x="33561" y="46420"/>
                  </a:cubicBezTo>
                  <a:cubicBezTo>
                    <a:pt x="30561" y="47706"/>
                    <a:pt x="27432" y="48348"/>
                    <a:pt x="24174" y="48348"/>
                  </a:cubicBezTo>
                  <a:cubicBezTo>
                    <a:pt x="20745" y="48348"/>
                    <a:pt x="17573" y="47706"/>
                    <a:pt x="14659" y="46420"/>
                  </a:cubicBezTo>
                  <a:cubicBezTo>
                    <a:pt x="11744" y="45134"/>
                    <a:pt x="9215" y="43419"/>
                    <a:pt x="7072" y="41276"/>
                  </a:cubicBezTo>
                  <a:cubicBezTo>
                    <a:pt x="4929" y="39133"/>
                    <a:pt x="3215" y="36604"/>
                    <a:pt x="1929" y="33689"/>
                  </a:cubicBezTo>
                  <a:cubicBezTo>
                    <a:pt x="643" y="30775"/>
                    <a:pt x="0" y="27603"/>
                    <a:pt x="0" y="24174"/>
                  </a:cubicBezTo>
                  <a:cubicBezTo>
                    <a:pt x="0" y="20916"/>
                    <a:pt x="643" y="17787"/>
                    <a:pt x="1929" y="14787"/>
                  </a:cubicBezTo>
                  <a:cubicBezTo>
                    <a:pt x="3215" y="11787"/>
                    <a:pt x="4929" y="9215"/>
                    <a:pt x="7072" y="7072"/>
                  </a:cubicBezTo>
                  <a:cubicBezTo>
                    <a:pt x="9215" y="4929"/>
                    <a:pt x="11744" y="3214"/>
                    <a:pt x="14659" y="1928"/>
                  </a:cubicBezTo>
                  <a:cubicBezTo>
                    <a:pt x="17573" y="642"/>
                    <a:pt x="20745" y="0"/>
                    <a:pt x="2417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3FFBF06-0F18-4AF3-9BF8-D24FC425B388}"/>
                </a:ext>
              </a:extLst>
            </p:cNvPr>
            <p:cNvSpPr/>
            <p:nvPr userDrawn="1"/>
          </p:nvSpPr>
          <p:spPr>
            <a:xfrm>
              <a:off x="604175" y="6549953"/>
              <a:ext cx="48349" cy="48348"/>
            </a:xfrm>
            <a:custGeom>
              <a:avLst/>
              <a:gdLst/>
              <a:ahLst/>
              <a:cxnLst/>
              <a:rect l="l" t="t" r="r" b="b"/>
              <a:pathLst>
                <a:path w="48349" h="48348">
                  <a:moveTo>
                    <a:pt x="24174" y="0"/>
                  </a:moveTo>
                  <a:cubicBezTo>
                    <a:pt x="27432" y="0"/>
                    <a:pt x="30561" y="642"/>
                    <a:pt x="33561" y="1928"/>
                  </a:cubicBezTo>
                  <a:cubicBezTo>
                    <a:pt x="36562" y="3214"/>
                    <a:pt x="39133" y="4929"/>
                    <a:pt x="41276" y="7072"/>
                  </a:cubicBezTo>
                  <a:cubicBezTo>
                    <a:pt x="43420" y="9215"/>
                    <a:pt x="45134" y="11787"/>
                    <a:pt x="46420" y="14787"/>
                  </a:cubicBezTo>
                  <a:cubicBezTo>
                    <a:pt x="47706" y="17787"/>
                    <a:pt x="48349" y="20916"/>
                    <a:pt x="48349" y="24174"/>
                  </a:cubicBezTo>
                  <a:cubicBezTo>
                    <a:pt x="48349" y="27603"/>
                    <a:pt x="47706" y="30775"/>
                    <a:pt x="46420" y="33689"/>
                  </a:cubicBezTo>
                  <a:cubicBezTo>
                    <a:pt x="45134" y="36604"/>
                    <a:pt x="43420" y="39133"/>
                    <a:pt x="41276" y="41276"/>
                  </a:cubicBezTo>
                  <a:cubicBezTo>
                    <a:pt x="39133" y="43419"/>
                    <a:pt x="36562" y="45134"/>
                    <a:pt x="33561" y="46420"/>
                  </a:cubicBezTo>
                  <a:cubicBezTo>
                    <a:pt x="30561" y="47706"/>
                    <a:pt x="27432" y="48348"/>
                    <a:pt x="24174" y="48348"/>
                  </a:cubicBezTo>
                  <a:cubicBezTo>
                    <a:pt x="20745" y="48348"/>
                    <a:pt x="17574" y="47706"/>
                    <a:pt x="14659" y="46420"/>
                  </a:cubicBezTo>
                  <a:cubicBezTo>
                    <a:pt x="11744" y="45134"/>
                    <a:pt x="9215" y="43419"/>
                    <a:pt x="7072" y="41276"/>
                  </a:cubicBezTo>
                  <a:cubicBezTo>
                    <a:pt x="4929" y="39133"/>
                    <a:pt x="3215" y="36604"/>
                    <a:pt x="1929" y="33689"/>
                  </a:cubicBezTo>
                  <a:cubicBezTo>
                    <a:pt x="643" y="30775"/>
                    <a:pt x="0" y="27603"/>
                    <a:pt x="0" y="24174"/>
                  </a:cubicBezTo>
                  <a:cubicBezTo>
                    <a:pt x="0" y="20916"/>
                    <a:pt x="643" y="17787"/>
                    <a:pt x="1929" y="14787"/>
                  </a:cubicBezTo>
                  <a:cubicBezTo>
                    <a:pt x="3215" y="11787"/>
                    <a:pt x="4929" y="9215"/>
                    <a:pt x="7072" y="7072"/>
                  </a:cubicBezTo>
                  <a:cubicBezTo>
                    <a:pt x="9215" y="4929"/>
                    <a:pt x="11744" y="3214"/>
                    <a:pt x="14659" y="1928"/>
                  </a:cubicBezTo>
                  <a:cubicBezTo>
                    <a:pt x="17574" y="642"/>
                    <a:pt x="20745" y="0"/>
                    <a:pt x="2417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BFB112D-08B3-41AE-B77F-FB5AE9131F79}"/>
                </a:ext>
              </a:extLst>
            </p:cNvPr>
            <p:cNvSpPr/>
            <p:nvPr userDrawn="1"/>
          </p:nvSpPr>
          <p:spPr>
            <a:xfrm>
              <a:off x="77718" y="6552010"/>
              <a:ext cx="121386" cy="184137"/>
            </a:xfrm>
            <a:custGeom>
              <a:avLst/>
              <a:gdLst/>
              <a:ahLst/>
              <a:cxnLst/>
              <a:rect l="l" t="t" r="r" b="b"/>
              <a:pathLst>
                <a:path w="121386" h="184137">
                  <a:moveTo>
                    <a:pt x="0" y="0"/>
                  </a:moveTo>
                  <a:lnTo>
                    <a:pt x="121386" y="0"/>
                  </a:lnTo>
                  <a:lnTo>
                    <a:pt x="121386" y="38062"/>
                  </a:lnTo>
                  <a:lnTo>
                    <a:pt x="40119" y="38062"/>
                  </a:lnTo>
                  <a:lnTo>
                    <a:pt x="40119" y="75095"/>
                  </a:lnTo>
                  <a:lnTo>
                    <a:pt x="113157" y="75095"/>
                  </a:lnTo>
                  <a:lnTo>
                    <a:pt x="113157" y="113157"/>
                  </a:lnTo>
                  <a:lnTo>
                    <a:pt x="40119" y="113157"/>
                  </a:lnTo>
                  <a:lnTo>
                    <a:pt x="40119" y="184137"/>
                  </a:lnTo>
                  <a:lnTo>
                    <a:pt x="0" y="184137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45FC52B-905B-4ED9-AFA6-E349DD5845BB}"/>
                </a:ext>
              </a:extLst>
            </p:cNvPr>
            <p:cNvSpPr/>
            <p:nvPr userDrawn="1"/>
          </p:nvSpPr>
          <p:spPr>
            <a:xfrm>
              <a:off x="378403" y="6606017"/>
              <a:ext cx="123958" cy="130130"/>
            </a:xfrm>
            <a:custGeom>
              <a:avLst/>
              <a:gdLst/>
              <a:ahLst/>
              <a:cxnLst/>
              <a:rect l="l" t="t" r="r" b="b"/>
              <a:pathLst>
                <a:path w="123958" h="130130">
                  <a:moveTo>
                    <a:pt x="77152" y="0"/>
                  </a:moveTo>
                  <a:cubicBezTo>
                    <a:pt x="92926" y="0"/>
                    <a:pt x="104670" y="5057"/>
                    <a:pt x="112385" y="15173"/>
                  </a:cubicBezTo>
                  <a:cubicBezTo>
                    <a:pt x="120101" y="25289"/>
                    <a:pt x="123958" y="38576"/>
                    <a:pt x="123958" y="55035"/>
                  </a:cubicBezTo>
                  <a:lnTo>
                    <a:pt x="123958" y="130130"/>
                  </a:lnTo>
                  <a:lnTo>
                    <a:pt x="85382" y="130130"/>
                  </a:lnTo>
                  <a:lnTo>
                    <a:pt x="85382" y="59407"/>
                  </a:lnTo>
                  <a:cubicBezTo>
                    <a:pt x="85382" y="52549"/>
                    <a:pt x="83753" y="46934"/>
                    <a:pt x="80496" y="42562"/>
                  </a:cubicBezTo>
                  <a:cubicBezTo>
                    <a:pt x="77238" y="38190"/>
                    <a:pt x="72180" y="36004"/>
                    <a:pt x="65322" y="36004"/>
                  </a:cubicBezTo>
                  <a:cubicBezTo>
                    <a:pt x="56578" y="36004"/>
                    <a:pt x="49935" y="39347"/>
                    <a:pt x="45391" y="46034"/>
                  </a:cubicBezTo>
                  <a:cubicBezTo>
                    <a:pt x="40848" y="52721"/>
                    <a:pt x="38576" y="61465"/>
                    <a:pt x="38576" y="72266"/>
                  </a:cubicBezTo>
                  <a:lnTo>
                    <a:pt x="38576" y="130130"/>
                  </a:lnTo>
                  <a:lnTo>
                    <a:pt x="0" y="130130"/>
                  </a:lnTo>
                  <a:lnTo>
                    <a:pt x="0" y="4114"/>
                  </a:lnTo>
                  <a:lnTo>
                    <a:pt x="36004" y="4114"/>
                  </a:lnTo>
                  <a:lnTo>
                    <a:pt x="36004" y="20059"/>
                  </a:lnTo>
                  <a:lnTo>
                    <a:pt x="38576" y="20059"/>
                  </a:lnTo>
                  <a:cubicBezTo>
                    <a:pt x="47149" y="6686"/>
                    <a:pt x="60007" y="0"/>
                    <a:pt x="7715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DCA5852-E1A8-447A-A0A8-14319A24C575}"/>
                </a:ext>
              </a:extLst>
            </p:cNvPr>
            <p:cNvSpPr/>
            <p:nvPr userDrawn="1"/>
          </p:nvSpPr>
          <p:spPr>
            <a:xfrm>
              <a:off x="752202" y="6606017"/>
              <a:ext cx="129616" cy="134245"/>
            </a:xfrm>
            <a:custGeom>
              <a:avLst/>
              <a:gdLst/>
              <a:ahLst/>
              <a:cxnLst/>
              <a:rect l="l" t="t" r="r" b="b"/>
              <a:pathLst>
                <a:path w="129616" h="134245">
                  <a:moveTo>
                    <a:pt x="67894" y="0"/>
                  </a:moveTo>
                  <a:cubicBezTo>
                    <a:pt x="82296" y="0"/>
                    <a:pt x="94683" y="3172"/>
                    <a:pt x="105056" y="9515"/>
                  </a:cubicBezTo>
                  <a:cubicBezTo>
                    <a:pt x="115429" y="15859"/>
                    <a:pt x="123101" y="24603"/>
                    <a:pt x="128073" y="35747"/>
                  </a:cubicBezTo>
                  <a:lnTo>
                    <a:pt x="92583" y="50663"/>
                  </a:lnTo>
                  <a:cubicBezTo>
                    <a:pt x="89840" y="45691"/>
                    <a:pt x="86539" y="42005"/>
                    <a:pt x="82682" y="39605"/>
                  </a:cubicBezTo>
                  <a:cubicBezTo>
                    <a:pt x="78824" y="37204"/>
                    <a:pt x="73895" y="36004"/>
                    <a:pt x="67894" y="36004"/>
                  </a:cubicBezTo>
                  <a:cubicBezTo>
                    <a:pt x="59493" y="36004"/>
                    <a:pt x="52506" y="38790"/>
                    <a:pt x="46934" y="44362"/>
                  </a:cubicBezTo>
                  <a:cubicBezTo>
                    <a:pt x="41362" y="49935"/>
                    <a:pt x="38576" y="57521"/>
                    <a:pt x="38576" y="67122"/>
                  </a:cubicBezTo>
                  <a:cubicBezTo>
                    <a:pt x="38576" y="76724"/>
                    <a:pt x="41362" y="84310"/>
                    <a:pt x="46934" y="89882"/>
                  </a:cubicBezTo>
                  <a:cubicBezTo>
                    <a:pt x="52506" y="95454"/>
                    <a:pt x="59493" y="98241"/>
                    <a:pt x="67894" y="98241"/>
                  </a:cubicBezTo>
                  <a:cubicBezTo>
                    <a:pt x="73895" y="98241"/>
                    <a:pt x="79038" y="96912"/>
                    <a:pt x="83325" y="94254"/>
                  </a:cubicBezTo>
                  <a:cubicBezTo>
                    <a:pt x="87611" y="91597"/>
                    <a:pt x="91211" y="87696"/>
                    <a:pt x="94126" y="82553"/>
                  </a:cubicBezTo>
                  <a:lnTo>
                    <a:pt x="129616" y="97983"/>
                  </a:lnTo>
                  <a:cubicBezTo>
                    <a:pt x="123444" y="109299"/>
                    <a:pt x="115257" y="118172"/>
                    <a:pt x="105056" y="124601"/>
                  </a:cubicBezTo>
                  <a:cubicBezTo>
                    <a:pt x="94855" y="131030"/>
                    <a:pt x="82467" y="134245"/>
                    <a:pt x="67894" y="134245"/>
                  </a:cubicBezTo>
                  <a:cubicBezTo>
                    <a:pt x="58121" y="134245"/>
                    <a:pt x="49077" y="132573"/>
                    <a:pt x="40762" y="129230"/>
                  </a:cubicBezTo>
                  <a:cubicBezTo>
                    <a:pt x="32447" y="125887"/>
                    <a:pt x="25246" y="121258"/>
                    <a:pt x="19159" y="115343"/>
                  </a:cubicBezTo>
                  <a:cubicBezTo>
                    <a:pt x="13073" y="109428"/>
                    <a:pt x="8358" y="102355"/>
                    <a:pt x="5015" y="94126"/>
                  </a:cubicBezTo>
                  <a:cubicBezTo>
                    <a:pt x="1672" y="85896"/>
                    <a:pt x="0" y="76895"/>
                    <a:pt x="0" y="67122"/>
                  </a:cubicBezTo>
                  <a:cubicBezTo>
                    <a:pt x="0" y="57350"/>
                    <a:pt x="1672" y="48349"/>
                    <a:pt x="5015" y="40119"/>
                  </a:cubicBezTo>
                  <a:cubicBezTo>
                    <a:pt x="8358" y="31889"/>
                    <a:pt x="13073" y="24817"/>
                    <a:pt x="19159" y="18902"/>
                  </a:cubicBezTo>
                  <a:cubicBezTo>
                    <a:pt x="25246" y="12987"/>
                    <a:pt x="32447" y="8358"/>
                    <a:pt x="40762" y="5015"/>
                  </a:cubicBezTo>
                  <a:cubicBezTo>
                    <a:pt x="49077" y="1671"/>
                    <a:pt x="58121" y="0"/>
                    <a:pt x="6789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3D4BACE-66E1-48BF-8DA0-898B3D88D24B}"/>
                </a:ext>
              </a:extLst>
            </p:cNvPr>
            <p:cNvSpPr/>
            <p:nvPr userDrawn="1"/>
          </p:nvSpPr>
          <p:spPr>
            <a:xfrm>
              <a:off x="895077" y="6606017"/>
              <a:ext cx="135788" cy="134245"/>
            </a:xfrm>
            <a:custGeom>
              <a:avLst/>
              <a:gdLst/>
              <a:ahLst/>
              <a:cxnLst/>
              <a:rect l="l" t="t" r="r" b="b"/>
              <a:pathLst>
                <a:path w="135788" h="134245">
                  <a:moveTo>
                    <a:pt x="67894" y="0"/>
                  </a:moveTo>
                  <a:cubicBezTo>
                    <a:pt x="77667" y="0"/>
                    <a:pt x="86711" y="1671"/>
                    <a:pt x="95026" y="5015"/>
                  </a:cubicBezTo>
                  <a:cubicBezTo>
                    <a:pt x="103341" y="8358"/>
                    <a:pt x="110542" y="12987"/>
                    <a:pt x="116629" y="18902"/>
                  </a:cubicBezTo>
                  <a:cubicBezTo>
                    <a:pt x="122715" y="24817"/>
                    <a:pt x="127430" y="31889"/>
                    <a:pt x="130773" y="40119"/>
                  </a:cubicBezTo>
                  <a:cubicBezTo>
                    <a:pt x="134117" y="48349"/>
                    <a:pt x="135788" y="57350"/>
                    <a:pt x="135788" y="67122"/>
                  </a:cubicBezTo>
                  <a:cubicBezTo>
                    <a:pt x="135788" y="76895"/>
                    <a:pt x="134117" y="85896"/>
                    <a:pt x="130773" y="94126"/>
                  </a:cubicBezTo>
                  <a:cubicBezTo>
                    <a:pt x="127430" y="102355"/>
                    <a:pt x="122715" y="109428"/>
                    <a:pt x="116629" y="115343"/>
                  </a:cubicBezTo>
                  <a:cubicBezTo>
                    <a:pt x="110542" y="121258"/>
                    <a:pt x="103341" y="125887"/>
                    <a:pt x="95026" y="129230"/>
                  </a:cubicBezTo>
                  <a:cubicBezTo>
                    <a:pt x="86711" y="132573"/>
                    <a:pt x="77667" y="134245"/>
                    <a:pt x="67894" y="134245"/>
                  </a:cubicBezTo>
                  <a:cubicBezTo>
                    <a:pt x="58122" y="134245"/>
                    <a:pt x="49078" y="132573"/>
                    <a:pt x="40762" y="129230"/>
                  </a:cubicBezTo>
                  <a:cubicBezTo>
                    <a:pt x="32447" y="125887"/>
                    <a:pt x="25246" y="121258"/>
                    <a:pt x="19159" y="115343"/>
                  </a:cubicBezTo>
                  <a:cubicBezTo>
                    <a:pt x="13073" y="109428"/>
                    <a:pt x="8358" y="102355"/>
                    <a:pt x="5015" y="94126"/>
                  </a:cubicBezTo>
                  <a:cubicBezTo>
                    <a:pt x="1672" y="85896"/>
                    <a:pt x="0" y="76895"/>
                    <a:pt x="0" y="67122"/>
                  </a:cubicBezTo>
                  <a:cubicBezTo>
                    <a:pt x="0" y="57350"/>
                    <a:pt x="1672" y="48349"/>
                    <a:pt x="5015" y="40119"/>
                  </a:cubicBezTo>
                  <a:cubicBezTo>
                    <a:pt x="8358" y="31889"/>
                    <a:pt x="13073" y="24817"/>
                    <a:pt x="19159" y="18902"/>
                  </a:cubicBezTo>
                  <a:cubicBezTo>
                    <a:pt x="25246" y="12987"/>
                    <a:pt x="32447" y="8358"/>
                    <a:pt x="40762" y="5015"/>
                  </a:cubicBezTo>
                  <a:cubicBezTo>
                    <a:pt x="49078" y="1671"/>
                    <a:pt x="58122" y="0"/>
                    <a:pt x="67894" y="0"/>
                  </a:cubicBezTo>
                  <a:close/>
                  <a:moveTo>
                    <a:pt x="67894" y="36004"/>
                  </a:moveTo>
                  <a:cubicBezTo>
                    <a:pt x="63951" y="36004"/>
                    <a:pt x="60222" y="36733"/>
                    <a:pt x="56707" y="38190"/>
                  </a:cubicBezTo>
                  <a:cubicBezTo>
                    <a:pt x="53192" y="39648"/>
                    <a:pt x="50063" y="41748"/>
                    <a:pt x="47320" y="44491"/>
                  </a:cubicBezTo>
                  <a:cubicBezTo>
                    <a:pt x="44577" y="47234"/>
                    <a:pt x="42434" y="50492"/>
                    <a:pt x="40891" y="54264"/>
                  </a:cubicBezTo>
                  <a:cubicBezTo>
                    <a:pt x="39348" y="58036"/>
                    <a:pt x="38576" y="62322"/>
                    <a:pt x="38576" y="67122"/>
                  </a:cubicBezTo>
                  <a:cubicBezTo>
                    <a:pt x="38576" y="71923"/>
                    <a:pt x="39348" y="76252"/>
                    <a:pt x="40891" y="80110"/>
                  </a:cubicBezTo>
                  <a:cubicBezTo>
                    <a:pt x="42434" y="83967"/>
                    <a:pt x="44577" y="87225"/>
                    <a:pt x="47320" y="89882"/>
                  </a:cubicBezTo>
                  <a:cubicBezTo>
                    <a:pt x="50063" y="92540"/>
                    <a:pt x="53192" y="94597"/>
                    <a:pt x="56707" y="96055"/>
                  </a:cubicBezTo>
                  <a:cubicBezTo>
                    <a:pt x="60222" y="97512"/>
                    <a:pt x="63951" y="98241"/>
                    <a:pt x="67894" y="98241"/>
                  </a:cubicBezTo>
                  <a:cubicBezTo>
                    <a:pt x="71838" y="98241"/>
                    <a:pt x="75567" y="97512"/>
                    <a:pt x="79081" y="96055"/>
                  </a:cubicBezTo>
                  <a:cubicBezTo>
                    <a:pt x="82596" y="94597"/>
                    <a:pt x="85725" y="92540"/>
                    <a:pt x="88468" y="89882"/>
                  </a:cubicBezTo>
                  <a:cubicBezTo>
                    <a:pt x="91211" y="87225"/>
                    <a:pt x="93354" y="83967"/>
                    <a:pt x="94898" y="80110"/>
                  </a:cubicBezTo>
                  <a:cubicBezTo>
                    <a:pt x="96441" y="76252"/>
                    <a:pt x="97212" y="71923"/>
                    <a:pt x="97212" y="67122"/>
                  </a:cubicBezTo>
                  <a:cubicBezTo>
                    <a:pt x="97212" y="62322"/>
                    <a:pt x="96441" y="58036"/>
                    <a:pt x="94898" y="54264"/>
                  </a:cubicBezTo>
                  <a:cubicBezTo>
                    <a:pt x="93354" y="50492"/>
                    <a:pt x="91211" y="47234"/>
                    <a:pt x="88468" y="44491"/>
                  </a:cubicBezTo>
                  <a:cubicBezTo>
                    <a:pt x="85725" y="41748"/>
                    <a:pt x="82596" y="39648"/>
                    <a:pt x="79081" y="38190"/>
                  </a:cubicBezTo>
                  <a:cubicBezTo>
                    <a:pt x="75567" y="36733"/>
                    <a:pt x="71838" y="36004"/>
                    <a:pt x="67894" y="360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1B26E308-FD2A-431C-8E77-F56D458FBAAD}"/>
                </a:ext>
              </a:extLst>
            </p:cNvPr>
            <p:cNvSpPr/>
            <p:nvPr userDrawn="1"/>
          </p:nvSpPr>
          <p:spPr>
            <a:xfrm>
              <a:off x="1045154" y="6606017"/>
              <a:ext cx="202139" cy="130130"/>
            </a:xfrm>
            <a:custGeom>
              <a:avLst/>
              <a:gdLst/>
              <a:ahLst/>
              <a:cxnLst/>
              <a:rect l="l" t="t" r="r" b="b"/>
              <a:pathLst>
                <a:path w="202139" h="130130">
                  <a:moveTo>
                    <a:pt x="77152" y="0"/>
                  </a:moveTo>
                  <a:cubicBezTo>
                    <a:pt x="86754" y="0"/>
                    <a:pt x="94726" y="2271"/>
                    <a:pt x="101070" y="6815"/>
                  </a:cubicBezTo>
                  <a:cubicBezTo>
                    <a:pt x="107413" y="11358"/>
                    <a:pt x="111871" y="16630"/>
                    <a:pt x="114443" y="22631"/>
                  </a:cubicBezTo>
                  <a:cubicBezTo>
                    <a:pt x="118215" y="16630"/>
                    <a:pt x="123615" y="11358"/>
                    <a:pt x="130645" y="6815"/>
                  </a:cubicBezTo>
                  <a:cubicBezTo>
                    <a:pt x="137674" y="2271"/>
                    <a:pt x="146504" y="0"/>
                    <a:pt x="157134" y="0"/>
                  </a:cubicBezTo>
                  <a:cubicBezTo>
                    <a:pt x="164678" y="0"/>
                    <a:pt x="171278" y="1243"/>
                    <a:pt x="176936" y="3729"/>
                  </a:cubicBezTo>
                  <a:cubicBezTo>
                    <a:pt x="182594" y="6215"/>
                    <a:pt x="187266" y="9687"/>
                    <a:pt x="190952" y="14144"/>
                  </a:cubicBezTo>
                  <a:cubicBezTo>
                    <a:pt x="194638" y="18602"/>
                    <a:pt x="197425" y="23917"/>
                    <a:pt x="199311" y="30089"/>
                  </a:cubicBezTo>
                  <a:cubicBezTo>
                    <a:pt x="201197" y="36261"/>
                    <a:pt x="202139" y="43034"/>
                    <a:pt x="202139" y="50406"/>
                  </a:cubicBezTo>
                  <a:lnTo>
                    <a:pt x="202139" y="130130"/>
                  </a:lnTo>
                  <a:lnTo>
                    <a:pt x="163563" y="130130"/>
                  </a:lnTo>
                  <a:lnTo>
                    <a:pt x="163563" y="57864"/>
                  </a:lnTo>
                  <a:cubicBezTo>
                    <a:pt x="163563" y="51349"/>
                    <a:pt x="162063" y="46077"/>
                    <a:pt x="159063" y="42048"/>
                  </a:cubicBezTo>
                  <a:cubicBezTo>
                    <a:pt x="156062" y="38019"/>
                    <a:pt x="151647" y="36004"/>
                    <a:pt x="145818" y="36004"/>
                  </a:cubicBezTo>
                  <a:cubicBezTo>
                    <a:pt x="137417" y="36004"/>
                    <a:pt x="131073" y="39390"/>
                    <a:pt x="126787" y="46163"/>
                  </a:cubicBezTo>
                  <a:cubicBezTo>
                    <a:pt x="122501" y="52935"/>
                    <a:pt x="120358" y="61979"/>
                    <a:pt x="120358" y="73295"/>
                  </a:cubicBezTo>
                  <a:lnTo>
                    <a:pt x="120358" y="130130"/>
                  </a:lnTo>
                  <a:lnTo>
                    <a:pt x="81782" y="130130"/>
                  </a:lnTo>
                  <a:lnTo>
                    <a:pt x="81782" y="57864"/>
                  </a:lnTo>
                  <a:cubicBezTo>
                    <a:pt x="81782" y="51349"/>
                    <a:pt x="80196" y="46077"/>
                    <a:pt x="77024" y="42048"/>
                  </a:cubicBezTo>
                  <a:cubicBezTo>
                    <a:pt x="73852" y="38019"/>
                    <a:pt x="68923" y="36004"/>
                    <a:pt x="62236" y="36004"/>
                  </a:cubicBezTo>
                  <a:cubicBezTo>
                    <a:pt x="54350" y="36004"/>
                    <a:pt x="48434" y="39390"/>
                    <a:pt x="44491" y="46163"/>
                  </a:cubicBezTo>
                  <a:cubicBezTo>
                    <a:pt x="40548" y="52935"/>
                    <a:pt x="38576" y="61979"/>
                    <a:pt x="38576" y="73295"/>
                  </a:cubicBezTo>
                  <a:lnTo>
                    <a:pt x="38576" y="130130"/>
                  </a:lnTo>
                  <a:lnTo>
                    <a:pt x="0" y="130130"/>
                  </a:lnTo>
                  <a:lnTo>
                    <a:pt x="0" y="4114"/>
                  </a:lnTo>
                  <a:lnTo>
                    <a:pt x="36004" y="4114"/>
                  </a:lnTo>
                  <a:lnTo>
                    <a:pt x="36004" y="20059"/>
                  </a:lnTo>
                  <a:lnTo>
                    <a:pt x="38576" y="20059"/>
                  </a:lnTo>
                  <a:cubicBezTo>
                    <a:pt x="42691" y="13716"/>
                    <a:pt x="47963" y="8787"/>
                    <a:pt x="54392" y="5272"/>
                  </a:cubicBezTo>
                  <a:cubicBezTo>
                    <a:pt x="60822" y="1757"/>
                    <a:pt x="68408" y="0"/>
                    <a:pt x="7715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455EBB7A-4D27-482A-BA9D-779BEF85A96B}"/>
                </a:ext>
              </a:extLst>
            </p:cNvPr>
            <p:cNvSpPr/>
            <p:nvPr userDrawn="1"/>
          </p:nvSpPr>
          <p:spPr>
            <a:xfrm>
              <a:off x="224975" y="6610131"/>
              <a:ext cx="123959" cy="130131"/>
            </a:xfrm>
            <a:custGeom>
              <a:avLst/>
              <a:gdLst/>
              <a:ahLst/>
              <a:cxnLst/>
              <a:rect l="l" t="t" r="r" b="b"/>
              <a:pathLst>
                <a:path w="123959" h="130131">
                  <a:moveTo>
                    <a:pt x="0" y="0"/>
                  </a:moveTo>
                  <a:lnTo>
                    <a:pt x="38576" y="0"/>
                  </a:lnTo>
                  <a:lnTo>
                    <a:pt x="38576" y="70724"/>
                  </a:lnTo>
                  <a:cubicBezTo>
                    <a:pt x="38576" y="77582"/>
                    <a:pt x="40205" y="83197"/>
                    <a:pt x="43463" y="87569"/>
                  </a:cubicBezTo>
                  <a:cubicBezTo>
                    <a:pt x="46720" y="91941"/>
                    <a:pt x="51778" y="94127"/>
                    <a:pt x="58636" y="94127"/>
                  </a:cubicBezTo>
                  <a:cubicBezTo>
                    <a:pt x="67380" y="94127"/>
                    <a:pt x="74024" y="90783"/>
                    <a:pt x="78567" y="84097"/>
                  </a:cubicBezTo>
                  <a:cubicBezTo>
                    <a:pt x="83111" y="77410"/>
                    <a:pt x="85382" y="68666"/>
                    <a:pt x="85382" y="57865"/>
                  </a:cubicBezTo>
                  <a:lnTo>
                    <a:pt x="85382" y="0"/>
                  </a:lnTo>
                  <a:lnTo>
                    <a:pt x="123959" y="0"/>
                  </a:lnTo>
                  <a:lnTo>
                    <a:pt x="123959" y="126016"/>
                  </a:lnTo>
                  <a:lnTo>
                    <a:pt x="87954" y="126016"/>
                  </a:lnTo>
                  <a:lnTo>
                    <a:pt x="87954" y="110071"/>
                  </a:lnTo>
                  <a:lnTo>
                    <a:pt x="85382" y="110071"/>
                  </a:lnTo>
                  <a:cubicBezTo>
                    <a:pt x="76810" y="123444"/>
                    <a:pt x="63951" y="130131"/>
                    <a:pt x="46806" y="130131"/>
                  </a:cubicBezTo>
                  <a:cubicBezTo>
                    <a:pt x="31033" y="130131"/>
                    <a:pt x="19288" y="125073"/>
                    <a:pt x="11573" y="114958"/>
                  </a:cubicBezTo>
                  <a:cubicBezTo>
                    <a:pt x="3858" y="104842"/>
                    <a:pt x="0" y="91555"/>
                    <a:pt x="0" y="75096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F926B7AB-B413-4EAC-B921-3A89420EF967}"/>
                </a:ext>
              </a:extLst>
            </p:cNvPr>
            <p:cNvSpPr/>
            <p:nvPr userDrawn="1"/>
          </p:nvSpPr>
          <p:spPr>
            <a:xfrm>
              <a:off x="532860" y="6610131"/>
              <a:ext cx="38576" cy="126016"/>
            </a:xfrm>
            <a:custGeom>
              <a:avLst/>
              <a:gdLst/>
              <a:ahLst/>
              <a:cxnLst/>
              <a:rect l="l" t="t" r="r" b="b"/>
              <a:pathLst>
                <a:path w="38576" h="126016">
                  <a:moveTo>
                    <a:pt x="0" y="0"/>
                  </a:moveTo>
                  <a:lnTo>
                    <a:pt x="38576" y="0"/>
                  </a:lnTo>
                  <a:lnTo>
                    <a:pt x="38576" y="126016"/>
                  </a:lnTo>
                  <a:lnTo>
                    <a:pt x="0" y="126016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4F0B34AB-E4FA-42C8-A47D-2C39379A83B1}"/>
                </a:ext>
              </a:extLst>
            </p:cNvPr>
            <p:cNvSpPr/>
            <p:nvPr userDrawn="1"/>
          </p:nvSpPr>
          <p:spPr>
            <a:xfrm>
              <a:off x="579742" y="6610131"/>
              <a:ext cx="67894" cy="185681"/>
            </a:xfrm>
            <a:custGeom>
              <a:avLst/>
              <a:gdLst/>
              <a:ahLst/>
              <a:cxnLst/>
              <a:rect l="l" t="t" r="r" b="b"/>
              <a:pathLst>
                <a:path w="67894" h="185681">
                  <a:moveTo>
                    <a:pt x="29318" y="0"/>
                  </a:moveTo>
                  <a:lnTo>
                    <a:pt x="67894" y="0"/>
                  </a:lnTo>
                  <a:lnTo>
                    <a:pt x="67894" y="137963"/>
                  </a:lnTo>
                  <a:cubicBezTo>
                    <a:pt x="67894" y="146782"/>
                    <a:pt x="66694" y="154216"/>
                    <a:pt x="64294" y="160267"/>
                  </a:cubicBezTo>
                  <a:cubicBezTo>
                    <a:pt x="61894" y="166317"/>
                    <a:pt x="58679" y="171244"/>
                    <a:pt x="54650" y="175048"/>
                  </a:cubicBezTo>
                  <a:cubicBezTo>
                    <a:pt x="50621" y="178852"/>
                    <a:pt x="46035" y="181575"/>
                    <a:pt x="40891" y="183218"/>
                  </a:cubicBezTo>
                  <a:cubicBezTo>
                    <a:pt x="35748" y="184860"/>
                    <a:pt x="30347" y="185681"/>
                    <a:pt x="24689" y="185681"/>
                  </a:cubicBezTo>
                  <a:cubicBezTo>
                    <a:pt x="19546" y="185681"/>
                    <a:pt x="15002" y="185338"/>
                    <a:pt x="11059" y="184652"/>
                  </a:cubicBezTo>
                  <a:cubicBezTo>
                    <a:pt x="7115" y="183966"/>
                    <a:pt x="3429" y="182938"/>
                    <a:pt x="0" y="181566"/>
                  </a:cubicBezTo>
                  <a:lnTo>
                    <a:pt x="9773" y="147619"/>
                  </a:lnTo>
                  <a:cubicBezTo>
                    <a:pt x="12688" y="149333"/>
                    <a:pt x="15859" y="150191"/>
                    <a:pt x="19288" y="150191"/>
                  </a:cubicBezTo>
                  <a:cubicBezTo>
                    <a:pt x="25975" y="150191"/>
                    <a:pt x="29318" y="145860"/>
                    <a:pt x="29318" y="137199"/>
                  </a:cubicBezTo>
                  <a:lnTo>
                    <a:pt x="29318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2AFE63DB-CA28-4DA9-8E4C-AB7AC73BA56E}"/>
                </a:ext>
              </a:extLst>
            </p:cNvPr>
            <p:cNvSpPr/>
            <p:nvPr userDrawn="1"/>
          </p:nvSpPr>
          <p:spPr>
            <a:xfrm>
              <a:off x="681145" y="6688313"/>
              <a:ext cx="49378" cy="47834"/>
            </a:xfrm>
            <a:custGeom>
              <a:avLst/>
              <a:gdLst/>
              <a:ahLst/>
              <a:cxnLst/>
              <a:rect l="l" t="t" r="r" b="b"/>
              <a:pathLst>
                <a:path w="49378" h="47834">
                  <a:moveTo>
                    <a:pt x="24689" y="0"/>
                  </a:moveTo>
                  <a:cubicBezTo>
                    <a:pt x="31547" y="0"/>
                    <a:pt x="37377" y="2325"/>
                    <a:pt x="42177" y="6976"/>
                  </a:cubicBezTo>
                  <a:cubicBezTo>
                    <a:pt x="46978" y="11626"/>
                    <a:pt x="49378" y="17273"/>
                    <a:pt x="49378" y="23917"/>
                  </a:cubicBezTo>
                  <a:cubicBezTo>
                    <a:pt x="49378" y="30561"/>
                    <a:pt x="46978" y="36208"/>
                    <a:pt x="42177" y="40858"/>
                  </a:cubicBezTo>
                  <a:cubicBezTo>
                    <a:pt x="37377" y="45509"/>
                    <a:pt x="31547" y="47834"/>
                    <a:pt x="24689" y="47834"/>
                  </a:cubicBezTo>
                  <a:cubicBezTo>
                    <a:pt x="17831" y="47834"/>
                    <a:pt x="12002" y="45509"/>
                    <a:pt x="7201" y="40858"/>
                  </a:cubicBezTo>
                  <a:cubicBezTo>
                    <a:pt x="2401" y="36208"/>
                    <a:pt x="0" y="30561"/>
                    <a:pt x="0" y="23917"/>
                  </a:cubicBezTo>
                  <a:cubicBezTo>
                    <a:pt x="0" y="17273"/>
                    <a:pt x="2401" y="11626"/>
                    <a:pt x="7201" y="6976"/>
                  </a:cubicBezTo>
                  <a:cubicBezTo>
                    <a:pt x="12002" y="2325"/>
                    <a:pt x="17831" y="0"/>
                    <a:pt x="2468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85813" y="365126"/>
            <a:ext cx="985837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5813" y="1825625"/>
            <a:ext cx="985837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6108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857250" rtl="0" eaLnBrk="1" latinLnBrk="0" hangingPunct="1">
        <a:lnSpc>
          <a:spcPct val="90000"/>
        </a:lnSpc>
        <a:spcBef>
          <a:spcPct val="0"/>
        </a:spcBef>
        <a:buNone/>
        <a:defRPr sz="41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4313" indent="-214313" algn="l" defTabSz="857250" rtl="0" eaLnBrk="1" latinLnBrk="0" hangingPunct="1">
        <a:lnSpc>
          <a:spcPct val="90000"/>
        </a:lnSpc>
        <a:spcBef>
          <a:spcPts val="938"/>
        </a:spcBef>
        <a:buFont typeface="Arial" panose="020B0604020202020204" pitchFamily="34" charset="0"/>
        <a:buChar char="•"/>
        <a:defRPr sz="2625" kern="1200">
          <a:solidFill>
            <a:schemeClr val="tx1"/>
          </a:solidFill>
          <a:latin typeface="+mn-lt"/>
          <a:ea typeface="+mn-ea"/>
          <a:cs typeface="+mn-cs"/>
        </a:defRPr>
      </a:lvl1pPr>
      <a:lvl2pPr marL="64293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2pPr>
      <a:lvl3pPr marL="107156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3pPr>
      <a:lvl4pPr marL="150018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4pPr>
      <a:lvl5pPr marL="192881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5pPr>
      <a:lvl6pPr marL="235743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6pPr>
      <a:lvl7pPr marL="278606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7pPr>
      <a:lvl8pPr marL="3214688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8pPr>
      <a:lvl9pPr marL="3643313" indent="-214313" algn="l" defTabSz="857250" rtl="0" eaLnBrk="1" latinLnBrk="0" hangingPunct="1">
        <a:lnSpc>
          <a:spcPct val="90000"/>
        </a:lnSpc>
        <a:spcBef>
          <a:spcPts val="469"/>
        </a:spcBef>
        <a:buFont typeface="Arial" panose="020B0604020202020204" pitchFamily="34" charset="0"/>
        <a:buChar char="•"/>
        <a:defRPr sz="16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1pPr>
      <a:lvl2pPr marL="42862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3pPr>
      <a:lvl4pPr marL="128587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4pPr>
      <a:lvl5pPr marL="171450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5pPr>
      <a:lvl6pPr marL="214312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6pPr>
      <a:lvl7pPr marL="257175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7pPr>
      <a:lvl8pPr marL="300037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8pPr>
      <a:lvl9pPr marL="342900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ontbolt.com/font/tiktok-font/#google_vignette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Freeform: Shape 183">
            <a:extLst>
              <a:ext uri="{FF2B5EF4-FFF2-40B4-BE49-F238E27FC236}">
                <a16:creationId xmlns:a16="http://schemas.microsoft.com/office/drawing/2014/main" id="{E6CF4044-CD5F-4064-974C-0DFC543E2153}"/>
              </a:ext>
            </a:extLst>
          </p:cNvPr>
          <p:cNvSpPr/>
          <p:nvPr/>
        </p:nvSpPr>
        <p:spPr>
          <a:xfrm>
            <a:off x="3388771" y="4324698"/>
            <a:ext cx="195644" cy="216675"/>
          </a:xfrm>
          <a:custGeom>
            <a:avLst/>
            <a:gdLst/>
            <a:ahLst/>
            <a:cxnLst/>
            <a:rect l="l" t="t" r="r" b="b"/>
            <a:pathLst>
              <a:path w="195644" h="216675">
                <a:moveTo>
                  <a:pt x="112433" y="0"/>
                </a:moveTo>
                <a:cubicBezTo>
                  <a:pt x="128873" y="127"/>
                  <a:pt x="144228" y="3376"/>
                  <a:pt x="158496" y="9746"/>
                </a:cubicBezTo>
                <a:cubicBezTo>
                  <a:pt x="172765" y="16116"/>
                  <a:pt x="185147" y="24847"/>
                  <a:pt x="195644" y="35938"/>
                </a:cubicBezTo>
                <a:lnTo>
                  <a:pt x="157544" y="69769"/>
                </a:lnTo>
                <a:cubicBezTo>
                  <a:pt x="151968" y="62826"/>
                  <a:pt x="145288" y="57351"/>
                  <a:pt x="137503" y="53342"/>
                </a:cubicBezTo>
                <a:cubicBezTo>
                  <a:pt x="129718" y="49334"/>
                  <a:pt x="121361" y="47289"/>
                  <a:pt x="112433" y="47206"/>
                </a:cubicBezTo>
                <a:cubicBezTo>
                  <a:pt x="95968" y="47689"/>
                  <a:pt x="82112" y="53736"/>
                  <a:pt x="70866" y="65348"/>
                </a:cubicBezTo>
                <a:cubicBezTo>
                  <a:pt x="59620" y="76959"/>
                  <a:pt x="53766" y="91238"/>
                  <a:pt x="53302" y="108185"/>
                </a:cubicBezTo>
                <a:cubicBezTo>
                  <a:pt x="53766" y="125278"/>
                  <a:pt x="59620" y="139647"/>
                  <a:pt x="70866" y="151290"/>
                </a:cubicBezTo>
                <a:cubicBezTo>
                  <a:pt x="82112" y="162933"/>
                  <a:pt x="95968" y="168992"/>
                  <a:pt x="112433" y="169469"/>
                </a:cubicBezTo>
                <a:cubicBezTo>
                  <a:pt x="121488" y="169386"/>
                  <a:pt x="129896" y="167341"/>
                  <a:pt x="137656" y="163333"/>
                </a:cubicBezTo>
                <a:cubicBezTo>
                  <a:pt x="145415" y="159325"/>
                  <a:pt x="152146" y="153849"/>
                  <a:pt x="157848" y="146907"/>
                </a:cubicBezTo>
                <a:lnTo>
                  <a:pt x="195644" y="180433"/>
                </a:lnTo>
                <a:cubicBezTo>
                  <a:pt x="185147" y="191670"/>
                  <a:pt x="172765" y="200489"/>
                  <a:pt x="158496" y="206891"/>
                </a:cubicBezTo>
                <a:cubicBezTo>
                  <a:pt x="144228" y="213293"/>
                  <a:pt x="128873" y="216554"/>
                  <a:pt x="112433" y="216675"/>
                </a:cubicBezTo>
                <a:cubicBezTo>
                  <a:pt x="91854" y="216425"/>
                  <a:pt x="73107" y="211408"/>
                  <a:pt x="56191" y="201624"/>
                </a:cubicBezTo>
                <a:cubicBezTo>
                  <a:pt x="39275" y="191841"/>
                  <a:pt x="25746" y="178787"/>
                  <a:pt x="15603" y="162465"/>
                </a:cubicBezTo>
                <a:cubicBezTo>
                  <a:pt x="5460" y="146143"/>
                  <a:pt x="259" y="128050"/>
                  <a:pt x="0" y="108185"/>
                </a:cubicBezTo>
                <a:cubicBezTo>
                  <a:pt x="259" y="88325"/>
                  <a:pt x="5460" y="70258"/>
                  <a:pt x="15603" y="53984"/>
                </a:cubicBezTo>
                <a:cubicBezTo>
                  <a:pt x="25746" y="37711"/>
                  <a:pt x="39275" y="24707"/>
                  <a:pt x="56191" y="14972"/>
                </a:cubicBezTo>
                <a:cubicBezTo>
                  <a:pt x="73107" y="5237"/>
                  <a:pt x="91854" y="246"/>
                  <a:pt x="112433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Freeform: Shape 182">
            <a:extLst>
              <a:ext uri="{FF2B5EF4-FFF2-40B4-BE49-F238E27FC236}">
                <a16:creationId xmlns:a16="http://schemas.microsoft.com/office/drawing/2014/main" id="{7D8DD6FF-D377-4333-AD92-4365772D2C7F}"/>
              </a:ext>
            </a:extLst>
          </p:cNvPr>
          <p:cNvSpPr/>
          <p:nvPr/>
        </p:nvSpPr>
        <p:spPr>
          <a:xfrm>
            <a:off x="4226972" y="4324698"/>
            <a:ext cx="199301" cy="216675"/>
          </a:xfrm>
          <a:custGeom>
            <a:avLst/>
            <a:gdLst/>
            <a:ahLst/>
            <a:cxnLst/>
            <a:rect l="l" t="t" r="r" b="b"/>
            <a:pathLst>
              <a:path w="199301" h="216675">
                <a:moveTo>
                  <a:pt x="113676" y="0"/>
                </a:moveTo>
                <a:cubicBezTo>
                  <a:pt x="130052" y="89"/>
                  <a:pt x="145698" y="3261"/>
                  <a:pt x="160615" y="9517"/>
                </a:cubicBezTo>
                <a:cubicBezTo>
                  <a:pt x="175531" y="15774"/>
                  <a:pt x="188426" y="24580"/>
                  <a:pt x="199301" y="35938"/>
                </a:cubicBezTo>
                <a:lnTo>
                  <a:pt x="161230" y="69780"/>
                </a:lnTo>
                <a:cubicBezTo>
                  <a:pt x="155443" y="62700"/>
                  <a:pt x="148357" y="57184"/>
                  <a:pt x="139974" y="53231"/>
                </a:cubicBezTo>
                <a:cubicBezTo>
                  <a:pt x="131590" y="49278"/>
                  <a:pt x="122824" y="47270"/>
                  <a:pt x="113676" y="47206"/>
                </a:cubicBezTo>
                <a:cubicBezTo>
                  <a:pt x="96887" y="47690"/>
                  <a:pt x="82746" y="53739"/>
                  <a:pt x="71254" y="65353"/>
                </a:cubicBezTo>
                <a:cubicBezTo>
                  <a:pt x="59763" y="76968"/>
                  <a:pt x="53778" y="91247"/>
                  <a:pt x="53302" y="108190"/>
                </a:cubicBezTo>
                <a:cubicBezTo>
                  <a:pt x="53778" y="125272"/>
                  <a:pt x="59763" y="139636"/>
                  <a:pt x="71254" y="151283"/>
                </a:cubicBezTo>
                <a:cubicBezTo>
                  <a:pt x="82746" y="162929"/>
                  <a:pt x="96887" y="168991"/>
                  <a:pt x="113676" y="169469"/>
                </a:cubicBezTo>
                <a:cubicBezTo>
                  <a:pt x="119826" y="169450"/>
                  <a:pt x="125899" y="168496"/>
                  <a:pt x="131895" y="166608"/>
                </a:cubicBezTo>
                <a:cubicBezTo>
                  <a:pt x="137892" y="164721"/>
                  <a:pt x="143508" y="162013"/>
                  <a:pt x="148743" y="158485"/>
                </a:cubicBezTo>
                <a:lnTo>
                  <a:pt x="148743" y="132245"/>
                </a:lnTo>
                <a:lnTo>
                  <a:pt x="103919" y="132245"/>
                </a:lnTo>
                <a:lnTo>
                  <a:pt x="103919" y="92964"/>
                </a:lnTo>
                <a:lnTo>
                  <a:pt x="199301" y="92964"/>
                </a:lnTo>
                <a:lnTo>
                  <a:pt x="199301" y="180433"/>
                </a:lnTo>
                <a:cubicBezTo>
                  <a:pt x="188426" y="191936"/>
                  <a:pt x="175531" y="200832"/>
                  <a:pt x="160615" y="207119"/>
                </a:cubicBezTo>
                <a:cubicBezTo>
                  <a:pt x="145698" y="213407"/>
                  <a:pt x="130052" y="216592"/>
                  <a:pt x="113676" y="216675"/>
                </a:cubicBezTo>
                <a:cubicBezTo>
                  <a:pt x="92787" y="216425"/>
                  <a:pt x="73793" y="211408"/>
                  <a:pt x="56695" y="201624"/>
                </a:cubicBezTo>
                <a:cubicBezTo>
                  <a:pt x="39597" y="191840"/>
                  <a:pt x="25937" y="178787"/>
                  <a:pt x="15717" y="162466"/>
                </a:cubicBezTo>
                <a:cubicBezTo>
                  <a:pt x="5496" y="146144"/>
                  <a:pt x="257" y="128052"/>
                  <a:pt x="0" y="108190"/>
                </a:cubicBezTo>
                <a:cubicBezTo>
                  <a:pt x="257" y="88327"/>
                  <a:pt x="5496" y="70260"/>
                  <a:pt x="15717" y="53986"/>
                </a:cubicBezTo>
                <a:cubicBezTo>
                  <a:pt x="25937" y="37712"/>
                  <a:pt x="39597" y="24707"/>
                  <a:pt x="56695" y="14972"/>
                </a:cubicBezTo>
                <a:cubicBezTo>
                  <a:pt x="73793" y="5237"/>
                  <a:pt x="92787" y="246"/>
                  <a:pt x="113676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Freeform: Shape 181">
            <a:extLst>
              <a:ext uri="{FF2B5EF4-FFF2-40B4-BE49-F238E27FC236}">
                <a16:creationId xmlns:a16="http://schemas.microsoft.com/office/drawing/2014/main" id="{6C6CF906-FAB1-48D3-8AA7-10102A4B2391}"/>
              </a:ext>
            </a:extLst>
          </p:cNvPr>
          <p:cNvSpPr/>
          <p:nvPr/>
        </p:nvSpPr>
        <p:spPr>
          <a:xfrm>
            <a:off x="5846222" y="4324698"/>
            <a:ext cx="225209" cy="216675"/>
          </a:xfrm>
          <a:custGeom>
            <a:avLst/>
            <a:gdLst/>
            <a:ahLst/>
            <a:cxnLst/>
            <a:rect l="l" t="t" r="r" b="b"/>
            <a:pathLst>
              <a:path w="225209" h="216675">
                <a:moveTo>
                  <a:pt x="112452" y="0"/>
                </a:moveTo>
                <a:cubicBezTo>
                  <a:pt x="133137" y="246"/>
                  <a:pt x="151960" y="5237"/>
                  <a:pt x="168922" y="14972"/>
                </a:cubicBezTo>
                <a:cubicBezTo>
                  <a:pt x="185884" y="24707"/>
                  <a:pt x="199441" y="37711"/>
                  <a:pt x="209594" y="53984"/>
                </a:cubicBezTo>
                <a:cubicBezTo>
                  <a:pt x="219747" y="70258"/>
                  <a:pt x="224952" y="88325"/>
                  <a:pt x="225209" y="108185"/>
                </a:cubicBezTo>
                <a:cubicBezTo>
                  <a:pt x="224952" y="128050"/>
                  <a:pt x="219747" y="146143"/>
                  <a:pt x="209594" y="162465"/>
                </a:cubicBezTo>
                <a:cubicBezTo>
                  <a:pt x="199441" y="178787"/>
                  <a:pt x="185884" y="191841"/>
                  <a:pt x="168922" y="201624"/>
                </a:cubicBezTo>
                <a:cubicBezTo>
                  <a:pt x="151960" y="211408"/>
                  <a:pt x="133137" y="216425"/>
                  <a:pt x="112452" y="216675"/>
                </a:cubicBezTo>
                <a:cubicBezTo>
                  <a:pt x="91867" y="216425"/>
                  <a:pt x="73115" y="211408"/>
                  <a:pt x="56197" y="201624"/>
                </a:cubicBezTo>
                <a:cubicBezTo>
                  <a:pt x="39278" y="191841"/>
                  <a:pt x="25747" y="178787"/>
                  <a:pt x="15604" y="162465"/>
                </a:cubicBezTo>
                <a:cubicBezTo>
                  <a:pt x="5460" y="146143"/>
                  <a:pt x="259" y="128050"/>
                  <a:pt x="0" y="108185"/>
                </a:cubicBezTo>
                <a:cubicBezTo>
                  <a:pt x="259" y="88325"/>
                  <a:pt x="5460" y="70258"/>
                  <a:pt x="15604" y="53984"/>
                </a:cubicBezTo>
                <a:cubicBezTo>
                  <a:pt x="25747" y="37711"/>
                  <a:pt x="39278" y="24707"/>
                  <a:pt x="56197" y="14972"/>
                </a:cubicBezTo>
                <a:cubicBezTo>
                  <a:pt x="73115" y="5237"/>
                  <a:pt x="91867" y="246"/>
                  <a:pt x="112452" y="0"/>
                </a:cubicBezTo>
                <a:close/>
                <a:moveTo>
                  <a:pt x="112452" y="47206"/>
                </a:moveTo>
                <a:cubicBezTo>
                  <a:pt x="95981" y="47689"/>
                  <a:pt x="82121" y="53736"/>
                  <a:pt x="70872" y="65348"/>
                </a:cubicBezTo>
                <a:cubicBezTo>
                  <a:pt x="59622" y="76959"/>
                  <a:pt x="53766" y="91238"/>
                  <a:pt x="53302" y="108185"/>
                </a:cubicBezTo>
                <a:cubicBezTo>
                  <a:pt x="53766" y="125278"/>
                  <a:pt x="59622" y="139647"/>
                  <a:pt x="70872" y="151290"/>
                </a:cubicBezTo>
                <a:cubicBezTo>
                  <a:pt x="82121" y="162933"/>
                  <a:pt x="95981" y="168992"/>
                  <a:pt x="112452" y="169469"/>
                </a:cubicBezTo>
                <a:cubicBezTo>
                  <a:pt x="128923" y="168992"/>
                  <a:pt x="142783" y="162933"/>
                  <a:pt x="154033" y="151290"/>
                </a:cubicBezTo>
                <a:cubicBezTo>
                  <a:pt x="165282" y="139647"/>
                  <a:pt x="171139" y="125278"/>
                  <a:pt x="171603" y="108185"/>
                </a:cubicBezTo>
                <a:cubicBezTo>
                  <a:pt x="171139" y="91238"/>
                  <a:pt x="165282" y="76959"/>
                  <a:pt x="154033" y="65348"/>
                </a:cubicBezTo>
                <a:cubicBezTo>
                  <a:pt x="142783" y="53736"/>
                  <a:pt x="128923" y="47689"/>
                  <a:pt x="112452" y="47206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Freeform: Shape 180">
            <a:extLst>
              <a:ext uri="{FF2B5EF4-FFF2-40B4-BE49-F238E27FC236}">
                <a16:creationId xmlns:a16="http://schemas.microsoft.com/office/drawing/2014/main" id="{566F4515-72FA-4800-8727-D9FC590F68B7}"/>
              </a:ext>
            </a:extLst>
          </p:cNvPr>
          <p:cNvSpPr/>
          <p:nvPr/>
        </p:nvSpPr>
        <p:spPr>
          <a:xfrm>
            <a:off x="6293897" y="4324698"/>
            <a:ext cx="225209" cy="216675"/>
          </a:xfrm>
          <a:custGeom>
            <a:avLst/>
            <a:gdLst/>
            <a:ahLst/>
            <a:cxnLst/>
            <a:rect l="l" t="t" r="r" b="b"/>
            <a:pathLst>
              <a:path w="225209" h="216675">
                <a:moveTo>
                  <a:pt x="112452" y="0"/>
                </a:moveTo>
                <a:cubicBezTo>
                  <a:pt x="133137" y="246"/>
                  <a:pt x="151960" y="5237"/>
                  <a:pt x="168922" y="14972"/>
                </a:cubicBezTo>
                <a:cubicBezTo>
                  <a:pt x="185884" y="24707"/>
                  <a:pt x="199441" y="37711"/>
                  <a:pt x="209594" y="53984"/>
                </a:cubicBezTo>
                <a:cubicBezTo>
                  <a:pt x="219747" y="70258"/>
                  <a:pt x="224952" y="88325"/>
                  <a:pt x="225209" y="108185"/>
                </a:cubicBezTo>
                <a:cubicBezTo>
                  <a:pt x="225171" y="119067"/>
                  <a:pt x="223496" y="129546"/>
                  <a:pt x="220184" y="139623"/>
                </a:cubicBezTo>
                <a:cubicBezTo>
                  <a:pt x="216871" y="149699"/>
                  <a:pt x="212150" y="159026"/>
                  <a:pt x="206020" y="167602"/>
                </a:cubicBezTo>
                <a:lnTo>
                  <a:pt x="224600" y="183756"/>
                </a:lnTo>
                <a:lnTo>
                  <a:pt x="199319" y="213017"/>
                </a:lnTo>
                <a:lnTo>
                  <a:pt x="178912" y="195356"/>
                </a:lnTo>
                <a:cubicBezTo>
                  <a:pt x="169420" y="202107"/>
                  <a:pt x="159068" y="207335"/>
                  <a:pt x="147857" y="211041"/>
                </a:cubicBezTo>
                <a:cubicBezTo>
                  <a:pt x="136647" y="214746"/>
                  <a:pt x="124845" y="216624"/>
                  <a:pt x="112452" y="216675"/>
                </a:cubicBezTo>
                <a:cubicBezTo>
                  <a:pt x="91867" y="216425"/>
                  <a:pt x="73115" y="211408"/>
                  <a:pt x="56197" y="201624"/>
                </a:cubicBezTo>
                <a:cubicBezTo>
                  <a:pt x="39278" y="191841"/>
                  <a:pt x="25747" y="178787"/>
                  <a:pt x="15604" y="162465"/>
                </a:cubicBezTo>
                <a:cubicBezTo>
                  <a:pt x="5460" y="146143"/>
                  <a:pt x="259" y="128050"/>
                  <a:pt x="0" y="108185"/>
                </a:cubicBezTo>
                <a:cubicBezTo>
                  <a:pt x="259" y="88325"/>
                  <a:pt x="5460" y="70258"/>
                  <a:pt x="15604" y="53984"/>
                </a:cubicBezTo>
                <a:cubicBezTo>
                  <a:pt x="25747" y="37711"/>
                  <a:pt x="39278" y="24707"/>
                  <a:pt x="56197" y="14972"/>
                </a:cubicBezTo>
                <a:cubicBezTo>
                  <a:pt x="73115" y="5237"/>
                  <a:pt x="91867" y="246"/>
                  <a:pt x="112452" y="0"/>
                </a:cubicBezTo>
                <a:close/>
                <a:moveTo>
                  <a:pt x="112452" y="47206"/>
                </a:moveTo>
                <a:cubicBezTo>
                  <a:pt x="95981" y="47689"/>
                  <a:pt x="82121" y="53736"/>
                  <a:pt x="70872" y="65348"/>
                </a:cubicBezTo>
                <a:cubicBezTo>
                  <a:pt x="59622" y="76959"/>
                  <a:pt x="53766" y="91238"/>
                  <a:pt x="53302" y="108185"/>
                </a:cubicBezTo>
                <a:cubicBezTo>
                  <a:pt x="53766" y="125278"/>
                  <a:pt x="59622" y="139647"/>
                  <a:pt x="70872" y="151290"/>
                </a:cubicBezTo>
                <a:cubicBezTo>
                  <a:pt x="82121" y="162933"/>
                  <a:pt x="95981" y="168992"/>
                  <a:pt x="112452" y="169469"/>
                </a:cubicBezTo>
                <a:cubicBezTo>
                  <a:pt x="117508" y="169456"/>
                  <a:pt x="122412" y="168796"/>
                  <a:pt x="127163" y="167487"/>
                </a:cubicBezTo>
                <a:cubicBezTo>
                  <a:pt x="131915" y="166179"/>
                  <a:pt x="136361" y="164298"/>
                  <a:pt x="140503" y="161847"/>
                </a:cubicBezTo>
                <a:lnTo>
                  <a:pt x="118855" y="142943"/>
                </a:lnTo>
                <a:lnTo>
                  <a:pt x="144161" y="113673"/>
                </a:lnTo>
                <a:lnTo>
                  <a:pt x="166419" y="132882"/>
                </a:lnTo>
                <a:cubicBezTo>
                  <a:pt x="168102" y="129071"/>
                  <a:pt x="169386" y="125107"/>
                  <a:pt x="170268" y="120991"/>
                </a:cubicBezTo>
                <a:cubicBezTo>
                  <a:pt x="171151" y="116875"/>
                  <a:pt x="171596" y="112606"/>
                  <a:pt x="171603" y="108185"/>
                </a:cubicBezTo>
                <a:cubicBezTo>
                  <a:pt x="171139" y="91238"/>
                  <a:pt x="165282" y="76959"/>
                  <a:pt x="154033" y="65348"/>
                </a:cubicBezTo>
                <a:cubicBezTo>
                  <a:pt x="142783" y="53736"/>
                  <a:pt x="128923" y="47689"/>
                  <a:pt x="112452" y="47206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Freeform: Shape 179">
            <a:extLst>
              <a:ext uri="{FF2B5EF4-FFF2-40B4-BE49-F238E27FC236}">
                <a16:creationId xmlns:a16="http://schemas.microsoft.com/office/drawing/2014/main" id="{A5DEA38A-7E2B-44CD-9188-E626992F8D6E}"/>
              </a:ext>
            </a:extLst>
          </p:cNvPr>
          <p:cNvSpPr/>
          <p:nvPr/>
        </p:nvSpPr>
        <p:spPr>
          <a:xfrm>
            <a:off x="6744391" y="4324698"/>
            <a:ext cx="180098" cy="216675"/>
          </a:xfrm>
          <a:custGeom>
            <a:avLst/>
            <a:gdLst/>
            <a:ahLst/>
            <a:cxnLst/>
            <a:rect l="l" t="t" r="r" b="b"/>
            <a:pathLst>
              <a:path w="180098" h="216675">
                <a:moveTo>
                  <a:pt x="89589" y="0"/>
                </a:moveTo>
                <a:cubicBezTo>
                  <a:pt x="107073" y="32"/>
                  <a:pt x="122798" y="2481"/>
                  <a:pt x="136764" y="7347"/>
                </a:cubicBezTo>
                <a:cubicBezTo>
                  <a:pt x="150730" y="12213"/>
                  <a:pt x="163245" y="19306"/>
                  <a:pt x="174311" y="28626"/>
                </a:cubicBezTo>
                <a:lnTo>
                  <a:pt x="147813" y="65806"/>
                </a:lnTo>
                <a:cubicBezTo>
                  <a:pt x="138148" y="58476"/>
                  <a:pt x="128231" y="52937"/>
                  <a:pt x="118062" y="49189"/>
                </a:cubicBezTo>
                <a:cubicBezTo>
                  <a:pt x="107893" y="45441"/>
                  <a:pt x="97893" y="43561"/>
                  <a:pt x="88064" y="43548"/>
                </a:cubicBezTo>
                <a:cubicBezTo>
                  <a:pt x="79632" y="43663"/>
                  <a:pt x="73164" y="45416"/>
                  <a:pt x="68660" y="48808"/>
                </a:cubicBezTo>
                <a:cubicBezTo>
                  <a:pt x="64155" y="52200"/>
                  <a:pt x="61880" y="56545"/>
                  <a:pt x="61836" y="61842"/>
                </a:cubicBezTo>
                <a:cubicBezTo>
                  <a:pt x="61607" y="68016"/>
                  <a:pt x="64580" y="72742"/>
                  <a:pt x="70756" y="76020"/>
                </a:cubicBezTo>
                <a:cubicBezTo>
                  <a:pt x="76932" y="79297"/>
                  <a:pt x="87683" y="82498"/>
                  <a:pt x="103007" y="85624"/>
                </a:cubicBezTo>
                <a:cubicBezTo>
                  <a:pt x="126755" y="90184"/>
                  <a:pt x="145470" y="96993"/>
                  <a:pt x="159154" y="106051"/>
                </a:cubicBezTo>
                <a:cubicBezTo>
                  <a:pt x="172838" y="115109"/>
                  <a:pt x="179820" y="129235"/>
                  <a:pt x="180098" y="148431"/>
                </a:cubicBezTo>
                <a:cubicBezTo>
                  <a:pt x="179845" y="169673"/>
                  <a:pt x="172356" y="186304"/>
                  <a:pt x="157631" y="198323"/>
                </a:cubicBezTo>
                <a:cubicBezTo>
                  <a:pt x="142905" y="210342"/>
                  <a:pt x="122461" y="216460"/>
                  <a:pt x="96298" y="216675"/>
                </a:cubicBezTo>
                <a:cubicBezTo>
                  <a:pt x="77590" y="216643"/>
                  <a:pt x="60050" y="213661"/>
                  <a:pt x="43680" y="207729"/>
                </a:cubicBezTo>
                <a:cubicBezTo>
                  <a:pt x="27310" y="201797"/>
                  <a:pt x="12750" y="193105"/>
                  <a:pt x="0" y="181653"/>
                </a:cubicBezTo>
                <a:lnTo>
                  <a:pt x="29246" y="146601"/>
                </a:lnTo>
                <a:cubicBezTo>
                  <a:pt x="39442" y="155043"/>
                  <a:pt x="50271" y="161560"/>
                  <a:pt x="61732" y="166152"/>
                </a:cubicBezTo>
                <a:cubicBezTo>
                  <a:pt x="73194" y="170745"/>
                  <a:pt x="85325" y="173069"/>
                  <a:pt x="98128" y="173126"/>
                </a:cubicBezTo>
                <a:cubicBezTo>
                  <a:pt x="107900" y="173031"/>
                  <a:pt x="115270" y="171240"/>
                  <a:pt x="120239" y="167753"/>
                </a:cubicBezTo>
                <a:cubicBezTo>
                  <a:pt x="125207" y="164266"/>
                  <a:pt x="127698" y="159654"/>
                  <a:pt x="127711" y="153919"/>
                </a:cubicBezTo>
                <a:cubicBezTo>
                  <a:pt x="127939" y="147967"/>
                  <a:pt x="125042" y="143559"/>
                  <a:pt x="119019" y="140694"/>
                </a:cubicBezTo>
                <a:cubicBezTo>
                  <a:pt x="112996" y="137829"/>
                  <a:pt x="102474" y="134717"/>
                  <a:pt x="87454" y="131357"/>
                </a:cubicBezTo>
                <a:cubicBezTo>
                  <a:pt x="72385" y="128174"/>
                  <a:pt x="59006" y="124241"/>
                  <a:pt x="47316" y="119556"/>
                </a:cubicBezTo>
                <a:cubicBezTo>
                  <a:pt x="35626" y="114872"/>
                  <a:pt x="26426" y="108409"/>
                  <a:pt x="19715" y="100168"/>
                </a:cubicBezTo>
                <a:cubicBezTo>
                  <a:pt x="13004" y="91926"/>
                  <a:pt x="9582" y="80879"/>
                  <a:pt x="9448" y="67025"/>
                </a:cubicBezTo>
                <a:cubicBezTo>
                  <a:pt x="9797" y="46634"/>
                  <a:pt x="17171" y="30434"/>
                  <a:pt x="31573" y="18428"/>
                </a:cubicBezTo>
                <a:cubicBezTo>
                  <a:pt x="45974" y="6421"/>
                  <a:pt x="65313" y="279"/>
                  <a:pt x="8958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Freeform: Shape 178">
            <a:extLst>
              <a:ext uri="{FF2B5EF4-FFF2-40B4-BE49-F238E27FC236}">
                <a16:creationId xmlns:a16="http://schemas.microsoft.com/office/drawing/2014/main" id="{E8372733-5D94-4280-A92D-15C0B61F0FEF}"/>
              </a:ext>
            </a:extLst>
          </p:cNvPr>
          <p:cNvSpPr/>
          <p:nvPr/>
        </p:nvSpPr>
        <p:spPr>
          <a:xfrm>
            <a:off x="2931648" y="4328356"/>
            <a:ext cx="224295" cy="209359"/>
          </a:xfrm>
          <a:custGeom>
            <a:avLst/>
            <a:gdLst/>
            <a:ahLst/>
            <a:cxnLst/>
            <a:rect l="l" t="t" r="r" b="b"/>
            <a:pathLst>
              <a:path w="224295" h="209359">
                <a:moveTo>
                  <a:pt x="82892" y="0"/>
                </a:moveTo>
                <a:lnTo>
                  <a:pt x="141404" y="0"/>
                </a:lnTo>
                <a:lnTo>
                  <a:pt x="224295" y="209359"/>
                </a:lnTo>
                <a:lnTo>
                  <a:pt x="165784" y="209359"/>
                </a:lnTo>
                <a:lnTo>
                  <a:pt x="153594" y="178879"/>
                </a:lnTo>
                <a:lnTo>
                  <a:pt x="70702" y="178879"/>
                </a:lnTo>
                <a:lnTo>
                  <a:pt x="58512" y="209359"/>
                </a:lnTo>
                <a:lnTo>
                  <a:pt x="0" y="209359"/>
                </a:lnTo>
                <a:lnTo>
                  <a:pt x="82892" y="0"/>
                </a:lnTo>
                <a:close/>
                <a:moveTo>
                  <a:pt x="112148" y="73761"/>
                </a:moveTo>
                <a:lnTo>
                  <a:pt x="86854" y="138074"/>
                </a:lnTo>
                <a:lnTo>
                  <a:pt x="137442" y="138074"/>
                </a:lnTo>
                <a:lnTo>
                  <a:pt x="112148" y="7376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Freeform: Shape 177">
            <a:extLst>
              <a:ext uri="{FF2B5EF4-FFF2-40B4-BE49-F238E27FC236}">
                <a16:creationId xmlns:a16="http://schemas.microsoft.com/office/drawing/2014/main" id="{F12BD273-6D47-4D76-BB18-F3B8AECFE26B}"/>
              </a:ext>
            </a:extLst>
          </p:cNvPr>
          <p:cNvSpPr/>
          <p:nvPr/>
        </p:nvSpPr>
        <p:spPr>
          <a:xfrm>
            <a:off x="3178535" y="4328356"/>
            <a:ext cx="184366" cy="209359"/>
          </a:xfrm>
          <a:custGeom>
            <a:avLst/>
            <a:gdLst/>
            <a:ahLst/>
            <a:cxnLst/>
            <a:rect l="l" t="t" r="r" b="b"/>
            <a:pathLst>
              <a:path w="184366" h="209359">
                <a:moveTo>
                  <a:pt x="0" y="0"/>
                </a:moveTo>
                <a:lnTo>
                  <a:pt x="109417" y="0"/>
                </a:lnTo>
                <a:cubicBezTo>
                  <a:pt x="129076" y="291"/>
                  <a:pt x="144830" y="5266"/>
                  <a:pt x="156679" y="14924"/>
                </a:cubicBezTo>
                <a:cubicBezTo>
                  <a:pt x="168527" y="24582"/>
                  <a:pt x="174607" y="37174"/>
                  <a:pt x="174917" y="52700"/>
                </a:cubicBezTo>
                <a:cubicBezTo>
                  <a:pt x="174854" y="63150"/>
                  <a:pt x="172316" y="72376"/>
                  <a:pt x="167304" y="80379"/>
                </a:cubicBezTo>
                <a:cubicBezTo>
                  <a:pt x="162291" y="88382"/>
                  <a:pt x="155186" y="94705"/>
                  <a:pt x="145989" y="99349"/>
                </a:cubicBezTo>
                <a:cubicBezTo>
                  <a:pt x="158115" y="104804"/>
                  <a:pt x="167519" y="112167"/>
                  <a:pt x="174201" y="121438"/>
                </a:cubicBezTo>
                <a:cubicBezTo>
                  <a:pt x="180883" y="130708"/>
                  <a:pt x="184271" y="141126"/>
                  <a:pt x="184366" y="152693"/>
                </a:cubicBezTo>
                <a:cubicBezTo>
                  <a:pt x="183999" y="169720"/>
                  <a:pt x="177348" y="183354"/>
                  <a:pt x="164413" y="193597"/>
                </a:cubicBezTo>
                <a:cubicBezTo>
                  <a:pt x="151479" y="203839"/>
                  <a:pt x="134467" y="209093"/>
                  <a:pt x="113378" y="209359"/>
                </a:cubicBezTo>
                <a:lnTo>
                  <a:pt x="0" y="209359"/>
                </a:lnTo>
                <a:lnTo>
                  <a:pt x="0" y="0"/>
                </a:lnTo>
                <a:close/>
                <a:moveTo>
                  <a:pt x="51778" y="44158"/>
                </a:moveTo>
                <a:lnTo>
                  <a:pt x="51778" y="82905"/>
                </a:lnTo>
                <a:lnTo>
                  <a:pt x="96608" y="82905"/>
                </a:lnTo>
                <a:cubicBezTo>
                  <a:pt x="103909" y="82797"/>
                  <a:pt x="109817" y="80954"/>
                  <a:pt x="114335" y="77375"/>
                </a:cubicBezTo>
                <a:cubicBezTo>
                  <a:pt x="118852" y="73797"/>
                  <a:pt x="121177" y="69131"/>
                  <a:pt x="121311" y="63379"/>
                </a:cubicBezTo>
                <a:cubicBezTo>
                  <a:pt x="121177" y="57639"/>
                  <a:pt x="118852" y="53024"/>
                  <a:pt x="114335" y="49535"/>
                </a:cubicBezTo>
                <a:cubicBezTo>
                  <a:pt x="109817" y="46045"/>
                  <a:pt x="103909" y="44253"/>
                  <a:pt x="96608" y="44158"/>
                </a:cubicBezTo>
                <a:lnTo>
                  <a:pt x="51778" y="44158"/>
                </a:lnTo>
                <a:close/>
                <a:moveTo>
                  <a:pt x="51778" y="123101"/>
                </a:moveTo>
                <a:lnTo>
                  <a:pt x="51778" y="165201"/>
                </a:lnTo>
                <a:lnTo>
                  <a:pt x="104534" y="165201"/>
                </a:lnTo>
                <a:cubicBezTo>
                  <a:pt x="112298" y="165087"/>
                  <a:pt x="118575" y="163104"/>
                  <a:pt x="123365" y="159252"/>
                </a:cubicBezTo>
                <a:cubicBezTo>
                  <a:pt x="128155" y="155401"/>
                  <a:pt x="130620" y="150367"/>
                  <a:pt x="130760" y="144151"/>
                </a:cubicBezTo>
                <a:cubicBezTo>
                  <a:pt x="130620" y="137935"/>
                  <a:pt x="128155" y="132901"/>
                  <a:pt x="123365" y="129050"/>
                </a:cubicBezTo>
                <a:cubicBezTo>
                  <a:pt x="118575" y="125198"/>
                  <a:pt x="112298" y="123215"/>
                  <a:pt x="104534" y="123101"/>
                </a:cubicBezTo>
                <a:lnTo>
                  <a:pt x="51778" y="12310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Freeform: Shape 176">
            <a:extLst>
              <a:ext uri="{FF2B5EF4-FFF2-40B4-BE49-F238E27FC236}">
                <a16:creationId xmlns:a16="http://schemas.microsoft.com/office/drawing/2014/main" id="{CC08A58A-F4D5-4D24-8C60-69B09F748C99}"/>
              </a:ext>
            </a:extLst>
          </p:cNvPr>
          <p:cNvSpPr/>
          <p:nvPr/>
        </p:nvSpPr>
        <p:spPr>
          <a:xfrm>
            <a:off x="3607161" y="4328356"/>
            <a:ext cx="198997" cy="209359"/>
          </a:xfrm>
          <a:custGeom>
            <a:avLst/>
            <a:gdLst/>
            <a:ahLst/>
            <a:cxnLst/>
            <a:rect l="l" t="t" r="r" b="b"/>
            <a:pathLst>
              <a:path w="198997" h="209359">
                <a:moveTo>
                  <a:pt x="0" y="0"/>
                </a:moveTo>
                <a:lnTo>
                  <a:pt x="76477" y="0"/>
                </a:lnTo>
                <a:cubicBezTo>
                  <a:pt x="100643" y="155"/>
                  <a:pt x="121892" y="4649"/>
                  <a:pt x="140223" y="13481"/>
                </a:cubicBezTo>
                <a:cubicBezTo>
                  <a:pt x="158554" y="22314"/>
                  <a:pt x="172888" y="34550"/>
                  <a:pt x="183223" y="50191"/>
                </a:cubicBezTo>
                <a:cubicBezTo>
                  <a:pt x="193559" y="65833"/>
                  <a:pt x="198817" y="83944"/>
                  <a:pt x="198997" y="104527"/>
                </a:cubicBezTo>
                <a:cubicBezTo>
                  <a:pt x="198817" y="125113"/>
                  <a:pt x="193559" y="143252"/>
                  <a:pt x="183223" y="158942"/>
                </a:cubicBezTo>
                <a:cubicBezTo>
                  <a:pt x="172888" y="174632"/>
                  <a:pt x="158554" y="186917"/>
                  <a:pt x="140223" y="195798"/>
                </a:cubicBezTo>
                <a:cubicBezTo>
                  <a:pt x="121892" y="204680"/>
                  <a:pt x="100643" y="209200"/>
                  <a:pt x="76477" y="209359"/>
                </a:cubicBezTo>
                <a:lnTo>
                  <a:pt x="0" y="209359"/>
                </a:lnTo>
                <a:lnTo>
                  <a:pt x="0" y="0"/>
                </a:lnTo>
                <a:close/>
                <a:moveTo>
                  <a:pt x="52083" y="47206"/>
                </a:moveTo>
                <a:lnTo>
                  <a:pt x="52083" y="162153"/>
                </a:lnTo>
                <a:lnTo>
                  <a:pt x="84405" y="162153"/>
                </a:lnTo>
                <a:cubicBezTo>
                  <a:pt x="102567" y="161848"/>
                  <a:pt x="117242" y="156436"/>
                  <a:pt x="128429" y="145917"/>
                </a:cubicBezTo>
                <a:cubicBezTo>
                  <a:pt x="139616" y="135398"/>
                  <a:pt x="145371" y="121601"/>
                  <a:pt x="145695" y="104527"/>
                </a:cubicBezTo>
                <a:cubicBezTo>
                  <a:pt x="145371" y="87465"/>
                  <a:pt x="139616" y="73719"/>
                  <a:pt x="128429" y="63289"/>
                </a:cubicBezTo>
                <a:cubicBezTo>
                  <a:pt x="117242" y="52859"/>
                  <a:pt x="102567" y="47498"/>
                  <a:pt x="84405" y="47206"/>
                </a:cubicBezTo>
                <a:lnTo>
                  <a:pt x="52083" y="4720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Freeform: Shape 175">
            <a:extLst>
              <a:ext uri="{FF2B5EF4-FFF2-40B4-BE49-F238E27FC236}">
                <a16:creationId xmlns:a16="http://schemas.microsoft.com/office/drawing/2014/main" id="{4571CF17-5C6E-4DD5-9CA0-C76009971151}"/>
              </a:ext>
            </a:extLst>
          </p:cNvPr>
          <p:cNvSpPr/>
          <p:nvPr/>
        </p:nvSpPr>
        <p:spPr>
          <a:xfrm>
            <a:off x="3834847" y="4328356"/>
            <a:ext cx="164859" cy="209359"/>
          </a:xfrm>
          <a:custGeom>
            <a:avLst/>
            <a:gdLst/>
            <a:ahLst/>
            <a:cxnLst/>
            <a:rect l="l" t="t" r="r" b="b"/>
            <a:pathLst>
              <a:path w="164859" h="209359">
                <a:moveTo>
                  <a:pt x="0" y="0"/>
                </a:moveTo>
                <a:lnTo>
                  <a:pt x="164859" y="0"/>
                </a:lnTo>
                <a:lnTo>
                  <a:pt x="164859" y="46596"/>
                </a:lnTo>
                <a:lnTo>
                  <a:pt x="52083" y="46596"/>
                </a:lnTo>
                <a:lnTo>
                  <a:pt x="52083" y="79248"/>
                </a:lnTo>
                <a:lnTo>
                  <a:pt x="154495" y="79248"/>
                </a:lnTo>
                <a:lnTo>
                  <a:pt x="154495" y="125844"/>
                </a:lnTo>
                <a:lnTo>
                  <a:pt x="52083" y="125844"/>
                </a:lnTo>
                <a:lnTo>
                  <a:pt x="52083" y="162763"/>
                </a:lnTo>
                <a:lnTo>
                  <a:pt x="164859" y="162763"/>
                </a:lnTo>
                <a:lnTo>
                  <a:pt x="164859" y="209359"/>
                </a:lnTo>
                <a:lnTo>
                  <a:pt x="0" y="20935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Freeform: Shape 174">
            <a:extLst>
              <a:ext uri="{FF2B5EF4-FFF2-40B4-BE49-F238E27FC236}">
                <a16:creationId xmlns:a16="http://schemas.microsoft.com/office/drawing/2014/main" id="{92DD1111-2749-4C3A-A53A-611612B90344}"/>
              </a:ext>
            </a:extLst>
          </p:cNvPr>
          <p:cNvSpPr/>
          <p:nvPr/>
        </p:nvSpPr>
        <p:spPr>
          <a:xfrm>
            <a:off x="4034872" y="4328356"/>
            <a:ext cx="164859" cy="209359"/>
          </a:xfrm>
          <a:custGeom>
            <a:avLst/>
            <a:gdLst/>
            <a:ahLst/>
            <a:cxnLst/>
            <a:rect l="l" t="t" r="r" b="b"/>
            <a:pathLst>
              <a:path w="164859" h="209359">
                <a:moveTo>
                  <a:pt x="0" y="0"/>
                </a:moveTo>
                <a:lnTo>
                  <a:pt x="164859" y="0"/>
                </a:lnTo>
                <a:lnTo>
                  <a:pt x="164859" y="46596"/>
                </a:lnTo>
                <a:lnTo>
                  <a:pt x="52083" y="46596"/>
                </a:lnTo>
                <a:lnTo>
                  <a:pt x="52083" y="84124"/>
                </a:lnTo>
                <a:lnTo>
                  <a:pt x="154496" y="84124"/>
                </a:lnTo>
                <a:lnTo>
                  <a:pt x="154496" y="130721"/>
                </a:lnTo>
                <a:lnTo>
                  <a:pt x="52083" y="130721"/>
                </a:lnTo>
                <a:lnTo>
                  <a:pt x="52083" y="209359"/>
                </a:lnTo>
                <a:lnTo>
                  <a:pt x="0" y="20935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Freeform: Shape 173">
            <a:extLst>
              <a:ext uri="{FF2B5EF4-FFF2-40B4-BE49-F238E27FC236}">
                <a16:creationId xmlns:a16="http://schemas.microsoft.com/office/drawing/2014/main" id="{E9D1265B-D66A-4D16-AFF7-9CC3392802D9}"/>
              </a:ext>
            </a:extLst>
          </p:cNvPr>
          <p:cNvSpPr/>
          <p:nvPr/>
        </p:nvSpPr>
        <p:spPr>
          <a:xfrm>
            <a:off x="4463496" y="4328356"/>
            <a:ext cx="189852" cy="209359"/>
          </a:xfrm>
          <a:custGeom>
            <a:avLst/>
            <a:gdLst/>
            <a:ahLst/>
            <a:cxnLst/>
            <a:rect l="l" t="t" r="r" b="b"/>
            <a:pathLst>
              <a:path w="189852" h="209359">
                <a:moveTo>
                  <a:pt x="0" y="0"/>
                </a:moveTo>
                <a:lnTo>
                  <a:pt x="52083" y="0"/>
                </a:lnTo>
                <a:lnTo>
                  <a:pt x="52083" y="79248"/>
                </a:lnTo>
                <a:lnTo>
                  <a:pt x="137770" y="79248"/>
                </a:lnTo>
                <a:lnTo>
                  <a:pt x="137770" y="0"/>
                </a:lnTo>
                <a:lnTo>
                  <a:pt x="189852" y="0"/>
                </a:lnTo>
                <a:lnTo>
                  <a:pt x="189852" y="209359"/>
                </a:lnTo>
                <a:lnTo>
                  <a:pt x="137770" y="209359"/>
                </a:lnTo>
                <a:lnTo>
                  <a:pt x="137770" y="125844"/>
                </a:lnTo>
                <a:lnTo>
                  <a:pt x="52083" y="125844"/>
                </a:lnTo>
                <a:lnTo>
                  <a:pt x="52083" y="209359"/>
                </a:lnTo>
                <a:lnTo>
                  <a:pt x="0" y="20935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Freeform: Shape 172">
            <a:extLst>
              <a:ext uri="{FF2B5EF4-FFF2-40B4-BE49-F238E27FC236}">
                <a16:creationId xmlns:a16="http://schemas.microsoft.com/office/drawing/2014/main" id="{FBD88574-5A90-46DE-93B5-2615AE02D3BE}"/>
              </a:ext>
            </a:extLst>
          </p:cNvPr>
          <p:cNvSpPr/>
          <p:nvPr/>
        </p:nvSpPr>
        <p:spPr>
          <a:xfrm>
            <a:off x="4693011" y="4328356"/>
            <a:ext cx="52083" cy="209359"/>
          </a:xfrm>
          <a:custGeom>
            <a:avLst/>
            <a:gdLst/>
            <a:ahLst/>
            <a:cxnLst/>
            <a:rect l="l" t="t" r="r" b="b"/>
            <a:pathLst>
              <a:path w="52083" h="209359">
                <a:moveTo>
                  <a:pt x="0" y="0"/>
                </a:moveTo>
                <a:lnTo>
                  <a:pt x="52083" y="0"/>
                </a:lnTo>
                <a:lnTo>
                  <a:pt x="52083" y="209359"/>
                </a:lnTo>
                <a:lnTo>
                  <a:pt x="0" y="20935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Freeform: Shape 171">
            <a:extLst>
              <a:ext uri="{FF2B5EF4-FFF2-40B4-BE49-F238E27FC236}">
                <a16:creationId xmlns:a16="http://schemas.microsoft.com/office/drawing/2014/main" id="{0A9C6962-954E-44E7-B298-758DD727DE3F}"/>
              </a:ext>
            </a:extLst>
          </p:cNvPr>
          <p:cNvSpPr/>
          <p:nvPr/>
        </p:nvSpPr>
        <p:spPr>
          <a:xfrm>
            <a:off x="4770278" y="4328356"/>
            <a:ext cx="145961" cy="213017"/>
          </a:xfrm>
          <a:custGeom>
            <a:avLst/>
            <a:gdLst/>
            <a:ahLst/>
            <a:cxnLst/>
            <a:rect l="l" t="t" r="r" b="b"/>
            <a:pathLst>
              <a:path w="145961" h="213017">
                <a:moveTo>
                  <a:pt x="93879" y="0"/>
                </a:moveTo>
                <a:lnTo>
                  <a:pt x="145961" y="0"/>
                </a:lnTo>
                <a:lnTo>
                  <a:pt x="145961" y="141122"/>
                </a:lnTo>
                <a:cubicBezTo>
                  <a:pt x="145581" y="162514"/>
                  <a:pt x="138651" y="179752"/>
                  <a:pt x="125172" y="192838"/>
                </a:cubicBezTo>
                <a:cubicBezTo>
                  <a:pt x="111693" y="205923"/>
                  <a:pt x="93946" y="212649"/>
                  <a:pt x="71933" y="213017"/>
                </a:cubicBezTo>
                <a:cubicBezTo>
                  <a:pt x="57830" y="212845"/>
                  <a:pt x="44203" y="209610"/>
                  <a:pt x="31052" y="203309"/>
                </a:cubicBezTo>
                <a:cubicBezTo>
                  <a:pt x="17901" y="197009"/>
                  <a:pt x="7550" y="188672"/>
                  <a:pt x="0" y="178298"/>
                </a:cubicBezTo>
                <a:lnTo>
                  <a:pt x="33833" y="145084"/>
                </a:lnTo>
                <a:cubicBezTo>
                  <a:pt x="37192" y="151282"/>
                  <a:pt x="41751" y="156260"/>
                  <a:pt x="47511" y="160020"/>
                </a:cubicBezTo>
                <a:cubicBezTo>
                  <a:pt x="53271" y="163779"/>
                  <a:pt x="59277" y="165709"/>
                  <a:pt x="65532" y="165811"/>
                </a:cubicBezTo>
                <a:cubicBezTo>
                  <a:pt x="73914" y="165665"/>
                  <a:pt x="80696" y="162909"/>
                  <a:pt x="85878" y="157543"/>
                </a:cubicBezTo>
                <a:cubicBezTo>
                  <a:pt x="91059" y="152177"/>
                  <a:pt x="93726" y="145078"/>
                  <a:pt x="93879" y="136245"/>
                </a:cubicBezTo>
                <a:lnTo>
                  <a:pt x="93879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Freeform: Shape 170">
            <a:extLst>
              <a:ext uri="{FF2B5EF4-FFF2-40B4-BE49-F238E27FC236}">
                <a16:creationId xmlns:a16="http://schemas.microsoft.com/office/drawing/2014/main" id="{8C3C6CF6-343D-41C2-BF33-3E9D30757AF2}"/>
              </a:ext>
            </a:extLst>
          </p:cNvPr>
          <p:cNvSpPr/>
          <p:nvPr/>
        </p:nvSpPr>
        <p:spPr>
          <a:xfrm>
            <a:off x="4949882" y="4328356"/>
            <a:ext cx="197777" cy="209359"/>
          </a:xfrm>
          <a:custGeom>
            <a:avLst/>
            <a:gdLst/>
            <a:ahLst/>
            <a:cxnLst/>
            <a:rect l="l" t="t" r="r" b="b"/>
            <a:pathLst>
              <a:path w="197777" h="209359">
                <a:moveTo>
                  <a:pt x="0" y="0"/>
                </a:moveTo>
                <a:lnTo>
                  <a:pt x="52082" y="0"/>
                </a:lnTo>
                <a:lnTo>
                  <a:pt x="52082" y="89290"/>
                </a:lnTo>
                <a:lnTo>
                  <a:pt x="129806" y="0"/>
                </a:lnTo>
                <a:lnTo>
                  <a:pt x="191681" y="0"/>
                </a:lnTo>
                <a:lnTo>
                  <a:pt x="112128" y="88985"/>
                </a:lnTo>
                <a:lnTo>
                  <a:pt x="197777" y="209359"/>
                </a:lnTo>
                <a:lnTo>
                  <a:pt x="134988" y="209359"/>
                </a:lnTo>
                <a:lnTo>
                  <a:pt x="76161" y="126469"/>
                </a:lnTo>
                <a:lnTo>
                  <a:pt x="52082" y="152372"/>
                </a:lnTo>
                <a:lnTo>
                  <a:pt x="52082" y="209359"/>
                </a:lnTo>
                <a:lnTo>
                  <a:pt x="0" y="20935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Freeform: Shape 169">
            <a:extLst>
              <a:ext uri="{FF2B5EF4-FFF2-40B4-BE49-F238E27FC236}">
                <a16:creationId xmlns:a16="http://schemas.microsoft.com/office/drawing/2014/main" id="{4FE1AFF7-27EB-49BC-8F7E-315385B073E6}"/>
              </a:ext>
            </a:extLst>
          </p:cNvPr>
          <p:cNvSpPr/>
          <p:nvPr/>
        </p:nvSpPr>
        <p:spPr>
          <a:xfrm>
            <a:off x="5167737" y="4328356"/>
            <a:ext cx="152667" cy="209359"/>
          </a:xfrm>
          <a:custGeom>
            <a:avLst/>
            <a:gdLst/>
            <a:ahLst/>
            <a:cxnLst/>
            <a:rect l="l" t="t" r="r" b="b"/>
            <a:pathLst>
              <a:path w="152667" h="209359">
                <a:moveTo>
                  <a:pt x="0" y="0"/>
                </a:moveTo>
                <a:lnTo>
                  <a:pt x="51778" y="0"/>
                </a:lnTo>
                <a:lnTo>
                  <a:pt x="51778" y="162763"/>
                </a:lnTo>
                <a:lnTo>
                  <a:pt x="152667" y="162763"/>
                </a:lnTo>
                <a:lnTo>
                  <a:pt x="152667" y="209359"/>
                </a:lnTo>
                <a:lnTo>
                  <a:pt x="0" y="20935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Freeform: Shape 168">
            <a:extLst>
              <a:ext uri="{FF2B5EF4-FFF2-40B4-BE49-F238E27FC236}">
                <a16:creationId xmlns:a16="http://schemas.microsoft.com/office/drawing/2014/main" id="{5CAE0EF2-89D3-4BF5-A0C1-64B5BD4EF533}"/>
              </a:ext>
            </a:extLst>
          </p:cNvPr>
          <p:cNvSpPr/>
          <p:nvPr/>
        </p:nvSpPr>
        <p:spPr>
          <a:xfrm>
            <a:off x="5350236" y="4328356"/>
            <a:ext cx="224905" cy="209359"/>
          </a:xfrm>
          <a:custGeom>
            <a:avLst/>
            <a:gdLst/>
            <a:ahLst/>
            <a:cxnLst/>
            <a:rect l="l" t="t" r="r" b="b"/>
            <a:pathLst>
              <a:path w="224905" h="209359">
                <a:moveTo>
                  <a:pt x="0" y="0"/>
                </a:moveTo>
                <a:lnTo>
                  <a:pt x="52083" y="0"/>
                </a:lnTo>
                <a:lnTo>
                  <a:pt x="112453" y="109098"/>
                </a:lnTo>
                <a:lnTo>
                  <a:pt x="172822" y="0"/>
                </a:lnTo>
                <a:lnTo>
                  <a:pt x="224905" y="0"/>
                </a:lnTo>
                <a:lnTo>
                  <a:pt x="224905" y="209359"/>
                </a:lnTo>
                <a:lnTo>
                  <a:pt x="172822" y="209359"/>
                </a:lnTo>
                <a:lnTo>
                  <a:pt x="172822" y="88071"/>
                </a:lnTo>
                <a:lnTo>
                  <a:pt x="112453" y="197169"/>
                </a:lnTo>
                <a:lnTo>
                  <a:pt x="52083" y="88071"/>
                </a:lnTo>
                <a:lnTo>
                  <a:pt x="52083" y="209359"/>
                </a:lnTo>
                <a:lnTo>
                  <a:pt x="0" y="20935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Freeform: Shape 167">
            <a:extLst>
              <a:ext uri="{FF2B5EF4-FFF2-40B4-BE49-F238E27FC236}">
                <a16:creationId xmlns:a16="http://schemas.microsoft.com/office/drawing/2014/main" id="{35185302-F8CB-4363-98F1-2DE1CD7C7058}"/>
              </a:ext>
            </a:extLst>
          </p:cNvPr>
          <p:cNvSpPr/>
          <p:nvPr/>
        </p:nvSpPr>
        <p:spPr>
          <a:xfrm>
            <a:off x="5616936" y="4328356"/>
            <a:ext cx="195339" cy="209359"/>
          </a:xfrm>
          <a:custGeom>
            <a:avLst/>
            <a:gdLst/>
            <a:ahLst/>
            <a:cxnLst/>
            <a:rect l="l" t="t" r="r" b="b"/>
            <a:pathLst>
              <a:path w="195339" h="209359">
                <a:moveTo>
                  <a:pt x="0" y="0"/>
                </a:moveTo>
                <a:lnTo>
                  <a:pt x="52083" y="0"/>
                </a:lnTo>
                <a:lnTo>
                  <a:pt x="143256" y="123726"/>
                </a:lnTo>
                <a:lnTo>
                  <a:pt x="143256" y="0"/>
                </a:lnTo>
                <a:lnTo>
                  <a:pt x="195339" y="0"/>
                </a:lnTo>
                <a:lnTo>
                  <a:pt x="195339" y="209359"/>
                </a:lnTo>
                <a:lnTo>
                  <a:pt x="143256" y="209359"/>
                </a:lnTo>
                <a:lnTo>
                  <a:pt x="52083" y="85633"/>
                </a:lnTo>
                <a:lnTo>
                  <a:pt x="52083" y="209359"/>
                </a:lnTo>
                <a:lnTo>
                  <a:pt x="0" y="20935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Freeform: Shape 166">
            <a:extLst>
              <a:ext uri="{FF2B5EF4-FFF2-40B4-BE49-F238E27FC236}">
                <a16:creationId xmlns:a16="http://schemas.microsoft.com/office/drawing/2014/main" id="{5B3A82CA-B1D7-49AD-B7F7-C270CAE00461}"/>
              </a:ext>
            </a:extLst>
          </p:cNvPr>
          <p:cNvSpPr/>
          <p:nvPr/>
        </p:nvSpPr>
        <p:spPr>
          <a:xfrm>
            <a:off x="6101796" y="4328356"/>
            <a:ext cx="176746" cy="209359"/>
          </a:xfrm>
          <a:custGeom>
            <a:avLst/>
            <a:gdLst/>
            <a:ahLst/>
            <a:cxnLst/>
            <a:rect l="l" t="t" r="r" b="b"/>
            <a:pathLst>
              <a:path w="176746" h="209359">
                <a:moveTo>
                  <a:pt x="0" y="0"/>
                </a:moveTo>
                <a:lnTo>
                  <a:pt x="97217" y="0"/>
                </a:lnTo>
                <a:cubicBezTo>
                  <a:pt x="120667" y="348"/>
                  <a:pt x="139674" y="7037"/>
                  <a:pt x="154241" y="20067"/>
                </a:cubicBezTo>
                <a:cubicBezTo>
                  <a:pt x="168807" y="33097"/>
                  <a:pt x="176308" y="50379"/>
                  <a:pt x="176746" y="71914"/>
                </a:cubicBezTo>
                <a:cubicBezTo>
                  <a:pt x="176308" y="93448"/>
                  <a:pt x="168807" y="110730"/>
                  <a:pt x="154241" y="123760"/>
                </a:cubicBezTo>
                <a:cubicBezTo>
                  <a:pt x="139674" y="136790"/>
                  <a:pt x="120667" y="143479"/>
                  <a:pt x="97217" y="143827"/>
                </a:cubicBezTo>
                <a:lnTo>
                  <a:pt x="52083" y="143827"/>
                </a:lnTo>
                <a:lnTo>
                  <a:pt x="52083" y="209359"/>
                </a:lnTo>
                <a:lnTo>
                  <a:pt x="0" y="209359"/>
                </a:lnTo>
                <a:lnTo>
                  <a:pt x="0" y="0"/>
                </a:lnTo>
                <a:close/>
                <a:moveTo>
                  <a:pt x="52083" y="47510"/>
                </a:moveTo>
                <a:lnTo>
                  <a:pt x="52083" y="96316"/>
                </a:lnTo>
                <a:lnTo>
                  <a:pt x="92338" y="96316"/>
                </a:lnTo>
                <a:cubicBezTo>
                  <a:pt x="101493" y="96215"/>
                  <a:pt x="108876" y="93978"/>
                  <a:pt x="114485" y="89606"/>
                </a:cubicBezTo>
                <a:cubicBezTo>
                  <a:pt x="120096" y="85233"/>
                  <a:pt x="122980" y="79336"/>
                  <a:pt x="123139" y="71914"/>
                </a:cubicBezTo>
                <a:cubicBezTo>
                  <a:pt x="122980" y="64491"/>
                  <a:pt x="120096" y="58594"/>
                  <a:pt x="114485" y="54221"/>
                </a:cubicBezTo>
                <a:cubicBezTo>
                  <a:pt x="108876" y="49849"/>
                  <a:pt x="101493" y="47612"/>
                  <a:pt x="92338" y="47510"/>
                </a:cubicBezTo>
                <a:lnTo>
                  <a:pt x="52083" y="4751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Freeform: Shape 165">
            <a:extLst>
              <a:ext uri="{FF2B5EF4-FFF2-40B4-BE49-F238E27FC236}">
                <a16:creationId xmlns:a16="http://schemas.microsoft.com/office/drawing/2014/main" id="{B0CB6FEE-057B-449F-86E3-9D7E14F24B8C}"/>
              </a:ext>
            </a:extLst>
          </p:cNvPr>
          <p:cNvSpPr/>
          <p:nvPr/>
        </p:nvSpPr>
        <p:spPr>
          <a:xfrm>
            <a:off x="6549471" y="4328356"/>
            <a:ext cx="182842" cy="209359"/>
          </a:xfrm>
          <a:custGeom>
            <a:avLst/>
            <a:gdLst/>
            <a:ahLst/>
            <a:cxnLst/>
            <a:rect l="l" t="t" r="r" b="b"/>
            <a:pathLst>
              <a:path w="182842" h="209359">
                <a:moveTo>
                  <a:pt x="0" y="0"/>
                </a:moveTo>
                <a:lnTo>
                  <a:pt x="97217" y="0"/>
                </a:lnTo>
                <a:cubicBezTo>
                  <a:pt x="120667" y="348"/>
                  <a:pt x="139674" y="7037"/>
                  <a:pt x="154241" y="20067"/>
                </a:cubicBezTo>
                <a:cubicBezTo>
                  <a:pt x="168807" y="33097"/>
                  <a:pt x="176308" y="50379"/>
                  <a:pt x="176746" y="71914"/>
                </a:cubicBezTo>
                <a:cubicBezTo>
                  <a:pt x="176587" y="87299"/>
                  <a:pt x="172564" y="100660"/>
                  <a:pt x="164676" y="111996"/>
                </a:cubicBezTo>
                <a:cubicBezTo>
                  <a:pt x="156789" y="123332"/>
                  <a:pt x="145989" y="131811"/>
                  <a:pt x="132277" y="137432"/>
                </a:cubicBezTo>
                <a:lnTo>
                  <a:pt x="182842" y="209359"/>
                </a:lnTo>
                <a:lnTo>
                  <a:pt x="123748" y="209359"/>
                </a:lnTo>
                <a:lnTo>
                  <a:pt x="77699" y="143827"/>
                </a:lnTo>
                <a:lnTo>
                  <a:pt x="52083" y="143827"/>
                </a:lnTo>
                <a:lnTo>
                  <a:pt x="52083" y="209359"/>
                </a:lnTo>
                <a:lnTo>
                  <a:pt x="0" y="209359"/>
                </a:lnTo>
                <a:lnTo>
                  <a:pt x="0" y="0"/>
                </a:lnTo>
                <a:close/>
                <a:moveTo>
                  <a:pt x="52083" y="47510"/>
                </a:moveTo>
                <a:lnTo>
                  <a:pt x="52083" y="96316"/>
                </a:lnTo>
                <a:lnTo>
                  <a:pt x="92338" y="96316"/>
                </a:lnTo>
                <a:cubicBezTo>
                  <a:pt x="101493" y="96215"/>
                  <a:pt x="108876" y="93978"/>
                  <a:pt x="114485" y="89606"/>
                </a:cubicBezTo>
                <a:cubicBezTo>
                  <a:pt x="120096" y="85233"/>
                  <a:pt x="122980" y="79336"/>
                  <a:pt x="123139" y="71914"/>
                </a:cubicBezTo>
                <a:cubicBezTo>
                  <a:pt x="122980" y="64491"/>
                  <a:pt x="120096" y="58594"/>
                  <a:pt x="114485" y="54221"/>
                </a:cubicBezTo>
                <a:cubicBezTo>
                  <a:pt x="108876" y="49849"/>
                  <a:pt x="101493" y="47612"/>
                  <a:pt x="92338" y="47510"/>
                </a:cubicBezTo>
                <a:lnTo>
                  <a:pt x="52083" y="4751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Freeform: Shape 164">
            <a:extLst>
              <a:ext uri="{FF2B5EF4-FFF2-40B4-BE49-F238E27FC236}">
                <a16:creationId xmlns:a16="http://schemas.microsoft.com/office/drawing/2014/main" id="{B63042DE-BDC3-4E9A-BEC5-F5F7B9707061}"/>
              </a:ext>
            </a:extLst>
          </p:cNvPr>
          <p:cNvSpPr/>
          <p:nvPr/>
        </p:nvSpPr>
        <p:spPr>
          <a:xfrm>
            <a:off x="6938244" y="4328356"/>
            <a:ext cx="179185" cy="209359"/>
          </a:xfrm>
          <a:custGeom>
            <a:avLst/>
            <a:gdLst/>
            <a:ahLst/>
            <a:cxnLst/>
            <a:rect l="l" t="t" r="r" b="b"/>
            <a:pathLst>
              <a:path w="179185" h="209359">
                <a:moveTo>
                  <a:pt x="0" y="0"/>
                </a:moveTo>
                <a:lnTo>
                  <a:pt x="179185" y="0"/>
                </a:lnTo>
                <a:lnTo>
                  <a:pt x="179185" y="46596"/>
                </a:lnTo>
                <a:lnTo>
                  <a:pt x="115786" y="46596"/>
                </a:lnTo>
                <a:lnTo>
                  <a:pt x="115786" y="209359"/>
                </a:lnTo>
                <a:lnTo>
                  <a:pt x="63703" y="209359"/>
                </a:lnTo>
                <a:lnTo>
                  <a:pt x="63703" y="46596"/>
                </a:lnTo>
                <a:lnTo>
                  <a:pt x="0" y="4659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Freeform: Shape 163">
            <a:extLst>
              <a:ext uri="{FF2B5EF4-FFF2-40B4-BE49-F238E27FC236}">
                <a16:creationId xmlns:a16="http://schemas.microsoft.com/office/drawing/2014/main" id="{8D0C5AE5-03C6-4D69-8291-9E1EE1A77673}"/>
              </a:ext>
            </a:extLst>
          </p:cNvPr>
          <p:cNvSpPr/>
          <p:nvPr/>
        </p:nvSpPr>
        <p:spPr>
          <a:xfrm>
            <a:off x="7148327" y="4328356"/>
            <a:ext cx="194424" cy="213017"/>
          </a:xfrm>
          <a:custGeom>
            <a:avLst/>
            <a:gdLst/>
            <a:ahLst/>
            <a:cxnLst/>
            <a:rect l="l" t="t" r="r" b="b"/>
            <a:pathLst>
              <a:path w="194424" h="213017">
                <a:moveTo>
                  <a:pt x="0" y="0"/>
                </a:moveTo>
                <a:lnTo>
                  <a:pt x="52083" y="0"/>
                </a:lnTo>
                <a:lnTo>
                  <a:pt x="52083" y="115214"/>
                </a:lnTo>
                <a:cubicBezTo>
                  <a:pt x="52324" y="130257"/>
                  <a:pt x="56568" y="142386"/>
                  <a:pt x="64813" y="151600"/>
                </a:cubicBezTo>
                <a:cubicBezTo>
                  <a:pt x="73059" y="160813"/>
                  <a:pt x="83859" y="165551"/>
                  <a:pt x="97212" y="165811"/>
                </a:cubicBezTo>
                <a:cubicBezTo>
                  <a:pt x="110712" y="165551"/>
                  <a:pt x="121600" y="160813"/>
                  <a:pt x="129878" y="151600"/>
                </a:cubicBezTo>
                <a:cubicBezTo>
                  <a:pt x="138155" y="142386"/>
                  <a:pt x="142411" y="130257"/>
                  <a:pt x="142646" y="115214"/>
                </a:cubicBezTo>
                <a:lnTo>
                  <a:pt x="142646" y="0"/>
                </a:lnTo>
                <a:lnTo>
                  <a:pt x="194424" y="0"/>
                </a:lnTo>
                <a:lnTo>
                  <a:pt x="194424" y="117652"/>
                </a:lnTo>
                <a:cubicBezTo>
                  <a:pt x="193956" y="146160"/>
                  <a:pt x="184918" y="169063"/>
                  <a:pt x="167310" y="186363"/>
                </a:cubicBezTo>
                <a:cubicBezTo>
                  <a:pt x="149703" y="203664"/>
                  <a:pt x="126337" y="212548"/>
                  <a:pt x="97212" y="213017"/>
                </a:cubicBezTo>
                <a:cubicBezTo>
                  <a:pt x="68221" y="212548"/>
                  <a:pt x="44892" y="203664"/>
                  <a:pt x="27228" y="186363"/>
                </a:cubicBezTo>
                <a:cubicBezTo>
                  <a:pt x="9563" y="169063"/>
                  <a:pt x="487" y="146160"/>
                  <a:pt x="0" y="117652"/>
                </a:cubicBez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Freeform: Shape 162">
            <a:extLst>
              <a:ext uri="{FF2B5EF4-FFF2-40B4-BE49-F238E27FC236}">
                <a16:creationId xmlns:a16="http://schemas.microsoft.com/office/drawing/2014/main" id="{ABD59E9B-794B-4A85-BB28-8A5AA3D514C7}"/>
              </a:ext>
            </a:extLst>
          </p:cNvPr>
          <p:cNvSpPr/>
          <p:nvPr/>
        </p:nvSpPr>
        <p:spPr>
          <a:xfrm>
            <a:off x="7360773" y="4328356"/>
            <a:ext cx="224294" cy="209359"/>
          </a:xfrm>
          <a:custGeom>
            <a:avLst/>
            <a:gdLst/>
            <a:ahLst/>
            <a:cxnLst/>
            <a:rect l="l" t="t" r="r" b="b"/>
            <a:pathLst>
              <a:path w="224294" h="209359">
                <a:moveTo>
                  <a:pt x="0" y="0"/>
                </a:moveTo>
                <a:lnTo>
                  <a:pt x="58511" y="0"/>
                </a:lnTo>
                <a:lnTo>
                  <a:pt x="112147" y="135611"/>
                </a:lnTo>
                <a:lnTo>
                  <a:pt x="165783" y="0"/>
                </a:lnTo>
                <a:lnTo>
                  <a:pt x="224294" y="0"/>
                </a:lnTo>
                <a:lnTo>
                  <a:pt x="141403" y="209359"/>
                </a:lnTo>
                <a:lnTo>
                  <a:pt x="82891" y="20935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Freeform: Shape 161">
            <a:extLst>
              <a:ext uri="{FF2B5EF4-FFF2-40B4-BE49-F238E27FC236}">
                <a16:creationId xmlns:a16="http://schemas.microsoft.com/office/drawing/2014/main" id="{DA279A1E-D431-4BC8-BFAD-52483F2BF9C3}"/>
              </a:ext>
            </a:extLst>
          </p:cNvPr>
          <p:cNvSpPr/>
          <p:nvPr/>
        </p:nvSpPr>
        <p:spPr>
          <a:xfrm>
            <a:off x="7591507" y="4328356"/>
            <a:ext cx="319697" cy="209359"/>
          </a:xfrm>
          <a:custGeom>
            <a:avLst/>
            <a:gdLst/>
            <a:ahLst/>
            <a:cxnLst/>
            <a:rect l="l" t="t" r="r" b="b"/>
            <a:pathLst>
              <a:path w="319697" h="209359">
                <a:moveTo>
                  <a:pt x="0" y="0"/>
                </a:moveTo>
                <a:lnTo>
                  <a:pt x="56381" y="0"/>
                </a:lnTo>
                <a:lnTo>
                  <a:pt x="88381" y="130735"/>
                </a:lnTo>
                <a:lnTo>
                  <a:pt x="131963" y="0"/>
                </a:lnTo>
                <a:lnTo>
                  <a:pt x="188039" y="0"/>
                </a:lnTo>
                <a:lnTo>
                  <a:pt x="231315" y="130735"/>
                </a:lnTo>
                <a:lnTo>
                  <a:pt x="263315" y="0"/>
                </a:lnTo>
                <a:lnTo>
                  <a:pt x="319697" y="0"/>
                </a:lnTo>
                <a:lnTo>
                  <a:pt x="259049" y="209359"/>
                </a:lnTo>
                <a:lnTo>
                  <a:pt x="206629" y="209359"/>
                </a:lnTo>
                <a:lnTo>
                  <a:pt x="160001" y="76795"/>
                </a:lnTo>
                <a:lnTo>
                  <a:pt x="113372" y="209359"/>
                </a:lnTo>
                <a:lnTo>
                  <a:pt x="60952" y="20935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Freeform: Shape 160">
            <a:extLst>
              <a:ext uri="{FF2B5EF4-FFF2-40B4-BE49-F238E27FC236}">
                <a16:creationId xmlns:a16="http://schemas.microsoft.com/office/drawing/2014/main" id="{1A14CDF5-2D88-4932-B267-3246156467BE}"/>
              </a:ext>
            </a:extLst>
          </p:cNvPr>
          <p:cNvSpPr/>
          <p:nvPr/>
        </p:nvSpPr>
        <p:spPr>
          <a:xfrm>
            <a:off x="7914443" y="4328356"/>
            <a:ext cx="211493" cy="209359"/>
          </a:xfrm>
          <a:custGeom>
            <a:avLst/>
            <a:gdLst/>
            <a:ahLst/>
            <a:cxnLst/>
            <a:rect l="l" t="t" r="r" b="b"/>
            <a:pathLst>
              <a:path w="211493" h="209359">
                <a:moveTo>
                  <a:pt x="0" y="0"/>
                </a:moveTo>
                <a:lnTo>
                  <a:pt x="61253" y="0"/>
                </a:lnTo>
                <a:lnTo>
                  <a:pt x="106050" y="62472"/>
                </a:lnTo>
                <a:lnTo>
                  <a:pt x="151458" y="0"/>
                </a:lnTo>
                <a:lnTo>
                  <a:pt x="211493" y="0"/>
                </a:lnTo>
                <a:lnTo>
                  <a:pt x="136221" y="104222"/>
                </a:lnTo>
                <a:lnTo>
                  <a:pt x="211493" y="209359"/>
                </a:lnTo>
                <a:lnTo>
                  <a:pt x="150544" y="209359"/>
                </a:lnTo>
                <a:lnTo>
                  <a:pt x="105442" y="146582"/>
                </a:lnTo>
                <a:lnTo>
                  <a:pt x="60035" y="209359"/>
                </a:lnTo>
                <a:lnTo>
                  <a:pt x="0" y="209359"/>
                </a:lnTo>
                <a:lnTo>
                  <a:pt x="75577" y="10513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Freeform: Shape 159">
            <a:extLst>
              <a:ext uri="{FF2B5EF4-FFF2-40B4-BE49-F238E27FC236}">
                <a16:creationId xmlns:a16="http://schemas.microsoft.com/office/drawing/2014/main" id="{F574E460-7C67-4194-8770-A2F30BDC4DDE}"/>
              </a:ext>
            </a:extLst>
          </p:cNvPr>
          <p:cNvSpPr/>
          <p:nvPr/>
        </p:nvSpPr>
        <p:spPr>
          <a:xfrm>
            <a:off x="8129859" y="4328356"/>
            <a:ext cx="214542" cy="209359"/>
          </a:xfrm>
          <a:custGeom>
            <a:avLst/>
            <a:gdLst/>
            <a:ahLst/>
            <a:cxnLst/>
            <a:rect l="l" t="t" r="r" b="b"/>
            <a:pathLst>
              <a:path w="214542" h="209359">
                <a:moveTo>
                  <a:pt x="0" y="0"/>
                </a:moveTo>
                <a:lnTo>
                  <a:pt x="60046" y="0"/>
                </a:lnTo>
                <a:lnTo>
                  <a:pt x="107271" y="88376"/>
                </a:lnTo>
                <a:lnTo>
                  <a:pt x="156629" y="0"/>
                </a:lnTo>
                <a:lnTo>
                  <a:pt x="214542" y="0"/>
                </a:lnTo>
                <a:lnTo>
                  <a:pt x="133465" y="137135"/>
                </a:lnTo>
                <a:lnTo>
                  <a:pt x="133465" y="209359"/>
                </a:lnTo>
                <a:lnTo>
                  <a:pt x="81077" y="209359"/>
                </a:lnTo>
                <a:lnTo>
                  <a:pt x="81077" y="13713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Freeform: Shape 158">
            <a:extLst>
              <a:ext uri="{FF2B5EF4-FFF2-40B4-BE49-F238E27FC236}">
                <a16:creationId xmlns:a16="http://schemas.microsoft.com/office/drawing/2014/main" id="{D2C52D5A-8857-44BF-BA62-6A6FB59B5261}"/>
              </a:ext>
            </a:extLst>
          </p:cNvPr>
          <p:cNvSpPr/>
          <p:nvPr/>
        </p:nvSpPr>
        <p:spPr>
          <a:xfrm>
            <a:off x="8353125" y="4328356"/>
            <a:ext cx="177356" cy="209359"/>
          </a:xfrm>
          <a:custGeom>
            <a:avLst/>
            <a:gdLst/>
            <a:ahLst/>
            <a:cxnLst/>
            <a:rect l="l" t="t" r="r" b="b"/>
            <a:pathLst>
              <a:path w="177356" h="209359">
                <a:moveTo>
                  <a:pt x="2133" y="0"/>
                </a:moveTo>
                <a:lnTo>
                  <a:pt x="175832" y="0"/>
                </a:lnTo>
                <a:lnTo>
                  <a:pt x="175832" y="38982"/>
                </a:lnTo>
                <a:lnTo>
                  <a:pt x="71613" y="162763"/>
                </a:lnTo>
                <a:lnTo>
                  <a:pt x="177356" y="162763"/>
                </a:lnTo>
                <a:lnTo>
                  <a:pt x="177356" y="209359"/>
                </a:lnTo>
                <a:lnTo>
                  <a:pt x="0" y="209359"/>
                </a:lnTo>
                <a:lnTo>
                  <a:pt x="0" y="170377"/>
                </a:lnTo>
                <a:lnTo>
                  <a:pt x="104523" y="46596"/>
                </a:lnTo>
                <a:lnTo>
                  <a:pt x="2133" y="46596"/>
                </a:lnTo>
                <a:lnTo>
                  <a:pt x="213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Freeform: Shape 157">
            <a:extLst>
              <a:ext uri="{FF2B5EF4-FFF2-40B4-BE49-F238E27FC236}">
                <a16:creationId xmlns:a16="http://schemas.microsoft.com/office/drawing/2014/main" id="{75C9CD38-A7BF-4578-A934-F3C8C17B31B1}"/>
              </a:ext>
            </a:extLst>
          </p:cNvPr>
          <p:cNvSpPr/>
          <p:nvPr/>
        </p:nvSpPr>
        <p:spPr>
          <a:xfrm>
            <a:off x="4939351" y="4848004"/>
            <a:ext cx="54216" cy="54216"/>
          </a:xfrm>
          <a:custGeom>
            <a:avLst/>
            <a:gdLst/>
            <a:ahLst/>
            <a:cxnLst/>
            <a:rect l="l" t="t" r="r" b="b"/>
            <a:pathLst>
              <a:path w="54216" h="54216">
                <a:moveTo>
                  <a:pt x="27413" y="0"/>
                </a:moveTo>
                <a:cubicBezTo>
                  <a:pt x="35059" y="222"/>
                  <a:pt x="41392" y="2900"/>
                  <a:pt x="46412" y="8033"/>
                </a:cubicBezTo>
                <a:cubicBezTo>
                  <a:pt x="51431" y="13167"/>
                  <a:pt x="54033" y="19424"/>
                  <a:pt x="54216" y="26803"/>
                </a:cubicBezTo>
                <a:cubicBezTo>
                  <a:pt x="54033" y="34475"/>
                  <a:pt x="51431" y="40910"/>
                  <a:pt x="46412" y="46107"/>
                </a:cubicBezTo>
                <a:cubicBezTo>
                  <a:pt x="41392" y="51304"/>
                  <a:pt x="35059" y="54007"/>
                  <a:pt x="27413" y="54216"/>
                </a:cubicBezTo>
                <a:cubicBezTo>
                  <a:pt x="19608" y="54007"/>
                  <a:pt x="13136" y="51304"/>
                  <a:pt x="7996" y="46107"/>
                </a:cubicBezTo>
                <a:cubicBezTo>
                  <a:pt x="2856" y="40910"/>
                  <a:pt x="191" y="34475"/>
                  <a:pt x="0" y="26803"/>
                </a:cubicBezTo>
                <a:cubicBezTo>
                  <a:pt x="191" y="19424"/>
                  <a:pt x="2856" y="13167"/>
                  <a:pt x="7996" y="8033"/>
                </a:cubicBezTo>
                <a:cubicBezTo>
                  <a:pt x="13136" y="2900"/>
                  <a:pt x="19608" y="222"/>
                  <a:pt x="27413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Freeform: Shape 156">
            <a:extLst>
              <a:ext uri="{FF2B5EF4-FFF2-40B4-BE49-F238E27FC236}">
                <a16:creationId xmlns:a16="http://schemas.microsoft.com/office/drawing/2014/main" id="{89F4A31B-C721-4A24-8F2E-79AEE1747541}"/>
              </a:ext>
            </a:extLst>
          </p:cNvPr>
          <p:cNvSpPr/>
          <p:nvPr/>
        </p:nvSpPr>
        <p:spPr>
          <a:xfrm>
            <a:off x="5025076" y="4848004"/>
            <a:ext cx="54216" cy="54216"/>
          </a:xfrm>
          <a:custGeom>
            <a:avLst/>
            <a:gdLst/>
            <a:ahLst/>
            <a:cxnLst/>
            <a:rect l="l" t="t" r="r" b="b"/>
            <a:pathLst>
              <a:path w="54216" h="54216">
                <a:moveTo>
                  <a:pt x="27413" y="0"/>
                </a:moveTo>
                <a:cubicBezTo>
                  <a:pt x="35059" y="222"/>
                  <a:pt x="41392" y="2900"/>
                  <a:pt x="46412" y="8033"/>
                </a:cubicBezTo>
                <a:cubicBezTo>
                  <a:pt x="51431" y="13167"/>
                  <a:pt x="54033" y="19424"/>
                  <a:pt x="54216" y="26803"/>
                </a:cubicBezTo>
                <a:cubicBezTo>
                  <a:pt x="54033" y="34475"/>
                  <a:pt x="51431" y="40910"/>
                  <a:pt x="46412" y="46107"/>
                </a:cubicBezTo>
                <a:cubicBezTo>
                  <a:pt x="41392" y="51304"/>
                  <a:pt x="35059" y="54007"/>
                  <a:pt x="27413" y="54216"/>
                </a:cubicBezTo>
                <a:cubicBezTo>
                  <a:pt x="19608" y="54007"/>
                  <a:pt x="13136" y="51304"/>
                  <a:pt x="7996" y="46107"/>
                </a:cubicBezTo>
                <a:cubicBezTo>
                  <a:pt x="2856" y="40910"/>
                  <a:pt x="191" y="34475"/>
                  <a:pt x="0" y="26803"/>
                </a:cubicBezTo>
                <a:cubicBezTo>
                  <a:pt x="191" y="19424"/>
                  <a:pt x="2856" y="13167"/>
                  <a:pt x="7996" y="8033"/>
                </a:cubicBezTo>
                <a:cubicBezTo>
                  <a:pt x="13136" y="2900"/>
                  <a:pt x="19608" y="222"/>
                  <a:pt x="27413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Freeform: Shape 155">
            <a:extLst>
              <a:ext uri="{FF2B5EF4-FFF2-40B4-BE49-F238E27FC236}">
                <a16:creationId xmlns:a16="http://schemas.microsoft.com/office/drawing/2014/main" id="{3AEA3524-5D27-47F8-A787-0281697412FA}"/>
              </a:ext>
            </a:extLst>
          </p:cNvPr>
          <p:cNvSpPr/>
          <p:nvPr/>
        </p:nvSpPr>
        <p:spPr>
          <a:xfrm>
            <a:off x="4424469" y="4859586"/>
            <a:ext cx="109385" cy="219418"/>
          </a:xfrm>
          <a:custGeom>
            <a:avLst/>
            <a:gdLst/>
            <a:ahLst/>
            <a:cxnLst/>
            <a:rect l="l" t="t" r="r" b="b"/>
            <a:pathLst>
              <a:path w="109385" h="219418">
                <a:moveTo>
                  <a:pt x="70980" y="0"/>
                </a:moveTo>
                <a:cubicBezTo>
                  <a:pt x="77857" y="70"/>
                  <a:pt x="84753" y="1453"/>
                  <a:pt x="91669" y="4149"/>
                </a:cubicBezTo>
                <a:cubicBezTo>
                  <a:pt x="98584" y="6846"/>
                  <a:pt x="104489" y="10436"/>
                  <a:pt x="109385" y="14922"/>
                </a:cubicBezTo>
                <a:lnTo>
                  <a:pt x="99022" y="45691"/>
                </a:lnTo>
                <a:cubicBezTo>
                  <a:pt x="97441" y="44139"/>
                  <a:pt x="95345" y="42892"/>
                  <a:pt x="92735" y="41951"/>
                </a:cubicBezTo>
                <a:cubicBezTo>
                  <a:pt x="90125" y="41009"/>
                  <a:pt x="87344" y="40526"/>
                  <a:pt x="84391" y="40501"/>
                </a:cubicBezTo>
                <a:cubicBezTo>
                  <a:pt x="80194" y="40583"/>
                  <a:pt x="76778" y="42174"/>
                  <a:pt x="74143" y="45272"/>
                </a:cubicBezTo>
                <a:cubicBezTo>
                  <a:pt x="71507" y="48370"/>
                  <a:pt x="70148" y="52479"/>
                  <a:pt x="70066" y="57600"/>
                </a:cubicBezTo>
                <a:lnTo>
                  <a:pt x="70066" y="61875"/>
                </a:lnTo>
                <a:lnTo>
                  <a:pt x="102679" y="61875"/>
                </a:lnTo>
                <a:lnTo>
                  <a:pt x="102679" y="102985"/>
                </a:lnTo>
                <a:lnTo>
                  <a:pt x="70066" y="102985"/>
                </a:lnTo>
                <a:lnTo>
                  <a:pt x="70066" y="219418"/>
                </a:lnTo>
                <a:lnTo>
                  <a:pt x="20726" y="219418"/>
                </a:lnTo>
                <a:lnTo>
                  <a:pt x="20726" y="102985"/>
                </a:lnTo>
                <a:lnTo>
                  <a:pt x="0" y="102985"/>
                </a:lnTo>
                <a:lnTo>
                  <a:pt x="0" y="61875"/>
                </a:lnTo>
                <a:lnTo>
                  <a:pt x="20726" y="61875"/>
                </a:lnTo>
                <a:lnTo>
                  <a:pt x="20726" y="50577"/>
                </a:lnTo>
                <a:cubicBezTo>
                  <a:pt x="20974" y="35535"/>
                  <a:pt x="25657" y="23410"/>
                  <a:pt x="34774" y="14202"/>
                </a:cubicBezTo>
                <a:cubicBezTo>
                  <a:pt x="43892" y="4994"/>
                  <a:pt x="55961" y="260"/>
                  <a:pt x="7098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Freeform: Shape 154">
            <a:extLst>
              <a:ext uri="{FF2B5EF4-FFF2-40B4-BE49-F238E27FC236}">
                <a16:creationId xmlns:a16="http://schemas.microsoft.com/office/drawing/2014/main" id="{D51C2D6A-6EC5-49AF-8CB3-EE8D573CD2CE}"/>
              </a:ext>
            </a:extLst>
          </p:cNvPr>
          <p:cNvSpPr/>
          <p:nvPr/>
        </p:nvSpPr>
        <p:spPr>
          <a:xfrm>
            <a:off x="3682662" y="4865988"/>
            <a:ext cx="175527" cy="216675"/>
          </a:xfrm>
          <a:custGeom>
            <a:avLst/>
            <a:gdLst/>
            <a:ahLst/>
            <a:cxnLst/>
            <a:rect l="l" t="t" r="r" b="b"/>
            <a:pathLst>
              <a:path w="175527" h="216675">
                <a:moveTo>
                  <a:pt x="0" y="0"/>
                </a:moveTo>
                <a:lnTo>
                  <a:pt x="51778" y="0"/>
                </a:lnTo>
                <a:lnTo>
                  <a:pt x="51778" y="75569"/>
                </a:lnTo>
                <a:cubicBezTo>
                  <a:pt x="58080" y="68051"/>
                  <a:pt x="65602" y="62227"/>
                  <a:pt x="74345" y="58097"/>
                </a:cubicBezTo>
                <a:cubicBezTo>
                  <a:pt x="83087" y="53967"/>
                  <a:pt x="92744" y="51873"/>
                  <a:pt x="103316" y="51816"/>
                </a:cubicBezTo>
                <a:cubicBezTo>
                  <a:pt x="124858" y="52234"/>
                  <a:pt x="142189" y="59925"/>
                  <a:pt x="155307" y="74891"/>
                </a:cubicBezTo>
                <a:cubicBezTo>
                  <a:pt x="168426" y="89857"/>
                  <a:pt x="175166" y="109590"/>
                  <a:pt x="175527" y="134093"/>
                </a:cubicBezTo>
                <a:cubicBezTo>
                  <a:pt x="175166" y="158741"/>
                  <a:pt x="168426" y="178564"/>
                  <a:pt x="155307" y="193562"/>
                </a:cubicBezTo>
                <a:cubicBezTo>
                  <a:pt x="142189" y="208559"/>
                  <a:pt x="124858" y="216264"/>
                  <a:pt x="103316" y="216675"/>
                </a:cubicBezTo>
                <a:cubicBezTo>
                  <a:pt x="92744" y="216618"/>
                  <a:pt x="83087" y="214524"/>
                  <a:pt x="74345" y="210394"/>
                </a:cubicBezTo>
                <a:cubicBezTo>
                  <a:pt x="65602" y="206264"/>
                  <a:pt x="58080" y="200440"/>
                  <a:pt x="51778" y="192921"/>
                </a:cubicBezTo>
                <a:lnTo>
                  <a:pt x="51778" y="213017"/>
                </a:lnTo>
                <a:lnTo>
                  <a:pt x="0" y="213017"/>
                </a:lnTo>
                <a:lnTo>
                  <a:pt x="0" y="0"/>
                </a:lnTo>
                <a:close/>
                <a:moveTo>
                  <a:pt x="87763" y="94755"/>
                </a:moveTo>
                <a:cubicBezTo>
                  <a:pt x="76924" y="94964"/>
                  <a:pt x="68258" y="98662"/>
                  <a:pt x="61765" y="105847"/>
                </a:cubicBezTo>
                <a:cubicBezTo>
                  <a:pt x="55272" y="113032"/>
                  <a:pt x="51943" y="122448"/>
                  <a:pt x="51778" y="134093"/>
                </a:cubicBezTo>
                <a:cubicBezTo>
                  <a:pt x="51943" y="145884"/>
                  <a:pt x="55272" y="155388"/>
                  <a:pt x="61765" y="162605"/>
                </a:cubicBezTo>
                <a:cubicBezTo>
                  <a:pt x="68258" y="169823"/>
                  <a:pt x="76924" y="173533"/>
                  <a:pt x="87763" y="173736"/>
                </a:cubicBezTo>
                <a:cubicBezTo>
                  <a:pt x="99091" y="173533"/>
                  <a:pt x="108227" y="169823"/>
                  <a:pt x="115171" y="162605"/>
                </a:cubicBezTo>
                <a:cubicBezTo>
                  <a:pt x="122115" y="155388"/>
                  <a:pt x="125685" y="145884"/>
                  <a:pt x="125882" y="134093"/>
                </a:cubicBezTo>
                <a:cubicBezTo>
                  <a:pt x="125685" y="122448"/>
                  <a:pt x="122115" y="113032"/>
                  <a:pt x="115171" y="105847"/>
                </a:cubicBezTo>
                <a:cubicBezTo>
                  <a:pt x="108227" y="98662"/>
                  <a:pt x="99091" y="94964"/>
                  <a:pt x="87763" y="94755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Freeform: Shape 153">
            <a:extLst>
              <a:ext uri="{FF2B5EF4-FFF2-40B4-BE49-F238E27FC236}">
                <a16:creationId xmlns:a16="http://schemas.microsoft.com/office/drawing/2014/main" id="{460E3B16-BA0F-4F03-B8BB-CBADF0FB2932}"/>
              </a:ext>
            </a:extLst>
          </p:cNvPr>
          <p:cNvSpPr/>
          <p:nvPr/>
        </p:nvSpPr>
        <p:spPr>
          <a:xfrm>
            <a:off x="4047126" y="4865988"/>
            <a:ext cx="175527" cy="216675"/>
          </a:xfrm>
          <a:custGeom>
            <a:avLst/>
            <a:gdLst/>
            <a:ahLst/>
            <a:cxnLst/>
            <a:rect l="l" t="t" r="r" b="b"/>
            <a:pathLst>
              <a:path w="175527" h="216675">
                <a:moveTo>
                  <a:pt x="123749" y="0"/>
                </a:moveTo>
                <a:lnTo>
                  <a:pt x="175527" y="0"/>
                </a:lnTo>
                <a:lnTo>
                  <a:pt x="175527" y="213017"/>
                </a:lnTo>
                <a:lnTo>
                  <a:pt x="123749" y="213017"/>
                </a:lnTo>
                <a:lnTo>
                  <a:pt x="123749" y="192921"/>
                </a:lnTo>
                <a:cubicBezTo>
                  <a:pt x="117447" y="200440"/>
                  <a:pt x="109925" y="206264"/>
                  <a:pt x="101183" y="210394"/>
                </a:cubicBezTo>
                <a:cubicBezTo>
                  <a:pt x="92441" y="214524"/>
                  <a:pt x="82784" y="216618"/>
                  <a:pt x="72212" y="216675"/>
                </a:cubicBezTo>
                <a:cubicBezTo>
                  <a:pt x="50669" y="216264"/>
                  <a:pt x="33338" y="208559"/>
                  <a:pt x="20220" y="193562"/>
                </a:cubicBezTo>
                <a:cubicBezTo>
                  <a:pt x="7101" y="178564"/>
                  <a:pt x="362" y="158741"/>
                  <a:pt x="0" y="134093"/>
                </a:cubicBezTo>
                <a:cubicBezTo>
                  <a:pt x="362" y="109590"/>
                  <a:pt x="7101" y="89857"/>
                  <a:pt x="20220" y="74891"/>
                </a:cubicBezTo>
                <a:cubicBezTo>
                  <a:pt x="33338" y="59925"/>
                  <a:pt x="50669" y="52234"/>
                  <a:pt x="72212" y="51816"/>
                </a:cubicBezTo>
                <a:cubicBezTo>
                  <a:pt x="82784" y="51873"/>
                  <a:pt x="92441" y="53967"/>
                  <a:pt x="101183" y="58097"/>
                </a:cubicBezTo>
                <a:cubicBezTo>
                  <a:pt x="109925" y="62227"/>
                  <a:pt x="117447" y="68051"/>
                  <a:pt x="123749" y="75569"/>
                </a:cubicBezTo>
                <a:lnTo>
                  <a:pt x="123749" y="0"/>
                </a:lnTo>
                <a:close/>
                <a:moveTo>
                  <a:pt x="87765" y="94755"/>
                </a:moveTo>
                <a:cubicBezTo>
                  <a:pt x="76437" y="94964"/>
                  <a:pt x="67300" y="98662"/>
                  <a:pt x="60356" y="105847"/>
                </a:cubicBezTo>
                <a:cubicBezTo>
                  <a:pt x="53412" y="113032"/>
                  <a:pt x="49842" y="122448"/>
                  <a:pt x="49645" y="134093"/>
                </a:cubicBezTo>
                <a:cubicBezTo>
                  <a:pt x="49842" y="145884"/>
                  <a:pt x="53412" y="155388"/>
                  <a:pt x="60356" y="162605"/>
                </a:cubicBezTo>
                <a:cubicBezTo>
                  <a:pt x="67300" y="169823"/>
                  <a:pt x="76437" y="173533"/>
                  <a:pt x="87765" y="173736"/>
                </a:cubicBezTo>
                <a:cubicBezTo>
                  <a:pt x="98603" y="173533"/>
                  <a:pt x="107269" y="169823"/>
                  <a:pt x="113762" y="162605"/>
                </a:cubicBezTo>
                <a:cubicBezTo>
                  <a:pt x="120255" y="155388"/>
                  <a:pt x="123584" y="145884"/>
                  <a:pt x="123749" y="134093"/>
                </a:cubicBezTo>
                <a:cubicBezTo>
                  <a:pt x="123584" y="122448"/>
                  <a:pt x="120255" y="113032"/>
                  <a:pt x="113762" y="105847"/>
                </a:cubicBezTo>
                <a:cubicBezTo>
                  <a:pt x="107269" y="98662"/>
                  <a:pt x="98603" y="94964"/>
                  <a:pt x="87765" y="94755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Freeform: Shape 152">
            <a:extLst>
              <a:ext uri="{FF2B5EF4-FFF2-40B4-BE49-F238E27FC236}">
                <a16:creationId xmlns:a16="http://schemas.microsoft.com/office/drawing/2014/main" id="{22ECA1D0-4D9B-4928-BF62-58FC536F66EC}"/>
              </a:ext>
            </a:extLst>
          </p:cNvPr>
          <p:cNvSpPr/>
          <p:nvPr/>
        </p:nvSpPr>
        <p:spPr>
          <a:xfrm>
            <a:off x="4749157" y="4865988"/>
            <a:ext cx="155715" cy="213017"/>
          </a:xfrm>
          <a:custGeom>
            <a:avLst/>
            <a:gdLst/>
            <a:ahLst/>
            <a:cxnLst/>
            <a:rect l="l" t="t" r="r" b="b"/>
            <a:pathLst>
              <a:path w="155715" h="213017">
                <a:moveTo>
                  <a:pt x="0" y="0"/>
                </a:moveTo>
                <a:lnTo>
                  <a:pt x="51778" y="0"/>
                </a:lnTo>
                <a:lnTo>
                  <a:pt x="51778" y="73133"/>
                </a:lnTo>
                <a:cubicBezTo>
                  <a:pt x="56728" y="66516"/>
                  <a:pt x="63146" y="61326"/>
                  <a:pt x="71032" y="57564"/>
                </a:cubicBezTo>
                <a:cubicBezTo>
                  <a:pt x="78918" y="53802"/>
                  <a:pt x="87852" y="51886"/>
                  <a:pt x="97835" y="51816"/>
                </a:cubicBezTo>
                <a:cubicBezTo>
                  <a:pt x="115042" y="52127"/>
                  <a:pt x="128916" y="57825"/>
                  <a:pt x="139457" y="68910"/>
                </a:cubicBezTo>
                <a:cubicBezTo>
                  <a:pt x="149997" y="79995"/>
                  <a:pt x="155417" y="94604"/>
                  <a:pt x="155715" y="112738"/>
                </a:cubicBezTo>
                <a:lnTo>
                  <a:pt x="155715" y="213017"/>
                </a:lnTo>
                <a:lnTo>
                  <a:pt x="106375" y="213017"/>
                </a:lnTo>
                <a:lnTo>
                  <a:pt x="106375" y="124320"/>
                </a:lnTo>
                <a:cubicBezTo>
                  <a:pt x="106248" y="115488"/>
                  <a:pt x="103757" y="108388"/>
                  <a:pt x="98903" y="103022"/>
                </a:cubicBezTo>
                <a:cubicBezTo>
                  <a:pt x="94048" y="97657"/>
                  <a:pt x="87592" y="94901"/>
                  <a:pt x="79534" y="94755"/>
                </a:cubicBezTo>
                <a:cubicBezTo>
                  <a:pt x="71439" y="94926"/>
                  <a:pt x="64830" y="97555"/>
                  <a:pt x="59708" y="102642"/>
                </a:cubicBezTo>
                <a:cubicBezTo>
                  <a:pt x="54587" y="107728"/>
                  <a:pt x="51943" y="114243"/>
                  <a:pt x="51778" y="122187"/>
                </a:cubicBezTo>
                <a:lnTo>
                  <a:pt x="51778" y="213017"/>
                </a:lnTo>
                <a:lnTo>
                  <a:pt x="0" y="2130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Freeform: Shape 151">
            <a:extLst>
              <a:ext uri="{FF2B5EF4-FFF2-40B4-BE49-F238E27FC236}">
                <a16:creationId xmlns:a16="http://schemas.microsoft.com/office/drawing/2014/main" id="{B50F2B44-F26D-4F3F-B1F1-BECDEF42BADE}"/>
              </a:ext>
            </a:extLst>
          </p:cNvPr>
          <p:cNvSpPr/>
          <p:nvPr/>
        </p:nvSpPr>
        <p:spPr>
          <a:xfrm>
            <a:off x="5110802" y="4865988"/>
            <a:ext cx="160287" cy="213017"/>
          </a:xfrm>
          <a:custGeom>
            <a:avLst/>
            <a:gdLst/>
            <a:ahLst/>
            <a:cxnLst/>
            <a:rect l="l" t="t" r="r" b="b"/>
            <a:pathLst>
              <a:path w="160287" h="213017">
                <a:moveTo>
                  <a:pt x="0" y="0"/>
                </a:moveTo>
                <a:lnTo>
                  <a:pt x="51778" y="0"/>
                </a:lnTo>
                <a:lnTo>
                  <a:pt x="51778" y="117638"/>
                </a:lnTo>
                <a:lnTo>
                  <a:pt x="101460" y="55474"/>
                </a:lnTo>
                <a:lnTo>
                  <a:pt x="159982" y="55474"/>
                </a:lnTo>
                <a:lnTo>
                  <a:pt x="101765" y="124342"/>
                </a:lnTo>
                <a:lnTo>
                  <a:pt x="160287" y="213017"/>
                </a:lnTo>
                <a:lnTo>
                  <a:pt x="101765" y="213017"/>
                </a:lnTo>
                <a:lnTo>
                  <a:pt x="67628" y="157252"/>
                </a:lnTo>
                <a:lnTo>
                  <a:pt x="51778" y="175536"/>
                </a:lnTo>
                <a:lnTo>
                  <a:pt x="51778" y="213017"/>
                </a:lnTo>
                <a:lnTo>
                  <a:pt x="0" y="2130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Freeform: Shape 150">
            <a:extLst>
              <a:ext uri="{FF2B5EF4-FFF2-40B4-BE49-F238E27FC236}">
                <a16:creationId xmlns:a16="http://schemas.microsoft.com/office/drawing/2014/main" id="{E41CD359-5F23-4F82-8FD3-32169DE97D99}"/>
              </a:ext>
            </a:extLst>
          </p:cNvPr>
          <p:cNvSpPr/>
          <p:nvPr/>
        </p:nvSpPr>
        <p:spPr>
          <a:xfrm>
            <a:off x="5292997" y="4865988"/>
            <a:ext cx="51777" cy="213017"/>
          </a:xfrm>
          <a:custGeom>
            <a:avLst/>
            <a:gdLst/>
            <a:ahLst/>
            <a:cxnLst/>
            <a:rect l="l" t="t" r="r" b="b"/>
            <a:pathLst>
              <a:path w="51777" h="213017">
                <a:moveTo>
                  <a:pt x="0" y="0"/>
                </a:moveTo>
                <a:lnTo>
                  <a:pt x="51777" y="0"/>
                </a:lnTo>
                <a:lnTo>
                  <a:pt x="51777" y="213017"/>
                </a:lnTo>
                <a:lnTo>
                  <a:pt x="0" y="2130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Freeform: Shape 149">
            <a:extLst>
              <a:ext uri="{FF2B5EF4-FFF2-40B4-BE49-F238E27FC236}">
                <a16:creationId xmlns:a16="http://schemas.microsoft.com/office/drawing/2014/main" id="{FC9B195F-DA9B-4EC2-9F86-200C91BBE341}"/>
              </a:ext>
            </a:extLst>
          </p:cNvPr>
          <p:cNvSpPr/>
          <p:nvPr/>
        </p:nvSpPr>
        <p:spPr>
          <a:xfrm>
            <a:off x="6710469" y="4878180"/>
            <a:ext cx="109385" cy="204483"/>
          </a:xfrm>
          <a:custGeom>
            <a:avLst/>
            <a:gdLst/>
            <a:ahLst/>
            <a:cxnLst/>
            <a:rect l="l" t="t" r="r" b="b"/>
            <a:pathLst>
              <a:path w="109385" h="204483">
                <a:moveTo>
                  <a:pt x="20726" y="0"/>
                </a:moveTo>
                <a:lnTo>
                  <a:pt x="70066" y="0"/>
                </a:lnTo>
                <a:lnTo>
                  <a:pt x="70066" y="43282"/>
                </a:lnTo>
                <a:lnTo>
                  <a:pt x="102679" y="43282"/>
                </a:lnTo>
                <a:lnTo>
                  <a:pt x="102679" y="84392"/>
                </a:lnTo>
                <a:lnTo>
                  <a:pt x="70066" y="84392"/>
                </a:lnTo>
                <a:lnTo>
                  <a:pt x="70066" y="144467"/>
                </a:lnTo>
                <a:cubicBezTo>
                  <a:pt x="70148" y="149581"/>
                  <a:pt x="71507" y="153685"/>
                  <a:pt x="74142" y="156779"/>
                </a:cubicBezTo>
                <a:cubicBezTo>
                  <a:pt x="76778" y="159873"/>
                  <a:pt x="80194" y="161461"/>
                  <a:pt x="84391" y="161544"/>
                </a:cubicBezTo>
                <a:cubicBezTo>
                  <a:pt x="87344" y="161519"/>
                  <a:pt x="90125" y="161036"/>
                  <a:pt x="92735" y="160096"/>
                </a:cubicBezTo>
                <a:cubicBezTo>
                  <a:pt x="95345" y="159155"/>
                  <a:pt x="97441" y="157910"/>
                  <a:pt x="99022" y="156360"/>
                </a:cubicBezTo>
                <a:lnTo>
                  <a:pt x="109385" y="189561"/>
                </a:lnTo>
                <a:cubicBezTo>
                  <a:pt x="104489" y="194046"/>
                  <a:pt x="98583" y="197637"/>
                  <a:pt x="91668" y="200334"/>
                </a:cubicBezTo>
                <a:cubicBezTo>
                  <a:pt x="84753" y="203030"/>
                  <a:pt x="77857" y="204413"/>
                  <a:pt x="70980" y="204483"/>
                </a:cubicBezTo>
                <a:cubicBezTo>
                  <a:pt x="55961" y="204223"/>
                  <a:pt x="43892" y="199490"/>
                  <a:pt x="34774" y="190283"/>
                </a:cubicBezTo>
                <a:cubicBezTo>
                  <a:pt x="25656" y="181076"/>
                  <a:pt x="20973" y="168955"/>
                  <a:pt x="20726" y="153920"/>
                </a:cubicBezTo>
                <a:lnTo>
                  <a:pt x="20726" y="84392"/>
                </a:lnTo>
                <a:lnTo>
                  <a:pt x="0" y="84392"/>
                </a:lnTo>
                <a:lnTo>
                  <a:pt x="0" y="43282"/>
                </a:lnTo>
                <a:lnTo>
                  <a:pt x="20726" y="43282"/>
                </a:lnTo>
                <a:lnTo>
                  <a:pt x="2072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BD4821DC-6B90-492A-BCD4-A2FC4AF962DC}"/>
              </a:ext>
            </a:extLst>
          </p:cNvPr>
          <p:cNvSpPr/>
          <p:nvPr/>
        </p:nvSpPr>
        <p:spPr>
          <a:xfrm>
            <a:off x="3492847" y="4917804"/>
            <a:ext cx="153276" cy="164859"/>
          </a:xfrm>
          <a:custGeom>
            <a:avLst/>
            <a:gdLst/>
            <a:ahLst/>
            <a:cxnLst/>
            <a:rect l="l" t="t" r="r" b="b"/>
            <a:pathLst>
              <a:path w="153276" h="164859">
                <a:moveTo>
                  <a:pt x="82281" y="0"/>
                </a:moveTo>
                <a:cubicBezTo>
                  <a:pt x="102975" y="189"/>
                  <a:pt x="119874" y="6206"/>
                  <a:pt x="132980" y="18049"/>
                </a:cubicBezTo>
                <a:cubicBezTo>
                  <a:pt x="146086" y="29893"/>
                  <a:pt x="152851" y="46429"/>
                  <a:pt x="153276" y="67659"/>
                </a:cubicBezTo>
                <a:lnTo>
                  <a:pt x="153276" y="161201"/>
                </a:lnTo>
                <a:lnTo>
                  <a:pt x="103632" y="161201"/>
                </a:lnTo>
                <a:lnTo>
                  <a:pt x="103632" y="147811"/>
                </a:lnTo>
                <a:cubicBezTo>
                  <a:pt x="98021" y="153316"/>
                  <a:pt x="91399" y="157527"/>
                  <a:pt x="83768" y="160445"/>
                </a:cubicBezTo>
                <a:cubicBezTo>
                  <a:pt x="76136" y="163362"/>
                  <a:pt x="68218" y="164833"/>
                  <a:pt x="60015" y="164859"/>
                </a:cubicBezTo>
                <a:cubicBezTo>
                  <a:pt x="42850" y="164631"/>
                  <a:pt x="28658" y="159987"/>
                  <a:pt x="17438" y="150926"/>
                </a:cubicBezTo>
                <a:cubicBezTo>
                  <a:pt x="6218" y="141865"/>
                  <a:pt x="405" y="129752"/>
                  <a:pt x="0" y="114588"/>
                </a:cubicBezTo>
                <a:cubicBezTo>
                  <a:pt x="456" y="98931"/>
                  <a:pt x="6929" y="86347"/>
                  <a:pt x="19419" y="76835"/>
                </a:cubicBezTo>
                <a:cubicBezTo>
                  <a:pt x="31909" y="67324"/>
                  <a:pt x="47677" y="62438"/>
                  <a:pt x="66725" y="62179"/>
                </a:cubicBezTo>
                <a:cubicBezTo>
                  <a:pt x="72571" y="62192"/>
                  <a:pt x="78646" y="62852"/>
                  <a:pt x="84950" y="64158"/>
                </a:cubicBezTo>
                <a:cubicBezTo>
                  <a:pt x="91253" y="65465"/>
                  <a:pt x="97481" y="67342"/>
                  <a:pt x="103632" y="69790"/>
                </a:cubicBezTo>
                <a:lnTo>
                  <a:pt x="103632" y="67659"/>
                </a:lnTo>
                <a:cubicBezTo>
                  <a:pt x="103549" y="59112"/>
                  <a:pt x="100512" y="52184"/>
                  <a:pt x="94519" y="46874"/>
                </a:cubicBezTo>
                <a:cubicBezTo>
                  <a:pt x="88527" y="41565"/>
                  <a:pt x="80076" y="38831"/>
                  <a:pt x="69165" y="38672"/>
                </a:cubicBezTo>
                <a:cubicBezTo>
                  <a:pt x="61813" y="38716"/>
                  <a:pt x="55016" y="39772"/>
                  <a:pt x="48774" y="41839"/>
                </a:cubicBezTo>
                <a:cubicBezTo>
                  <a:pt x="42533" y="43906"/>
                  <a:pt x="36122" y="46717"/>
                  <a:pt x="29542" y="50273"/>
                </a:cubicBezTo>
                <a:lnTo>
                  <a:pt x="13400" y="17966"/>
                </a:lnTo>
                <a:cubicBezTo>
                  <a:pt x="24339" y="12421"/>
                  <a:pt x="35510" y="8057"/>
                  <a:pt x="46913" y="4872"/>
                </a:cubicBezTo>
                <a:cubicBezTo>
                  <a:pt x="58317" y="1688"/>
                  <a:pt x="70106" y="64"/>
                  <a:pt x="82281" y="0"/>
                </a:cubicBezTo>
                <a:close/>
                <a:moveTo>
                  <a:pt x="74046" y="92012"/>
                </a:moveTo>
                <a:cubicBezTo>
                  <a:pt x="66865" y="92126"/>
                  <a:pt x="60943" y="94109"/>
                  <a:pt x="56278" y="97961"/>
                </a:cubicBezTo>
                <a:cubicBezTo>
                  <a:pt x="51614" y="101812"/>
                  <a:pt x="49200" y="106846"/>
                  <a:pt x="49034" y="113062"/>
                </a:cubicBezTo>
                <a:cubicBezTo>
                  <a:pt x="49155" y="119240"/>
                  <a:pt x="51354" y="124121"/>
                  <a:pt x="55630" y="127706"/>
                </a:cubicBezTo>
                <a:cubicBezTo>
                  <a:pt x="59907" y="131291"/>
                  <a:pt x="65537" y="133121"/>
                  <a:pt x="72520" y="133198"/>
                </a:cubicBezTo>
                <a:cubicBezTo>
                  <a:pt x="80355" y="133140"/>
                  <a:pt x="87180" y="131424"/>
                  <a:pt x="92994" y="128049"/>
                </a:cubicBezTo>
                <a:cubicBezTo>
                  <a:pt x="98809" y="124674"/>
                  <a:pt x="102354" y="119984"/>
                  <a:pt x="103632" y="113977"/>
                </a:cubicBezTo>
                <a:lnTo>
                  <a:pt x="103632" y="97198"/>
                </a:lnTo>
                <a:cubicBezTo>
                  <a:pt x="99597" y="95647"/>
                  <a:pt x="95009" y="94401"/>
                  <a:pt x="89868" y="93461"/>
                </a:cubicBezTo>
                <a:cubicBezTo>
                  <a:pt x="84727" y="92520"/>
                  <a:pt x="79453" y="92037"/>
                  <a:pt x="74046" y="92012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Freeform: Shape 147">
            <a:extLst>
              <a:ext uri="{FF2B5EF4-FFF2-40B4-BE49-F238E27FC236}">
                <a16:creationId xmlns:a16="http://schemas.microsoft.com/office/drawing/2014/main" id="{EF8694E8-4B59-4FE3-A41C-807B4CA50AA3}"/>
              </a:ext>
            </a:extLst>
          </p:cNvPr>
          <p:cNvSpPr/>
          <p:nvPr/>
        </p:nvSpPr>
        <p:spPr>
          <a:xfrm>
            <a:off x="3874761" y="4917804"/>
            <a:ext cx="152362" cy="164859"/>
          </a:xfrm>
          <a:custGeom>
            <a:avLst/>
            <a:gdLst/>
            <a:ahLst/>
            <a:cxnLst/>
            <a:rect l="l" t="t" r="r" b="b"/>
            <a:pathLst>
              <a:path w="152362" h="164859">
                <a:moveTo>
                  <a:pt x="87744" y="0"/>
                </a:moveTo>
                <a:cubicBezTo>
                  <a:pt x="101181" y="102"/>
                  <a:pt x="113246" y="2639"/>
                  <a:pt x="123939" y="7613"/>
                </a:cubicBezTo>
                <a:cubicBezTo>
                  <a:pt x="134633" y="12587"/>
                  <a:pt x="143802" y="19388"/>
                  <a:pt x="151448" y="28017"/>
                </a:cubicBezTo>
                <a:lnTo>
                  <a:pt x="117310" y="56356"/>
                </a:lnTo>
                <a:cubicBezTo>
                  <a:pt x="113684" y="52462"/>
                  <a:pt x="109201" y="49272"/>
                  <a:pt x="103861" y="46789"/>
                </a:cubicBezTo>
                <a:cubicBezTo>
                  <a:pt x="98520" y="44305"/>
                  <a:pt x="93047" y="43021"/>
                  <a:pt x="87440" y="42939"/>
                </a:cubicBezTo>
                <a:cubicBezTo>
                  <a:pt x="76930" y="43250"/>
                  <a:pt x="68078" y="47125"/>
                  <a:pt x="60884" y="54565"/>
                </a:cubicBezTo>
                <a:cubicBezTo>
                  <a:pt x="53689" y="62004"/>
                  <a:pt x="49943" y="71140"/>
                  <a:pt x="49644" y="81972"/>
                </a:cubicBezTo>
                <a:cubicBezTo>
                  <a:pt x="49943" y="93109"/>
                  <a:pt x="53689" y="102473"/>
                  <a:pt x="60884" y="110065"/>
                </a:cubicBezTo>
                <a:cubicBezTo>
                  <a:pt x="68078" y="117657"/>
                  <a:pt x="76930" y="121609"/>
                  <a:pt x="87440" y="121920"/>
                </a:cubicBezTo>
                <a:cubicBezTo>
                  <a:pt x="93199" y="121850"/>
                  <a:pt x="98825" y="120541"/>
                  <a:pt x="104318" y="117994"/>
                </a:cubicBezTo>
                <a:cubicBezTo>
                  <a:pt x="109811" y="115446"/>
                  <a:pt x="114446" y="112079"/>
                  <a:pt x="118224" y="107892"/>
                </a:cubicBezTo>
                <a:lnTo>
                  <a:pt x="152362" y="135928"/>
                </a:lnTo>
                <a:cubicBezTo>
                  <a:pt x="144577" y="144861"/>
                  <a:pt x="135230" y="151891"/>
                  <a:pt x="124320" y="157017"/>
                </a:cubicBezTo>
                <a:cubicBezTo>
                  <a:pt x="113411" y="162143"/>
                  <a:pt x="101016" y="164757"/>
                  <a:pt x="87135" y="164859"/>
                </a:cubicBezTo>
                <a:cubicBezTo>
                  <a:pt x="71188" y="164669"/>
                  <a:pt x="56660" y="160853"/>
                  <a:pt x="43550" y="153409"/>
                </a:cubicBezTo>
                <a:cubicBezTo>
                  <a:pt x="30441" y="145965"/>
                  <a:pt x="19955" y="136031"/>
                  <a:pt x="12094" y="123607"/>
                </a:cubicBezTo>
                <a:cubicBezTo>
                  <a:pt x="4232" y="111183"/>
                  <a:pt x="201" y="97406"/>
                  <a:pt x="0" y="82277"/>
                </a:cubicBezTo>
                <a:cubicBezTo>
                  <a:pt x="203" y="67151"/>
                  <a:pt x="4264" y="53401"/>
                  <a:pt x="12184" y="41026"/>
                </a:cubicBezTo>
                <a:cubicBezTo>
                  <a:pt x="20103" y="28651"/>
                  <a:pt x="30664" y="18766"/>
                  <a:pt x="43866" y="11371"/>
                </a:cubicBezTo>
                <a:cubicBezTo>
                  <a:pt x="57068" y="3976"/>
                  <a:pt x="71694" y="186"/>
                  <a:pt x="87744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Freeform: Shape 146">
            <a:extLst>
              <a:ext uri="{FF2B5EF4-FFF2-40B4-BE49-F238E27FC236}">
                <a16:creationId xmlns:a16="http://schemas.microsoft.com/office/drawing/2014/main" id="{6A5A04E8-9E8B-471F-A4D9-463947BD1925}"/>
              </a:ext>
            </a:extLst>
          </p:cNvPr>
          <p:cNvSpPr/>
          <p:nvPr/>
        </p:nvSpPr>
        <p:spPr>
          <a:xfrm>
            <a:off x="4246236" y="4917804"/>
            <a:ext cx="161506" cy="164859"/>
          </a:xfrm>
          <a:custGeom>
            <a:avLst/>
            <a:gdLst/>
            <a:ahLst/>
            <a:cxnLst/>
            <a:rect l="l" t="t" r="r" b="b"/>
            <a:pathLst>
              <a:path w="161506" h="164859">
                <a:moveTo>
                  <a:pt x="82277" y="0"/>
                </a:moveTo>
                <a:cubicBezTo>
                  <a:pt x="107443" y="272"/>
                  <a:pt x="126895" y="8864"/>
                  <a:pt x="140633" y="25776"/>
                </a:cubicBezTo>
                <a:cubicBezTo>
                  <a:pt x="154370" y="42689"/>
                  <a:pt x="161328" y="66291"/>
                  <a:pt x="161506" y="96584"/>
                </a:cubicBezTo>
                <a:lnTo>
                  <a:pt x="49062" y="96584"/>
                </a:lnTo>
                <a:cubicBezTo>
                  <a:pt x="51569" y="104634"/>
                  <a:pt x="55772" y="111044"/>
                  <a:pt x="61670" y="115814"/>
                </a:cubicBezTo>
                <a:cubicBezTo>
                  <a:pt x="67568" y="120583"/>
                  <a:pt x="74742" y="123025"/>
                  <a:pt x="83191" y="123139"/>
                </a:cubicBezTo>
                <a:cubicBezTo>
                  <a:pt x="89419" y="123095"/>
                  <a:pt x="95705" y="121887"/>
                  <a:pt x="102047" y="119515"/>
                </a:cubicBezTo>
                <a:cubicBezTo>
                  <a:pt x="108389" y="117143"/>
                  <a:pt x="113988" y="113874"/>
                  <a:pt x="118845" y="109709"/>
                </a:cubicBezTo>
                <a:lnTo>
                  <a:pt x="149318" y="140497"/>
                </a:lnTo>
                <a:cubicBezTo>
                  <a:pt x="141960" y="147774"/>
                  <a:pt x="132374" y="153623"/>
                  <a:pt x="120559" y="158045"/>
                </a:cubicBezTo>
                <a:cubicBezTo>
                  <a:pt x="108744" y="162467"/>
                  <a:pt x="96796" y="164738"/>
                  <a:pt x="84715" y="164859"/>
                </a:cubicBezTo>
                <a:cubicBezTo>
                  <a:pt x="59854" y="164435"/>
                  <a:pt x="39640" y="156680"/>
                  <a:pt x="24074" y="141594"/>
                </a:cubicBezTo>
                <a:cubicBezTo>
                  <a:pt x="8507" y="126508"/>
                  <a:pt x="483" y="106633"/>
                  <a:pt x="0" y="81971"/>
                </a:cubicBezTo>
                <a:cubicBezTo>
                  <a:pt x="457" y="57615"/>
                  <a:pt x="8228" y="37970"/>
                  <a:pt x="23312" y="23036"/>
                </a:cubicBezTo>
                <a:cubicBezTo>
                  <a:pt x="38396" y="8103"/>
                  <a:pt x="58051" y="424"/>
                  <a:pt x="82277" y="0"/>
                </a:cubicBezTo>
                <a:close/>
                <a:moveTo>
                  <a:pt x="83191" y="41415"/>
                </a:moveTo>
                <a:cubicBezTo>
                  <a:pt x="75338" y="41491"/>
                  <a:pt x="68495" y="43628"/>
                  <a:pt x="62660" y="47826"/>
                </a:cubicBezTo>
                <a:cubicBezTo>
                  <a:pt x="56826" y="52024"/>
                  <a:pt x="52496" y="57824"/>
                  <a:pt x="49671" y="65227"/>
                </a:cubicBezTo>
                <a:lnTo>
                  <a:pt x="113665" y="65227"/>
                </a:lnTo>
                <a:cubicBezTo>
                  <a:pt x="111500" y="57958"/>
                  <a:pt x="107830" y="52195"/>
                  <a:pt x="102656" y="47940"/>
                </a:cubicBezTo>
                <a:cubicBezTo>
                  <a:pt x="97482" y="43685"/>
                  <a:pt x="90994" y="41510"/>
                  <a:pt x="83191" y="41415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Freeform: Shape 145">
            <a:extLst>
              <a:ext uri="{FF2B5EF4-FFF2-40B4-BE49-F238E27FC236}">
                <a16:creationId xmlns:a16="http://schemas.microsoft.com/office/drawing/2014/main" id="{D31A8FEE-317A-4856-A99D-4B3CF3E97662}"/>
              </a:ext>
            </a:extLst>
          </p:cNvPr>
          <p:cNvSpPr/>
          <p:nvPr/>
        </p:nvSpPr>
        <p:spPr>
          <a:xfrm>
            <a:off x="4542122" y="4917804"/>
            <a:ext cx="171259" cy="213627"/>
          </a:xfrm>
          <a:custGeom>
            <a:avLst/>
            <a:gdLst/>
            <a:ahLst/>
            <a:cxnLst/>
            <a:rect l="l" t="t" r="r" b="b"/>
            <a:pathLst>
              <a:path w="171259" h="213627">
                <a:moveTo>
                  <a:pt x="69161" y="0"/>
                </a:moveTo>
                <a:cubicBezTo>
                  <a:pt x="79282" y="114"/>
                  <a:pt x="88851" y="2246"/>
                  <a:pt x="97866" y="6395"/>
                </a:cubicBezTo>
                <a:cubicBezTo>
                  <a:pt x="106882" y="10544"/>
                  <a:pt x="114087" y="16026"/>
                  <a:pt x="119481" y="22840"/>
                </a:cubicBezTo>
                <a:lnTo>
                  <a:pt x="119481" y="3658"/>
                </a:lnTo>
                <a:lnTo>
                  <a:pt x="171259" y="3658"/>
                </a:lnTo>
                <a:lnTo>
                  <a:pt x="171259" y="144442"/>
                </a:lnTo>
                <a:cubicBezTo>
                  <a:pt x="170829" y="165069"/>
                  <a:pt x="162705" y="181670"/>
                  <a:pt x="146887" y="194244"/>
                </a:cubicBezTo>
                <a:cubicBezTo>
                  <a:pt x="131070" y="206818"/>
                  <a:pt x="110142" y="213279"/>
                  <a:pt x="84104" y="213627"/>
                </a:cubicBezTo>
                <a:cubicBezTo>
                  <a:pt x="69733" y="213513"/>
                  <a:pt x="56320" y="211533"/>
                  <a:pt x="43866" y="207688"/>
                </a:cubicBezTo>
                <a:cubicBezTo>
                  <a:pt x="31411" y="203844"/>
                  <a:pt x="21053" y="198819"/>
                  <a:pt x="12792" y="192614"/>
                </a:cubicBezTo>
                <a:lnTo>
                  <a:pt x="30153" y="156642"/>
                </a:lnTo>
                <a:cubicBezTo>
                  <a:pt x="35210" y="160834"/>
                  <a:pt x="41850" y="164206"/>
                  <a:pt x="50072" y="166757"/>
                </a:cubicBezTo>
                <a:cubicBezTo>
                  <a:pt x="58293" y="169308"/>
                  <a:pt x="66994" y="170618"/>
                  <a:pt x="76175" y="170688"/>
                </a:cubicBezTo>
                <a:cubicBezTo>
                  <a:pt x="89321" y="170541"/>
                  <a:pt x="99779" y="167858"/>
                  <a:pt x="107549" y="162637"/>
                </a:cubicBezTo>
                <a:cubicBezTo>
                  <a:pt x="115320" y="157416"/>
                  <a:pt x="119297" y="150539"/>
                  <a:pt x="119481" y="142006"/>
                </a:cubicBezTo>
                <a:lnTo>
                  <a:pt x="119481" y="127084"/>
                </a:lnTo>
                <a:cubicBezTo>
                  <a:pt x="113134" y="134284"/>
                  <a:pt x="105624" y="139829"/>
                  <a:pt x="96952" y="143718"/>
                </a:cubicBezTo>
                <a:cubicBezTo>
                  <a:pt x="88279" y="147608"/>
                  <a:pt x="79015" y="149574"/>
                  <a:pt x="69161" y="149619"/>
                </a:cubicBezTo>
                <a:cubicBezTo>
                  <a:pt x="49213" y="149239"/>
                  <a:pt x="32810" y="142233"/>
                  <a:pt x="19952" y="128600"/>
                </a:cubicBezTo>
                <a:cubicBezTo>
                  <a:pt x="7094" y="114968"/>
                  <a:pt x="443" y="96987"/>
                  <a:pt x="0" y="74657"/>
                </a:cubicBezTo>
                <a:cubicBezTo>
                  <a:pt x="443" y="52340"/>
                  <a:pt x="7094" y="34410"/>
                  <a:pt x="19952" y="20866"/>
                </a:cubicBezTo>
                <a:cubicBezTo>
                  <a:pt x="32810" y="7322"/>
                  <a:pt x="49213" y="367"/>
                  <a:pt x="69161" y="0"/>
                </a:cubicBezTo>
                <a:close/>
                <a:moveTo>
                  <a:pt x="86239" y="42939"/>
                </a:moveTo>
                <a:cubicBezTo>
                  <a:pt x="76448" y="43098"/>
                  <a:pt x="68506" y="46059"/>
                  <a:pt x="62413" y="51821"/>
                </a:cubicBezTo>
                <a:cubicBezTo>
                  <a:pt x="56320" y="57584"/>
                  <a:pt x="53181" y="65196"/>
                  <a:pt x="52997" y="74657"/>
                </a:cubicBezTo>
                <a:cubicBezTo>
                  <a:pt x="53181" y="84131"/>
                  <a:pt x="56320" y="91793"/>
                  <a:pt x="62413" y="97645"/>
                </a:cubicBezTo>
                <a:cubicBezTo>
                  <a:pt x="68506" y="103497"/>
                  <a:pt x="76448" y="106509"/>
                  <a:pt x="86239" y="106680"/>
                </a:cubicBezTo>
                <a:cubicBezTo>
                  <a:pt x="96164" y="106509"/>
                  <a:pt x="104144" y="103497"/>
                  <a:pt x="110180" y="97645"/>
                </a:cubicBezTo>
                <a:cubicBezTo>
                  <a:pt x="116216" y="91793"/>
                  <a:pt x="119316" y="84131"/>
                  <a:pt x="119481" y="74657"/>
                </a:cubicBezTo>
                <a:cubicBezTo>
                  <a:pt x="119316" y="65196"/>
                  <a:pt x="116216" y="57584"/>
                  <a:pt x="110180" y="51821"/>
                </a:cubicBezTo>
                <a:cubicBezTo>
                  <a:pt x="104144" y="46059"/>
                  <a:pt x="96164" y="43098"/>
                  <a:pt x="86239" y="42939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Freeform: Shape 144">
            <a:extLst>
              <a:ext uri="{FF2B5EF4-FFF2-40B4-BE49-F238E27FC236}">
                <a16:creationId xmlns:a16="http://schemas.microsoft.com/office/drawing/2014/main" id="{85390BA7-B327-4035-8273-4461320D5881}"/>
              </a:ext>
            </a:extLst>
          </p:cNvPr>
          <p:cNvSpPr/>
          <p:nvPr/>
        </p:nvSpPr>
        <p:spPr>
          <a:xfrm>
            <a:off x="5377807" y="4917803"/>
            <a:ext cx="253251" cy="161506"/>
          </a:xfrm>
          <a:custGeom>
            <a:avLst/>
            <a:gdLst/>
            <a:ahLst/>
            <a:cxnLst/>
            <a:rect l="l" t="t" r="r" b="b"/>
            <a:pathLst>
              <a:path w="253251" h="161506">
                <a:moveTo>
                  <a:pt x="93566" y="0"/>
                </a:moveTo>
                <a:cubicBezTo>
                  <a:pt x="104189" y="83"/>
                  <a:pt x="113799" y="2506"/>
                  <a:pt x="122398" y="7271"/>
                </a:cubicBezTo>
                <a:cubicBezTo>
                  <a:pt x="130998" y="12035"/>
                  <a:pt x="137940" y="18646"/>
                  <a:pt x="143225" y="27103"/>
                </a:cubicBezTo>
                <a:cubicBezTo>
                  <a:pt x="147628" y="18779"/>
                  <a:pt x="154284" y="12207"/>
                  <a:pt x="163192" y="7385"/>
                </a:cubicBezTo>
                <a:cubicBezTo>
                  <a:pt x="172100" y="2563"/>
                  <a:pt x="182419" y="102"/>
                  <a:pt x="194150" y="0"/>
                </a:cubicBezTo>
                <a:cubicBezTo>
                  <a:pt x="211010" y="311"/>
                  <a:pt x="224973" y="6009"/>
                  <a:pt x="236041" y="17094"/>
                </a:cubicBezTo>
                <a:cubicBezTo>
                  <a:pt x="247108" y="28179"/>
                  <a:pt x="252845" y="42788"/>
                  <a:pt x="253251" y="60922"/>
                </a:cubicBezTo>
                <a:lnTo>
                  <a:pt x="253251" y="161506"/>
                </a:lnTo>
                <a:lnTo>
                  <a:pt x="203911" y="161506"/>
                </a:lnTo>
                <a:lnTo>
                  <a:pt x="203911" y="70066"/>
                </a:lnTo>
                <a:cubicBezTo>
                  <a:pt x="203784" y="62001"/>
                  <a:pt x="201446" y="55499"/>
                  <a:pt x="196895" y="50559"/>
                </a:cubicBezTo>
                <a:cubicBezTo>
                  <a:pt x="192345" y="45618"/>
                  <a:pt x="186347" y="43078"/>
                  <a:pt x="178899" y="42939"/>
                </a:cubicBezTo>
                <a:cubicBezTo>
                  <a:pt x="170987" y="43085"/>
                  <a:pt x="164620" y="45460"/>
                  <a:pt x="159797" y="50063"/>
                </a:cubicBezTo>
                <a:cubicBezTo>
                  <a:pt x="154974" y="54667"/>
                  <a:pt x="152495" y="60624"/>
                  <a:pt x="152362" y="67932"/>
                </a:cubicBezTo>
                <a:lnTo>
                  <a:pt x="152362" y="161506"/>
                </a:lnTo>
                <a:lnTo>
                  <a:pt x="103022" y="161506"/>
                </a:lnTo>
                <a:lnTo>
                  <a:pt x="103022" y="70066"/>
                </a:lnTo>
                <a:cubicBezTo>
                  <a:pt x="102895" y="62001"/>
                  <a:pt x="100557" y="55499"/>
                  <a:pt x="96007" y="50559"/>
                </a:cubicBezTo>
                <a:cubicBezTo>
                  <a:pt x="91457" y="45618"/>
                  <a:pt x="85458" y="43078"/>
                  <a:pt x="78010" y="42939"/>
                </a:cubicBezTo>
                <a:cubicBezTo>
                  <a:pt x="70099" y="43085"/>
                  <a:pt x="63731" y="45460"/>
                  <a:pt x="58908" y="50063"/>
                </a:cubicBezTo>
                <a:cubicBezTo>
                  <a:pt x="54085" y="54667"/>
                  <a:pt x="51607" y="60624"/>
                  <a:pt x="51473" y="67932"/>
                </a:cubicBezTo>
                <a:lnTo>
                  <a:pt x="51473" y="161201"/>
                </a:lnTo>
                <a:lnTo>
                  <a:pt x="0" y="161201"/>
                </a:lnTo>
                <a:lnTo>
                  <a:pt x="0" y="3658"/>
                </a:lnTo>
                <a:lnTo>
                  <a:pt x="51473" y="3658"/>
                </a:lnTo>
                <a:lnTo>
                  <a:pt x="51473" y="24058"/>
                </a:lnTo>
                <a:cubicBezTo>
                  <a:pt x="55362" y="16527"/>
                  <a:pt x="60929" y="10652"/>
                  <a:pt x="68173" y="6433"/>
                </a:cubicBezTo>
                <a:cubicBezTo>
                  <a:pt x="75417" y="2214"/>
                  <a:pt x="83882" y="70"/>
                  <a:pt x="93566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Freeform: Shape 143">
            <a:extLst>
              <a:ext uri="{FF2B5EF4-FFF2-40B4-BE49-F238E27FC236}">
                <a16:creationId xmlns:a16="http://schemas.microsoft.com/office/drawing/2014/main" id="{8887FC17-DB4D-494B-9B11-14766EB8DDDA}"/>
              </a:ext>
            </a:extLst>
          </p:cNvPr>
          <p:cNvSpPr/>
          <p:nvPr/>
        </p:nvSpPr>
        <p:spPr>
          <a:xfrm>
            <a:off x="5663557" y="4917804"/>
            <a:ext cx="155715" cy="161201"/>
          </a:xfrm>
          <a:custGeom>
            <a:avLst/>
            <a:gdLst/>
            <a:ahLst/>
            <a:cxnLst/>
            <a:rect l="l" t="t" r="r" b="b"/>
            <a:pathLst>
              <a:path w="155715" h="161201">
                <a:moveTo>
                  <a:pt x="97835" y="0"/>
                </a:moveTo>
                <a:cubicBezTo>
                  <a:pt x="115042" y="311"/>
                  <a:pt x="128916" y="6009"/>
                  <a:pt x="139457" y="17094"/>
                </a:cubicBezTo>
                <a:cubicBezTo>
                  <a:pt x="149998" y="28179"/>
                  <a:pt x="155417" y="42788"/>
                  <a:pt x="155715" y="60922"/>
                </a:cubicBezTo>
                <a:lnTo>
                  <a:pt x="155715" y="161201"/>
                </a:lnTo>
                <a:lnTo>
                  <a:pt x="106375" y="161201"/>
                </a:lnTo>
                <a:lnTo>
                  <a:pt x="106375" y="72504"/>
                </a:lnTo>
                <a:cubicBezTo>
                  <a:pt x="106248" y="63672"/>
                  <a:pt x="103757" y="56572"/>
                  <a:pt x="98903" y="51206"/>
                </a:cubicBezTo>
                <a:cubicBezTo>
                  <a:pt x="94048" y="45841"/>
                  <a:pt x="87592" y="43085"/>
                  <a:pt x="79534" y="42939"/>
                </a:cubicBezTo>
                <a:cubicBezTo>
                  <a:pt x="71439" y="43110"/>
                  <a:pt x="64830" y="45739"/>
                  <a:pt x="59709" y="50826"/>
                </a:cubicBezTo>
                <a:cubicBezTo>
                  <a:pt x="54587" y="55912"/>
                  <a:pt x="51943" y="62427"/>
                  <a:pt x="51778" y="70371"/>
                </a:cubicBezTo>
                <a:lnTo>
                  <a:pt x="51473" y="69456"/>
                </a:lnTo>
                <a:lnTo>
                  <a:pt x="51473" y="161201"/>
                </a:lnTo>
                <a:lnTo>
                  <a:pt x="0" y="161201"/>
                </a:lnTo>
                <a:lnTo>
                  <a:pt x="0" y="3658"/>
                </a:lnTo>
                <a:lnTo>
                  <a:pt x="51473" y="3658"/>
                </a:lnTo>
                <a:lnTo>
                  <a:pt x="51473" y="21622"/>
                </a:lnTo>
                <a:cubicBezTo>
                  <a:pt x="56436" y="14859"/>
                  <a:pt x="62905" y="9580"/>
                  <a:pt x="70880" y="5786"/>
                </a:cubicBezTo>
                <a:cubicBezTo>
                  <a:pt x="78854" y="1992"/>
                  <a:pt x="87840" y="64"/>
                  <a:pt x="97835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563A8E2F-4F79-459B-BC5E-0E4422C3860C}"/>
              </a:ext>
            </a:extLst>
          </p:cNvPr>
          <p:cNvSpPr/>
          <p:nvPr/>
        </p:nvSpPr>
        <p:spPr>
          <a:xfrm>
            <a:off x="5846437" y="4917804"/>
            <a:ext cx="174917" cy="164859"/>
          </a:xfrm>
          <a:custGeom>
            <a:avLst/>
            <a:gdLst/>
            <a:ahLst/>
            <a:cxnLst/>
            <a:rect l="l" t="t" r="r" b="b"/>
            <a:pathLst>
              <a:path w="174917" h="164859">
                <a:moveTo>
                  <a:pt x="87458" y="0"/>
                </a:moveTo>
                <a:cubicBezTo>
                  <a:pt x="103511" y="186"/>
                  <a:pt x="118115" y="3976"/>
                  <a:pt x="131271" y="11371"/>
                </a:cubicBezTo>
                <a:cubicBezTo>
                  <a:pt x="144427" y="18766"/>
                  <a:pt x="154940" y="28651"/>
                  <a:pt x="162812" y="41026"/>
                </a:cubicBezTo>
                <a:cubicBezTo>
                  <a:pt x="170683" y="53401"/>
                  <a:pt x="174718" y="67151"/>
                  <a:pt x="174917" y="82277"/>
                </a:cubicBezTo>
                <a:cubicBezTo>
                  <a:pt x="174718" y="97406"/>
                  <a:pt x="170683" y="111183"/>
                  <a:pt x="162812" y="123607"/>
                </a:cubicBezTo>
                <a:cubicBezTo>
                  <a:pt x="154940" y="136031"/>
                  <a:pt x="144427" y="145965"/>
                  <a:pt x="131271" y="153409"/>
                </a:cubicBezTo>
                <a:cubicBezTo>
                  <a:pt x="118115" y="160853"/>
                  <a:pt x="103511" y="164669"/>
                  <a:pt x="87458" y="164859"/>
                </a:cubicBezTo>
                <a:cubicBezTo>
                  <a:pt x="71406" y="164669"/>
                  <a:pt x="56802" y="160853"/>
                  <a:pt x="43646" y="153409"/>
                </a:cubicBezTo>
                <a:cubicBezTo>
                  <a:pt x="30490" y="145965"/>
                  <a:pt x="19976" y="136031"/>
                  <a:pt x="12105" y="123607"/>
                </a:cubicBezTo>
                <a:cubicBezTo>
                  <a:pt x="4234" y="111183"/>
                  <a:pt x="199" y="97406"/>
                  <a:pt x="0" y="82277"/>
                </a:cubicBezTo>
                <a:cubicBezTo>
                  <a:pt x="199" y="67151"/>
                  <a:pt x="4234" y="53401"/>
                  <a:pt x="12105" y="41026"/>
                </a:cubicBezTo>
                <a:cubicBezTo>
                  <a:pt x="19976" y="28651"/>
                  <a:pt x="30490" y="18766"/>
                  <a:pt x="43646" y="11371"/>
                </a:cubicBezTo>
                <a:cubicBezTo>
                  <a:pt x="56802" y="3976"/>
                  <a:pt x="71406" y="186"/>
                  <a:pt x="87458" y="0"/>
                </a:cubicBezTo>
                <a:close/>
                <a:moveTo>
                  <a:pt x="87458" y="42939"/>
                </a:moveTo>
                <a:cubicBezTo>
                  <a:pt x="76639" y="43244"/>
                  <a:pt x="67554" y="47132"/>
                  <a:pt x="60204" y="54603"/>
                </a:cubicBezTo>
                <a:cubicBezTo>
                  <a:pt x="52853" y="62074"/>
                  <a:pt x="49028" y="71299"/>
                  <a:pt x="48730" y="82277"/>
                </a:cubicBezTo>
                <a:cubicBezTo>
                  <a:pt x="49028" y="93268"/>
                  <a:pt x="52853" y="102543"/>
                  <a:pt x="60204" y="110103"/>
                </a:cubicBezTo>
                <a:cubicBezTo>
                  <a:pt x="67554" y="117664"/>
                  <a:pt x="76639" y="121602"/>
                  <a:pt x="87458" y="121920"/>
                </a:cubicBezTo>
                <a:cubicBezTo>
                  <a:pt x="98278" y="121602"/>
                  <a:pt x="107363" y="117664"/>
                  <a:pt x="114713" y="110103"/>
                </a:cubicBezTo>
                <a:cubicBezTo>
                  <a:pt x="122064" y="102543"/>
                  <a:pt x="125889" y="93268"/>
                  <a:pt x="126187" y="82277"/>
                </a:cubicBezTo>
                <a:cubicBezTo>
                  <a:pt x="125889" y="71299"/>
                  <a:pt x="122064" y="62074"/>
                  <a:pt x="114713" y="54603"/>
                </a:cubicBezTo>
                <a:cubicBezTo>
                  <a:pt x="107363" y="47132"/>
                  <a:pt x="98278" y="43244"/>
                  <a:pt x="87458" y="42939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Freeform: Shape 141">
            <a:extLst>
              <a:ext uri="{FF2B5EF4-FFF2-40B4-BE49-F238E27FC236}">
                <a16:creationId xmlns:a16="http://schemas.microsoft.com/office/drawing/2014/main" id="{B25CC5D7-D87D-4870-A27B-661B1A522126}"/>
              </a:ext>
            </a:extLst>
          </p:cNvPr>
          <p:cNvSpPr/>
          <p:nvPr/>
        </p:nvSpPr>
        <p:spPr>
          <a:xfrm>
            <a:off x="6044861" y="4917804"/>
            <a:ext cx="175526" cy="213627"/>
          </a:xfrm>
          <a:custGeom>
            <a:avLst/>
            <a:gdLst/>
            <a:ahLst/>
            <a:cxnLst/>
            <a:rect l="l" t="t" r="r" b="b"/>
            <a:pathLst>
              <a:path w="175526" h="213627">
                <a:moveTo>
                  <a:pt x="103316" y="0"/>
                </a:moveTo>
                <a:cubicBezTo>
                  <a:pt x="124859" y="418"/>
                  <a:pt x="142189" y="8109"/>
                  <a:pt x="155307" y="23075"/>
                </a:cubicBezTo>
                <a:cubicBezTo>
                  <a:pt x="168426" y="38041"/>
                  <a:pt x="175165" y="57774"/>
                  <a:pt x="175526" y="82277"/>
                </a:cubicBezTo>
                <a:cubicBezTo>
                  <a:pt x="175165" y="106925"/>
                  <a:pt x="168426" y="126748"/>
                  <a:pt x="155307" y="141746"/>
                </a:cubicBezTo>
                <a:cubicBezTo>
                  <a:pt x="142189" y="156743"/>
                  <a:pt x="124859" y="164448"/>
                  <a:pt x="103316" y="164859"/>
                </a:cubicBezTo>
                <a:cubicBezTo>
                  <a:pt x="92744" y="164802"/>
                  <a:pt x="83087" y="162708"/>
                  <a:pt x="74344" y="158578"/>
                </a:cubicBezTo>
                <a:cubicBezTo>
                  <a:pt x="65602" y="154448"/>
                  <a:pt x="58080" y="148624"/>
                  <a:pt x="51778" y="141105"/>
                </a:cubicBezTo>
                <a:lnTo>
                  <a:pt x="51778" y="213627"/>
                </a:lnTo>
                <a:lnTo>
                  <a:pt x="0" y="213627"/>
                </a:lnTo>
                <a:lnTo>
                  <a:pt x="0" y="3658"/>
                </a:lnTo>
                <a:lnTo>
                  <a:pt x="51778" y="3658"/>
                </a:lnTo>
                <a:lnTo>
                  <a:pt x="51778" y="23753"/>
                </a:lnTo>
                <a:cubicBezTo>
                  <a:pt x="58080" y="16235"/>
                  <a:pt x="65602" y="10411"/>
                  <a:pt x="74344" y="6281"/>
                </a:cubicBezTo>
                <a:cubicBezTo>
                  <a:pt x="83087" y="2151"/>
                  <a:pt x="92744" y="57"/>
                  <a:pt x="103316" y="0"/>
                </a:cubicBezTo>
                <a:close/>
                <a:moveTo>
                  <a:pt x="87763" y="42939"/>
                </a:moveTo>
                <a:cubicBezTo>
                  <a:pt x="76924" y="43148"/>
                  <a:pt x="68258" y="46846"/>
                  <a:pt x="61765" y="54031"/>
                </a:cubicBezTo>
                <a:cubicBezTo>
                  <a:pt x="55272" y="61216"/>
                  <a:pt x="51943" y="70632"/>
                  <a:pt x="51778" y="82277"/>
                </a:cubicBezTo>
                <a:cubicBezTo>
                  <a:pt x="51943" y="94068"/>
                  <a:pt x="55272" y="103572"/>
                  <a:pt x="61765" y="110789"/>
                </a:cubicBezTo>
                <a:cubicBezTo>
                  <a:pt x="68258" y="118007"/>
                  <a:pt x="76924" y="121717"/>
                  <a:pt x="87763" y="121920"/>
                </a:cubicBezTo>
                <a:cubicBezTo>
                  <a:pt x="99091" y="121717"/>
                  <a:pt x="108227" y="118007"/>
                  <a:pt x="115171" y="110789"/>
                </a:cubicBezTo>
                <a:cubicBezTo>
                  <a:pt x="122115" y="103572"/>
                  <a:pt x="125685" y="94068"/>
                  <a:pt x="125882" y="82277"/>
                </a:cubicBezTo>
                <a:cubicBezTo>
                  <a:pt x="125685" y="70632"/>
                  <a:pt x="122115" y="61216"/>
                  <a:pt x="115171" y="54031"/>
                </a:cubicBezTo>
                <a:cubicBezTo>
                  <a:pt x="108227" y="46846"/>
                  <a:pt x="99091" y="43148"/>
                  <a:pt x="87763" y="42939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Freeform: Shape 140">
            <a:extLst>
              <a:ext uri="{FF2B5EF4-FFF2-40B4-BE49-F238E27FC236}">
                <a16:creationId xmlns:a16="http://schemas.microsoft.com/office/drawing/2014/main" id="{165240BA-D28C-4C8F-8232-8AB17D31DF42}"/>
              </a:ext>
            </a:extLst>
          </p:cNvPr>
          <p:cNvSpPr/>
          <p:nvPr/>
        </p:nvSpPr>
        <p:spPr>
          <a:xfrm>
            <a:off x="6237876" y="4917804"/>
            <a:ext cx="175527" cy="213627"/>
          </a:xfrm>
          <a:custGeom>
            <a:avLst/>
            <a:gdLst/>
            <a:ahLst/>
            <a:cxnLst/>
            <a:rect l="l" t="t" r="r" b="b"/>
            <a:pathLst>
              <a:path w="175527" h="213627">
                <a:moveTo>
                  <a:pt x="72211" y="0"/>
                </a:moveTo>
                <a:cubicBezTo>
                  <a:pt x="82783" y="57"/>
                  <a:pt x="92441" y="2151"/>
                  <a:pt x="101182" y="6281"/>
                </a:cubicBezTo>
                <a:cubicBezTo>
                  <a:pt x="109924" y="10411"/>
                  <a:pt x="117447" y="16235"/>
                  <a:pt x="123749" y="23753"/>
                </a:cubicBezTo>
                <a:lnTo>
                  <a:pt x="123749" y="3658"/>
                </a:lnTo>
                <a:lnTo>
                  <a:pt x="175527" y="3658"/>
                </a:lnTo>
                <a:lnTo>
                  <a:pt x="175527" y="213627"/>
                </a:lnTo>
                <a:lnTo>
                  <a:pt x="123749" y="213627"/>
                </a:lnTo>
                <a:lnTo>
                  <a:pt x="123749" y="141105"/>
                </a:lnTo>
                <a:cubicBezTo>
                  <a:pt x="117447" y="148624"/>
                  <a:pt x="109924" y="154448"/>
                  <a:pt x="101182" y="158578"/>
                </a:cubicBezTo>
                <a:cubicBezTo>
                  <a:pt x="92441" y="162708"/>
                  <a:pt x="82783" y="164802"/>
                  <a:pt x="72211" y="164859"/>
                </a:cubicBezTo>
                <a:cubicBezTo>
                  <a:pt x="50668" y="164448"/>
                  <a:pt x="33338" y="156743"/>
                  <a:pt x="20219" y="141746"/>
                </a:cubicBezTo>
                <a:cubicBezTo>
                  <a:pt x="7101" y="126748"/>
                  <a:pt x="361" y="106925"/>
                  <a:pt x="0" y="82277"/>
                </a:cubicBezTo>
                <a:cubicBezTo>
                  <a:pt x="361" y="57774"/>
                  <a:pt x="7101" y="38041"/>
                  <a:pt x="20219" y="23075"/>
                </a:cubicBezTo>
                <a:cubicBezTo>
                  <a:pt x="33338" y="8109"/>
                  <a:pt x="50668" y="418"/>
                  <a:pt x="72211" y="0"/>
                </a:cubicBezTo>
                <a:close/>
                <a:moveTo>
                  <a:pt x="87764" y="42939"/>
                </a:moveTo>
                <a:cubicBezTo>
                  <a:pt x="76436" y="43148"/>
                  <a:pt x="67301" y="46846"/>
                  <a:pt x="60356" y="54031"/>
                </a:cubicBezTo>
                <a:cubicBezTo>
                  <a:pt x="53412" y="61216"/>
                  <a:pt x="49842" y="70632"/>
                  <a:pt x="49645" y="82277"/>
                </a:cubicBezTo>
                <a:cubicBezTo>
                  <a:pt x="49842" y="94068"/>
                  <a:pt x="53412" y="103572"/>
                  <a:pt x="60356" y="110789"/>
                </a:cubicBezTo>
                <a:cubicBezTo>
                  <a:pt x="67301" y="118007"/>
                  <a:pt x="76436" y="121717"/>
                  <a:pt x="87764" y="121920"/>
                </a:cubicBezTo>
                <a:cubicBezTo>
                  <a:pt x="98603" y="121717"/>
                  <a:pt x="107269" y="118007"/>
                  <a:pt x="113762" y="110789"/>
                </a:cubicBezTo>
                <a:cubicBezTo>
                  <a:pt x="120255" y="103572"/>
                  <a:pt x="123584" y="94068"/>
                  <a:pt x="123749" y="82277"/>
                </a:cubicBezTo>
                <a:cubicBezTo>
                  <a:pt x="123584" y="70632"/>
                  <a:pt x="120255" y="61216"/>
                  <a:pt x="113762" y="54031"/>
                </a:cubicBezTo>
                <a:cubicBezTo>
                  <a:pt x="107269" y="46846"/>
                  <a:pt x="98603" y="43148"/>
                  <a:pt x="87764" y="42939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Freeform: Shape 139">
            <a:extLst>
              <a:ext uri="{FF2B5EF4-FFF2-40B4-BE49-F238E27FC236}">
                <a16:creationId xmlns:a16="http://schemas.microsoft.com/office/drawing/2014/main" id="{C9038CDF-14D6-48BA-808A-5D0C75E374DD}"/>
              </a:ext>
            </a:extLst>
          </p:cNvPr>
          <p:cNvSpPr/>
          <p:nvPr/>
        </p:nvSpPr>
        <p:spPr>
          <a:xfrm>
            <a:off x="6444912" y="4917804"/>
            <a:ext cx="103289" cy="161201"/>
          </a:xfrm>
          <a:custGeom>
            <a:avLst/>
            <a:gdLst/>
            <a:ahLst/>
            <a:cxnLst/>
            <a:rect l="l" t="t" r="r" b="b"/>
            <a:pathLst>
              <a:path w="103289" h="161201">
                <a:moveTo>
                  <a:pt x="103289" y="0"/>
                </a:moveTo>
                <a:lnTo>
                  <a:pt x="103289" y="42939"/>
                </a:lnTo>
                <a:cubicBezTo>
                  <a:pt x="87141" y="43097"/>
                  <a:pt x="74555" y="47352"/>
                  <a:pt x="65532" y="55704"/>
                </a:cubicBezTo>
                <a:cubicBezTo>
                  <a:pt x="56508" y="64057"/>
                  <a:pt x="51924" y="75555"/>
                  <a:pt x="51778" y="90200"/>
                </a:cubicBezTo>
                <a:lnTo>
                  <a:pt x="51473" y="89591"/>
                </a:lnTo>
                <a:lnTo>
                  <a:pt x="51473" y="161201"/>
                </a:lnTo>
                <a:lnTo>
                  <a:pt x="0" y="161201"/>
                </a:lnTo>
                <a:lnTo>
                  <a:pt x="0" y="3658"/>
                </a:lnTo>
                <a:lnTo>
                  <a:pt x="51473" y="3658"/>
                </a:lnTo>
                <a:lnTo>
                  <a:pt x="51473" y="32912"/>
                </a:lnTo>
                <a:cubicBezTo>
                  <a:pt x="56737" y="22608"/>
                  <a:pt x="63811" y="14571"/>
                  <a:pt x="72695" y="8800"/>
                </a:cubicBezTo>
                <a:cubicBezTo>
                  <a:pt x="81578" y="3029"/>
                  <a:pt x="91776" y="95"/>
                  <a:pt x="10328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Freeform: Shape 138">
            <a:extLst>
              <a:ext uri="{FF2B5EF4-FFF2-40B4-BE49-F238E27FC236}">
                <a16:creationId xmlns:a16="http://schemas.microsoft.com/office/drawing/2014/main" id="{FE08DEE2-DCF1-4722-9EB8-C6B334D83BFD}"/>
              </a:ext>
            </a:extLst>
          </p:cNvPr>
          <p:cNvSpPr/>
          <p:nvPr/>
        </p:nvSpPr>
        <p:spPr>
          <a:xfrm>
            <a:off x="6556850" y="4917804"/>
            <a:ext cx="139255" cy="164859"/>
          </a:xfrm>
          <a:custGeom>
            <a:avLst/>
            <a:gdLst/>
            <a:ahLst/>
            <a:cxnLst/>
            <a:rect l="l" t="t" r="r" b="b"/>
            <a:pathLst>
              <a:path w="139255" h="164859">
                <a:moveTo>
                  <a:pt x="70691" y="0"/>
                </a:moveTo>
                <a:cubicBezTo>
                  <a:pt x="82531" y="95"/>
                  <a:pt x="93925" y="1960"/>
                  <a:pt x="104874" y="5595"/>
                </a:cubicBezTo>
                <a:cubicBezTo>
                  <a:pt x="115823" y="9230"/>
                  <a:pt x="125760" y="14064"/>
                  <a:pt x="134687" y="20097"/>
                </a:cubicBezTo>
                <a:lnTo>
                  <a:pt x="115804" y="53918"/>
                </a:lnTo>
                <a:cubicBezTo>
                  <a:pt x="108825" y="49401"/>
                  <a:pt x="101386" y="45704"/>
                  <a:pt x="93486" y="42826"/>
                </a:cubicBezTo>
                <a:cubicBezTo>
                  <a:pt x="85587" y="39949"/>
                  <a:pt x="77988" y="38462"/>
                  <a:pt x="70691" y="38367"/>
                </a:cubicBezTo>
                <a:cubicBezTo>
                  <a:pt x="65880" y="38443"/>
                  <a:pt x="62002" y="39358"/>
                  <a:pt x="59059" y="41111"/>
                </a:cubicBezTo>
                <a:cubicBezTo>
                  <a:pt x="56116" y="42864"/>
                  <a:pt x="54603" y="44999"/>
                  <a:pt x="54521" y="47514"/>
                </a:cubicBezTo>
                <a:cubicBezTo>
                  <a:pt x="54413" y="50837"/>
                  <a:pt x="56307" y="53340"/>
                  <a:pt x="60203" y="55023"/>
                </a:cubicBezTo>
                <a:cubicBezTo>
                  <a:pt x="64100" y="56707"/>
                  <a:pt x="70647" y="58676"/>
                  <a:pt x="79845" y="60931"/>
                </a:cubicBezTo>
                <a:cubicBezTo>
                  <a:pt x="89406" y="63017"/>
                  <a:pt x="98695" y="65825"/>
                  <a:pt x="107710" y="69357"/>
                </a:cubicBezTo>
                <a:cubicBezTo>
                  <a:pt x="116726" y="72888"/>
                  <a:pt x="124184" y="78045"/>
                  <a:pt x="130084" y="84829"/>
                </a:cubicBezTo>
                <a:cubicBezTo>
                  <a:pt x="135984" y="91613"/>
                  <a:pt x="139041" y="100927"/>
                  <a:pt x="139255" y="112770"/>
                </a:cubicBezTo>
                <a:cubicBezTo>
                  <a:pt x="139034" y="128804"/>
                  <a:pt x="133081" y="141446"/>
                  <a:pt x="121396" y="150697"/>
                </a:cubicBezTo>
                <a:cubicBezTo>
                  <a:pt x="109712" y="159948"/>
                  <a:pt x="93624" y="164669"/>
                  <a:pt x="73133" y="164859"/>
                </a:cubicBezTo>
                <a:cubicBezTo>
                  <a:pt x="59678" y="164802"/>
                  <a:pt x="46572" y="162708"/>
                  <a:pt x="33814" y="158578"/>
                </a:cubicBezTo>
                <a:cubicBezTo>
                  <a:pt x="21057" y="154449"/>
                  <a:pt x="9785" y="148625"/>
                  <a:pt x="0" y="141108"/>
                </a:cubicBezTo>
                <a:lnTo>
                  <a:pt x="20715" y="107891"/>
                </a:lnTo>
                <a:cubicBezTo>
                  <a:pt x="28163" y="113177"/>
                  <a:pt x="36565" y="117471"/>
                  <a:pt x="45922" y="120775"/>
                </a:cubicBezTo>
                <a:cubicBezTo>
                  <a:pt x="55278" y="124078"/>
                  <a:pt x="64755" y="125781"/>
                  <a:pt x="74353" y="125882"/>
                </a:cubicBezTo>
                <a:cubicBezTo>
                  <a:pt x="80029" y="125857"/>
                  <a:pt x="84390" y="124993"/>
                  <a:pt x="87435" y="123291"/>
                </a:cubicBezTo>
                <a:cubicBezTo>
                  <a:pt x="90479" y="121588"/>
                  <a:pt x="92017" y="119199"/>
                  <a:pt x="92049" y="116125"/>
                </a:cubicBezTo>
                <a:cubicBezTo>
                  <a:pt x="91941" y="112421"/>
                  <a:pt x="89564" y="109537"/>
                  <a:pt x="84917" y="107472"/>
                </a:cubicBezTo>
                <a:cubicBezTo>
                  <a:pt x="80271" y="105407"/>
                  <a:pt x="74003" y="103514"/>
                  <a:pt x="66115" y="101793"/>
                </a:cubicBezTo>
                <a:cubicBezTo>
                  <a:pt x="55796" y="99611"/>
                  <a:pt x="46196" y="96859"/>
                  <a:pt x="37314" y="93537"/>
                </a:cubicBezTo>
                <a:cubicBezTo>
                  <a:pt x="28432" y="90215"/>
                  <a:pt x="21226" y="85385"/>
                  <a:pt x="15696" y="79047"/>
                </a:cubicBezTo>
                <a:cubicBezTo>
                  <a:pt x="10167" y="72709"/>
                  <a:pt x="7271" y="63926"/>
                  <a:pt x="7010" y="52698"/>
                </a:cubicBezTo>
                <a:cubicBezTo>
                  <a:pt x="7225" y="37305"/>
                  <a:pt x="12962" y="24751"/>
                  <a:pt x="24221" y="15037"/>
                </a:cubicBezTo>
                <a:cubicBezTo>
                  <a:pt x="35480" y="5323"/>
                  <a:pt x="50970" y="311"/>
                  <a:pt x="70691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: Shape 137">
            <a:extLst>
              <a:ext uri="{FF2B5EF4-FFF2-40B4-BE49-F238E27FC236}">
                <a16:creationId xmlns:a16="http://schemas.microsoft.com/office/drawing/2014/main" id="{8688C1E5-927F-4EC5-9C5E-5DE886AE105E}"/>
              </a:ext>
            </a:extLst>
          </p:cNvPr>
          <p:cNvSpPr/>
          <p:nvPr/>
        </p:nvSpPr>
        <p:spPr>
          <a:xfrm>
            <a:off x="4940570" y="4921462"/>
            <a:ext cx="51474" cy="157543"/>
          </a:xfrm>
          <a:custGeom>
            <a:avLst/>
            <a:gdLst/>
            <a:ahLst/>
            <a:cxnLst/>
            <a:rect l="l" t="t" r="r" b="b"/>
            <a:pathLst>
              <a:path w="51474" h="157543">
                <a:moveTo>
                  <a:pt x="0" y="0"/>
                </a:moveTo>
                <a:lnTo>
                  <a:pt x="51474" y="0"/>
                </a:lnTo>
                <a:lnTo>
                  <a:pt x="51474" y="157543"/>
                </a:lnTo>
                <a:lnTo>
                  <a:pt x="0" y="15754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3E341DF1-9EB2-4395-AF88-4802558C9471}"/>
              </a:ext>
            </a:extLst>
          </p:cNvPr>
          <p:cNvSpPr/>
          <p:nvPr/>
        </p:nvSpPr>
        <p:spPr>
          <a:xfrm>
            <a:off x="4991549" y="4921461"/>
            <a:ext cx="86221" cy="211798"/>
          </a:xfrm>
          <a:custGeom>
            <a:avLst/>
            <a:gdLst/>
            <a:ahLst/>
            <a:cxnLst/>
            <a:rect l="l" t="t" r="r" b="b"/>
            <a:pathLst>
              <a:path w="86221" h="211798">
                <a:moveTo>
                  <a:pt x="34748" y="0"/>
                </a:moveTo>
                <a:lnTo>
                  <a:pt x="86221" y="0"/>
                </a:lnTo>
                <a:lnTo>
                  <a:pt x="86221" y="158800"/>
                </a:lnTo>
                <a:cubicBezTo>
                  <a:pt x="85961" y="174603"/>
                  <a:pt x="81074" y="187319"/>
                  <a:pt x="71563" y="196951"/>
                </a:cubicBezTo>
                <a:cubicBezTo>
                  <a:pt x="62051" y="206582"/>
                  <a:pt x="49475" y="211531"/>
                  <a:pt x="33833" y="211798"/>
                </a:cubicBezTo>
                <a:cubicBezTo>
                  <a:pt x="27870" y="211766"/>
                  <a:pt x="21813" y="211144"/>
                  <a:pt x="15659" y="209932"/>
                </a:cubicBezTo>
                <a:cubicBezTo>
                  <a:pt x="9506" y="208721"/>
                  <a:pt x="4286" y="207109"/>
                  <a:pt x="0" y="205098"/>
                </a:cubicBezTo>
                <a:lnTo>
                  <a:pt x="5182" y="167335"/>
                </a:lnTo>
                <a:cubicBezTo>
                  <a:pt x="7239" y="168116"/>
                  <a:pt x="9678" y="168764"/>
                  <a:pt x="12497" y="169278"/>
                </a:cubicBezTo>
                <a:cubicBezTo>
                  <a:pt x="15317" y="169792"/>
                  <a:pt x="18060" y="170059"/>
                  <a:pt x="20727" y="170078"/>
                </a:cubicBezTo>
                <a:cubicBezTo>
                  <a:pt x="24911" y="169996"/>
                  <a:pt x="28277" y="168408"/>
                  <a:pt x="30823" y="165316"/>
                </a:cubicBezTo>
                <a:cubicBezTo>
                  <a:pt x="33369" y="162223"/>
                  <a:pt x="34678" y="158121"/>
                  <a:pt x="34748" y="153009"/>
                </a:cubicBezTo>
                <a:lnTo>
                  <a:pt x="3474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Freeform: Shape 135">
            <a:extLst>
              <a:ext uri="{FF2B5EF4-FFF2-40B4-BE49-F238E27FC236}">
                <a16:creationId xmlns:a16="http://schemas.microsoft.com/office/drawing/2014/main" id="{A73FB19B-830A-43DB-869D-71C77B5AF5B7}"/>
              </a:ext>
            </a:extLst>
          </p:cNvPr>
          <p:cNvSpPr/>
          <p:nvPr/>
        </p:nvSpPr>
        <p:spPr>
          <a:xfrm>
            <a:off x="6844047" y="4921462"/>
            <a:ext cx="155715" cy="161201"/>
          </a:xfrm>
          <a:custGeom>
            <a:avLst/>
            <a:gdLst/>
            <a:ahLst/>
            <a:cxnLst/>
            <a:rect l="l" t="t" r="r" b="b"/>
            <a:pathLst>
              <a:path w="155715" h="161201">
                <a:moveTo>
                  <a:pt x="0" y="0"/>
                </a:moveTo>
                <a:lnTo>
                  <a:pt x="49340" y="0"/>
                </a:lnTo>
                <a:lnTo>
                  <a:pt x="49340" y="88696"/>
                </a:lnTo>
                <a:cubicBezTo>
                  <a:pt x="49467" y="97529"/>
                  <a:pt x="51958" y="104629"/>
                  <a:pt x="56813" y="109994"/>
                </a:cubicBezTo>
                <a:cubicBezTo>
                  <a:pt x="61668" y="115360"/>
                  <a:pt x="68124" y="118116"/>
                  <a:pt x="76181" y="118262"/>
                </a:cubicBezTo>
                <a:cubicBezTo>
                  <a:pt x="84277" y="118091"/>
                  <a:pt x="90885" y="115462"/>
                  <a:pt x="96007" y="110375"/>
                </a:cubicBezTo>
                <a:cubicBezTo>
                  <a:pt x="101129" y="105289"/>
                  <a:pt x="103772" y="98774"/>
                  <a:pt x="103937" y="90830"/>
                </a:cubicBezTo>
                <a:lnTo>
                  <a:pt x="104242" y="91744"/>
                </a:lnTo>
                <a:lnTo>
                  <a:pt x="104242" y="0"/>
                </a:lnTo>
                <a:lnTo>
                  <a:pt x="155715" y="0"/>
                </a:lnTo>
                <a:lnTo>
                  <a:pt x="155715" y="157543"/>
                </a:lnTo>
                <a:lnTo>
                  <a:pt x="104242" y="157543"/>
                </a:lnTo>
                <a:lnTo>
                  <a:pt x="104242" y="139579"/>
                </a:lnTo>
                <a:cubicBezTo>
                  <a:pt x="99280" y="146342"/>
                  <a:pt x="92810" y="151621"/>
                  <a:pt x="84836" y="155415"/>
                </a:cubicBezTo>
                <a:cubicBezTo>
                  <a:pt x="76861" y="159209"/>
                  <a:pt x="67876" y="161137"/>
                  <a:pt x="57880" y="161201"/>
                </a:cubicBezTo>
                <a:cubicBezTo>
                  <a:pt x="40673" y="160890"/>
                  <a:pt x="26798" y="155192"/>
                  <a:pt x="16258" y="144107"/>
                </a:cubicBezTo>
                <a:cubicBezTo>
                  <a:pt x="5718" y="133022"/>
                  <a:pt x="298" y="118412"/>
                  <a:pt x="0" y="100279"/>
                </a:cubicBez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Freeform: Shape 134">
            <a:extLst>
              <a:ext uri="{FF2B5EF4-FFF2-40B4-BE49-F238E27FC236}">
                <a16:creationId xmlns:a16="http://schemas.microsoft.com/office/drawing/2014/main" id="{F8BF85D8-E283-48A5-916B-DF7EF448A70E}"/>
              </a:ext>
            </a:extLst>
          </p:cNvPr>
          <p:cNvSpPr/>
          <p:nvPr/>
        </p:nvSpPr>
        <p:spPr>
          <a:xfrm>
            <a:off x="7020831" y="4921462"/>
            <a:ext cx="183757" cy="157543"/>
          </a:xfrm>
          <a:custGeom>
            <a:avLst/>
            <a:gdLst/>
            <a:ahLst/>
            <a:cxnLst/>
            <a:rect l="l" t="t" r="r" b="b"/>
            <a:pathLst>
              <a:path w="183757" h="157543">
                <a:moveTo>
                  <a:pt x="0" y="0"/>
                </a:moveTo>
                <a:lnTo>
                  <a:pt x="53329" y="0"/>
                </a:lnTo>
                <a:lnTo>
                  <a:pt x="92335" y="98426"/>
                </a:lnTo>
                <a:lnTo>
                  <a:pt x="130427" y="0"/>
                </a:lnTo>
                <a:lnTo>
                  <a:pt x="183757" y="0"/>
                </a:lnTo>
                <a:lnTo>
                  <a:pt x="116104" y="157543"/>
                </a:lnTo>
                <a:lnTo>
                  <a:pt x="68261" y="15754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Freeform: Shape 133">
            <a:extLst>
              <a:ext uri="{FF2B5EF4-FFF2-40B4-BE49-F238E27FC236}">
                <a16:creationId xmlns:a16="http://schemas.microsoft.com/office/drawing/2014/main" id="{26BC4231-59A4-4914-8936-BAC384AC92B3}"/>
              </a:ext>
            </a:extLst>
          </p:cNvPr>
          <p:cNvSpPr/>
          <p:nvPr/>
        </p:nvSpPr>
        <p:spPr>
          <a:xfrm>
            <a:off x="7212551" y="4921462"/>
            <a:ext cx="249897" cy="157543"/>
          </a:xfrm>
          <a:custGeom>
            <a:avLst/>
            <a:gdLst/>
            <a:ahLst/>
            <a:cxnLst/>
            <a:rect l="l" t="t" r="r" b="b"/>
            <a:pathLst>
              <a:path w="249897" h="157543">
                <a:moveTo>
                  <a:pt x="0" y="0"/>
                </a:moveTo>
                <a:lnTo>
                  <a:pt x="49979" y="0"/>
                </a:lnTo>
                <a:lnTo>
                  <a:pt x="76493" y="88370"/>
                </a:lnTo>
                <a:lnTo>
                  <a:pt x="103616" y="0"/>
                </a:lnTo>
                <a:lnTo>
                  <a:pt x="145976" y="0"/>
                </a:lnTo>
                <a:lnTo>
                  <a:pt x="173404" y="88370"/>
                </a:lnTo>
                <a:lnTo>
                  <a:pt x="199918" y="0"/>
                </a:lnTo>
                <a:lnTo>
                  <a:pt x="249897" y="0"/>
                </a:lnTo>
                <a:lnTo>
                  <a:pt x="196261" y="157543"/>
                </a:lnTo>
                <a:lnTo>
                  <a:pt x="150243" y="157543"/>
                </a:lnTo>
                <a:lnTo>
                  <a:pt x="124949" y="67649"/>
                </a:lnTo>
                <a:lnTo>
                  <a:pt x="99959" y="157543"/>
                </a:lnTo>
                <a:lnTo>
                  <a:pt x="53941" y="15754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Freeform: Shape 132">
            <a:extLst>
              <a:ext uri="{FF2B5EF4-FFF2-40B4-BE49-F238E27FC236}">
                <a16:creationId xmlns:a16="http://schemas.microsoft.com/office/drawing/2014/main" id="{FA7BF4AE-4CC5-43C5-A656-FB412238A9C3}"/>
              </a:ext>
            </a:extLst>
          </p:cNvPr>
          <p:cNvSpPr/>
          <p:nvPr/>
        </p:nvSpPr>
        <p:spPr>
          <a:xfrm>
            <a:off x="7468506" y="4921462"/>
            <a:ext cx="168517" cy="157543"/>
          </a:xfrm>
          <a:custGeom>
            <a:avLst/>
            <a:gdLst/>
            <a:ahLst/>
            <a:cxnLst/>
            <a:rect l="l" t="t" r="r" b="b"/>
            <a:pathLst>
              <a:path w="168517" h="157543">
                <a:moveTo>
                  <a:pt x="2743" y="0"/>
                </a:moveTo>
                <a:lnTo>
                  <a:pt x="57595" y="0"/>
                </a:lnTo>
                <a:lnTo>
                  <a:pt x="84715" y="38395"/>
                </a:lnTo>
                <a:lnTo>
                  <a:pt x="111836" y="0"/>
                </a:lnTo>
                <a:lnTo>
                  <a:pt x="165774" y="0"/>
                </a:lnTo>
                <a:lnTo>
                  <a:pt x="111532" y="76486"/>
                </a:lnTo>
                <a:lnTo>
                  <a:pt x="168517" y="157543"/>
                </a:lnTo>
                <a:lnTo>
                  <a:pt x="113360" y="157543"/>
                </a:lnTo>
                <a:lnTo>
                  <a:pt x="83801" y="115491"/>
                </a:lnTo>
                <a:lnTo>
                  <a:pt x="53938" y="157543"/>
                </a:lnTo>
                <a:lnTo>
                  <a:pt x="0" y="157543"/>
                </a:lnTo>
                <a:lnTo>
                  <a:pt x="56985" y="77400"/>
                </a:lnTo>
                <a:lnTo>
                  <a:pt x="274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Freeform: Shape 131">
            <a:extLst>
              <a:ext uri="{FF2B5EF4-FFF2-40B4-BE49-F238E27FC236}">
                <a16:creationId xmlns:a16="http://schemas.microsoft.com/office/drawing/2014/main" id="{26C47B6B-CA28-4DF8-8CF2-5EBDE1913AA6}"/>
              </a:ext>
            </a:extLst>
          </p:cNvPr>
          <p:cNvSpPr/>
          <p:nvPr/>
        </p:nvSpPr>
        <p:spPr>
          <a:xfrm>
            <a:off x="7640261" y="4921462"/>
            <a:ext cx="177051" cy="212407"/>
          </a:xfrm>
          <a:custGeom>
            <a:avLst/>
            <a:gdLst/>
            <a:ahLst/>
            <a:cxnLst/>
            <a:rect l="l" t="t" r="r" b="b"/>
            <a:pathLst>
              <a:path w="177051" h="212407">
                <a:moveTo>
                  <a:pt x="0" y="0"/>
                </a:moveTo>
                <a:lnTo>
                  <a:pt x="53024" y="0"/>
                </a:lnTo>
                <a:lnTo>
                  <a:pt x="89897" y="103936"/>
                </a:lnTo>
                <a:lnTo>
                  <a:pt x="124637" y="0"/>
                </a:lnTo>
                <a:lnTo>
                  <a:pt x="177051" y="0"/>
                </a:lnTo>
                <a:lnTo>
                  <a:pt x="115190" y="162153"/>
                </a:lnTo>
                <a:cubicBezTo>
                  <a:pt x="108841" y="178374"/>
                  <a:pt x="100512" y="190785"/>
                  <a:pt x="90202" y="199389"/>
                </a:cubicBezTo>
                <a:cubicBezTo>
                  <a:pt x="79892" y="207992"/>
                  <a:pt x="68210" y="212331"/>
                  <a:pt x="55157" y="212407"/>
                </a:cubicBezTo>
                <a:cubicBezTo>
                  <a:pt x="47793" y="212356"/>
                  <a:pt x="40124" y="211316"/>
                  <a:pt x="32150" y="209286"/>
                </a:cubicBezTo>
                <a:cubicBezTo>
                  <a:pt x="24176" y="207256"/>
                  <a:pt x="17116" y="204541"/>
                  <a:pt x="10971" y="201141"/>
                </a:cubicBezTo>
                <a:lnTo>
                  <a:pt x="21636" y="167030"/>
                </a:lnTo>
                <a:cubicBezTo>
                  <a:pt x="25833" y="169361"/>
                  <a:pt x="29858" y="171253"/>
                  <a:pt x="33711" y="172707"/>
                </a:cubicBezTo>
                <a:cubicBezTo>
                  <a:pt x="37565" y="174161"/>
                  <a:pt x="40752" y="174910"/>
                  <a:pt x="43273" y="174955"/>
                </a:cubicBezTo>
                <a:cubicBezTo>
                  <a:pt x="47145" y="174942"/>
                  <a:pt x="50599" y="174358"/>
                  <a:pt x="53634" y="173202"/>
                </a:cubicBezTo>
                <a:cubicBezTo>
                  <a:pt x="56668" y="172047"/>
                  <a:pt x="58903" y="170396"/>
                  <a:pt x="60338" y="168249"/>
                </a:cubicBezTo>
                <a:lnTo>
                  <a:pt x="64604" y="15941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Freeform: Shape 130">
            <a:extLst>
              <a:ext uri="{FF2B5EF4-FFF2-40B4-BE49-F238E27FC236}">
                <a16:creationId xmlns:a16="http://schemas.microsoft.com/office/drawing/2014/main" id="{69F5A823-336A-4AD9-8713-A5DCB68EFEAD}"/>
              </a:ext>
            </a:extLst>
          </p:cNvPr>
          <p:cNvSpPr/>
          <p:nvPr/>
        </p:nvSpPr>
        <p:spPr>
          <a:xfrm>
            <a:off x="7829466" y="4921462"/>
            <a:ext cx="142303" cy="157543"/>
          </a:xfrm>
          <a:custGeom>
            <a:avLst/>
            <a:gdLst/>
            <a:ahLst/>
            <a:cxnLst/>
            <a:rect l="l" t="t" r="r" b="b"/>
            <a:pathLst>
              <a:path w="142303" h="157543">
                <a:moveTo>
                  <a:pt x="2133" y="0"/>
                </a:moveTo>
                <a:lnTo>
                  <a:pt x="141693" y="0"/>
                </a:lnTo>
                <a:lnTo>
                  <a:pt x="141388" y="35934"/>
                </a:lnTo>
                <a:lnTo>
                  <a:pt x="66733" y="114300"/>
                </a:lnTo>
                <a:lnTo>
                  <a:pt x="142303" y="114300"/>
                </a:lnTo>
                <a:lnTo>
                  <a:pt x="142303" y="157543"/>
                </a:lnTo>
                <a:lnTo>
                  <a:pt x="0" y="157543"/>
                </a:lnTo>
                <a:lnTo>
                  <a:pt x="0" y="121609"/>
                </a:lnTo>
                <a:lnTo>
                  <a:pt x="74351" y="43243"/>
                </a:lnTo>
                <a:lnTo>
                  <a:pt x="2133" y="43243"/>
                </a:lnTo>
                <a:lnTo>
                  <a:pt x="213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Freeform: Shape 129">
            <a:extLst>
              <a:ext uri="{FF2B5EF4-FFF2-40B4-BE49-F238E27FC236}">
                <a16:creationId xmlns:a16="http://schemas.microsoft.com/office/drawing/2014/main" id="{FAD03317-60B9-4F8B-982C-4B881B7C89B0}"/>
              </a:ext>
            </a:extLst>
          </p:cNvPr>
          <p:cNvSpPr/>
          <p:nvPr/>
        </p:nvSpPr>
        <p:spPr>
          <a:xfrm>
            <a:off x="4795081" y="5407278"/>
            <a:ext cx="192595" cy="216675"/>
          </a:xfrm>
          <a:custGeom>
            <a:avLst/>
            <a:gdLst/>
            <a:ahLst/>
            <a:cxnLst/>
            <a:rect l="l" t="t" r="r" b="b"/>
            <a:pathLst>
              <a:path w="192595" h="216675">
                <a:moveTo>
                  <a:pt x="96297" y="0"/>
                </a:moveTo>
                <a:cubicBezTo>
                  <a:pt x="115337" y="161"/>
                  <a:pt x="132059" y="4813"/>
                  <a:pt x="146464" y="13956"/>
                </a:cubicBezTo>
                <a:cubicBezTo>
                  <a:pt x="160870" y="23098"/>
                  <a:pt x="172125" y="35764"/>
                  <a:pt x="180230" y="51953"/>
                </a:cubicBezTo>
                <a:cubicBezTo>
                  <a:pt x="188335" y="68141"/>
                  <a:pt x="192456" y="86886"/>
                  <a:pt x="192595" y="108185"/>
                </a:cubicBezTo>
                <a:cubicBezTo>
                  <a:pt x="192456" y="129585"/>
                  <a:pt x="188335" y="148400"/>
                  <a:pt x="180230" y="164632"/>
                </a:cubicBezTo>
                <a:cubicBezTo>
                  <a:pt x="172125" y="180864"/>
                  <a:pt x="160870" y="193556"/>
                  <a:pt x="146464" y="202708"/>
                </a:cubicBezTo>
                <a:cubicBezTo>
                  <a:pt x="132059" y="211860"/>
                  <a:pt x="115337" y="216515"/>
                  <a:pt x="96297" y="216675"/>
                </a:cubicBezTo>
                <a:cubicBezTo>
                  <a:pt x="77354" y="216515"/>
                  <a:pt x="60676" y="211860"/>
                  <a:pt x="46266" y="202708"/>
                </a:cubicBezTo>
                <a:cubicBezTo>
                  <a:pt x="31855" y="193556"/>
                  <a:pt x="20577" y="180864"/>
                  <a:pt x="12433" y="164632"/>
                </a:cubicBezTo>
                <a:cubicBezTo>
                  <a:pt x="4289" y="148400"/>
                  <a:pt x="144" y="129585"/>
                  <a:pt x="0" y="108185"/>
                </a:cubicBezTo>
                <a:cubicBezTo>
                  <a:pt x="144" y="86886"/>
                  <a:pt x="4289" y="68141"/>
                  <a:pt x="12433" y="51953"/>
                </a:cubicBezTo>
                <a:cubicBezTo>
                  <a:pt x="20577" y="35764"/>
                  <a:pt x="31855" y="23098"/>
                  <a:pt x="46266" y="13956"/>
                </a:cubicBezTo>
                <a:cubicBezTo>
                  <a:pt x="60676" y="4813"/>
                  <a:pt x="77354" y="161"/>
                  <a:pt x="96297" y="0"/>
                </a:cubicBezTo>
                <a:close/>
                <a:moveTo>
                  <a:pt x="96297" y="47206"/>
                </a:moveTo>
                <a:cubicBezTo>
                  <a:pt x="83579" y="47517"/>
                  <a:pt x="73338" y="53221"/>
                  <a:pt x="65575" y="64319"/>
                </a:cubicBezTo>
                <a:cubicBezTo>
                  <a:pt x="57812" y="75416"/>
                  <a:pt x="53822" y="90038"/>
                  <a:pt x="53606" y="108185"/>
                </a:cubicBezTo>
                <a:cubicBezTo>
                  <a:pt x="53822" y="126346"/>
                  <a:pt x="57812" y="141019"/>
                  <a:pt x="65575" y="152204"/>
                </a:cubicBezTo>
                <a:cubicBezTo>
                  <a:pt x="73338" y="163390"/>
                  <a:pt x="83579" y="169145"/>
                  <a:pt x="96297" y="169469"/>
                </a:cubicBezTo>
                <a:cubicBezTo>
                  <a:pt x="109162" y="169145"/>
                  <a:pt x="119492" y="163390"/>
                  <a:pt x="127286" y="152204"/>
                </a:cubicBezTo>
                <a:cubicBezTo>
                  <a:pt x="135081" y="141019"/>
                  <a:pt x="139084" y="126346"/>
                  <a:pt x="139293" y="108185"/>
                </a:cubicBezTo>
                <a:cubicBezTo>
                  <a:pt x="139084" y="90038"/>
                  <a:pt x="135081" y="75416"/>
                  <a:pt x="127286" y="64319"/>
                </a:cubicBezTo>
                <a:cubicBezTo>
                  <a:pt x="119492" y="53221"/>
                  <a:pt x="109162" y="47517"/>
                  <a:pt x="96297" y="47206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Freeform: Shape 128">
            <a:extLst>
              <a:ext uri="{FF2B5EF4-FFF2-40B4-BE49-F238E27FC236}">
                <a16:creationId xmlns:a16="http://schemas.microsoft.com/office/drawing/2014/main" id="{7752B6B3-744B-4477-9883-7471A43D9403}"/>
              </a:ext>
            </a:extLst>
          </p:cNvPr>
          <p:cNvSpPr/>
          <p:nvPr/>
        </p:nvSpPr>
        <p:spPr>
          <a:xfrm>
            <a:off x="5145372" y="5407278"/>
            <a:ext cx="165773" cy="213017"/>
          </a:xfrm>
          <a:custGeom>
            <a:avLst/>
            <a:gdLst/>
            <a:ahLst/>
            <a:cxnLst/>
            <a:rect l="l" t="t" r="r" b="b"/>
            <a:pathLst>
              <a:path w="165773" h="213017">
                <a:moveTo>
                  <a:pt x="83820" y="0"/>
                </a:moveTo>
                <a:cubicBezTo>
                  <a:pt x="107675" y="361"/>
                  <a:pt x="126844" y="6796"/>
                  <a:pt x="141327" y="19304"/>
                </a:cubicBezTo>
                <a:cubicBezTo>
                  <a:pt x="155809" y="31812"/>
                  <a:pt x="163247" y="48227"/>
                  <a:pt x="163640" y="68549"/>
                </a:cubicBezTo>
                <a:cubicBezTo>
                  <a:pt x="163919" y="82225"/>
                  <a:pt x="160467" y="94967"/>
                  <a:pt x="153284" y="106775"/>
                </a:cubicBezTo>
                <a:cubicBezTo>
                  <a:pt x="146101" y="118584"/>
                  <a:pt x="133511" y="130640"/>
                  <a:pt x="115516" y="142944"/>
                </a:cubicBezTo>
                <a:lnTo>
                  <a:pt x="82601" y="166421"/>
                </a:lnTo>
                <a:lnTo>
                  <a:pt x="165773" y="166421"/>
                </a:lnTo>
                <a:lnTo>
                  <a:pt x="165773" y="213017"/>
                </a:lnTo>
                <a:lnTo>
                  <a:pt x="2743" y="213017"/>
                </a:lnTo>
                <a:lnTo>
                  <a:pt x="2743" y="170685"/>
                </a:lnTo>
                <a:lnTo>
                  <a:pt x="80163" y="112759"/>
                </a:lnTo>
                <a:cubicBezTo>
                  <a:pt x="91688" y="104069"/>
                  <a:pt x="99651" y="96447"/>
                  <a:pt x="104051" y="89892"/>
                </a:cubicBezTo>
                <a:cubicBezTo>
                  <a:pt x="108452" y="83336"/>
                  <a:pt x="110547" y="76933"/>
                  <a:pt x="110338" y="70683"/>
                </a:cubicBezTo>
                <a:cubicBezTo>
                  <a:pt x="110135" y="63435"/>
                  <a:pt x="107417" y="57731"/>
                  <a:pt x="102184" y="53571"/>
                </a:cubicBezTo>
                <a:cubicBezTo>
                  <a:pt x="96952" y="49410"/>
                  <a:pt x="90424" y="47289"/>
                  <a:pt x="82601" y="47206"/>
                </a:cubicBezTo>
                <a:cubicBezTo>
                  <a:pt x="72974" y="47250"/>
                  <a:pt x="64186" y="49524"/>
                  <a:pt x="56236" y="54028"/>
                </a:cubicBezTo>
                <a:cubicBezTo>
                  <a:pt x="48286" y="58532"/>
                  <a:pt x="40412" y="64998"/>
                  <a:pt x="32614" y="73427"/>
                </a:cubicBezTo>
                <a:lnTo>
                  <a:pt x="0" y="41115"/>
                </a:lnTo>
                <a:cubicBezTo>
                  <a:pt x="11075" y="27676"/>
                  <a:pt x="23521" y="17474"/>
                  <a:pt x="37338" y="10507"/>
                </a:cubicBezTo>
                <a:cubicBezTo>
                  <a:pt x="51156" y="3541"/>
                  <a:pt x="66650" y="38"/>
                  <a:pt x="83820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Freeform: Shape 127">
            <a:extLst>
              <a:ext uri="{FF2B5EF4-FFF2-40B4-BE49-F238E27FC236}">
                <a16:creationId xmlns:a16="http://schemas.microsoft.com/office/drawing/2014/main" id="{088ABC13-ABB9-4B22-AFB7-A7732A693935}"/>
              </a:ext>
            </a:extLst>
          </p:cNvPr>
          <p:cNvSpPr/>
          <p:nvPr/>
        </p:nvSpPr>
        <p:spPr>
          <a:xfrm>
            <a:off x="5332214" y="5407277"/>
            <a:ext cx="170040" cy="216980"/>
          </a:xfrm>
          <a:custGeom>
            <a:avLst/>
            <a:gdLst/>
            <a:ahLst/>
            <a:cxnLst/>
            <a:rect l="l" t="t" r="r" b="b"/>
            <a:pathLst>
              <a:path w="170040" h="216980">
                <a:moveTo>
                  <a:pt x="86563" y="0"/>
                </a:moveTo>
                <a:cubicBezTo>
                  <a:pt x="111446" y="330"/>
                  <a:pt x="130767" y="5762"/>
                  <a:pt x="144526" y="16296"/>
                </a:cubicBezTo>
                <a:cubicBezTo>
                  <a:pt x="158284" y="26830"/>
                  <a:pt x="165265" y="40490"/>
                  <a:pt x="165468" y="57275"/>
                </a:cubicBezTo>
                <a:cubicBezTo>
                  <a:pt x="165322" y="69128"/>
                  <a:pt x="161807" y="79205"/>
                  <a:pt x="154922" y="87504"/>
                </a:cubicBezTo>
                <a:cubicBezTo>
                  <a:pt x="148038" y="95804"/>
                  <a:pt x="138660" y="101682"/>
                  <a:pt x="126789" y="105139"/>
                </a:cubicBezTo>
                <a:cubicBezTo>
                  <a:pt x="138719" y="107892"/>
                  <a:pt x="148821" y="113350"/>
                  <a:pt x="157095" y="121513"/>
                </a:cubicBezTo>
                <a:cubicBezTo>
                  <a:pt x="165370" y="129677"/>
                  <a:pt x="169684" y="140475"/>
                  <a:pt x="170040" y="153909"/>
                </a:cubicBezTo>
                <a:cubicBezTo>
                  <a:pt x="169736" y="172672"/>
                  <a:pt x="162196" y="187793"/>
                  <a:pt x="147422" y="199274"/>
                </a:cubicBezTo>
                <a:cubicBezTo>
                  <a:pt x="132647" y="210755"/>
                  <a:pt x="112463" y="216657"/>
                  <a:pt x="86868" y="216980"/>
                </a:cubicBezTo>
                <a:cubicBezTo>
                  <a:pt x="67475" y="216815"/>
                  <a:pt x="50482" y="213566"/>
                  <a:pt x="35890" y="207234"/>
                </a:cubicBezTo>
                <a:cubicBezTo>
                  <a:pt x="21297" y="200902"/>
                  <a:pt x="9334" y="192476"/>
                  <a:pt x="0" y="181956"/>
                </a:cubicBezTo>
                <a:lnTo>
                  <a:pt x="29870" y="147502"/>
                </a:lnTo>
                <a:cubicBezTo>
                  <a:pt x="37579" y="155129"/>
                  <a:pt x="46088" y="160849"/>
                  <a:pt x="55397" y="164663"/>
                </a:cubicBezTo>
                <a:cubicBezTo>
                  <a:pt x="64706" y="168477"/>
                  <a:pt x="74282" y="170383"/>
                  <a:pt x="84124" y="170383"/>
                </a:cubicBezTo>
                <a:cubicBezTo>
                  <a:pt x="94684" y="170269"/>
                  <a:pt x="102749" y="168286"/>
                  <a:pt x="108318" y="164434"/>
                </a:cubicBezTo>
                <a:cubicBezTo>
                  <a:pt x="113887" y="160582"/>
                  <a:pt x="116694" y="155549"/>
                  <a:pt x="116738" y="149333"/>
                </a:cubicBezTo>
                <a:cubicBezTo>
                  <a:pt x="116871" y="142767"/>
                  <a:pt x="114090" y="137822"/>
                  <a:pt x="108394" y="134498"/>
                </a:cubicBezTo>
                <a:cubicBezTo>
                  <a:pt x="102698" y="131174"/>
                  <a:pt x="93287" y="129508"/>
                  <a:pt x="80162" y="129502"/>
                </a:cubicBezTo>
                <a:lnTo>
                  <a:pt x="55473" y="129807"/>
                </a:lnTo>
                <a:lnTo>
                  <a:pt x="55473" y="85954"/>
                </a:lnTo>
                <a:lnTo>
                  <a:pt x="80162" y="85954"/>
                </a:lnTo>
                <a:cubicBezTo>
                  <a:pt x="90709" y="86061"/>
                  <a:pt x="98723" y="84472"/>
                  <a:pt x="104203" y="81186"/>
                </a:cubicBezTo>
                <a:cubicBezTo>
                  <a:pt x="109683" y="77900"/>
                  <a:pt x="112439" y="73184"/>
                  <a:pt x="112471" y="67038"/>
                </a:cubicBezTo>
                <a:cubicBezTo>
                  <a:pt x="112344" y="60580"/>
                  <a:pt x="109474" y="55571"/>
                  <a:pt x="103860" y="52012"/>
                </a:cubicBezTo>
                <a:cubicBezTo>
                  <a:pt x="98247" y="48452"/>
                  <a:pt x="90652" y="46647"/>
                  <a:pt x="81076" y="46596"/>
                </a:cubicBezTo>
                <a:cubicBezTo>
                  <a:pt x="71818" y="46685"/>
                  <a:pt x="63284" y="48719"/>
                  <a:pt x="55473" y="52698"/>
                </a:cubicBezTo>
                <a:cubicBezTo>
                  <a:pt x="47663" y="56677"/>
                  <a:pt x="40347" y="62067"/>
                  <a:pt x="33528" y="68868"/>
                </a:cubicBezTo>
                <a:lnTo>
                  <a:pt x="4267" y="37155"/>
                </a:lnTo>
                <a:cubicBezTo>
                  <a:pt x="13144" y="26414"/>
                  <a:pt x="24269" y="17594"/>
                  <a:pt x="37642" y="10698"/>
                </a:cubicBezTo>
                <a:cubicBezTo>
                  <a:pt x="51015" y="3801"/>
                  <a:pt x="67322" y="235"/>
                  <a:pt x="86563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Freeform: Shape 126">
            <a:extLst>
              <a:ext uri="{FF2B5EF4-FFF2-40B4-BE49-F238E27FC236}">
                <a16:creationId xmlns:a16="http://schemas.microsoft.com/office/drawing/2014/main" id="{37743F93-CE50-454E-A18C-E7F32FFF16AA}"/>
              </a:ext>
            </a:extLst>
          </p:cNvPr>
          <p:cNvSpPr/>
          <p:nvPr/>
        </p:nvSpPr>
        <p:spPr>
          <a:xfrm>
            <a:off x="5918115" y="5407278"/>
            <a:ext cx="174309" cy="216675"/>
          </a:xfrm>
          <a:custGeom>
            <a:avLst/>
            <a:gdLst/>
            <a:ahLst/>
            <a:cxnLst/>
            <a:rect l="l" t="t" r="r" b="b"/>
            <a:pathLst>
              <a:path w="174309" h="216675">
                <a:moveTo>
                  <a:pt x="99976" y="0"/>
                </a:moveTo>
                <a:cubicBezTo>
                  <a:pt x="113213" y="57"/>
                  <a:pt x="125287" y="1999"/>
                  <a:pt x="136196" y="5825"/>
                </a:cubicBezTo>
                <a:cubicBezTo>
                  <a:pt x="147106" y="9650"/>
                  <a:pt x="156967" y="15018"/>
                  <a:pt x="165780" y="21927"/>
                </a:cubicBezTo>
                <a:lnTo>
                  <a:pt x="141718" y="61246"/>
                </a:lnTo>
                <a:cubicBezTo>
                  <a:pt x="135576" y="56179"/>
                  <a:pt x="129204" y="52275"/>
                  <a:pt x="122603" y="49535"/>
                </a:cubicBezTo>
                <a:cubicBezTo>
                  <a:pt x="116002" y="46795"/>
                  <a:pt x="108561" y="45409"/>
                  <a:pt x="100280" y="45377"/>
                </a:cubicBezTo>
                <a:cubicBezTo>
                  <a:pt x="87885" y="45499"/>
                  <a:pt x="77852" y="49681"/>
                  <a:pt x="70181" y="57923"/>
                </a:cubicBezTo>
                <a:cubicBezTo>
                  <a:pt x="62511" y="66166"/>
                  <a:pt x="57507" y="77739"/>
                  <a:pt x="55170" y="92644"/>
                </a:cubicBezTo>
                <a:cubicBezTo>
                  <a:pt x="61533" y="87563"/>
                  <a:pt x="68924" y="83566"/>
                  <a:pt x="77344" y="80654"/>
                </a:cubicBezTo>
                <a:cubicBezTo>
                  <a:pt x="85765" y="77742"/>
                  <a:pt x="94527" y="76257"/>
                  <a:pt x="103633" y="76200"/>
                </a:cubicBezTo>
                <a:cubicBezTo>
                  <a:pt x="116687" y="76254"/>
                  <a:pt x="128528" y="78954"/>
                  <a:pt x="139154" y="84300"/>
                </a:cubicBezTo>
                <a:cubicBezTo>
                  <a:pt x="149780" y="89645"/>
                  <a:pt x="158257" y="97310"/>
                  <a:pt x="164584" y="107296"/>
                </a:cubicBezTo>
                <a:cubicBezTo>
                  <a:pt x="170911" y="117281"/>
                  <a:pt x="174153" y="129261"/>
                  <a:pt x="174309" y="143236"/>
                </a:cubicBezTo>
                <a:cubicBezTo>
                  <a:pt x="174157" y="158058"/>
                  <a:pt x="170501" y="170953"/>
                  <a:pt x="163343" y="181921"/>
                </a:cubicBezTo>
                <a:cubicBezTo>
                  <a:pt x="156185" y="192889"/>
                  <a:pt x="146436" y="201402"/>
                  <a:pt x="134098" y="207458"/>
                </a:cubicBezTo>
                <a:cubicBezTo>
                  <a:pt x="121759" y="213514"/>
                  <a:pt x="107744" y="216587"/>
                  <a:pt x="92051" y="216675"/>
                </a:cubicBezTo>
                <a:cubicBezTo>
                  <a:pt x="60879" y="216169"/>
                  <a:pt x="37727" y="206446"/>
                  <a:pt x="22595" y="187505"/>
                </a:cubicBezTo>
                <a:cubicBezTo>
                  <a:pt x="7463" y="168564"/>
                  <a:pt x="-69" y="143440"/>
                  <a:pt x="1" y="112134"/>
                </a:cubicBezTo>
                <a:cubicBezTo>
                  <a:pt x="101" y="89829"/>
                  <a:pt x="4203" y="70294"/>
                  <a:pt x="12306" y="53528"/>
                </a:cubicBezTo>
                <a:cubicBezTo>
                  <a:pt x="20410" y="36762"/>
                  <a:pt x="31917" y="23688"/>
                  <a:pt x="46828" y="14305"/>
                </a:cubicBezTo>
                <a:cubicBezTo>
                  <a:pt x="61738" y="4922"/>
                  <a:pt x="79454" y="154"/>
                  <a:pt x="99976" y="0"/>
                </a:cubicBezTo>
                <a:close/>
                <a:moveTo>
                  <a:pt x="87784" y="117920"/>
                </a:moveTo>
                <a:cubicBezTo>
                  <a:pt x="80405" y="117977"/>
                  <a:pt x="73902" y="119769"/>
                  <a:pt x="68276" y="123295"/>
                </a:cubicBezTo>
                <a:cubicBezTo>
                  <a:pt x="62650" y="126822"/>
                  <a:pt x="58282" y="131740"/>
                  <a:pt x="55170" y="138050"/>
                </a:cubicBezTo>
                <a:cubicBezTo>
                  <a:pt x="56713" y="149628"/>
                  <a:pt x="60104" y="158270"/>
                  <a:pt x="65343" y="163976"/>
                </a:cubicBezTo>
                <a:cubicBezTo>
                  <a:pt x="70581" y="169683"/>
                  <a:pt x="78468" y="172530"/>
                  <a:pt x="89003" y="172517"/>
                </a:cubicBezTo>
                <a:cubicBezTo>
                  <a:pt x="98871" y="172320"/>
                  <a:pt x="106643" y="169664"/>
                  <a:pt x="112320" y="164548"/>
                </a:cubicBezTo>
                <a:cubicBezTo>
                  <a:pt x="117997" y="159433"/>
                  <a:pt x="120893" y="153040"/>
                  <a:pt x="121007" y="145371"/>
                </a:cubicBezTo>
                <a:cubicBezTo>
                  <a:pt x="120727" y="136621"/>
                  <a:pt x="117400" y="129872"/>
                  <a:pt x="111025" y="125125"/>
                </a:cubicBezTo>
                <a:cubicBezTo>
                  <a:pt x="104649" y="120379"/>
                  <a:pt x="96902" y="117977"/>
                  <a:pt x="87784" y="11792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Freeform: Shape 125">
            <a:extLst>
              <a:ext uri="{FF2B5EF4-FFF2-40B4-BE49-F238E27FC236}">
                <a16:creationId xmlns:a16="http://schemas.microsoft.com/office/drawing/2014/main" id="{112E753E-872F-42C7-A07C-98EA33BB8FD0}"/>
              </a:ext>
            </a:extLst>
          </p:cNvPr>
          <p:cNvSpPr/>
          <p:nvPr/>
        </p:nvSpPr>
        <p:spPr>
          <a:xfrm>
            <a:off x="6297286" y="5407278"/>
            <a:ext cx="173394" cy="216675"/>
          </a:xfrm>
          <a:custGeom>
            <a:avLst/>
            <a:gdLst/>
            <a:ahLst/>
            <a:cxnLst/>
            <a:rect l="l" t="t" r="r" b="b"/>
            <a:pathLst>
              <a:path w="173394" h="216675">
                <a:moveTo>
                  <a:pt x="86545" y="0"/>
                </a:moveTo>
                <a:cubicBezTo>
                  <a:pt x="101178" y="30"/>
                  <a:pt x="114623" y="2271"/>
                  <a:pt x="126879" y="6723"/>
                </a:cubicBezTo>
                <a:cubicBezTo>
                  <a:pt x="139136" y="11175"/>
                  <a:pt x="148987" y="17659"/>
                  <a:pt x="156433" y="26175"/>
                </a:cubicBezTo>
                <a:cubicBezTo>
                  <a:pt x="163880" y="34690"/>
                  <a:pt x="167704" y="45057"/>
                  <a:pt x="167907" y="57277"/>
                </a:cubicBezTo>
                <a:cubicBezTo>
                  <a:pt x="167780" y="68678"/>
                  <a:pt x="164684" y="78285"/>
                  <a:pt x="158618" y="86096"/>
                </a:cubicBezTo>
                <a:cubicBezTo>
                  <a:pt x="152552" y="93907"/>
                  <a:pt x="144279" y="100153"/>
                  <a:pt x="133798" y="104835"/>
                </a:cubicBezTo>
                <a:cubicBezTo>
                  <a:pt x="146108" y="110062"/>
                  <a:pt x="155753" y="117043"/>
                  <a:pt x="162733" y="125780"/>
                </a:cubicBezTo>
                <a:cubicBezTo>
                  <a:pt x="169713" y="134517"/>
                  <a:pt x="173267" y="144706"/>
                  <a:pt x="173394" y="156348"/>
                </a:cubicBezTo>
                <a:cubicBezTo>
                  <a:pt x="173196" y="169470"/>
                  <a:pt x="169191" y="180507"/>
                  <a:pt x="161378" y="189461"/>
                </a:cubicBezTo>
                <a:cubicBezTo>
                  <a:pt x="153565" y="198415"/>
                  <a:pt x="143126" y="205185"/>
                  <a:pt x="130063" y="209771"/>
                </a:cubicBezTo>
                <a:cubicBezTo>
                  <a:pt x="116999" y="214357"/>
                  <a:pt x="102493" y="216658"/>
                  <a:pt x="86545" y="216675"/>
                </a:cubicBezTo>
                <a:cubicBezTo>
                  <a:pt x="70504" y="216652"/>
                  <a:pt x="55980" y="214329"/>
                  <a:pt x="42971" y="209703"/>
                </a:cubicBezTo>
                <a:cubicBezTo>
                  <a:pt x="29961" y="205078"/>
                  <a:pt x="19595" y="198286"/>
                  <a:pt x="11870" y="189326"/>
                </a:cubicBezTo>
                <a:cubicBezTo>
                  <a:pt x="4145" y="180366"/>
                  <a:pt x="188" y="169374"/>
                  <a:pt x="0" y="156348"/>
                </a:cubicBezTo>
                <a:cubicBezTo>
                  <a:pt x="172" y="144249"/>
                  <a:pt x="3789" y="133831"/>
                  <a:pt x="10852" y="125094"/>
                </a:cubicBezTo>
                <a:cubicBezTo>
                  <a:pt x="17914" y="116358"/>
                  <a:pt x="27396" y="109605"/>
                  <a:pt x="39295" y="104835"/>
                </a:cubicBezTo>
                <a:cubicBezTo>
                  <a:pt x="29358" y="100477"/>
                  <a:pt x="21287" y="94421"/>
                  <a:pt x="15081" y="86667"/>
                </a:cubicBezTo>
                <a:cubicBezTo>
                  <a:pt x="8875" y="78914"/>
                  <a:pt x="5677" y="69117"/>
                  <a:pt x="5487" y="57277"/>
                </a:cubicBezTo>
                <a:cubicBezTo>
                  <a:pt x="5703" y="44866"/>
                  <a:pt x="9569" y="34408"/>
                  <a:pt x="17085" y="25904"/>
                </a:cubicBezTo>
                <a:cubicBezTo>
                  <a:pt x="24601" y="17400"/>
                  <a:pt x="34471" y="10961"/>
                  <a:pt x="46696" y="6588"/>
                </a:cubicBezTo>
                <a:cubicBezTo>
                  <a:pt x="58920" y="2215"/>
                  <a:pt x="72203" y="19"/>
                  <a:pt x="86545" y="0"/>
                </a:cubicBezTo>
                <a:close/>
                <a:moveTo>
                  <a:pt x="86545" y="42939"/>
                </a:moveTo>
                <a:cubicBezTo>
                  <a:pt x="77439" y="43079"/>
                  <a:pt x="70259" y="45163"/>
                  <a:pt x="65004" y="49193"/>
                </a:cubicBezTo>
                <a:cubicBezTo>
                  <a:pt x="59749" y="53222"/>
                  <a:pt x="57068" y="58357"/>
                  <a:pt x="56960" y="64598"/>
                </a:cubicBezTo>
                <a:cubicBezTo>
                  <a:pt x="57240" y="71221"/>
                  <a:pt x="60264" y="76508"/>
                  <a:pt x="66034" y="80462"/>
                </a:cubicBezTo>
                <a:cubicBezTo>
                  <a:pt x="71803" y="84415"/>
                  <a:pt x="78640" y="86652"/>
                  <a:pt x="86545" y="87173"/>
                </a:cubicBezTo>
                <a:cubicBezTo>
                  <a:pt x="94462" y="86633"/>
                  <a:pt x="101350" y="84357"/>
                  <a:pt x="107208" y="80347"/>
                </a:cubicBezTo>
                <a:cubicBezTo>
                  <a:pt x="113067" y="76337"/>
                  <a:pt x="116142" y="71087"/>
                  <a:pt x="116434" y="64598"/>
                </a:cubicBezTo>
                <a:cubicBezTo>
                  <a:pt x="116313" y="58357"/>
                  <a:pt x="113581" y="53222"/>
                  <a:pt x="108237" y="49193"/>
                </a:cubicBezTo>
                <a:cubicBezTo>
                  <a:pt x="102894" y="45163"/>
                  <a:pt x="95663" y="43079"/>
                  <a:pt x="86545" y="42939"/>
                </a:cubicBezTo>
                <a:close/>
                <a:moveTo>
                  <a:pt x="86545" y="127368"/>
                </a:moveTo>
                <a:cubicBezTo>
                  <a:pt x="77796" y="127877"/>
                  <a:pt x="70057" y="130139"/>
                  <a:pt x="63329" y="134156"/>
                </a:cubicBezTo>
                <a:cubicBezTo>
                  <a:pt x="56600" y="138172"/>
                  <a:pt x="53055" y="143638"/>
                  <a:pt x="52693" y="150552"/>
                </a:cubicBezTo>
                <a:cubicBezTo>
                  <a:pt x="52845" y="157511"/>
                  <a:pt x="55971" y="163040"/>
                  <a:pt x="62071" y="167140"/>
                </a:cubicBezTo>
                <a:cubicBezTo>
                  <a:pt x="68170" y="171239"/>
                  <a:pt x="76328" y="173336"/>
                  <a:pt x="86545" y="173431"/>
                </a:cubicBezTo>
                <a:cubicBezTo>
                  <a:pt x="96640" y="173336"/>
                  <a:pt x="104811" y="171239"/>
                  <a:pt x="111057" y="167140"/>
                </a:cubicBezTo>
                <a:cubicBezTo>
                  <a:pt x="117302" y="163040"/>
                  <a:pt x="120517" y="157511"/>
                  <a:pt x="120701" y="150552"/>
                </a:cubicBezTo>
                <a:cubicBezTo>
                  <a:pt x="120327" y="143638"/>
                  <a:pt x="116731" y="138172"/>
                  <a:pt x="109913" y="134156"/>
                </a:cubicBezTo>
                <a:cubicBezTo>
                  <a:pt x="103096" y="130139"/>
                  <a:pt x="95306" y="127877"/>
                  <a:pt x="86545" y="12736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Freeform: Shape 124">
            <a:extLst>
              <a:ext uri="{FF2B5EF4-FFF2-40B4-BE49-F238E27FC236}">
                <a16:creationId xmlns:a16="http://schemas.microsoft.com/office/drawing/2014/main" id="{D36ACAD4-3DD6-4D53-9052-72FB3DEF1911}"/>
              </a:ext>
            </a:extLst>
          </p:cNvPr>
          <p:cNvSpPr/>
          <p:nvPr/>
        </p:nvSpPr>
        <p:spPr>
          <a:xfrm>
            <a:off x="6490531" y="5407278"/>
            <a:ext cx="174307" cy="216675"/>
          </a:xfrm>
          <a:custGeom>
            <a:avLst/>
            <a:gdLst/>
            <a:ahLst/>
            <a:cxnLst/>
            <a:rect l="l" t="t" r="r" b="b"/>
            <a:pathLst>
              <a:path w="174307" h="216675">
                <a:moveTo>
                  <a:pt x="82258" y="0"/>
                </a:moveTo>
                <a:cubicBezTo>
                  <a:pt x="113430" y="506"/>
                  <a:pt x="136582" y="10229"/>
                  <a:pt x="151714" y="29170"/>
                </a:cubicBezTo>
                <a:cubicBezTo>
                  <a:pt x="166846" y="48111"/>
                  <a:pt x="174377" y="73235"/>
                  <a:pt x="174307" y="104541"/>
                </a:cubicBezTo>
                <a:cubicBezTo>
                  <a:pt x="174208" y="126845"/>
                  <a:pt x="170106" y="146381"/>
                  <a:pt x="162003" y="163147"/>
                </a:cubicBezTo>
                <a:cubicBezTo>
                  <a:pt x="153899" y="179913"/>
                  <a:pt x="142392" y="192987"/>
                  <a:pt x="127481" y="202370"/>
                </a:cubicBezTo>
                <a:cubicBezTo>
                  <a:pt x="112570" y="211753"/>
                  <a:pt x="94854" y="216521"/>
                  <a:pt x="74333" y="216675"/>
                </a:cubicBezTo>
                <a:cubicBezTo>
                  <a:pt x="61095" y="216618"/>
                  <a:pt x="49022" y="214676"/>
                  <a:pt x="38112" y="210850"/>
                </a:cubicBezTo>
                <a:cubicBezTo>
                  <a:pt x="27203" y="207025"/>
                  <a:pt x="17342" y="201657"/>
                  <a:pt x="8528" y="194748"/>
                </a:cubicBezTo>
                <a:lnTo>
                  <a:pt x="32590" y="155428"/>
                </a:lnTo>
                <a:cubicBezTo>
                  <a:pt x="38732" y="160496"/>
                  <a:pt x="45104" y="164399"/>
                  <a:pt x="51705" y="167140"/>
                </a:cubicBezTo>
                <a:cubicBezTo>
                  <a:pt x="58307" y="169880"/>
                  <a:pt x="65748" y="171266"/>
                  <a:pt x="74028" y="171298"/>
                </a:cubicBezTo>
                <a:cubicBezTo>
                  <a:pt x="86423" y="171176"/>
                  <a:pt x="96456" y="166994"/>
                  <a:pt x="104127" y="158752"/>
                </a:cubicBezTo>
                <a:cubicBezTo>
                  <a:pt x="111798" y="150509"/>
                  <a:pt x="116802" y="138936"/>
                  <a:pt x="119138" y="124031"/>
                </a:cubicBezTo>
                <a:cubicBezTo>
                  <a:pt x="112776" y="129112"/>
                  <a:pt x="105384" y="133109"/>
                  <a:pt x="96964" y="136021"/>
                </a:cubicBezTo>
                <a:cubicBezTo>
                  <a:pt x="88544" y="138933"/>
                  <a:pt x="79781" y="140418"/>
                  <a:pt x="70675" y="140475"/>
                </a:cubicBezTo>
                <a:cubicBezTo>
                  <a:pt x="57621" y="140421"/>
                  <a:pt x="45781" y="137721"/>
                  <a:pt x="35154" y="132375"/>
                </a:cubicBezTo>
                <a:cubicBezTo>
                  <a:pt x="24528" y="127030"/>
                  <a:pt x="16051" y="119364"/>
                  <a:pt x="9724" y="109379"/>
                </a:cubicBezTo>
                <a:cubicBezTo>
                  <a:pt x="3397" y="99393"/>
                  <a:pt x="156" y="87414"/>
                  <a:pt x="0" y="73439"/>
                </a:cubicBezTo>
                <a:cubicBezTo>
                  <a:pt x="152" y="58617"/>
                  <a:pt x="3807" y="45721"/>
                  <a:pt x="10965" y="34753"/>
                </a:cubicBezTo>
                <a:cubicBezTo>
                  <a:pt x="18124" y="23785"/>
                  <a:pt x="27872" y="15273"/>
                  <a:pt x="40211" y="9217"/>
                </a:cubicBezTo>
                <a:cubicBezTo>
                  <a:pt x="52549" y="3160"/>
                  <a:pt x="66565" y="88"/>
                  <a:pt x="82258" y="0"/>
                </a:cubicBezTo>
                <a:close/>
                <a:moveTo>
                  <a:pt x="85306" y="44158"/>
                </a:moveTo>
                <a:cubicBezTo>
                  <a:pt x="75438" y="44355"/>
                  <a:pt x="67665" y="47011"/>
                  <a:pt x="61988" y="52126"/>
                </a:cubicBezTo>
                <a:cubicBezTo>
                  <a:pt x="56312" y="57242"/>
                  <a:pt x="53416" y="63634"/>
                  <a:pt x="53302" y="71304"/>
                </a:cubicBezTo>
                <a:cubicBezTo>
                  <a:pt x="53581" y="80054"/>
                  <a:pt x="56908" y="86803"/>
                  <a:pt x="63284" y="91549"/>
                </a:cubicBezTo>
                <a:cubicBezTo>
                  <a:pt x="69659" y="96296"/>
                  <a:pt x="77406" y="98698"/>
                  <a:pt x="86525" y="98755"/>
                </a:cubicBezTo>
                <a:cubicBezTo>
                  <a:pt x="93903" y="98698"/>
                  <a:pt x="100406" y="96906"/>
                  <a:pt x="106032" y="93379"/>
                </a:cubicBezTo>
                <a:cubicBezTo>
                  <a:pt x="111658" y="89853"/>
                  <a:pt x="116027" y="84934"/>
                  <a:pt x="119138" y="78624"/>
                </a:cubicBezTo>
                <a:cubicBezTo>
                  <a:pt x="117595" y="67047"/>
                  <a:pt x="114205" y="58405"/>
                  <a:pt x="108966" y="52698"/>
                </a:cubicBezTo>
                <a:cubicBezTo>
                  <a:pt x="103727" y="46992"/>
                  <a:pt x="95840" y="44145"/>
                  <a:pt x="85306" y="4415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Freeform: Shape 123">
            <a:extLst>
              <a:ext uri="{FF2B5EF4-FFF2-40B4-BE49-F238E27FC236}">
                <a16:creationId xmlns:a16="http://schemas.microsoft.com/office/drawing/2014/main" id="{E278AD02-6A59-4474-A69E-7530A903C98C}"/>
              </a:ext>
            </a:extLst>
          </p:cNvPr>
          <p:cNvSpPr/>
          <p:nvPr/>
        </p:nvSpPr>
        <p:spPr>
          <a:xfrm>
            <a:off x="5005012" y="5410936"/>
            <a:ext cx="107861" cy="209359"/>
          </a:xfrm>
          <a:custGeom>
            <a:avLst/>
            <a:gdLst/>
            <a:ahLst/>
            <a:cxnLst/>
            <a:rect l="l" t="t" r="r" b="b"/>
            <a:pathLst>
              <a:path w="107861" h="209359">
                <a:moveTo>
                  <a:pt x="66439" y="0"/>
                </a:moveTo>
                <a:lnTo>
                  <a:pt x="107861" y="0"/>
                </a:lnTo>
                <a:lnTo>
                  <a:pt x="107861" y="209359"/>
                </a:lnTo>
                <a:lnTo>
                  <a:pt x="56083" y="209359"/>
                </a:lnTo>
                <a:lnTo>
                  <a:pt x="56083" y="58816"/>
                </a:lnTo>
                <a:lnTo>
                  <a:pt x="20726" y="80757"/>
                </a:lnTo>
                <a:lnTo>
                  <a:pt x="0" y="44493"/>
                </a:lnTo>
                <a:lnTo>
                  <a:pt x="66439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Freeform: Shape 122">
            <a:extLst>
              <a:ext uri="{FF2B5EF4-FFF2-40B4-BE49-F238E27FC236}">
                <a16:creationId xmlns:a16="http://schemas.microsoft.com/office/drawing/2014/main" id="{38F133A4-9A1D-40E5-BDFC-36E55FE56B57}"/>
              </a:ext>
            </a:extLst>
          </p:cNvPr>
          <p:cNvSpPr/>
          <p:nvPr/>
        </p:nvSpPr>
        <p:spPr>
          <a:xfrm>
            <a:off x="5725482" y="5410935"/>
            <a:ext cx="169430" cy="213322"/>
          </a:xfrm>
          <a:custGeom>
            <a:avLst/>
            <a:gdLst/>
            <a:ahLst/>
            <a:cxnLst/>
            <a:rect l="l" t="t" r="r" b="b"/>
            <a:pathLst>
              <a:path w="169430" h="213322">
                <a:moveTo>
                  <a:pt x="14019" y="0"/>
                </a:moveTo>
                <a:lnTo>
                  <a:pt x="157857" y="0"/>
                </a:lnTo>
                <a:lnTo>
                  <a:pt x="157857" y="46596"/>
                </a:lnTo>
                <a:lnTo>
                  <a:pt x="61836" y="46596"/>
                </a:lnTo>
                <a:lnTo>
                  <a:pt x="60617" y="84723"/>
                </a:lnTo>
                <a:cubicBezTo>
                  <a:pt x="65643" y="81018"/>
                  <a:pt x="71451" y="78075"/>
                  <a:pt x="78040" y="75892"/>
                </a:cubicBezTo>
                <a:cubicBezTo>
                  <a:pt x="84629" y="73709"/>
                  <a:pt x="92038" y="72593"/>
                  <a:pt x="100267" y="72542"/>
                </a:cubicBezTo>
                <a:cubicBezTo>
                  <a:pt x="112731" y="72570"/>
                  <a:pt x="124171" y="75153"/>
                  <a:pt x="134589" y="80292"/>
                </a:cubicBezTo>
                <a:cubicBezTo>
                  <a:pt x="145006" y="85431"/>
                  <a:pt x="153375" y="92957"/>
                  <a:pt x="159694" y="102871"/>
                </a:cubicBezTo>
                <a:cubicBezTo>
                  <a:pt x="166014" y="112785"/>
                  <a:pt x="169259" y="124919"/>
                  <a:pt x="169430" y="139273"/>
                </a:cubicBezTo>
                <a:cubicBezTo>
                  <a:pt x="169114" y="162230"/>
                  <a:pt x="161295" y="180249"/>
                  <a:pt x="145972" y="193330"/>
                </a:cubicBezTo>
                <a:cubicBezTo>
                  <a:pt x="130649" y="206411"/>
                  <a:pt x="109721" y="213075"/>
                  <a:pt x="83187" y="213322"/>
                </a:cubicBezTo>
                <a:cubicBezTo>
                  <a:pt x="65241" y="213220"/>
                  <a:pt x="49394" y="210378"/>
                  <a:pt x="35646" y="204794"/>
                </a:cubicBezTo>
                <a:cubicBezTo>
                  <a:pt x="21898" y="199211"/>
                  <a:pt x="10016" y="191496"/>
                  <a:pt x="0" y="181649"/>
                </a:cubicBezTo>
                <a:lnTo>
                  <a:pt x="29857" y="144763"/>
                </a:lnTo>
                <a:cubicBezTo>
                  <a:pt x="37692" y="151880"/>
                  <a:pt x="46159" y="157548"/>
                  <a:pt x="55255" y="161768"/>
                </a:cubicBezTo>
                <a:cubicBezTo>
                  <a:pt x="64352" y="165987"/>
                  <a:pt x="73662" y="168148"/>
                  <a:pt x="83187" y="168249"/>
                </a:cubicBezTo>
                <a:cubicBezTo>
                  <a:pt x="94230" y="168052"/>
                  <a:pt x="102720" y="165396"/>
                  <a:pt x="108655" y="160281"/>
                </a:cubicBezTo>
                <a:cubicBezTo>
                  <a:pt x="114590" y="155165"/>
                  <a:pt x="117589" y="148773"/>
                  <a:pt x="117653" y="141103"/>
                </a:cubicBezTo>
                <a:cubicBezTo>
                  <a:pt x="117538" y="133217"/>
                  <a:pt x="114488" y="126951"/>
                  <a:pt x="108502" y="122306"/>
                </a:cubicBezTo>
                <a:cubicBezTo>
                  <a:pt x="102516" y="117661"/>
                  <a:pt x="94281" y="115284"/>
                  <a:pt x="83797" y="115176"/>
                </a:cubicBezTo>
                <a:cubicBezTo>
                  <a:pt x="76324" y="115208"/>
                  <a:pt x="69387" y="116364"/>
                  <a:pt x="62986" y="118646"/>
                </a:cubicBezTo>
                <a:cubicBezTo>
                  <a:pt x="56585" y="120927"/>
                  <a:pt x="50719" y="124142"/>
                  <a:pt x="45389" y="128292"/>
                </a:cubicBezTo>
                <a:lnTo>
                  <a:pt x="10972" y="114871"/>
                </a:lnTo>
                <a:lnTo>
                  <a:pt x="14019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Freeform: Shape 121">
            <a:extLst>
              <a:ext uri="{FF2B5EF4-FFF2-40B4-BE49-F238E27FC236}">
                <a16:creationId xmlns:a16="http://schemas.microsoft.com/office/drawing/2014/main" id="{0429EC7A-B79E-4A62-BCF3-8BADC7FEC4F3}"/>
              </a:ext>
            </a:extLst>
          </p:cNvPr>
          <p:cNvSpPr/>
          <p:nvPr/>
        </p:nvSpPr>
        <p:spPr>
          <a:xfrm>
            <a:off x="6119969" y="5410936"/>
            <a:ext cx="160592" cy="209359"/>
          </a:xfrm>
          <a:custGeom>
            <a:avLst/>
            <a:gdLst/>
            <a:ahLst/>
            <a:cxnLst/>
            <a:rect l="l" t="t" r="r" b="b"/>
            <a:pathLst>
              <a:path w="160592" h="209359">
                <a:moveTo>
                  <a:pt x="0" y="0"/>
                </a:moveTo>
                <a:lnTo>
                  <a:pt x="160592" y="0"/>
                </a:lnTo>
                <a:lnTo>
                  <a:pt x="160592" y="39287"/>
                </a:lnTo>
                <a:lnTo>
                  <a:pt x="77705" y="209359"/>
                </a:lnTo>
                <a:lnTo>
                  <a:pt x="19198" y="209359"/>
                </a:lnTo>
                <a:lnTo>
                  <a:pt x="100560" y="46596"/>
                </a:lnTo>
                <a:lnTo>
                  <a:pt x="0" y="4659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Freeform: Shape 120">
            <a:extLst>
              <a:ext uri="{FF2B5EF4-FFF2-40B4-BE49-F238E27FC236}">
                <a16:creationId xmlns:a16="http://schemas.microsoft.com/office/drawing/2014/main" id="{04EB005B-958D-426E-B2C0-A2F3C0E44929}"/>
              </a:ext>
            </a:extLst>
          </p:cNvPr>
          <p:cNvSpPr/>
          <p:nvPr/>
        </p:nvSpPr>
        <p:spPr>
          <a:xfrm>
            <a:off x="5522409" y="5411240"/>
            <a:ext cx="184670" cy="209055"/>
          </a:xfrm>
          <a:custGeom>
            <a:avLst/>
            <a:gdLst/>
            <a:ahLst/>
            <a:cxnLst/>
            <a:rect l="l" t="t" r="r" b="b"/>
            <a:pathLst>
              <a:path w="184670" h="209055">
                <a:moveTo>
                  <a:pt x="94793" y="0"/>
                </a:moveTo>
                <a:lnTo>
                  <a:pt x="158153" y="0"/>
                </a:lnTo>
                <a:lnTo>
                  <a:pt x="158153" y="125883"/>
                </a:lnTo>
                <a:lnTo>
                  <a:pt x="184670" y="125883"/>
                </a:lnTo>
                <a:lnTo>
                  <a:pt x="184670" y="169126"/>
                </a:lnTo>
                <a:lnTo>
                  <a:pt x="158153" y="169126"/>
                </a:lnTo>
                <a:lnTo>
                  <a:pt x="158153" y="209055"/>
                </a:lnTo>
                <a:lnTo>
                  <a:pt x="106070" y="209055"/>
                </a:lnTo>
                <a:lnTo>
                  <a:pt x="106070" y="169126"/>
                </a:lnTo>
                <a:lnTo>
                  <a:pt x="4572" y="169126"/>
                </a:lnTo>
                <a:lnTo>
                  <a:pt x="0" y="129537"/>
                </a:lnTo>
                <a:lnTo>
                  <a:pt x="94793" y="0"/>
                </a:lnTo>
                <a:close/>
                <a:moveTo>
                  <a:pt x="106070" y="53950"/>
                </a:moveTo>
                <a:lnTo>
                  <a:pt x="53949" y="125883"/>
                </a:lnTo>
                <a:lnTo>
                  <a:pt x="106070" y="125883"/>
                </a:lnTo>
                <a:lnTo>
                  <a:pt x="106070" y="5395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Freeform: Shape 119">
            <a:extLst>
              <a:ext uri="{FF2B5EF4-FFF2-40B4-BE49-F238E27FC236}">
                <a16:creationId xmlns:a16="http://schemas.microsoft.com/office/drawing/2014/main" id="{07F5E4CE-4C30-41BE-91AE-63E132F6BF1E}"/>
              </a:ext>
            </a:extLst>
          </p:cNvPr>
          <p:cNvSpPr/>
          <p:nvPr/>
        </p:nvSpPr>
        <p:spPr>
          <a:xfrm>
            <a:off x="3949565" y="5750939"/>
            <a:ext cx="180098" cy="253860"/>
          </a:xfrm>
          <a:custGeom>
            <a:avLst/>
            <a:gdLst/>
            <a:ahLst/>
            <a:cxnLst/>
            <a:rect l="l" t="t" r="r" b="b"/>
            <a:pathLst>
              <a:path w="180098" h="253860">
                <a:moveTo>
                  <a:pt x="75590" y="0"/>
                </a:moveTo>
                <a:lnTo>
                  <a:pt x="107251" y="0"/>
                </a:lnTo>
                <a:lnTo>
                  <a:pt x="107251" y="19202"/>
                </a:lnTo>
                <a:cubicBezTo>
                  <a:pt x="120652" y="20606"/>
                  <a:pt x="132902" y="23667"/>
                  <a:pt x="143999" y="28384"/>
                </a:cubicBezTo>
                <a:cubicBezTo>
                  <a:pt x="155096" y="33101"/>
                  <a:pt x="165200" y="39285"/>
                  <a:pt x="174311" y="46935"/>
                </a:cubicBezTo>
                <a:lnTo>
                  <a:pt x="147813" y="84087"/>
                </a:lnTo>
                <a:cubicBezTo>
                  <a:pt x="138146" y="76759"/>
                  <a:pt x="128227" y="71222"/>
                  <a:pt x="118053" y="67475"/>
                </a:cubicBezTo>
                <a:cubicBezTo>
                  <a:pt x="107880" y="63729"/>
                  <a:pt x="97886" y="61849"/>
                  <a:pt x="88072" y="61836"/>
                </a:cubicBezTo>
                <a:cubicBezTo>
                  <a:pt x="79646" y="61951"/>
                  <a:pt x="73178" y="63703"/>
                  <a:pt x="68669" y="67094"/>
                </a:cubicBezTo>
                <a:cubicBezTo>
                  <a:pt x="64159" y="70485"/>
                  <a:pt x="61881" y="74828"/>
                  <a:pt x="61836" y="80124"/>
                </a:cubicBezTo>
                <a:cubicBezTo>
                  <a:pt x="61609" y="86297"/>
                  <a:pt x="64584" y="91021"/>
                  <a:pt x="70762" y="94298"/>
                </a:cubicBezTo>
                <a:cubicBezTo>
                  <a:pt x="76940" y="97574"/>
                  <a:pt x="87683" y="100775"/>
                  <a:pt x="102989" y="103899"/>
                </a:cubicBezTo>
                <a:cubicBezTo>
                  <a:pt x="126745" y="108458"/>
                  <a:pt x="145466" y="115265"/>
                  <a:pt x="159152" y="124320"/>
                </a:cubicBezTo>
                <a:cubicBezTo>
                  <a:pt x="172838" y="133375"/>
                  <a:pt x="179820" y="147498"/>
                  <a:pt x="180098" y="166688"/>
                </a:cubicBezTo>
                <a:cubicBezTo>
                  <a:pt x="179903" y="186360"/>
                  <a:pt x="173441" y="202108"/>
                  <a:pt x="160713" y="213932"/>
                </a:cubicBezTo>
                <a:cubicBezTo>
                  <a:pt x="147985" y="225755"/>
                  <a:pt x="130164" y="232664"/>
                  <a:pt x="107251" y="234658"/>
                </a:cubicBezTo>
                <a:lnTo>
                  <a:pt x="107251" y="253860"/>
                </a:lnTo>
                <a:lnTo>
                  <a:pt x="75590" y="253860"/>
                </a:lnTo>
                <a:lnTo>
                  <a:pt x="75590" y="233744"/>
                </a:lnTo>
                <a:cubicBezTo>
                  <a:pt x="61036" y="231896"/>
                  <a:pt x="47366" y="228125"/>
                  <a:pt x="34581" y="222433"/>
                </a:cubicBezTo>
                <a:cubicBezTo>
                  <a:pt x="21796" y="216741"/>
                  <a:pt x="10269" y="209243"/>
                  <a:pt x="0" y="199941"/>
                </a:cubicBezTo>
                <a:lnTo>
                  <a:pt x="29246" y="164897"/>
                </a:lnTo>
                <a:cubicBezTo>
                  <a:pt x="39444" y="173336"/>
                  <a:pt x="50276" y="179851"/>
                  <a:pt x="61740" y="184442"/>
                </a:cubicBezTo>
                <a:cubicBezTo>
                  <a:pt x="73205" y="189033"/>
                  <a:pt x="85331" y="191357"/>
                  <a:pt x="98118" y="191414"/>
                </a:cubicBezTo>
                <a:cubicBezTo>
                  <a:pt x="107889" y="191319"/>
                  <a:pt x="115261" y="189529"/>
                  <a:pt x="120233" y="186042"/>
                </a:cubicBezTo>
                <a:cubicBezTo>
                  <a:pt x="125205" y="182556"/>
                  <a:pt x="127697" y="177946"/>
                  <a:pt x="127711" y="172212"/>
                </a:cubicBezTo>
                <a:cubicBezTo>
                  <a:pt x="127938" y="166262"/>
                  <a:pt x="125040" y="161855"/>
                  <a:pt x="119015" y="158991"/>
                </a:cubicBezTo>
                <a:cubicBezTo>
                  <a:pt x="112991" y="156128"/>
                  <a:pt x="102473" y="153016"/>
                  <a:pt x="87463" y="149657"/>
                </a:cubicBezTo>
                <a:cubicBezTo>
                  <a:pt x="72391" y="146475"/>
                  <a:pt x="59010" y="142543"/>
                  <a:pt x="47319" y="137860"/>
                </a:cubicBezTo>
                <a:cubicBezTo>
                  <a:pt x="35628" y="133177"/>
                  <a:pt x="26427" y="126716"/>
                  <a:pt x="19715" y="118477"/>
                </a:cubicBezTo>
                <a:cubicBezTo>
                  <a:pt x="13004" y="110238"/>
                  <a:pt x="9582" y="99194"/>
                  <a:pt x="9448" y="85344"/>
                </a:cubicBezTo>
                <a:cubicBezTo>
                  <a:pt x="9707" y="67005"/>
                  <a:pt x="15738" y="52019"/>
                  <a:pt x="27539" y="40386"/>
                </a:cubicBezTo>
                <a:cubicBezTo>
                  <a:pt x="39340" y="28753"/>
                  <a:pt x="55357" y="21692"/>
                  <a:pt x="75590" y="19202"/>
                </a:cubicBezTo>
                <a:lnTo>
                  <a:pt x="7559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Freeform: Shape 118">
            <a:extLst>
              <a:ext uri="{FF2B5EF4-FFF2-40B4-BE49-F238E27FC236}">
                <a16:creationId xmlns:a16="http://schemas.microsoft.com/office/drawing/2014/main" id="{31CA4240-83C5-4B7F-9F2D-A1BD0B179927}"/>
              </a:ext>
            </a:extLst>
          </p:cNvPr>
          <p:cNvSpPr/>
          <p:nvPr/>
        </p:nvSpPr>
        <p:spPr>
          <a:xfrm>
            <a:off x="6251339" y="5755817"/>
            <a:ext cx="158153" cy="248983"/>
          </a:xfrm>
          <a:custGeom>
            <a:avLst/>
            <a:gdLst/>
            <a:ahLst/>
            <a:cxnLst/>
            <a:rect l="l" t="t" r="r" b="b"/>
            <a:pathLst>
              <a:path w="158153" h="248983">
                <a:moveTo>
                  <a:pt x="104216" y="0"/>
                </a:moveTo>
                <a:lnTo>
                  <a:pt x="158153" y="0"/>
                </a:lnTo>
                <a:lnTo>
                  <a:pt x="53936" y="248983"/>
                </a:lnTo>
                <a:lnTo>
                  <a:pt x="0" y="248983"/>
                </a:lnTo>
                <a:lnTo>
                  <a:pt x="10421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Freeform: Shape 117">
            <a:extLst>
              <a:ext uri="{FF2B5EF4-FFF2-40B4-BE49-F238E27FC236}">
                <a16:creationId xmlns:a16="http://schemas.microsoft.com/office/drawing/2014/main" id="{1A670A5F-863B-41D0-8633-ECD7FE9F1A6C}"/>
              </a:ext>
            </a:extLst>
          </p:cNvPr>
          <p:cNvSpPr/>
          <p:nvPr/>
        </p:nvSpPr>
        <p:spPr>
          <a:xfrm>
            <a:off x="7316690" y="5758559"/>
            <a:ext cx="79820" cy="48730"/>
          </a:xfrm>
          <a:custGeom>
            <a:avLst/>
            <a:gdLst/>
            <a:ahLst/>
            <a:cxnLst/>
            <a:rect l="l" t="t" r="r" b="b"/>
            <a:pathLst>
              <a:path w="79820" h="48730">
                <a:moveTo>
                  <a:pt x="45394" y="0"/>
                </a:moveTo>
                <a:lnTo>
                  <a:pt x="79820" y="48730"/>
                </a:lnTo>
                <a:lnTo>
                  <a:pt x="45698" y="48730"/>
                </a:lnTo>
                <a:lnTo>
                  <a:pt x="0" y="7919"/>
                </a:lnTo>
                <a:lnTo>
                  <a:pt x="4539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Freeform: Shape 116">
            <a:extLst>
              <a:ext uri="{FF2B5EF4-FFF2-40B4-BE49-F238E27FC236}">
                <a16:creationId xmlns:a16="http://schemas.microsoft.com/office/drawing/2014/main" id="{0318C0A9-BBFE-41A4-A039-43B0033A6A67}"/>
              </a:ext>
            </a:extLst>
          </p:cNvPr>
          <p:cNvSpPr/>
          <p:nvPr/>
        </p:nvSpPr>
        <p:spPr>
          <a:xfrm>
            <a:off x="4764065" y="5767945"/>
            <a:ext cx="100327" cy="112085"/>
          </a:xfrm>
          <a:custGeom>
            <a:avLst/>
            <a:gdLst/>
            <a:ahLst/>
            <a:cxnLst/>
            <a:rect l="l" t="t" r="r" b="b"/>
            <a:pathLst>
              <a:path w="100327" h="112085">
                <a:moveTo>
                  <a:pt x="50275" y="0"/>
                </a:moveTo>
                <a:cubicBezTo>
                  <a:pt x="53870" y="95"/>
                  <a:pt x="56876" y="1276"/>
                  <a:pt x="59292" y="3543"/>
                </a:cubicBezTo>
                <a:cubicBezTo>
                  <a:pt x="61707" y="5810"/>
                  <a:pt x="62963" y="8591"/>
                  <a:pt x="63058" y="11887"/>
                </a:cubicBezTo>
                <a:cubicBezTo>
                  <a:pt x="62849" y="17182"/>
                  <a:pt x="61822" y="22818"/>
                  <a:pt x="59976" y="28793"/>
                </a:cubicBezTo>
                <a:cubicBezTo>
                  <a:pt x="58131" y="34769"/>
                  <a:pt x="56724" y="40402"/>
                  <a:pt x="55754" y="45692"/>
                </a:cubicBezTo>
                <a:cubicBezTo>
                  <a:pt x="60009" y="42266"/>
                  <a:pt x="64286" y="38309"/>
                  <a:pt x="68584" y="33818"/>
                </a:cubicBezTo>
                <a:cubicBezTo>
                  <a:pt x="72882" y="29328"/>
                  <a:pt x="77237" y="25674"/>
                  <a:pt x="81651" y="22858"/>
                </a:cubicBezTo>
                <a:cubicBezTo>
                  <a:pt x="84540" y="21221"/>
                  <a:pt x="87601" y="20916"/>
                  <a:pt x="90833" y="21944"/>
                </a:cubicBezTo>
                <a:cubicBezTo>
                  <a:pt x="94065" y="22972"/>
                  <a:pt x="96592" y="25103"/>
                  <a:pt x="98415" y="28338"/>
                </a:cubicBezTo>
                <a:cubicBezTo>
                  <a:pt x="100205" y="31522"/>
                  <a:pt x="100739" y="34744"/>
                  <a:pt x="100015" y="38004"/>
                </a:cubicBezTo>
                <a:cubicBezTo>
                  <a:pt x="99291" y="41264"/>
                  <a:pt x="97538" y="43725"/>
                  <a:pt x="94757" y="45387"/>
                </a:cubicBezTo>
                <a:cubicBezTo>
                  <a:pt x="90128" y="47846"/>
                  <a:pt x="84756" y="49778"/>
                  <a:pt x="78641" y="51185"/>
                </a:cubicBezTo>
                <a:cubicBezTo>
                  <a:pt x="72526" y="52591"/>
                  <a:pt x="66926" y="54245"/>
                  <a:pt x="61841" y="56147"/>
                </a:cubicBezTo>
                <a:cubicBezTo>
                  <a:pt x="66926" y="58014"/>
                  <a:pt x="72526" y="59690"/>
                  <a:pt x="78641" y="61176"/>
                </a:cubicBezTo>
                <a:cubicBezTo>
                  <a:pt x="84756" y="62662"/>
                  <a:pt x="90128" y="64643"/>
                  <a:pt x="94757" y="67120"/>
                </a:cubicBezTo>
                <a:cubicBezTo>
                  <a:pt x="97538" y="68767"/>
                  <a:pt x="99291" y="71187"/>
                  <a:pt x="100015" y="74380"/>
                </a:cubicBezTo>
                <a:cubicBezTo>
                  <a:pt x="100739" y="77572"/>
                  <a:pt x="100205" y="80796"/>
                  <a:pt x="98415" y="84052"/>
                </a:cubicBezTo>
                <a:cubicBezTo>
                  <a:pt x="96592" y="87268"/>
                  <a:pt x="94065" y="89361"/>
                  <a:pt x="90833" y="90332"/>
                </a:cubicBezTo>
                <a:cubicBezTo>
                  <a:pt x="87601" y="91303"/>
                  <a:pt x="84540" y="91036"/>
                  <a:pt x="81651" y="89532"/>
                </a:cubicBezTo>
                <a:cubicBezTo>
                  <a:pt x="77231" y="86703"/>
                  <a:pt x="72888" y="82999"/>
                  <a:pt x="68622" y="78420"/>
                </a:cubicBezTo>
                <a:cubicBezTo>
                  <a:pt x="64356" y="73840"/>
                  <a:pt x="60168" y="69832"/>
                  <a:pt x="56058" y="66394"/>
                </a:cubicBezTo>
                <a:cubicBezTo>
                  <a:pt x="57028" y="71683"/>
                  <a:pt x="58436" y="77316"/>
                  <a:pt x="60281" y="83292"/>
                </a:cubicBezTo>
                <a:cubicBezTo>
                  <a:pt x="62126" y="89268"/>
                  <a:pt x="63153" y="94903"/>
                  <a:pt x="63363" y="100198"/>
                </a:cubicBezTo>
                <a:cubicBezTo>
                  <a:pt x="63268" y="103494"/>
                  <a:pt x="62012" y="106275"/>
                  <a:pt x="59596" y="108542"/>
                </a:cubicBezTo>
                <a:cubicBezTo>
                  <a:pt x="57180" y="110809"/>
                  <a:pt x="54175" y="111990"/>
                  <a:pt x="50580" y="112085"/>
                </a:cubicBezTo>
                <a:cubicBezTo>
                  <a:pt x="46839" y="111990"/>
                  <a:pt x="43744" y="110809"/>
                  <a:pt x="41297" y="108542"/>
                </a:cubicBezTo>
                <a:cubicBezTo>
                  <a:pt x="38849" y="106275"/>
                  <a:pt x="37581" y="103494"/>
                  <a:pt x="37492" y="100198"/>
                </a:cubicBezTo>
                <a:cubicBezTo>
                  <a:pt x="37676" y="94903"/>
                  <a:pt x="38602" y="89268"/>
                  <a:pt x="40270" y="83292"/>
                </a:cubicBezTo>
                <a:cubicBezTo>
                  <a:pt x="41937" y="77316"/>
                  <a:pt x="43243" y="71683"/>
                  <a:pt x="44188" y="66394"/>
                </a:cubicBezTo>
                <a:cubicBezTo>
                  <a:pt x="40078" y="69819"/>
                  <a:pt x="35890" y="73777"/>
                  <a:pt x="31624" y="78267"/>
                </a:cubicBezTo>
                <a:cubicBezTo>
                  <a:pt x="27358" y="82758"/>
                  <a:pt x="23015" y="86411"/>
                  <a:pt x="18595" y="89227"/>
                </a:cubicBezTo>
                <a:cubicBezTo>
                  <a:pt x="15725" y="90865"/>
                  <a:pt x="12702" y="91169"/>
                  <a:pt x="9527" y="90141"/>
                </a:cubicBezTo>
                <a:cubicBezTo>
                  <a:pt x="6352" y="89114"/>
                  <a:pt x="3787" y="86982"/>
                  <a:pt x="1831" y="83747"/>
                </a:cubicBezTo>
                <a:cubicBezTo>
                  <a:pt x="53" y="80563"/>
                  <a:pt x="-429" y="77341"/>
                  <a:pt x="383" y="74081"/>
                </a:cubicBezTo>
                <a:cubicBezTo>
                  <a:pt x="1196" y="70821"/>
                  <a:pt x="3000" y="68360"/>
                  <a:pt x="5794" y="66698"/>
                </a:cubicBezTo>
                <a:cubicBezTo>
                  <a:pt x="10410" y="64235"/>
                  <a:pt x="15731" y="62311"/>
                  <a:pt x="21757" y="60927"/>
                </a:cubicBezTo>
                <a:cubicBezTo>
                  <a:pt x="27783" y="59542"/>
                  <a:pt x="33333" y="57949"/>
                  <a:pt x="38405" y="56147"/>
                </a:cubicBezTo>
                <a:cubicBezTo>
                  <a:pt x="33199" y="54280"/>
                  <a:pt x="27612" y="52604"/>
                  <a:pt x="21643" y="51118"/>
                </a:cubicBezTo>
                <a:cubicBezTo>
                  <a:pt x="15674" y="49632"/>
                  <a:pt x="10391" y="47651"/>
                  <a:pt x="5794" y="45174"/>
                </a:cubicBezTo>
                <a:cubicBezTo>
                  <a:pt x="3000" y="43531"/>
                  <a:pt x="1196" y="41102"/>
                  <a:pt x="383" y="37888"/>
                </a:cubicBezTo>
                <a:cubicBezTo>
                  <a:pt x="-429" y="34674"/>
                  <a:pt x="53" y="31389"/>
                  <a:pt x="1831" y="28034"/>
                </a:cubicBezTo>
                <a:cubicBezTo>
                  <a:pt x="3787" y="24818"/>
                  <a:pt x="6352" y="22724"/>
                  <a:pt x="9527" y="21754"/>
                </a:cubicBezTo>
                <a:cubicBezTo>
                  <a:pt x="12702" y="20783"/>
                  <a:pt x="15725" y="21049"/>
                  <a:pt x="18595" y="22554"/>
                </a:cubicBezTo>
                <a:cubicBezTo>
                  <a:pt x="23034" y="25382"/>
                  <a:pt x="27415" y="29087"/>
                  <a:pt x="31738" y="33666"/>
                </a:cubicBezTo>
                <a:cubicBezTo>
                  <a:pt x="36062" y="38245"/>
                  <a:pt x="40212" y="42254"/>
                  <a:pt x="44188" y="45692"/>
                </a:cubicBezTo>
                <a:cubicBezTo>
                  <a:pt x="43231" y="40402"/>
                  <a:pt x="41874" y="34769"/>
                  <a:pt x="40117" y="28793"/>
                </a:cubicBezTo>
                <a:cubicBezTo>
                  <a:pt x="38361" y="22818"/>
                  <a:pt x="37384" y="17182"/>
                  <a:pt x="37188" y="11887"/>
                </a:cubicBezTo>
                <a:cubicBezTo>
                  <a:pt x="37277" y="8591"/>
                  <a:pt x="38545" y="5810"/>
                  <a:pt x="40992" y="3543"/>
                </a:cubicBezTo>
                <a:cubicBezTo>
                  <a:pt x="43440" y="1276"/>
                  <a:pt x="46534" y="95"/>
                  <a:pt x="50275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5E41484A-5EE5-4465-8EDB-D7C3F8AE650B}"/>
              </a:ext>
            </a:extLst>
          </p:cNvPr>
          <p:cNvSpPr/>
          <p:nvPr/>
        </p:nvSpPr>
        <p:spPr>
          <a:xfrm>
            <a:off x="4892464" y="5768922"/>
            <a:ext cx="95669" cy="265138"/>
          </a:xfrm>
          <a:custGeom>
            <a:avLst/>
            <a:gdLst/>
            <a:ahLst/>
            <a:cxnLst/>
            <a:rect l="l" t="t" r="r" b="b"/>
            <a:pathLst>
              <a:path w="95669" h="265138">
                <a:moveTo>
                  <a:pt x="69761" y="0"/>
                </a:moveTo>
                <a:lnTo>
                  <a:pt x="95669" y="27427"/>
                </a:lnTo>
                <a:cubicBezTo>
                  <a:pt x="80334" y="43160"/>
                  <a:pt x="69019" y="59388"/>
                  <a:pt x="61722" y="76112"/>
                </a:cubicBezTo>
                <a:cubicBezTo>
                  <a:pt x="54426" y="92836"/>
                  <a:pt x="50807" y="111654"/>
                  <a:pt x="50864" y="132568"/>
                </a:cubicBezTo>
                <a:cubicBezTo>
                  <a:pt x="50807" y="153336"/>
                  <a:pt x="54426" y="172066"/>
                  <a:pt x="61722" y="188758"/>
                </a:cubicBezTo>
                <a:cubicBezTo>
                  <a:pt x="69019" y="205450"/>
                  <a:pt x="80334" y="221666"/>
                  <a:pt x="95669" y="237405"/>
                </a:cubicBezTo>
                <a:lnTo>
                  <a:pt x="69761" y="265138"/>
                </a:lnTo>
                <a:cubicBezTo>
                  <a:pt x="47660" y="249824"/>
                  <a:pt x="30550" y="230777"/>
                  <a:pt x="18429" y="207996"/>
                </a:cubicBezTo>
                <a:cubicBezTo>
                  <a:pt x="6308" y="185215"/>
                  <a:pt x="165" y="160073"/>
                  <a:pt x="0" y="132568"/>
                </a:cubicBezTo>
                <a:cubicBezTo>
                  <a:pt x="165" y="104931"/>
                  <a:pt x="6308" y="79750"/>
                  <a:pt x="18429" y="57027"/>
                </a:cubicBezTo>
                <a:cubicBezTo>
                  <a:pt x="30550" y="34303"/>
                  <a:pt x="47660" y="15295"/>
                  <a:pt x="69761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Freeform: Shape 114">
            <a:extLst>
              <a:ext uri="{FF2B5EF4-FFF2-40B4-BE49-F238E27FC236}">
                <a16:creationId xmlns:a16="http://schemas.microsoft.com/office/drawing/2014/main" id="{156B22B3-6DC3-445F-8A59-02A4CBAAC800}"/>
              </a:ext>
            </a:extLst>
          </p:cNvPr>
          <p:cNvSpPr/>
          <p:nvPr/>
        </p:nvSpPr>
        <p:spPr>
          <a:xfrm>
            <a:off x="5011413" y="5768922"/>
            <a:ext cx="95669" cy="265138"/>
          </a:xfrm>
          <a:custGeom>
            <a:avLst/>
            <a:gdLst/>
            <a:ahLst/>
            <a:cxnLst/>
            <a:rect l="l" t="t" r="r" b="b"/>
            <a:pathLst>
              <a:path w="95669" h="265138">
                <a:moveTo>
                  <a:pt x="25908" y="0"/>
                </a:moveTo>
                <a:cubicBezTo>
                  <a:pt x="48009" y="15295"/>
                  <a:pt x="65119" y="34303"/>
                  <a:pt x="77240" y="57027"/>
                </a:cubicBezTo>
                <a:cubicBezTo>
                  <a:pt x="89361" y="79750"/>
                  <a:pt x="95504" y="104931"/>
                  <a:pt x="95669" y="132568"/>
                </a:cubicBezTo>
                <a:cubicBezTo>
                  <a:pt x="95504" y="160073"/>
                  <a:pt x="89361" y="185215"/>
                  <a:pt x="77240" y="207996"/>
                </a:cubicBezTo>
                <a:cubicBezTo>
                  <a:pt x="65119" y="230777"/>
                  <a:pt x="48009" y="249824"/>
                  <a:pt x="25908" y="265138"/>
                </a:cubicBezTo>
                <a:lnTo>
                  <a:pt x="0" y="237405"/>
                </a:lnTo>
                <a:cubicBezTo>
                  <a:pt x="15468" y="221666"/>
                  <a:pt x="26822" y="205450"/>
                  <a:pt x="34061" y="188758"/>
                </a:cubicBezTo>
                <a:cubicBezTo>
                  <a:pt x="41300" y="172066"/>
                  <a:pt x="44881" y="153336"/>
                  <a:pt x="44805" y="132568"/>
                </a:cubicBezTo>
                <a:cubicBezTo>
                  <a:pt x="44881" y="111654"/>
                  <a:pt x="41300" y="92836"/>
                  <a:pt x="34061" y="76112"/>
                </a:cubicBezTo>
                <a:cubicBezTo>
                  <a:pt x="26822" y="59388"/>
                  <a:pt x="15468" y="43160"/>
                  <a:pt x="0" y="27427"/>
                </a:cubicBezTo>
                <a:lnTo>
                  <a:pt x="2590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Freeform: Shape 113">
            <a:extLst>
              <a:ext uri="{FF2B5EF4-FFF2-40B4-BE49-F238E27FC236}">
                <a16:creationId xmlns:a16="http://schemas.microsoft.com/office/drawing/2014/main" id="{61EA6977-4340-4078-A014-C3F36560636D}"/>
              </a:ext>
            </a:extLst>
          </p:cNvPr>
          <p:cNvSpPr/>
          <p:nvPr/>
        </p:nvSpPr>
        <p:spPr>
          <a:xfrm>
            <a:off x="6178948" y="5769227"/>
            <a:ext cx="63360" cy="105156"/>
          </a:xfrm>
          <a:custGeom>
            <a:avLst/>
            <a:gdLst/>
            <a:ahLst/>
            <a:cxnLst/>
            <a:rect l="l" t="t" r="r" b="b"/>
            <a:pathLst>
              <a:path w="63360" h="105156">
                <a:moveTo>
                  <a:pt x="30766" y="0"/>
                </a:moveTo>
                <a:cubicBezTo>
                  <a:pt x="40521" y="222"/>
                  <a:pt x="48352" y="4197"/>
                  <a:pt x="54260" y="11925"/>
                </a:cubicBezTo>
                <a:cubicBezTo>
                  <a:pt x="60168" y="19653"/>
                  <a:pt x="63202" y="29801"/>
                  <a:pt x="63360" y="42367"/>
                </a:cubicBezTo>
                <a:cubicBezTo>
                  <a:pt x="63328" y="52489"/>
                  <a:pt x="60346" y="62878"/>
                  <a:pt x="54412" y="73533"/>
                </a:cubicBezTo>
                <a:cubicBezTo>
                  <a:pt x="48479" y="84188"/>
                  <a:pt x="39785" y="94729"/>
                  <a:pt x="28329" y="105156"/>
                </a:cubicBezTo>
                <a:lnTo>
                  <a:pt x="10662" y="91745"/>
                </a:lnTo>
                <a:cubicBezTo>
                  <a:pt x="15567" y="87433"/>
                  <a:pt x="19692" y="82798"/>
                  <a:pt x="23037" y="77838"/>
                </a:cubicBezTo>
                <a:cubicBezTo>
                  <a:pt x="26381" y="72879"/>
                  <a:pt x="28755" y="67863"/>
                  <a:pt x="30157" y="62789"/>
                </a:cubicBezTo>
                <a:cubicBezTo>
                  <a:pt x="21704" y="62541"/>
                  <a:pt x="14622" y="59455"/>
                  <a:pt x="8910" y="53531"/>
                </a:cubicBezTo>
                <a:cubicBezTo>
                  <a:pt x="3199" y="47606"/>
                  <a:pt x="229" y="40329"/>
                  <a:pt x="0" y="31699"/>
                </a:cubicBezTo>
                <a:cubicBezTo>
                  <a:pt x="235" y="22778"/>
                  <a:pt x="3268" y="15323"/>
                  <a:pt x="9101" y="9335"/>
                </a:cubicBezTo>
                <a:cubicBezTo>
                  <a:pt x="14933" y="3347"/>
                  <a:pt x="22155" y="235"/>
                  <a:pt x="30766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reeform: Shape 112">
            <a:extLst>
              <a:ext uri="{FF2B5EF4-FFF2-40B4-BE49-F238E27FC236}">
                <a16:creationId xmlns:a16="http://schemas.microsoft.com/office/drawing/2014/main" id="{62AE7CF1-E239-48D4-99D8-809F1B3334EB}"/>
              </a:ext>
            </a:extLst>
          </p:cNvPr>
          <p:cNvSpPr/>
          <p:nvPr/>
        </p:nvSpPr>
        <p:spPr>
          <a:xfrm>
            <a:off x="6405796" y="5769228"/>
            <a:ext cx="142609" cy="136817"/>
          </a:xfrm>
          <a:custGeom>
            <a:avLst/>
            <a:gdLst/>
            <a:ahLst/>
            <a:cxnLst/>
            <a:rect l="l" t="t" r="r" b="b"/>
            <a:pathLst>
              <a:path w="142609" h="136817">
                <a:moveTo>
                  <a:pt x="72543" y="0"/>
                </a:moveTo>
                <a:cubicBezTo>
                  <a:pt x="93590" y="323"/>
                  <a:pt x="110447" y="6073"/>
                  <a:pt x="123114" y="17248"/>
                </a:cubicBezTo>
                <a:cubicBezTo>
                  <a:pt x="135781" y="28424"/>
                  <a:pt x="142279" y="43088"/>
                  <a:pt x="142609" y="61240"/>
                </a:cubicBezTo>
                <a:cubicBezTo>
                  <a:pt x="142349" y="75259"/>
                  <a:pt x="137538" y="87633"/>
                  <a:pt x="128175" y="98361"/>
                </a:cubicBezTo>
                <a:cubicBezTo>
                  <a:pt x="118811" y="109089"/>
                  <a:pt x="106452" y="116425"/>
                  <a:pt x="91098" y="120371"/>
                </a:cubicBezTo>
                <a:lnTo>
                  <a:pt x="91098" y="136817"/>
                </a:lnTo>
                <a:lnTo>
                  <a:pt x="46330" y="136817"/>
                </a:lnTo>
                <a:lnTo>
                  <a:pt x="46330" y="89002"/>
                </a:lnTo>
                <a:cubicBezTo>
                  <a:pt x="59336" y="88582"/>
                  <a:pt x="69793" y="86294"/>
                  <a:pt x="77702" y="82137"/>
                </a:cubicBezTo>
                <a:cubicBezTo>
                  <a:pt x="85611" y="77981"/>
                  <a:pt x="89683" y="72642"/>
                  <a:pt x="89916" y="66121"/>
                </a:cubicBezTo>
                <a:cubicBezTo>
                  <a:pt x="89789" y="60503"/>
                  <a:pt x="87300" y="55876"/>
                  <a:pt x="82449" y="52240"/>
                </a:cubicBezTo>
                <a:cubicBezTo>
                  <a:pt x="77597" y="48605"/>
                  <a:pt x="71146" y="46723"/>
                  <a:pt x="63094" y="46596"/>
                </a:cubicBezTo>
                <a:cubicBezTo>
                  <a:pt x="56757" y="46679"/>
                  <a:pt x="50610" y="48115"/>
                  <a:pt x="44654" y="50906"/>
                </a:cubicBezTo>
                <a:cubicBezTo>
                  <a:pt x="38697" y="53696"/>
                  <a:pt x="33465" y="57344"/>
                  <a:pt x="28956" y="61850"/>
                </a:cubicBezTo>
                <a:lnTo>
                  <a:pt x="0" y="31978"/>
                </a:lnTo>
                <a:cubicBezTo>
                  <a:pt x="8890" y="22385"/>
                  <a:pt x="19457" y="14695"/>
                  <a:pt x="31699" y="8908"/>
                </a:cubicBezTo>
                <a:cubicBezTo>
                  <a:pt x="43942" y="3122"/>
                  <a:pt x="57557" y="152"/>
                  <a:pt x="72543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Freeform: Shape 111">
            <a:extLst>
              <a:ext uri="{FF2B5EF4-FFF2-40B4-BE49-F238E27FC236}">
                <a16:creationId xmlns:a16="http://schemas.microsoft.com/office/drawing/2014/main" id="{493A78F2-0CFE-4FB9-9F41-BC5A5E68B7B9}"/>
              </a:ext>
            </a:extLst>
          </p:cNvPr>
          <p:cNvSpPr/>
          <p:nvPr/>
        </p:nvSpPr>
        <p:spPr>
          <a:xfrm>
            <a:off x="5749104" y="5769532"/>
            <a:ext cx="63360" cy="105118"/>
          </a:xfrm>
          <a:custGeom>
            <a:avLst/>
            <a:gdLst/>
            <a:ahLst/>
            <a:cxnLst/>
            <a:rect l="l" t="t" r="r" b="b"/>
            <a:pathLst>
              <a:path w="63360" h="105118">
                <a:moveTo>
                  <a:pt x="35043" y="0"/>
                </a:moveTo>
                <a:lnTo>
                  <a:pt x="52699" y="13411"/>
                </a:lnTo>
                <a:cubicBezTo>
                  <a:pt x="47793" y="17723"/>
                  <a:pt x="43668" y="22358"/>
                  <a:pt x="40324" y="27318"/>
                </a:cubicBezTo>
                <a:cubicBezTo>
                  <a:pt x="36979" y="32277"/>
                  <a:pt x="34606" y="37293"/>
                  <a:pt x="33203" y="42367"/>
                </a:cubicBezTo>
                <a:cubicBezTo>
                  <a:pt x="41656" y="42615"/>
                  <a:pt x="48739" y="45699"/>
                  <a:pt x="54450" y="51620"/>
                </a:cubicBezTo>
                <a:cubicBezTo>
                  <a:pt x="60162" y="57541"/>
                  <a:pt x="63132" y="64814"/>
                  <a:pt x="63360" y="73438"/>
                </a:cubicBezTo>
                <a:cubicBezTo>
                  <a:pt x="63125" y="82354"/>
                  <a:pt x="60092" y="89805"/>
                  <a:pt x="54260" y="95789"/>
                </a:cubicBezTo>
                <a:cubicBezTo>
                  <a:pt x="48428" y="101773"/>
                  <a:pt x="41206" y="104883"/>
                  <a:pt x="32594" y="105118"/>
                </a:cubicBezTo>
                <a:cubicBezTo>
                  <a:pt x="22840" y="104896"/>
                  <a:pt x="15008" y="100923"/>
                  <a:pt x="9100" y="93200"/>
                </a:cubicBezTo>
                <a:cubicBezTo>
                  <a:pt x="3192" y="85477"/>
                  <a:pt x="158" y="75335"/>
                  <a:pt x="0" y="62776"/>
                </a:cubicBezTo>
                <a:cubicBezTo>
                  <a:pt x="31" y="52660"/>
                  <a:pt x="3014" y="42275"/>
                  <a:pt x="8949" y="31621"/>
                </a:cubicBezTo>
                <a:cubicBezTo>
                  <a:pt x="14884" y="20967"/>
                  <a:pt x="23582" y="10427"/>
                  <a:pt x="35043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Freeform: Shape 110">
            <a:extLst>
              <a:ext uri="{FF2B5EF4-FFF2-40B4-BE49-F238E27FC236}">
                <a16:creationId xmlns:a16="http://schemas.microsoft.com/office/drawing/2014/main" id="{7A257E1C-D90E-4CC9-8BF3-E24371E2E2F0}"/>
              </a:ext>
            </a:extLst>
          </p:cNvPr>
          <p:cNvSpPr/>
          <p:nvPr/>
        </p:nvSpPr>
        <p:spPr>
          <a:xfrm>
            <a:off x="5834448" y="5769532"/>
            <a:ext cx="63360" cy="105118"/>
          </a:xfrm>
          <a:custGeom>
            <a:avLst/>
            <a:gdLst/>
            <a:ahLst/>
            <a:cxnLst/>
            <a:rect l="l" t="t" r="r" b="b"/>
            <a:pathLst>
              <a:path w="63360" h="105118">
                <a:moveTo>
                  <a:pt x="35031" y="0"/>
                </a:moveTo>
                <a:lnTo>
                  <a:pt x="52699" y="13411"/>
                </a:lnTo>
                <a:cubicBezTo>
                  <a:pt x="47793" y="17723"/>
                  <a:pt x="43668" y="22358"/>
                  <a:pt x="40324" y="27318"/>
                </a:cubicBezTo>
                <a:cubicBezTo>
                  <a:pt x="36979" y="32277"/>
                  <a:pt x="34606" y="37293"/>
                  <a:pt x="33203" y="42367"/>
                </a:cubicBezTo>
                <a:cubicBezTo>
                  <a:pt x="41656" y="42615"/>
                  <a:pt x="48738" y="45699"/>
                  <a:pt x="54450" y="51620"/>
                </a:cubicBezTo>
                <a:cubicBezTo>
                  <a:pt x="60161" y="57541"/>
                  <a:pt x="63131" y="64814"/>
                  <a:pt x="63360" y="73438"/>
                </a:cubicBezTo>
                <a:cubicBezTo>
                  <a:pt x="63125" y="82354"/>
                  <a:pt x="60092" y="89805"/>
                  <a:pt x="54260" y="95789"/>
                </a:cubicBezTo>
                <a:cubicBezTo>
                  <a:pt x="48428" y="101773"/>
                  <a:pt x="41206" y="104883"/>
                  <a:pt x="32594" y="105118"/>
                </a:cubicBezTo>
                <a:cubicBezTo>
                  <a:pt x="22840" y="104896"/>
                  <a:pt x="15009" y="100923"/>
                  <a:pt x="9100" y="93200"/>
                </a:cubicBezTo>
                <a:cubicBezTo>
                  <a:pt x="3192" y="85477"/>
                  <a:pt x="158" y="75335"/>
                  <a:pt x="0" y="62776"/>
                </a:cubicBezTo>
                <a:cubicBezTo>
                  <a:pt x="31" y="52660"/>
                  <a:pt x="3014" y="42275"/>
                  <a:pt x="8948" y="31621"/>
                </a:cubicBezTo>
                <a:cubicBezTo>
                  <a:pt x="14882" y="20967"/>
                  <a:pt x="23576" y="10427"/>
                  <a:pt x="35031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Freeform: Shape 109">
            <a:extLst>
              <a:ext uri="{FF2B5EF4-FFF2-40B4-BE49-F238E27FC236}">
                <a16:creationId xmlns:a16="http://schemas.microsoft.com/office/drawing/2014/main" id="{1BC21C09-29E1-46EE-AA2A-425D4E172C78}"/>
              </a:ext>
            </a:extLst>
          </p:cNvPr>
          <p:cNvSpPr/>
          <p:nvPr/>
        </p:nvSpPr>
        <p:spPr>
          <a:xfrm>
            <a:off x="5936785" y="5769533"/>
            <a:ext cx="86525" cy="258737"/>
          </a:xfrm>
          <a:custGeom>
            <a:avLst/>
            <a:gdLst/>
            <a:ahLst/>
            <a:cxnLst/>
            <a:rect l="l" t="t" r="r" b="b"/>
            <a:pathLst>
              <a:path w="86525" h="258737">
                <a:moveTo>
                  <a:pt x="0" y="0"/>
                </a:moveTo>
                <a:lnTo>
                  <a:pt x="86525" y="0"/>
                </a:lnTo>
                <a:lnTo>
                  <a:pt x="86525" y="32880"/>
                </a:lnTo>
                <a:lnTo>
                  <a:pt x="39891" y="32880"/>
                </a:lnTo>
                <a:lnTo>
                  <a:pt x="39891" y="225857"/>
                </a:lnTo>
                <a:lnTo>
                  <a:pt x="86525" y="225857"/>
                </a:lnTo>
                <a:lnTo>
                  <a:pt x="86525" y="258737"/>
                </a:lnTo>
                <a:lnTo>
                  <a:pt x="0" y="25873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Freeform: Shape 108">
            <a:extLst>
              <a:ext uri="{FF2B5EF4-FFF2-40B4-BE49-F238E27FC236}">
                <a16:creationId xmlns:a16="http://schemas.microsoft.com/office/drawing/2014/main" id="{C973D3CD-CBD2-4726-AF3D-6E0783E14664}"/>
              </a:ext>
            </a:extLst>
          </p:cNvPr>
          <p:cNvSpPr/>
          <p:nvPr/>
        </p:nvSpPr>
        <p:spPr>
          <a:xfrm>
            <a:off x="6052685" y="5769533"/>
            <a:ext cx="86220" cy="258737"/>
          </a:xfrm>
          <a:custGeom>
            <a:avLst/>
            <a:gdLst/>
            <a:ahLst/>
            <a:cxnLst/>
            <a:rect l="l" t="t" r="r" b="b"/>
            <a:pathLst>
              <a:path w="86220" h="258737">
                <a:moveTo>
                  <a:pt x="0" y="0"/>
                </a:moveTo>
                <a:lnTo>
                  <a:pt x="86220" y="0"/>
                </a:lnTo>
                <a:lnTo>
                  <a:pt x="86220" y="258737"/>
                </a:lnTo>
                <a:lnTo>
                  <a:pt x="0" y="258737"/>
                </a:lnTo>
                <a:lnTo>
                  <a:pt x="0" y="225857"/>
                </a:lnTo>
                <a:lnTo>
                  <a:pt x="46329" y="225857"/>
                </a:lnTo>
                <a:lnTo>
                  <a:pt x="46329" y="32880"/>
                </a:lnTo>
                <a:lnTo>
                  <a:pt x="0" y="3288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reeform: Shape 107">
            <a:extLst>
              <a:ext uri="{FF2B5EF4-FFF2-40B4-BE49-F238E27FC236}">
                <a16:creationId xmlns:a16="http://schemas.microsoft.com/office/drawing/2014/main" id="{2AE3ECFD-2350-4B3A-A633-6CF764CB8C5E}"/>
              </a:ext>
            </a:extLst>
          </p:cNvPr>
          <p:cNvSpPr/>
          <p:nvPr/>
        </p:nvSpPr>
        <p:spPr>
          <a:xfrm>
            <a:off x="5497492" y="5769837"/>
            <a:ext cx="106337" cy="263004"/>
          </a:xfrm>
          <a:custGeom>
            <a:avLst/>
            <a:gdLst/>
            <a:ahLst/>
            <a:cxnLst/>
            <a:rect l="l" t="t" r="r" b="b"/>
            <a:pathLst>
              <a:path w="106337" h="263004">
                <a:moveTo>
                  <a:pt x="3963" y="0"/>
                </a:moveTo>
                <a:cubicBezTo>
                  <a:pt x="30375" y="1835"/>
                  <a:pt x="49379" y="7232"/>
                  <a:pt x="60972" y="16192"/>
                </a:cubicBezTo>
                <a:cubicBezTo>
                  <a:pt x="72566" y="25152"/>
                  <a:pt x="78239" y="38551"/>
                  <a:pt x="77991" y="56388"/>
                </a:cubicBezTo>
                <a:lnTo>
                  <a:pt x="77687" y="90830"/>
                </a:lnTo>
                <a:cubicBezTo>
                  <a:pt x="77585" y="99765"/>
                  <a:pt x="79769" y="106280"/>
                  <a:pt x="84239" y="110375"/>
                </a:cubicBezTo>
                <a:cubicBezTo>
                  <a:pt x="88710" y="114471"/>
                  <a:pt x="96076" y="116490"/>
                  <a:pt x="106337" y="116433"/>
                </a:cubicBezTo>
                <a:lnTo>
                  <a:pt x="106337" y="146570"/>
                </a:lnTo>
                <a:cubicBezTo>
                  <a:pt x="96209" y="146501"/>
                  <a:pt x="88881" y="148469"/>
                  <a:pt x="84354" y="152476"/>
                </a:cubicBezTo>
                <a:cubicBezTo>
                  <a:pt x="79827" y="156483"/>
                  <a:pt x="77604" y="162947"/>
                  <a:pt x="77687" y="171869"/>
                </a:cubicBezTo>
                <a:lnTo>
                  <a:pt x="77991" y="206616"/>
                </a:lnTo>
                <a:cubicBezTo>
                  <a:pt x="78258" y="224320"/>
                  <a:pt x="72623" y="237680"/>
                  <a:pt x="61087" y="246697"/>
                </a:cubicBezTo>
                <a:cubicBezTo>
                  <a:pt x="49550" y="255714"/>
                  <a:pt x="30509" y="261150"/>
                  <a:pt x="3963" y="263004"/>
                </a:cubicBezTo>
                <a:lnTo>
                  <a:pt x="0" y="232219"/>
                </a:lnTo>
                <a:cubicBezTo>
                  <a:pt x="15202" y="230536"/>
                  <a:pt x="25489" y="227654"/>
                  <a:pt x="30861" y="223570"/>
                </a:cubicBezTo>
                <a:cubicBezTo>
                  <a:pt x="36233" y="219487"/>
                  <a:pt x="38748" y="212414"/>
                  <a:pt x="38405" y="202349"/>
                </a:cubicBezTo>
                <a:lnTo>
                  <a:pt x="38100" y="165773"/>
                </a:lnTo>
                <a:cubicBezTo>
                  <a:pt x="38081" y="156794"/>
                  <a:pt x="40023" y="149456"/>
                  <a:pt x="43924" y="143758"/>
                </a:cubicBezTo>
                <a:cubicBezTo>
                  <a:pt x="47826" y="138060"/>
                  <a:pt x="53802" y="133924"/>
                  <a:pt x="61852" y="131350"/>
                </a:cubicBezTo>
                <a:cubicBezTo>
                  <a:pt x="53935" y="128769"/>
                  <a:pt x="47997" y="124645"/>
                  <a:pt x="44038" y="118979"/>
                </a:cubicBezTo>
                <a:cubicBezTo>
                  <a:pt x="40080" y="113313"/>
                  <a:pt x="38100" y="106063"/>
                  <a:pt x="38100" y="97231"/>
                </a:cubicBezTo>
                <a:lnTo>
                  <a:pt x="38405" y="60350"/>
                </a:lnTo>
                <a:cubicBezTo>
                  <a:pt x="38786" y="50565"/>
                  <a:pt x="36348" y="43618"/>
                  <a:pt x="31090" y="39509"/>
                </a:cubicBezTo>
                <a:cubicBezTo>
                  <a:pt x="25832" y="35401"/>
                  <a:pt x="15469" y="32493"/>
                  <a:pt x="0" y="30784"/>
                </a:cubicBezTo>
                <a:lnTo>
                  <a:pt x="396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reeform: Shape 106">
            <a:extLst>
              <a:ext uri="{FF2B5EF4-FFF2-40B4-BE49-F238E27FC236}">
                <a16:creationId xmlns:a16="http://schemas.microsoft.com/office/drawing/2014/main" id="{15CF009A-1FEC-493C-AF57-A99F2FF2A544}"/>
              </a:ext>
            </a:extLst>
          </p:cNvPr>
          <p:cNvSpPr/>
          <p:nvPr/>
        </p:nvSpPr>
        <p:spPr>
          <a:xfrm>
            <a:off x="5620402" y="5769837"/>
            <a:ext cx="106642" cy="263004"/>
          </a:xfrm>
          <a:custGeom>
            <a:avLst/>
            <a:gdLst/>
            <a:ahLst/>
            <a:cxnLst/>
            <a:rect l="l" t="t" r="r" b="b"/>
            <a:pathLst>
              <a:path w="106642" h="263004">
                <a:moveTo>
                  <a:pt x="102679" y="0"/>
                </a:moveTo>
                <a:lnTo>
                  <a:pt x="106642" y="30784"/>
                </a:lnTo>
                <a:cubicBezTo>
                  <a:pt x="91173" y="32493"/>
                  <a:pt x="80810" y="35401"/>
                  <a:pt x="75552" y="39509"/>
                </a:cubicBezTo>
                <a:cubicBezTo>
                  <a:pt x="70294" y="43618"/>
                  <a:pt x="67856" y="50565"/>
                  <a:pt x="68237" y="60350"/>
                </a:cubicBezTo>
                <a:lnTo>
                  <a:pt x="68542" y="97231"/>
                </a:lnTo>
                <a:cubicBezTo>
                  <a:pt x="68542" y="106063"/>
                  <a:pt x="66562" y="113313"/>
                  <a:pt x="62604" y="118979"/>
                </a:cubicBezTo>
                <a:cubicBezTo>
                  <a:pt x="58645" y="124645"/>
                  <a:pt x="52707" y="128769"/>
                  <a:pt x="44790" y="131350"/>
                </a:cubicBezTo>
                <a:cubicBezTo>
                  <a:pt x="52707" y="133924"/>
                  <a:pt x="58645" y="138060"/>
                  <a:pt x="62604" y="143758"/>
                </a:cubicBezTo>
                <a:cubicBezTo>
                  <a:pt x="66562" y="149456"/>
                  <a:pt x="68542" y="156794"/>
                  <a:pt x="68542" y="165773"/>
                </a:cubicBezTo>
                <a:lnTo>
                  <a:pt x="68237" y="202349"/>
                </a:lnTo>
                <a:cubicBezTo>
                  <a:pt x="67894" y="212414"/>
                  <a:pt x="70409" y="219487"/>
                  <a:pt x="75781" y="223570"/>
                </a:cubicBezTo>
                <a:cubicBezTo>
                  <a:pt x="81153" y="227654"/>
                  <a:pt x="91440" y="230536"/>
                  <a:pt x="106642" y="232219"/>
                </a:cubicBezTo>
                <a:lnTo>
                  <a:pt x="102679" y="263004"/>
                </a:lnTo>
                <a:cubicBezTo>
                  <a:pt x="76000" y="261150"/>
                  <a:pt x="56921" y="255714"/>
                  <a:pt x="45441" y="246697"/>
                </a:cubicBezTo>
                <a:cubicBezTo>
                  <a:pt x="33962" y="237680"/>
                  <a:pt x="28365" y="224320"/>
                  <a:pt x="28651" y="206616"/>
                </a:cubicBezTo>
                <a:lnTo>
                  <a:pt x="28956" y="171869"/>
                </a:lnTo>
                <a:cubicBezTo>
                  <a:pt x="29025" y="162947"/>
                  <a:pt x="26752" y="156483"/>
                  <a:pt x="22136" y="152476"/>
                </a:cubicBezTo>
                <a:cubicBezTo>
                  <a:pt x="17520" y="148469"/>
                  <a:pt x="10141" y="146501"/>
                  <a:pt x="0" y="146570"/>
                </a:cubicBezTo>
                <a:lnTo>
                  <a:pt x="0" y="116433"/>
                </a:lnTo>
                <a:cubicBezTo>
                  <a:pt x="10408" y="116490"/>
                  <a:pt x="17862" y="114471"/>
                  <a:pt x="22365" y="110375"/>
                </a:cubicBezTo>
                <a:cubicBezTo>
                  <a:pt x="26866" y="106280"/>
                  <a:pt x="29063" y="99765"/>
                  <a:pt x="28956" y="90830"/>
                </a:cubicBezTo>
                <a:lnTo>
                  <a:pt x="28651" y="56388"/>
                </a:lnTo>
                <a:cubicBezTo>
                  <a:pt x="28384" y="38551"/>
                  <a:pt x="34019" y="25152"/>
                  <a:pt x="45555" y="16192"/>
                </a:cubicBezTo>
                <a:cubicBezTo>
                  <a:pt x="57092" y="7232"/>
                  <a:pt x="76133" y="1835"/>
                  <a:pt x="10267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: Shape 105">
            <a:extLst>
              <a:ext uri="{FF2B5EF4-FFF2-40B4-BE49-F238E27FC236}">
                <a16:creationId xmlns:a16="http://schemas.microsoft.com/office/drawing/2014/main" id="{DBE59BD3-03F7-4D0B-A848-002F1B1986C4}"/>
              </a:ext>
            </a:extLst>
          </p:cNvPr>
          <p:cNvSpPr/>
          <p:nvPr/>
        </p:nvSpPr>
        <p:spPr>
          <a:xfrm>
            <a:off x="4552075" y="5770141"/>
            <a:ext cx="193819" cy="217894"/>
          </a:xfrm>
          <a:custGeom>
            <a:avLst/>
            <a:gdLst/>
            <a:ahLst/>
            <a:cxnLst/>
            <a:rect l="l" t="t" r="r" b="b"/>
            <a:pathLst>
              <a:path w="193819" h="217894">
                <a:moveTo>
                  <a:pt x="91737" y="0"/>
                </a:moveTo>
                <a:cubicBezTo>
                  <a:pt x="110340" y="311"/>
                  <a:pt x="125321" y="5475"/>
                  <a:pt x="136680" y="15494"/>
                </a:cubicBezTo>
                <a:cubicBezTo>
                  <a:pt x="148040" y="25512"/>
                  <a:pt x="153878" y="38523"/>
                  <a:pt x="154195" y="54526"/>
                </a:cubicBezTo>
                <a:cubicBezTo>
                  <a:pt x="154366" y="65222"/>
                  <a:pt x="150826" y="74394"/>
                  <a:pt x="143574" y="82042"/>
                </a:cubicBezTo>
                <a:cubicBezTo>
                  <a:pt x="136321" y="89689"/>
                  <a:pt x="124329" y="97489"/>
                  <a:pt x="107597" y="105442"/>
                </a:cubicBezTo>
                <a:cubicBezTo>
                  <a:pt x="111539" y="109856"/>
                  <a:pt x="115765" y="114594"/>
                  <a:pt x="120277" y="119657"/>
                </a:cubicBezTo>
                <a:cubicBezTo>
                  <a:pt x="124788" y="124719"/>
                  <a:pt x="129699" y="130143"/>
                  <a:pt x="135009" y="135930"/>
                </a:cubicBezTo>
                <a:cubicBezTo>
                  <a:pt x="138670" y="130423"/>
                  <a:pt x="142083" y="124668"/>
                  <a:pt x="145249" y="118666"/>
                </a:cubicBezTo>
                <a:cubicBezTo>
                  <a:pt x="148415" y="112663"/>
                  <a:pt x="151295" y="106528"/>
                  <a:pt x="153890" y="100258"/>
                </a:cubicBezTo>
                <a:lnTo>
                  <a:pt x="190466" y="117942"/>
                </a:lnTo>
                <a:cubicBezTo>
                  <a:pt x="185900" y="126796"/>
                  <a:pt x="181239" y="135155"/>
                  <a:pt x="176483" y="143018"/>
                </a:cubicBezTo>
                <a:cubicBezTo>
                  <a:pt x="171727" y="150882"/>
                  <a:pt x="166838" y="158174"/>
                  <a:pt x="161815" y="164894"/>
                </a:cubicBezTo>
                <a:cubicBezTo>
                  <a:pt x="166539" y="170064"/>
                  <a:pt x="171568" y="175498"/>
                  <a:pt x="176902" y="181197"/>
                </a:cubicBezTo>
                <a:cubicBezTo>
                  <a:pt x="182236" y="186896"/>
                  <a:pt x="187875" y="192936"/>
                  <a:pt x="193819" y="199318"/>
                </a:cubicBezTo>
                <a:lnTo>
                  <a:pt x="152063" y="217894"/>
                </a:lnTo>
                <a:cubicBezTo>
                  <a:pt x="144703" y="210280"/>
                  <a:pt x="137801" y="202971"/>
                  <a:pt x="131355" y="195968"/>
                </a:cubicBezTo>
                <a:cubicBezTo>
                  <a:pt x="122713" y="202388"/>
                  <a:pt x="113496" y="207286"/>
                  <a:pt x="103702" y="210660"/>
                </a:cubicBezTo>
                <a:cubicBezTo>
                  <a:pt x="93908" y="214035"/>
                  <a:pt x="83312" y="215735"/>
                  <a:pt x="71912" y="215761"/>
                </a:cubicBezTo>
                <a:cubicBezTo>
                  <a:pt x="50781" y="215628"/>
                  <a:pt x="33615" y="210260"/>
                  <a:pt x="20414" y="199657"/>
                </a:cubicBezTo>
                <a:cubicBezTo>
                  <a:pt x="7213" y="189054"/>
                  <a:pt x="410" y="174010"/>
                  <a:pt x="4" y="154528"/>
                </a:cubicBezTo>
                <a:cubicBezTo>
                  <a:pt x="-123" y="140999"/>
                  <a:pt x="3329" y="129642"/>
                  <a:pt x="10362" y="120457"/>
                </a:cubicBezTo>
                <a:cubicBezTo>
                  <a:pt x="17395" y="111272"/>
                  <a:pt x="28772" y="103117"/>
                  <a:pt x="44492" y="95990"/>
                </a:cubicBezTo>
                <a:cubicBezTo>
                  <a:pt x="39246" y="88311"/>
                  <a:pt x="35579" y="81413"/>
                  <a:pt x="33491" y="75296"/>
                </a:cubicBezTo>
                <a:cubicBezTo>
                  <a:pt x="31404" y="69179"/>
                  <a:pt x="30402" y="62358"/>
                  <a:pt x="30484" y="54831"/>
                </a:cubicBezTo>
                <a:cubicBezTo>
                  <a:pt x="30921" y="39481"/>
                  <a:pt x="36899" y="26610"/>
                  <a:pt x="48418" y="16217"/>
                </a:cubicBezTo>
                <a:cubicBezTo>
                  <a:pt x="59938" y="5824"/>
                  <a:pt x="74377" y="419"/>
                  <a:pt x="91737" y="0"/>
                </a:cubicBezTo>
                <a:close/>
                <a:moveTo>
                  <a:pt x="92950" y="35624"/>
                </a:moveTo>
                <a:cubicBezTo>
                  <a:pt x="87477" y="35738"/>
                  <a:pt x="82938" y="37567"/>
                  <a:pt x="79334" y="41111"/>
                </a:cubicBezTo>
                <a:cubicBezTo>
                  <a:pt x="75730" y="44656"/>
                  <a:pt x="73861" y="49229"/>
                  <a:pt x="73728" y="54831"/>
                </a:cubicBezTo>
                <a:cubicBezTo>
                  <a:pt x="73740" y="59429"/>
                  <a:pt x="74783" y="63647"/>
                  <a:pt x="76855" y="67483"/>
                </a:cubicBezTo>
                <a:cubicBezTo>
                  <a:pt x="78927" y="71320"/>
                  <a:pt x="81953" y="75537"/>
                  <a:pt x="85932" y="80136"/>
                </a:cubicBezTo>
                <a:cubicBezTo>
                  <a:pt x="94850" y="76662"/>
                  <a:pt x="101270" y="73092"/>
                  <a:pt x="105192" y="69427"/>
                </a:cubicBezTo>
                <a:cubicBezTo>
                  <a:pt x="109114" y="65762"/>
                  <a:pt x="111034" y="60897"/>
                  <a:pt x="110951" y="54831"/>
                </a:cubicBezTo>
                <a:cubicBezTo>
                  <a:pt x="110849" y="49095"/>
                  <a:pt x="109146" y="44484"/>
                  <a:pt x="105841" y="40997"/>
                </a:cubicBezTo>
                <a:cubicBezTo>
                  <a:pt x="102535" y="37510"/>
                  <a:pt x="98238" y="35719"/>
                  <a:pt x="92950" y="35624"/>
                </a:cubicBezTo>
                <a:close/>
                <a:moveTo>
                  <a:pt x="66727" y="125564"/>
                </a:moveTo>
                <a:cubicBezTo>
                  <a:pt x="61275" y="129191"/>
                  <a:pt x="57310" y="133065"/>
                  <a:pt x="54832" y="137188"/>
                </a:cubicBezTo>
                <a:cubicBezTo>
                  <a:pt x="52354" y="141310"/>
                  <a:pt x="51134" y="145870"/>
                  <a:pt x="51172" y="150869"/>
                </a:cubicBezTo>
                <a:cubicBezTo>
                  <a:pt x="51382" y="159177"/>
                  <a:pt x="54089" y="165656"/>
                  <a:pt x="59293" y="170306"/>
                </a:cubicBezTo>
                <a:cubicBezTo>
                  <a:pt x="64497" y="174955"/>
                  <a:pt x="70940" y="177318"/>
                  <a:pt x="78622" y="177394"/>
                </a:cubicBezTo>
                <a:cubicBezTo>
                  <a:pt x="83051" y="177381"/>
                  <a:pt x="87460" y="176568"/>
                  <a:pt x="91851" y="174955"/>
                </a:cubicBezTo>
                <a:cubicBezTo>
                  <a:pt x="96242" y="173342"/>
                  <a:pt x="100575" y="171004"/>
                  <a:pt x="104852" y="167943"/>
                </a:cubicBezTo>
                <a:cubicBezTo>
                  <a:pt x="96934" y="159412"/>
                  <a:pt x="89818" y="151625"/>
                  <a:pt x="83502" y="144581"/>
                </a:cubicBezTo>
                <a:cubicBezTo>
                  <a:pt x="77186" y="137537"/>
                  <a:pt x="71594" y="131198"/>
                  <a:pt x="66727" y="125564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Freeform: Shape 104">
            <a:extLst>
              <a:ext uri="{FF2B5EF4-FFF2-40B4-BE49-F238E27FC236}">
                <a16:creationId xmlns:a16="http://schemas.microsoft.com/office/drawing/2014/main" id="{8D1ABF79-7A5B-4C7B-B47B-6D0CAF466509}"/>
              </a:ext>
            </a:extLst>
          </p:cNvPr>
          <p:cNvSpPr/>
          <p:nvPr/>
        </p:nvSpPr>
        <p:spPr>
          <a:xfrm>
            <a:off x="4145552" y="5770752"/>
            <a:ext cx="106947" cy="107861"/>
          </a:xfrm>
          <a:custGeom>
            <a:avLst/>
            <a:gdLst/>
            <a:ahLst/>
            <a:cxnLst/>
            <a:rect l="l" t="t" r="r" b="b"/>
            <a:pathLst>
              <a:path w="106947" h="107861">
                <a:moveTo>
                  <a:pt x="53321" y="0"/>
                </a:moveTo>
                <a:cubicBezTo>
                  <a:pt x="69826" y="399"/>
                  <a:pt x="82841" y="5690"/>
                  <a:pt x="92366" y="15874"/>
                </a:cubicBezTo>
                <a:cubicBezTo>
                  <a:pt x="101891" y="26057"/>
                  <a:pt x="106751" y="38743"/>
                  <a:pt x="106947" y="53931"/>
                </a:cubicBezTo>
                <a:cubicBezTo>
                  <a:pt x="106713" y="69518"/>
                  <a:pt x="101777" y="82317"/>
                  <a:pt x="92137" y="92330"/>
                </a:cubicBezTo>
                <a:cubicBezTo>
                  <a:pt x="82498" y="102343"/>
                  <a:pt x="69560" y="107520"/>
                  <a:pt x="53321" y="107861"/>
                </a:cubicBezTo>
                <a:cubicBezTo>
                  <a:pt x="37228" y="107520"/>
                  <a:pt x="24379" y="102343"/>
                  <a:pt x="14771" y="92330"/>
                </a:cubicBezTo>
                <a:cubicBezTo>
                  <a:pt x="5164" y="82317"/>
                  <a:pt x="240" y="69518"/>
                  <a:pt x="0" y="53931"/>
                </a:cubicBezTo>
                <a:cubicBezTo>
                  <a:pt x="221" y="38610"/>
                  <a:pt x="5107" y="25886"/>
                  <a:pt x="14657" y="15759"/>
                </a:cubicBezTo>
                <a:cubicBezTo>
                  <a:pt x="24207" y="5633"/>
                  <a:pt x="37095" y="380"/>
                  <a:pt x="53321" y="0"/>
                </a:cubicBezTo>
                <a:close/>
                <a:moveTo>
                  <a:pt x="53321" y="29528"/>
                </a:moveTo>
                <a:cubicBezTo>
                  <a:pt x="47556" y="29591"/>
                  <a:pt x="42840" y="31752"/>
                  <a:pt x="39172" y="36011"/>
                </a:cubicBezTo>
                <a:cubicBezTo>
                  <a:pt x="35505" y="40271"/>
                  <a:pt x="33611" y="46250"/>
                  <a:pt x="33490" y="53950"/>
                </a:cubicBezTo>
                <a:cubicBezTo>
                  <a:pt x="33630" y="61500"/>
                  <a:pt x="35562" y="67431"/>
                  <a:pt x="39287" y="71742"/>
                </a:cubicBezTo>
                <a:cubicBezTo>
                  <a:pt x="43011" y="76054"/>
                  <a:pt x="47689" y="78251"/>
                  <a:pt x="53321" y="78334"/>
                </a:cubicBezTo>
                <a:cubicBezTo>
                  <a:pt x="59232" y="78271"/>
                  <a:pt x="64037" y="76111"/>
                  <a:pt x="67736" y="71853"/>
                </a:cubicBezTo>
                <a:cubicBezTo>
                  <a:pt x="71436" y="67596"/>
                  <a:pt x="73342" y="61620"/>
                  <a:pt x="73457" y="53924"/>
                </a:cubicBezTo>
                <a:cubicBezTo>
                  <a:pt x="73342" y="46370"/>
                  <a:pt x="71436" y="40436"/>
                  <a:pt x="67736" y="36122"/>
                </a:cubicBezTo>
                <a:cubicBezTo>
                  <a:pt x="64037" y="31808"/>
                  <a:pt x="59232" y="29610"/>
                  <a:pt x="53321" y="29528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Freeform: Shape 103">
            <a:extLst>
              <a:ext uri="{FF2B5EF4-FFF2-40B4-BE49-F238E27FC236}">
                <a16:creationId xmlns:a16="http://schemas.microsoft.com/office/drawing/2014/main" id="{C9F84B82-3BCE-452E-AAD6-55F4B55A5BE6}"/>
              </a:ext>
            </a:extLst>
          </p:cNvPr>
          <p:cNvSpPr/>
          <p:nvPr/>
        </p:nvSpPr>
        <p:spPr>
          <a:xfrm>
            <a:off x="3660003" y="5772885"/>
            <a:ext cx="57876" cy="130736"/>
          </a:xfrm>
          <a:custGeom>
            <a:avLst/>
            <a:gdLst/>
            <a:ahLst/>
            <a:cxnLst/>
            <a:rect l="l" t="t" r="r" b="b"/>
            <a:pathLst>
              <a:path w="57876" h="130736">
                <a:moveTo>
                  <a:pt x="0" y="0"/>
                </a:moveTo>
                <a:lnTo>
                  <a:pt x="57876" y="0"/>
                </a:lnTo>
                <a:lnTo>
                  <a:pt x="46606" y="130736"/>
                </a:lnTo>
                <a:lnTo>
                  <a:pt x="11575" y="130736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Freeform: Shape 102">
            <a:extLst>
              <a:ext uri="{FF2B5EF4-FFF2-40B4-BE49-F238E27FC236}">
                <a16:creationId xmlns:a16="http://schemas.microsoft.com/office/drawing/2014/main" id="{C1E848AD-D39E-4C01-B067-2F630F7116BF}"/>
              </a:ext>
            </a:extLst>
          </p:cNvPr>
          <p:cNvSpPr/>
          <p:nvPr/>
        </p:nvSpPr>
        <p:spPr>
          <a:xfrm>
            <a:off x="3743977" y="5772886"/>
            <a:ext cx="188328" cy="209359"/>
          </a:xfrm>
          <a:custGeom>
            <a:avLst/>
            <a:gdLst/>
            <a:ahLst/>
            <a:cxnLst/>
            <a:rect l="l" t="t" r="r" b="b"/>
            <a:pathLst>
              <a:path w="188328" h="209359">
                <a:moveTo>
                  <a:pt x="67347" y="0"/>
                </a:moveTo>
                <a:lnTo>
                  <a:pt x="104526" y="0"/>
                </a:lnTo>
                <a:lnTo>
                  <a:pt x="92641" y="47244"/>
                </a:lnTo>
                <a:lnTo>
                  <a:pt x="124029" y="47244"/>
                </a:lnTo>
                <a:lnTo>
                  <a:pt x="135914" y="0"/>
                </a:lnTo>
                <a:lnTo>
                  <a:pt x="172787" y="0"/>
                </a:lnTo>
                <a:lnTo>
                  <a:pt x="160902" y="47244"/>
                </a:lnTo>
                <a:lnTo>
                  <a:pt x="188328" y="47244"/>
                </a:lnTo>
                <a:lnTo>
                  <a:pt x="179187" y="83782"/>
                </a:lnTo>
                <a:lnTo>
                  <a:pt x="151760" y="83782"/>
                </a:lnTo>
                <a:lnTo>
                  <a:pt x="141094" y="126187"/>
                </a:lnTo>
                <a:lnTo>
                  <a:pt x="168521" y="126187"/>
                </a:lnTo>
                <a:lnTo>
                  <a:pt x="159683" y="162725"/>
                </a:lnTo>
                <a:lnTo>
                  <a:pt x="131952" y="162725"/>
                </a:lnTo>
                <a:lnTo>
                  <a:pt x="120067" y="209359"/>
                </a:lnTo>
                <a:lnTo>
                  <a:pt x="83194" y="209359"/>
                </a:lnTo>
                <a:lnTo>
                  <a:pt x="95079" y="162725"/>
                </a:lnTo>
                <a:lnTo>
                  <a:pt x="63691" y="162725"/>
                </a:lnTo>
                <a:lnTo>
                  <a:pt x="51806" y="209359"/>
                </a:lnTo>
                <a:lnTo>
                  <a:pt x="14627" y="209359"/>
                </a:lnTo>
                <a:lnTo>
                  <a:pt x="26512" y="162725"/>
                </a:lnTo>
                <a:lnTo>
                  <a:pt x="0" y="162725"/>
                </a:lnTo>
                <a:lnTo>
                  <a:pt x="8837" y="126187"/>
                </a:lnTo>
                <a:lnTo>
                  <a:pt x="35654" y="126187"/>
                </a:lnTo>
                <a:lnTo>
                  <a:pt x="46320" y="83782"/>
                </a:lnTo>
                <a:lnTo>
                  <a:pt x="18894" y="83782"/>
                </a:lnTo>
                <a:lnTo>
                  <a:pt x="27731" y="47244"/>
                </a:lnTo>
                <a:lnTo>
                  <a:pt x="55463" y="47244"/>
                </a:lnTo>
                <a:lnTo>
                  <a:pt x="67347" y="0"/>
                </a:lnTo>
                <a:close/>
                <a:moveTo>
                  <a:pt x="83499" y="83782"/>
                </a:moveTo>
                <a:lnTo>
                  <a:pt x="72833" y="126187"/>
                </a:lnTo>
                <a:lnTo>
                  <a:pt x="104221" y="126187"/>
                </a:lnTo>
                <a:lnTo>
                  <a:pt x="114887" y="83782"/>
                </a:lnTo>
                <a:lnTo>
                  <a:pt x="83499" y="8378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Freeform: Shape 101">
            <a:extLst>
              <a:ext uri="{FF2B5EF4-FFF2-40B4-BE49-F238E27FC236}">
                <a16:creationId xmlns:a16="http://schemas.microsoft.com/office/drawing/2014/main" id="{EFF3AEFA-0A29-4F74-AE5B-B42CEF50D776}"/>
              </a:ext>
            </a:extLst>
          </p:cNvPr>
          <p:cNvSpPr/>
          <p:nvPr/>
        </p:nvSpPr>
        <p:spPr>
          <a:xfrm>
            <a:off x="4173562" y="5772886"/>
            <a:ext cx="182601" cy="209359"/>
          </a:xfrm>
          <a:custGeom>
            <a:avLst/>
            <a:gdLst/>
            <a:ahLst/>
            <a:cxnLst/>
            <a:rect l="l" t="t" r="r" b="b"/>
            <a:pathLst>
              <a:path w="182601" h="209359">
                <a:moveTo>
                  <a:pt x="146612" y="0"/>
                </a:moveTo>
                <a:lnTo>
                  <a:pt x="182601" y="0"/>
                </a:lnTo>
                <a:lnTo>
                  <a:pt x="36294" y="209359"/>
                </a:lnTo>
                <a:lnTo>
                  <a:pt x="0" y="209359"/>
                </a:lnTo>
                <a:lnTo>
                  <a:pt x="14661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Freeform: Shape 100">
            <a:extLst>
              <a:ext uri="{FF2B5EF4-FFF2-40B4-BE49-F238E27FC236}">
                <a16:creationId xmlns:a16="http://schemas.microsoft.com/office/drawing/2014/main" id="{CE24AD35-115C-44A4-9BE7-D077DF8C0464}"/>
              </a:ext>
            </a:extLst>
          </p:cNvPr>
          <p:cNvSpPr/>
          <p:nvPr/>
        </p:nvSpPr>
        <p:spPr>
          <a:xfrm>
            <a:off x="4404556" y="5772886"/>
            <a:ext cx="124015" cy="83477"/>
          </a:xfrm>
          <a:custGeom>
            <a:avLst/>
            <a:gdLst/>
            <a:ahLst/>
            <a:cxnLst/>
            <a:rect l="l" t="t" r="r" b="b"/>
            <a:pathLst>
              <a:path w="124015" h="83477">
                <a:moveTo>
                  <a:pt x="44487" y="0"/>
                </a:moveTo>
                <a:lnTo>
                  <a:pt x="79528" y="0"/>
                </a:lnTo>
                <a:lnTo>
                  <a:pt x="124015" y="83477"/>
                </a:lnTo>
                <a:lnTo>
                  <a:pt x="88365" y="83477"/>
                </a:lnTo>
                <a:lnTo>
                  <a:pt x="61855" y="31051"/>
                </a:lnTo>
                <a:lnTo>
                  <a:pt x="35346" y="83477"/>
                </a:lnTo>
                <a:lnTo>
                  <a:pt x="0" y="83477"/>
                </a:lnTo>
                <a:lnTo>
                  <a:pt x="44487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Freeform: Shape 99">
            <a:extLst>
              <a:ext uri="{FF2B5EF4-FFF2-40B4-BE49-F238E27FC236}">
                <a16:creationId xmlns:a16="http://schemas.microsoft.com/office/drawing/2014/main" id="{4F77D1E1-5F0E-4013-9003-4601F7D3FDC7}"/>
              </a:ext>
            </a:extLst>
          </p:cNvPr>
          <p:cNvSpPr/>
          <p:nvPr/>
        </p:nvSpPr>
        <p:spPr>
          <a:xfrm>
            <a:off x="7567770" y="5776239"/>
            <a:ext cx="241669" cy="241363"/>
          </a:xfrm>
          <a:custGeom>
            <a:avLst/>
            <a:gdLst/>
            <a:ahLst/>
            <a:cxnLst/>
            <a:rect l="l" t="t" r="r" b="b"/>
            <a:pathLst>
              <a:path w="241669" h="241363">
                <a:moveTo>
                  <a:pt x="128006" y="0"/>
                </a:moveTo>
                <a:cubicBezTo>
                  <a:pt x="150226" y="259"/>
                  <a:pt x="169845" y="5192"/>
                  <a:pt x="186863" y="14798"/>
                </a:cubicBezTo>
                <a:cubicBezTo>
                  <a:pt x="203880" y="24403"/>
                  <a:pt x="217224" y="37123"/>
                  <a:pt x="226895" y="52957"/>
                </a:cubicBezTo>
                <a:cubicBezTo>
                  <a:pt x="236565" y="68792"/>
                  <a:pt x="241490" y="86181"/>
                  <a:pt x="241669" y="105127"/>
                </a:cubicBezTo>
                <a:cubicBezTo>
                  <a:pt x="241426" y="123094"/>
                  <a:pt x="238086" y="137913"/>
                  <a:pt x="231649" y="149581"/>
                </a:cubicBezTo>
                <a:cubicBezTo>
                  <a:pt x="225211" y="161250"/>
                  <a:pt x="217130" y="169920"/>
                  <a:pt x="207406" y="175591"/>
                </a:cubicBezTo>
                <a:cubicBezTo>
                  <a:pt x="197681" y="181263"/>
                  <a:pt x="187767" y="184086"/>
                  <a:pt x="177664" y="184061"/>
                </a:cubicBezTo>
                <a:cubicBezTo>
                  <a:pt x="167051" y="183947"/>
                  <a:pt x="158588" y="181740"/>
                  <a:pt x="152276" y="177440"/>
                </a:cubicBezTo>
                <a:cubicBezTo>
                  <a:pt x="145963" y="173140"/>
                  <a:pt x="141533" y="167430"/>
                  <a:pt x="138986" y="160311"/>
                </a:cubicBezTo>
                <a:cubicBezTo>
                  <a:pt x="133433" y="167669"/>
                  <a:pt x="126925" y="173353"/>
                  <a:pt x="119466" y="177362"/>
                </a:cubicBezTo>
                <a:cubicBezTo>
                  <a:pt x="112005" y="181370"/>
                  <a:pt x="103974" y="183400"/>
                  <a:pt x="95370" y="183451"/>
                </a:cubicBezTo>
                <a:cubicBezTo>
                  <a:pt x="79630" y="183192"/>
                  <a:pt x="67166" y="178001"/>
                  <a:pt x="57978" y="167880"/>
                </a:cubicBezTo>
                <a:cubicBezTo>
                  <a:pt x="48790" y="157759"/>
                  <a:pt x="44094" y="144262"/>
                  <a:pt x="43891" y="127389"/>
                </a:cubicBezTo>
                <a:cubicBezTo>
                  <a:pt x="44072" y="113396"/>
                  <a:pt x="47298" y="100694"/>
                  <a:pt x="53570" y="89284"/>
                </a:cubicBezTo>
                <a:cubicBezTo>
                  <a:pt x="59842" y="77874"/>
                  <a:pt x="68080" y="68768"/>
                  <a:pt x="78281" y="61967"/>
                </a:cubicBezTo>
                <a:cubicBezTo>
                  <a:pt x="88483" y="55165"/>
                  <a:pt x="99567" y="51679"/>
                  <a:pt x="111535" y="51511"/>
                </a:cubicBezTo>
                <a:cubicBezTo>
                  <a:pt x="121124" y="51650"/>
                  <a:pt x="129168" y="53655"/>
                  <a:pt x="135667" y="57524"/>
                </a:cubicBezTo>
                <a:cubicBezTo>
                  <a:pt x="142166" y="61393"/>
                  <a:pt x="147233" y="66290"/>
                  <a:pt x="150868" y="72214"/>
                </a:cubicBezTo>
                <a:lnTo>
                  <a:pt x="154522" y="55469"/>
                </a:lnTo>
                <a:lnTo>
                  <a:pt x="196571" y="58818"/>
                </a:lnTo>
                <a:cubicBezTo>
                  <a:pt x="193210" y="76321"/>
                  <a:pt x="190374" y="90542"/>
                  <a:pt x="188063" y="101481"/>
                </a:cubicBezTo>
                <a:cubicBezTo>
                  <a:pt x="185753" y="112419"/>
                  <a:pt x="184002" y="121090"/>
                  <a:pt x="182810" y="127492"/>
                </a:cubicBezTo>
                <a:cubicBezTo>
                  <a:pt x="181618" y="133895"/>
                  <a:pt x="181019" y="139045"/>
                  <a:pt x="181013" y="142942"/>
                </a:cubicBezTo>
                <a:cubicBezTo>
                  <a:pt x="181071" y="147872"/>
                  <a:pt x="182482" y="151735"/>
                  <a:pt x="185246" y="154531"/>
                </a:cubicBezTo>
                <a:cubicBezTo>
                  <a:pt x="188011" y="157326"/>
                  <a:pt x="191785" y="158749"/>
                  <a:pt x="196571" y="158800"/>
                </a:cubicBezTo>
                <a:cubicBezTo>
                  <a:pt x="204966" y="158813"/>
                  <a:pt x="212274" y="154366"/>
                  <a:pt x="218496" y="145458"/>
                </a:cubicBezTo>
                <a:cubicBezTo>
                  <a:pt x="224718" y="136551"/>
                  <a:pt x="227984" y="123107"/>
                  <a:pt x="228296" y="105127"/>
                </a:cubicBezTo>
                <a:cubicBezTo>
                  <a:pt x="228144" y="87679"/>
                  <a:pt x="223803" y="71998"/>
                  <a:pt x="215272" y="58084"/>
                </a:cubicBezTo>
                <a:cubicBezTo>
                  <a:pt x="206740" y="44170"/>
                  <a:pt x="194925" y="33134"/>
                  <a:pt x="179826" y="24975"/>
                </a:cubicBezTo>
                <a:cubicBezTo>
                  <a:pt x="164726" y="16815"/>
                  <a:pt x="147250" y="12643"/>
                  <a:pt x="127396" y="12458"/>
                </a:cubicBezTo>
                <a:cubicBezTo>
                  <a:pt x="105924" y="12714"/>
                  <a:pt x="86579" y="17962"/>
                  <a:pt x="69361" y="28201"/>
                </a:cubicBezTo>
                <a:cubicBezTo>
                  <a:pt x="52143" y="38440"/>
                  <a:pt x="38465" y="52133"/>
                  <a:pt x="28325" y="69281"/>
                </a:cubicBezTo>
                <a:cubicBezTo>
                  <a:pt x="18186" y="86428"/>
                  <a:pt x="12999" y="105493"/>
                  <a:pt x="12764" y="126474"/>
                </a:cubicBezTo>
                <a:cubicBezTo>
                  <a:pt x="12939" y="145776"/>
                  <a:pt x="17502" y="163140"/>
                  <a:pt x="26453" y="178568"/>
                </a:cubicBezTo>
                <a:cubicBezTo>
                  <a:pt x="35403" y="193995"/>
                  <a:pt x="47689" y="206241"/>
                  <a:pt x="63310" y="215303"/>
                </a:cubicBezTo>
                <a:cubicBezTo>
                  <a:pt x="78932" y="224366"/>
                  <a:pt x="96837" y="229002"/>
                  <a:pt x="117026" y="229209"/>
                </a:cubicBezTo>
                <a:cubicBezTo>
                  <a:pt x="129263" y="229196"/>
                  <a:pt x="140618" y="227620"/>
                  <a:pt x="151091" y="224481"/>
                </a:cubicBezTo>
                <a:cubicBezTo>
                  <a:pt x="161563" y="221341"/>
                  <a:pt x="171842" y="216714"/>
                  <a:pt x="181928" y="210601"/>
                </a:cubicBezTo>
                <a:lnTo>
                  <a:pt x="188335" y="220362"/>
                </a:lnTo>
                <a:cubicBezTo>
                  <a:pt x="177577" y="227235"/>
                  <a:pt x="166266" y="232448"/>
                  <a:pt x="154404" y="236003"/>
                </a:cubicBezTo>
                <a:cubicBezTo>
                  <a:pt x="142541" y="239558"/>
                  <a:pt x="129777" y="241345"/>
                  <a:pt x="116110" y="241363"/>
                </a:cubicBezTo>
                <a:cubicBezTo>
                  <a:pt x="93859" y="241128"/>
                  <a:pt x="74028" y="235943"/>
                  <a:pt x="56617" y="225809"/>
                </a:cubicBezTo>
                <a:cubicBezTo>
                  <a:pt x="39207" y="215675"/>
                  <a:pt x="25470" y="202002"/>
                  <a:pt x="15408" y="184792"/>
                </a:cubicBezTo>
                <a:cubicBezTo>
                  <a:pt x="5345" y="167581"/>
                  <a:pt x="209" y="148244"/>
                  <a:pt x="0" y="126779"/>
                </a:cubicBezTo>
                <a:cubicBezTo>
                  <a:pt x="282" y="103531"/>
                  <a:pt x="6151" y="82371"/>
                  <a:pt x="17608" y="63299"/>
                </a:cubicBezTo>
                <a:cubicBezTo>
                  <a:pt x="29064" y="44227"/>
                  <a:pt x="44415" y="28982"/>
                  <a:pt x="63661" y="17563"/>
                </a:cubicBezTo>
                <a:cubicBezTo>
                  <a:pt x="82907" y="6144"/>
                  <a:pt x="104355" y="289"/>
                  <a:pt x="128006" y="0"/>
                </a:cubicBezTo>
                <a:close/>
                <a:moveTo>
                  <a:pt x="121601" y="86525"/>
                </a:moveTo>
                <a:cubicBezTo>
                  <a:pt x="111370" y="86868"/>
                  <a:pt x="103160" y="90680"/>
                  <a:pt x="96971" y="97962"/>
                </a:cubicBezTo>
                <a:cubicBezTo>
                  <a:pt x="90782" y="105243"/>
                  <a:pt x="87605" y="113936"/>
                  <a:pt x="87440" y="124038"/>
                </a:cubicBezTo>
                <a:cubicBezTo>
                  <a:pt x="87542" y="131726"/>
                  <a:pt x="89702" y="137699"/>
                  <a:pt x="93921" y="141956"/>
                </a:cubicBezTo>
                <a:cubicBezTo>
                  <a:pt x="98140" y="146213"/>
                  <a:pt x="103808" y="148374"/>
                  <a:pt x="110925" y="148437"/>
                </a:cubicBezTo>
                <a:cubicBezTo>
                  <a:pt x="119618" y="148240"/>
                  <a:pt x="126862" y="144898"/>
                  <a:pt x="132657" y="138411"/>
                </a:cubicBezTo>
                <a:cubicBezTo>
                  <a:pt x="138453" y="131923"/>
                  <a:pt x="141884" y="123473"/>
                  <a:pt x="142951" y="113059"/>
                </a:cubicBezTo>
                <a:cubicBezTo>
                  <a:pt x="143491" y="105015"/>
                  <a:pt x="141876" y="98610"/>
                  <a:pt x="138109" y="93844"/>
                </a:cubicBezTo>
                <a:cubicBezTo>
                  <a:pt x="134341" y="89079"/>
                  <a:pt x="128838" y="86639"/>
                  <a:pt x="121601" y="86525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Freeform: Shape 98">
            <a:extLst>
              <a:ext uri="{FF2B5EF4-FFF2-40B4-BE49-F238E27FC236}">
                <a16:creationId xmlns:a16="http://schemas.microsoft.com/office/drawing/2014/main" id="{3C88CB7A-6E06-4EF8-9604-CFDC688D2E7A}"/>
              </a:ext>
            </a:extLst>
          </p:cNvPr>
          <p:cNvSpPr/>
          <p:nvPr/>
        </p:nvSpPr>
        <p:spPr>
          <a:xfrm>
            <a:off x="6761802" y="5797270"/>
            <a:ext cx="143522" cy="160591"/>
          </a:xfrm>
          <a:custGeom>
            <a:avLst/>
            <a:gdLst/>
            <a:ahLst/>
            <a:cxnLst/>
            <a:rect l="l" t="t" r="r" b="b"/>
            <a:pathLst>
              <a:path w="143522" h="160591">
                <a:moveTo>
                  <a:pt x="143522" y="0"/>
                </a:moveTo>
                <a:lnTo>
                  <a:pt x="143522" y="40834"/>
                </a:lnTo>
                <a:lnTo>
                  <a:pt x="39613" y="80448"/>
                </a:lnTo>
                <a:lnTo>
                  <a:pt x="143522" y="119453"/>
                </a:lnTo>
                <a:lnTo>
                  <a:pt x="143522" y="160591"/>
                </a:lnTo>
                <a:lnTo>
                  <a:pt x="0" y="100865"/>
                </a:lnTo>
                <a:lnTo>
                  <a:pt x="0" y="59727"/>
                </a:lnTo>
                <a:lnTo>
                  <a:pt x="14352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Freeform: Shape 97">
            <a:extLst>
              <a:ext uri="{FF2B5EF4-FFF2-40B4-BE49-F238E27FC236}">
                <a16:creationId xmlns:a16="http://schemas.microsoft.com/office/drawing/2014/main" id="{9ECC581E-648C-4185-B6ED-73192C40967F}"/>
              </a:ext>
            </a:extLst>
          </p:cNvPr>
          <p:cNvSpPr/>
          <p:nvPr/>
        </p:nvSpPr>
        <p:spPr>
          <a:xfrm>
            <a:off x="6947045" y="5797270"/>
            <a:ext cx="143523" cy="160591"/>
          </a:xfrm>
          <a:custGeom>
            <a:avLst/>
            <a:gdLst/>
            <a:ahLst/>
            <a:cxnLst/>
            <a:rect l="l" t="t" r="r" b="b"/>
            <a:pathLst>
              <a:path w="143523" h="160591">
                <a:moveTo>
                  <a:pt x="0" y="0"/>
                </a:moveTo>
                <a:lnTo>
                  <a:pt x="143523" y="59727"/>
                </a:lnTo>
                <a:lnTo>
                  <a:pt x="143523" y="100865"/>
                </a:lnTo>
                <a:lnTo>
                  <a:pt x="0" y="160591"/>
                </a:lnTo>
                <a:lnTo>
                  <a:pt x="0" y="119453"/>
                </a:lnTo>
                <a:lnTo>
                  <a:pt x="103910" y="80448"/>
                </a:lnTo>
                <a:lnTo>
                  <a:pt x="0" y="4083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reeform: Shape 96">
            <a:extLst>
              <a:ext uri="{FF2B5EF4-FFF2-40B4-BE49-F238E27FC236}">
                <a16:creationId xmlns:a16="http://schemas.microsoft.com/office/drawing/2014/main" id="{0D97D46E-29D4-4C1A-B6F9-60EF08476B07}"/>
              </a:ext>
            </a:extLst>
          </p:cNvPr>
          <p:cNvSpPr/>
          <p:nvPr/>
        </p:nvSpPr>
        <p:spPr>
          <a:xfrm>
            <a:off x="5324137" y="5805804"/>
            <a:ext cx="149619" cy="149619"/>
          </a:xfrm>
          <a:custGeom>
            <a:avLst/>
            <a:gdLst/>
            <a:ahLst/>
            <a:cxnLst/>
            <a:rect l="l" t="t" r="r" b="b"/>
            <a:pathLst>
              <a:path w="149619" h="149619">
                <a:moveTo>
                  <a:pt x="53340" y="0"/>
                </a:moveTo>
                <a:lnTo>
                  <a:pt x="96889" y="0"/>
                </a:lnTo>
                <a:lnTo>
                  <a:pt x="96889" y="54254"/>
                </a:lnTo>
                <a:lnTo>
                  <a:pt x="149619" y="54254"/>
                </a:lnTo>
                <a:lnTo>
                  <a:pt x="149619" y="95060"/>
                </a:lnTo>
                <a:lnTo>
                  <a:pt x="96889" y="95060"/>
                </a:lnTo>
                <a:lnTo>
                  <a:pt x="96889" y="149619"/>
                </a:lnTo>
                <a:lnTo>
                  <a:pt x="53340" y="149619"/>
                </a:lnTo>
                <a:lnTo>
                  <a:pt x="53340" y="95060"/>
                </a:lnTo>
                <a:lnTo>
                  <a:pt x="0" y="95060"/>
                </a:lnTo>
                <a:lnTo>
                  <a:pt x="0" y="54254"/>
                </a:lnTo>
                <a:lnTo>
                  <a:pt x="53340" y="54254"/>
                </a:lnTo>
                <a:lnTo>
                  <a:pt x="5334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Freeform: Shape 95">
            <a:extLst>
              <a:ext uri="{FF2B5EF4-FFF2-40B4-BE49-F238E27FC236}">
                <a16:creationId xmlns:a16="http://schemas.microsoft.com/office/drawing/2014/main" id="{90999CD1-64B5-4C34-83C4-817CF80DCA5F}"/>
              </a:ext>
            </a:extLst>
          </p:cNvPr>
          <p:cNvSpPr/>
          <p:nvPr/>
        </p:nvSpPr>
        <p:spPr>
          <a:xfrm>
            <a:off x="7121923" y="5818605"/>
            <a:ext cx="63056" cy="62750"/>
          </a:xfrm>
          <a:custGeom>
            <a:avLst/>
            <a:gdLst/>
            <a:ahLst/>
            <a:cxnLst/>
            <a:rect l="l" t="t" r="r" b="b"/>
            <a:pathLst>
              <a:path w="63056" h="62750">
                <a:moveTo>
                  <a:pt x="32289" y="0"/>
                </a:moveTo>
                <a:cubicBezTo>
                  <a:pt x="40901" y="254"/>
                  <a:pt x="48123" y="3325"/>
                  <a:pt x="53955" y="9214"/>
                </a:cubicBezTo>
                <a:cubicBezTo>
                  <a:pt x="59787" y="15104"/>
                  <a:pt x="62821" y="22287"/>
                  <a:pt x="63056" y="30766"/>
                </a:cubicBezTo>
                <a:cubicBezTo>
                  <a:pt x="62821" y="39828"/>
                  <a:pt x="59787" y="47367"/>
                  <a:pt x="53955" y="53383"/>
                </a:cubicBezTo>
                <a:cubicBezTo>
                  <a:pt x="48123" y="59400"/>
                  <a:pt x="40901" y="62522"/>
                  <a:pt x="32289" y="62750"/>
                </a:cubicBezTo>
                <a:cubicBezTo>
                  <a:pt x="22947" y="62522"/>
                  <a:pt x="15281" y="59400"/>
                  <a:pt x="9291" y="53383"/>
                </a:cubicBezTo>
                <a:cubicBezTo>
                  <a:pt x="3300" y="47367"/>
                  <a:pt x="203" y="39828"/>
                  <a:pt x="0" y="30766"/>
                </a:cubicBezTo>
                <a:cubicBezTo>
                  <a:pt x="203" y="22287"/>
                  <a:pt x="3300" y="15104"/>
                  <a:pt x="9291" y="9214"/>
                </a:cubicBezTo>
                <a:cubicBezTo>
                  <a:pt x="15281" y="3325"/>
                  <a:pt x="22947" y="254"/>
                  <a:pt x="3228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Freeform: Shape 94">
            <a:extLst>
              <a:ext uri="{FF2B5EF4-FFF2-40B4-BE49-F238E27FC236}">
                <a16:creationId xmlns:a16="http://schemas.microsoft.com/office/drawing/2014/main" id="{94D87D7A-EA94-4F5A-958F-98DC2946513D}"/>
              </a:ext>
            </a:extLst>
          </p:cNvPr>
          <p:cNvSpPr/>
          <p:nvPr/>
        </p:nvSpPr>
        <p:spPr>
          <a:xfrm>
            <a:off x="7216868" y="5818605"/>
            <a:ext cx="63056" cy="62750"/>
          </a:xfrm>
          <a:custGeom>
            <a:avLst/>
            <a:gdLst/>
            <a:ahLst/>
            <a:cxnLst/>
            <a:rect l="l" t="t" r="r" b="b"/>
            <a:pathLst>
              <a:path w="63056" h="62750">
                <a:moveTo>
                  <a:pt x="32289" y="0"/>
                </a:moveTo>
                <a:cubicBezTo>
                  <a:pt x="40901" y="254"/>
                  <a:pt x="48123" y="3325"/>
                  <a:pt x="53955" y="9214"/>
                </a:cubicBezTo>
                <a:cubicBezTo>
                  <a:pt x="59787" y="15104"/>
                  <a:pt x="62821" y="22287"/>
                  <a:pt x="63056" y="30766"/>
                </a:cubicBezTo>
                <a:cubicBezTo>
                  <a:pt x="62821" y="39828"/>
                  <a:pt x="59787" y="47367"/>
                  <a:pt x="53955" y="53383"/>
                </a:cubicBezTo>
                <a:cubicBezTo>
                  <a:pt x="48123" y="59400"/>
                  <a:pt x="40901" y="62522"/>
                  <a:pt x="32289" y="62750"/>
                </a:cubicBezTo>
                <a:cubicBezTo>
                  <a:pt x="22948" y="62522"/>
                  <a:pt x="15281" y="59400"/>
                  <a:pt x="9291" y="53383"/>
                </a:cubicBezTo>
                <a:cubicBezTo>
                  <a:pt x="3300" y="47367"/>
                  <a:pt x="203" y="39828"/>
                  <a:pt x="0" y="30766"/>
                </a:cubicBezTo>
                <a:cubicBezTo>
                  <a:pt x="203" y="22287"/>
                  <a:pt x="3300" y="15104"/>
                  <a:pt x="9291" y="9214"/>
                </a:cubicBezTo>
                <a:cubicBezTo>
                  <a:pt x="15281" y="3325"/>
                  <a:pt x="22948" y="254"/>
                  <a:pt x="3228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Freeform: Shape 93">
            <a:extLst>
              <a:ext uri="{FF2B5EF4-FFF2-40B4-BE49-F238E27FC236}">
                <a16:creationId xmlns:a16="http://schemas.microsoft.com/office/drawing/2014/main" id="{62DB1972-1CBA-42C4-AA5A-648380A60F43}"/>
              </a:ext>
            </a:extLst>
          </p:cNvPr>
          <p:cNvSpPr/>
          <p:nvPr/>
        </p:nvSpPr>
        <p:spPr>
          <a:xfrm>
            <a:off x="7424895" y="5848171"/>
            <a:ext cx="112433" cy="45377"/>
          </a:xfrm>
          <a:custGeom>
            <a:avLst/>
            <a:gdLst/>
            <a:ahLst/>
            <a:cxnLst/>
            <a:rect l="l" t="t" r="r" b="b"/>
            <a:pathLst>
              <a:path w="112433" h="45377">
                <a:moveTo>
                  <a:pt x="87753" y="0"/>
                </a:moveTo>
                <a:lnTo>
                  <a:pt x="112433" y="3658"/>
                </a:lnTo>
                <a:cubicBezTo>
                  <a:pt x="110961" y="17509"/>
                  <a:pt x="107355" y="27876"/>
                  <a:pt x="101617" y="34759"/>
                </a:cubicBezTo>
                <a:cubicBezTo>
                  <a:pt x="95878" y="41641"/>
                  <a:pt x="87702" y="45079"/>
                  <a:pt x="77089" y="45073"/>
                </a:cubicBezTo>
                <a:cubicBezTo>
                  <a:pt x="71390" y="44900"/>
                  <a:pt x="66063" y="43689"/>
                  <a:pt x="61109" y="41441"/>
                </a:cubicBezTo>
                <a:cubicBezTo>
                  <a:pt x="56155" y="39193"/>
                  <a:pt x="51641" y="36944"/>
                  <a:pt x="47567" y="34694"/>
                </a:cubicBezTo>
                <a:cubicBezTo>
                  <a:pt x="43493" y="32445"/>
                  <a:pt x="39927" y="31230"/>
                  <a:pt x="36868" y="31052"/>
                </a:cubicBezTo>
                <a:cubicBezTo>
                  <a:pt x="33695" y="31039"/>
                  <a:pt x="31130" y="32207"/>
                  <a:pt x="29175" y="34557"/>
                </a:cubicBezTo>
                <a:cubicBezTo>
                  <a:pt x="27220" y="36906"/>
                  <a:pt x="25722" y="40513"/>
                  <a:pt x="24681" y="45377"/>
                </a:cubicBezTo>
                <a:lnTo>
                  <a:pt x="0" y="42025"/>
                </a:lnTo>
                <a:cubicBezTo>
                  <a:pt x="1625" y="28027"/>
                  <a:pt x="5307" y="17571"/>
                  <a:pt x="11046" y="10657"/>
                </a:cubicBezTo>
                <a:cubicBezTo>
                  <a:pt x="16784" y="3743"/>
                  <a:pt x="24884" y="292"/>
                  <a:pt x="35345" y="305"/>
                </a:cubicBezTo>
                <a:cubicBezTo>
                  <a:pt x="40954" y="478"/>
                  <a:pt x="46258" y="1688"/>
                  <a:pt x="51257" y="3936"/>
                </a:cubicBezTo>
                <a:cubicBezTo>
                  <a:pt x="56256" y="6184"/>
                  <a:pt x="60816" y="8433"/>
                  <a:pt x="64935" y="10683"/>
                </a:cubicBezTo>
                <a:cubicBezTo>
                  <a:pt x="69054" y="12933"/>
                  <a:pt x="72597" y="14147"/>
                  <a:pt x="75565" y="14326"/>
                </a:cubicBezTo>
                <a:cubicBezTo>
                  <a:pt x="78891" y="14339"/>
                  <a:pt x="81532" y="13170"/>
                  <a:pt x="83487" y="10821"/>
                </a:cubicBezTo>
                <a:cubicBezTo>
                  <a:pt x="85443" y="8471"/>
                  <a:pt x="86864" y="4864"/>
                  <a:pt x="87753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Freeform: Shape 92">
            <a:extLst>
              <a:ext uri="{FF2B5EF4-FFF2-40B4-BE49-F238E27FC236}">
                <a16:creationId xmlns:a16="http://schemas.microsoft.com/office/drawing/2014/main" id="{46C6A682-8B09-4EF0-A9BB-10DFA7B3456A}"/>
              </a:ext>
            </a:extLst>
          </p:cNvPr>
          <p:cNvSpPr/>
          <p:nvPr/>
        </p:nvSpPr>
        <p:spPr>
          <a:xfrm>
            <a:off x="4276921" y="5877431"/>
            <a:ext cx="106947" cy="108166"/>
          </a:xfrm>
          <a:custGeom>
            <a:avLst/>
            <a:gdLst/>
            <a:ahLst/>
            <a:cxnLst/>
            <a:rect l="l" t="t" r="r" b="b"/>
            <a:pathLst>
              <a:path w="106947" h="108166">
                <a:moveTo>
                  <a:pt x="53626" y="0"/>
                </a:moveTo>
                <a:cubicBezTo>
                  <a:pt x="69985" y="392"/>
                  <a:pt x="82911" y="5696"/>
                  <a:pt x="92404" y="15912"/>
                </a:cubicBezTo>
                <a:cubicBezTo>
                  <a:pt x="101897" y="26128"/>
                  <a:pt x="106744" y="38902"/>
                  <a:pt x="106947" y="54235"/>
                </a:cubicBezTo>
                <a:cubicBezTo>
                  <a:pt x="106687" y="69689"/>
                  <a:pt x="101726" y="82451"/>
                  <a:pt x="92061" y="92521"/>
                </a:cubicBezTo>
                <a:cubicBezTo>
                  <a:pt x="82397" y="102590"/>
                  <a:pt x="69585" y="107806"/>
                  <a:pt x="53626" y="108166"/>
                </a:cubicBezTo>
                <a:cubicBezTo>
                  <a:pt x="37254" y="107787"/>
                  <a:pt x="24277" y="102533"/>
                  <a:pt x="14695" y="92407"/>
                </a:cubicBezTo>
                <a:cubicBezTo>
                  <a:pt x="5113" y="82280"/>
                  <a:pt x="215" y="69556"/>
                  <a:pt x="0" y="54235"/>
                </a:cubicBezTo>
                <a:cubicBezTo>
                  <a:pt x="234" y="38636"/>
                  <a:pt x="5170" y="25785"/>
                  <a:pt x="14809" y="15684"/>
                </a:cubicBezTo>
                <a:cubicBezTo>
                  <a:pt x="24448" y="5582"/>
                  <a:pt x="37387" y="354"/>
                  <a:pt x="53626" y="0"/>
                </a:cubicBezTo>
                <a:close/>
                <a:moveTo>
                  <a:pt x="53626" y="29832"/>
                </a:moveTo>
                <a:cubicBezTo>
                  <a:pt x="47581" y="29877"/>
                  <a:pt x="42738" y="31999"/>
                  <a:pt x="39096" y="36200"/>
                </a:cubicBezTo>
                <a:cubicBezTo>
                  <a:pt x="35454" y="40401"/>
                  <a:pt x="33585" y="46413"/>
                  <a:pt x="33490" y="54235"/>
                </a:cubicBezTo>
                <a:cubicBezTo>
                  <a:pt x="33604" y="61791"/>
                  <a:pt x="35511" y="67727"/>
                  <a:pt x="39210" y="72042"/>
                </a:cubicBezTo>
                <a:cubicBezTo>
                  <a:pt x="42909" y="76357"/>
                  <a:pt x="47715" y="78556"/>
                  <a:pt x="53626" y="78638"/>
                </a:cubicBezTo>
                <a:cubicBezTo>
                  <a:pt x="59537" y="78575"/>
                  <a:pt x="64342" y="76414"/>
                  <a:pt x="68041" y="72156"/>
                </a:cubicBezTo>
                <a:cubicBezTo>
                  <a:pt x="71740" y="67899"/>
                  <a:pt x="73647" y="61925"/>
                  <a:pt x="73761" y="54235"/>
                </a:cubicBezTo>
                <a:cubicBezTo>
                  <a:pt x="73628" y="46679"/>
                  <a:pt x="71683" y="40744"/>
                  <a:pt x="67927" y="36429"/>
                </a:cubicBezTo>
                <a:cubicBezTo>
                  <a:pt x="64170" y="32114"/>
                  <a:pt x="59403" y="29915"/>
                  <a:pt x="53626" y="29832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Freeform: Shape 91">
            <a:extLst>
              <a:ext uri="{FF2B5EF4-FFF2-40B4-BE49-F238E27FC236}">
                <a16:creationId xmlns:a16="http://schemas.microsoft.com/office/drawing/2014/main" id="{A8016801-ED85-45EB-9BA0-907A9F68EE0F}"/>
              </a:ext>
            </a:extLst>
          </p:cNvPr>
          <p:cNvSpPr/>
          <p:nvPr/>
        </p:nvSpPr>
        <p:spPr>
          <a:xfrm>
            <a:off x="6569473" y="5923113"/>
            <a:ext cx="63360" cy="105156"/>
          </a:xfrm>
          <a:custGeom>
            <a:avLst/>
            <a:gdLst/>
            <a:ahLst/>
            <a:cxnLst/>
            <a:rect l="l" t="t" r="r" b="b"/>
            <a:pathLst>
              <a:path w="63360" h="105156">
                <a:moveTo>
                  <a:pt x="30766" y="0"/>
                </a:moveTo>
                <a:cubicBezTo>
                  <a:pt x="40521" y="222"/>
                  <a:pt x="48352" y="4197"/>
                  <a:pt x="54260" y="11925"/>
                </a:cubicBezTo>
                <a:cubicBezTo>
                  <a:pt x="60168" y="19653"/>
                  <a:pt x="63202" y="29801"/>
                  <a:pt x="63360" y="42367"/>
                </a:cubicBezTo>
                <a:cubicBezTo>
                  <a:pt x="63328" y="52489"/>
                  <a:pt x="60346" y="62878"/>
                  <a:pt x="54412" y="73533"/>
                </a:cubicBezTo>
                <a:cubicBezTo>
                  <a:pt x="48479" y="84188"/>
                  <a:pt x="39785" y="94729"/>
                  <a:pt x="28329" y="105156"/>
                </a:cubicBezTo>
                <a:lnTo>
                  <a:pt x="10662" y="91745"/>
                </a:lnTo>
                <a:cubicBezTo>
                  <a:pt x="15567" y="87433"/>
                  <a:pt x="19692" y="82798"/>
                  <a:pt x="23037" y="77838"/>
                </a:cubicBezTo>
                <a:cubicBezTo>
                  <a:pt x="26381" y="72879"/>
                  <a:pt x="28755" y="67862"/>
                  <a:pt x="30157" y="62789"/>
                </a:cubicBezTo>
                <a:cubicBezTo>
                  <a:pt x="21704" y="62541"/>
                  <a:pt x="14622" y="59455"/>
                  <a:pt x="8910" y="53530"/>
                </a:cubicBezTo>
                <a:cubicBezTo>
                  <a:pt x="3199" y="47606"/>
                  <a:pt x="229" y="40329"/>
                  <a:pt x="0" y="31699"/>
                </a:cubicBezTo>
                <a:cubicBezTo>
                  <a:pt x="235" y="22777"/>
                  <a:pt x="3268" y="15323"/>
                  <a:pt x="9101" y="9334"/>
                </a:cubicBezTo>
                <a:cubicBezTo>
                  <a:pt x="14933" y="3346"/>
                  <a:pt x="22155" y="235"/>
                  <a:pt x="30766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7C48DB93-AD67-4230-8C09-16C0DEA54D07}"/>
              </a:ext>
            </a:extLst>
          </p:cNvPr>
          <p:cNvSpPr/>
          <p:nvPr/>
        </p:nvSpPr>
        <p:spPr>
          <a:xfrm>
            <a:off x="7121923" y="5923113"/>
            <a:ext cx="63360" cy="105156"/>
          </a:xfrm>
          <a:custGeom>
            <a:avLst/>
            <a:gdLst/>
            <a:ahLst/>
            <a:cxnLst/>
            <a:rect l="l" t="t" r="r" b="b"/>
            <a:pathLst>
              <a:path w="63360" h="105156">
                <a:moveTo>
                  <a:pt x="30766" y="0"/>
                </a:moveTo>
                <a:cubicBezTo>
                  <a:pt x="40520" y="222"/>
                  <a:pt x="48351" y="4197"/>
                  <a:pt x="54260" y="11925"/>
                </a:cubicBezTo>
                <a:cubicBezTo>
                  <a:pt x="60168" y="19653"/>
                  <a:pt x="63202" y="29801"/>
                  <a:pt x="63360" y="42367"/>
                </a:cubicBezTo>
                <a:cubicBezTo>
                  <a:pt x="63328" y="52489"/>
                  <a:pt x="60345" y="62878"/>
                  <a:pt x="54412" y="73533"/>
                </a:cubicBezTo>
                <a:cubicBezTo>
                  <a:pt x="48478" y="84188"/>
                  <a:pt x="39784" y="94729"/>
                  <a:pt x="28329" y="105156"/>
                </a:cubicBezTo>
                <a:lnTo>
                  <a:pt x="10661" y="91745"/>
                </a:lnTo>
                <a:cubicBezTo>
                  <a:pt x="15567" y="87433"/>
                  <a:pt x="19692" y="82798"/>
                  <a:pt x="23036" y="77838"/>
                </a:cubicBezTo>
                <a:cubicBezTo>
                  <a:pt x="26381" y="72879"/>
                  <a:pt x="28754" y="67862"/>
                  <a:pt x="30157" y="62789"/>
                </a:cubicBezTo>
                <a:cubicBezTo>
                  <a:pt x="21704" y="62541"/>
                  <a:pt x="14622" y="59455"/>
                  <a:pt x="8910" y="53530"/>
                </a:cubicBezTo>
                <a:cubicBezTo>
                  <a:pt x="3198" y="47606"/>
                  <a:pt x="229" y="40329"/>
                  <a:pt x="0" y="31699"/>
                </a:cubicBezTo>
                <a:cubicBezTo>
                  <a:pt x="235" y="22777"/>
                  <a:pt x="3268" y="15323"/>
                  <a:pt x="9100" y="9334"/>
                </a:cubicBezTo>
                <a:cubicBezTo>
                  <a:pt x="14933" y="3346"/>
                  <a:pt x="22154" y="235"/>
                  <a:pt x="30766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1642405C-67FE-482D-B3B3-2D1D86E6527C}"/>
              </a:ext>
            </a:extLst>
          </p:cNvPr>
          <p:cNvSpPr/>
          <p:nvPr/>
        </p:nvSpPr>
        <p:spPr>
          <a:xfrm>
            <a:off x="3656958" y="5923152"/>
            <a:ext cx="63055" cy="62751"/>
          </a:xfrm>
          <a:custGeom>
            <a:avLst/>
            <a:gdLst/>
            <a:ahLst/>
            <a:cxnLst/>
            <a:rect l="l" t="t" r="r" b="b"/>
            <a:pathLst>
              <a:path w="63055" h="62751">
                <a:moveTo>
                  <a:pt x="32289" y="0"/>
                </a:moveTo>
                <a:cubicBezTo>
                  <a:pt x="40900" y="254"/>
                  <a:pt x="48122" y="3325"/>
                  <a:pt x="53954" y="9213"/>
                </a:cubicBezTo>
                <a:cubicBezTo>
                  <a:pt x="59787" y="15101"/>
                  <a:pt x="62820" y="22281"/>
                  <a:pt x="63055" y="30753"/>
                </a:cubicBezTo>
                <a:cubicBezTo>
                  <a:pt x="62820" y="39819"/>
                  <a:pt x="59787" y="47361"/>
                  <a:pt x="53954" y="53380"/>
                </a:cubicBezTo>
                <a:cubicBezTo>
                  <a:pt x="48122" y="59399"/>
                  <a:pt x="40900" y="62522"/>
                  <a:pt x="32289" y="62751"/>
                </a:cubicBezTo>
                <a:cubicBezTo>
                  <a:pt x="22947" y="62522"/>
                  <a:pt x="15281" y="59399"/>
                  <a:pt x="9290" y="53382"/>
                </a:cubicBezTo>
                <a:cubicBezTo>
                  <a:pt x="3300" y="47364"/>
                  <a:pt x="203" y="39826"/>
                  <a:pt x="0" y="30766"/>
                </a:cubicBezTo>
                <a:cubicBezTo>
                  <a:pt x="203" y="22288"/>
                  <a:pt x="3300" y="15104"/>
                  <a:pt x="9290" y="9215"/>
                </a:cubicBezTo>
                <a:cubicBezTo>
                  <a:pt x="15281" y="3325"/>
                  <a:pt x="22947" y="254"/>
                  <a:pt x="3228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695F479B-5E33-494A-AEB6-7145885490E5}"/>
              </a:ext>
            </a:extLst>
          </p:cNvPr>
          <p:cNvSpPr/>
          <p:nvPr/>
        </p:nvSpPr>
        <p:spPr>
          <a:xfrm>
            <a:off x="6442373" y="5923152"/>
            <a:ext cx="63055" cy="62751"/>
          </a:xfrm>
          <a:custGeom>
            <a:avLst/>
            <a:gdLst/>
            <a:ahLst/>
            <a:cxnLst/>
            <a:rect l="l" t="t" r="r" b="b"/>
            <a:pathLst>
              <a:path w="63055" h="62751">
                <a:moveTo>
                  <a:pt x="32289" y="0"/>
                </a:moveTo>
                <a:cubicBezTo>
                  <a:pt x="40900" y="254"/>
                  <a:pt x="48122" y="3325"/>
                  <a:pt x="53954" y="9212"/>
                </a:cubicBezTo>
                <a:cubicBezTo>
                  <a:pt x="59787" y="15100"/>
                  <a:pt x="62820" y="22278"/>
                  <a:pt x="63055" y="30747"/>
                </a:cubicBezTo>
                <a:cubicBezTo>
                  <a:pt x="62820" y="39815"/>
                  <a:pt x="59787" y="47358"/>
                  <a:pt x="53954" y="53378"/>
                </a:cubicBezTo>
                <a:cubicBezTo>
                  <a:pt x="48122" y="59398"/>
                  <a:pt x="40900" y="62522"/>
                  <a:pt x="32289" y="62751"/>
                </a:cubicBezTo>
                <a:cubicBezTo>
                  <a:pt x="22947" y="62522"/>
                  <a:pt x="15281" y="59398"/>
                  <a:pt x="9290" y="53381"/>
                </a:cubicBezTo>
                <a:cubicBezTo>
                  <a:pt x="3300" y="47363"/>
                  <a:pt x="202" y="39825"/>
                  <a:pt x="0" y="30766"/>
                </a:cubicBezTo>
                <a:cubicBezTo>
                  <a:pt x="202" y="22288"/>
                  <a:pt x="3300" y="15104"/>
                  <a:pt x="9290" y="9215"/>
                </a:cubicBezTo>
                <a:cubicBezTo>
                  <a:pt x="15281" y="3325"/>
                  <a:pt x="22947" y="254"/>
                  <a:pt x="3228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Freeform: Shape 87">
            <a:extLst>
              <a:ext uri="{FF2B5EF4-FFF2-40B4-BE49-F238E27FC236}">
                <a16:creationId xmlns:a16="http://schemas.microsoft.com/office/drawing/2014/main" id="{DF2C0FB7-0B10-42E7-8510-202678D8BB40}"/>
              </a:ext>
            </a:extLst>
          </p:cNvPr>
          <p:cNvSpPr/>
          <p:nvPr/>
        </p:nvSpPr>
        <p:spPr>
          <a:xfrm>
            <a:off x="6664418" y="5923152"/>
            <a:ext cx="63056" cy="62751"/>
          </a:xfrm>
          <a:custGeom>
            <a:avLst/>
            <a:gdLst/>
            <a:ahLst/>
            <a:cxnLst/>
            <a:rect l="l" t="t" r="r" b="b"/>
            <a:pathLst>
              <a:path w="63056" h="62751">
                <a:moveTo>
                  <a:pt x="32289" y="0"/>
                </a:moveTo>
                <a:cubicBezTo>
                  <a:pt x="40901" y="254"/>
                  <a:pt x="48123" y="3325"/>
                  <a:pt x="53955" y="9212"/>
                </a:cubicBezTo>
                <a:cubicBezTo>
                  <a:pt x="59787" y="15100"/>
                  <a:pt x="62821" y="22278"/>
                  <a:pt x="63056" y="30747"/>
                </a:cubicBezTo>
                <a:cubicBezTo>
                  <a:pt x="62821" y="39815"/>
                  <a:pt x="59787" y="47358"/>
                  <a:pt x="53955" y="53378"/>
                </a:cubicBezTo>
                <a:cubicBezTo>
                  <a:pt x="48123" y="59398"/>
                  <a:pt x="40901" y="62522"/>
                  <a:pt x="32289" y="62751"/>
                </a:cubicBezTo>
                <a:cubicBezTo>
                  <a:pt x="22948" y="62522"/>
                  <a:pt x="15281" y="59398"/>
                  <a:pt x="9291" y="53381"/>
                </a:cubicBezTo>
                <a:cubicBezTo>
                  <a:pt x="3300" y="47363"/>
                  <a:pt x="203" y="39825"/>
                  <a:pt x="0" y="30766"/>
                </a:cubicBezTo>
                <a:cubicBezTo>
                  <a:pt x="203" y="22288"/>
                  <a:pt x="3300" y="15104"/>
                  <a:pt x="9291" y="9215"/>
                </a:cubicBezTo>
                <a:cubicBezTo>
                  <a:pt x="15281" y="3325"/>
                  <a:pt x="22948" y="254"/>
                  <a:pt x="3228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4AED2B27-52F8-4D72-BFAC-841DB66D761C}"/>
              </a:ext>
            </a:extLst>
          </p:cNvPr>
          <p:cNvSpPr/>
          <p:nvPr/>
        </p:nvSpPr>
        <p:spPr>
          <a:xfrm>
            <a:off x="7216868" y="5923152"/>
            <a:ext cx="63056" cy="62751"/>
          </a:xfrm>
          <a:custGeom>
            <a:avLst/>
            <a:gdLst/>
            <a:ahLst/>
            <a:cxnLst/>
            <a:rect l="l" t="t" r="r" b="b"/>
            <a:pathLst>
              <a:path w="63056" h="62751">
                <a:moveTo>
                  <a:pt x="32289" y="0"/>
                </a:moveTo>
                <a:cubicBezTo>
                  <a:pt x="40901" y="254"/>
                  <a:pt x="48123" y="3325"/>
                  <a:pt x="53955" y="9212"/>
                </a:cubicBezTo>
                <a:cubicBezTo>
                  <a:pt x="59787" y="15100"/>
                  <a:pt x="62821" y="22278"/>
                  <a:pt x="63056" y="30747"/>
                </a:cubicBezTo>
                <a:cubicBezTo>
                  <a:pt x="62821" y="39815"/>
                  <a:pt x="59787" y="47358"/>
                  <a:pt x="53955" y="53378"/>
                </a:cubicBezTo>
                <a:cubicBezTo>
                  <a:pt x="48123" y="59398"/>
                  <a:pt x="40901" y="62522"/>
                  <a:pt x="32289" y="62751"/>
                </a:cubicBezTo>
                <a:cubicBezTo>
                  <a:pt x="22948" y="62522"/>
                  <a:pt x="15281" y="59398"/>
                  <a:pt x="9291" y="53381"/>
                </a:cubicBezTo>
                <a:cubicBezTo>
                  <a:pt x="3300" y="47363"/>
                  <a:pt x="203" y="39825"/>
                  <a:pt x="0" y="30766"/>
                </a:cubicBezTo>
                <a:cubicBezTo>
                  <a:pt x="203" y="22288"/>
                  <a:pt x="3300" y="15104"/>
                  <a:pt x="9291" y="9215"/>
                </a:cubicBezTo>
                <a:cubicBezTo>
                  <a:pt x="15281" y="3325"/>
                  <a:pt x="22948" y="254"/>
                  <a:pt x="32289" y="0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: Shape 85">
            <a:extLst>
              <a:ext uri="{FF2B5EF4-FFF2-40B4-BE49-F238E27FC236}">
                <a16:creationId xmlns:a16="http://schemas.microsoft.com/office/drawing/2014/main" id="{AAF4DDE5-7B90-4A14-B852-7B4A67DFA46A}"/>
              </a:ext>
            </a:extLst>
          </p:cNvPr>
          <p:cNvSpPr/>
          <p:nvPr/>
        </p:nvSpPr>
        <p:spPr>
          <a:xfrm>
            <a:off x="5125179" y="6001789"/>
            <a:ext cx="181623" cy="28004"/>
          </a:xfrm>
          <a:custGeom>
            <a:avLst/>
            <a:gdLst/>
            <a:ahLst/>
            <a:cxnLst/>
            <a:rect l="l" t="t" r="r" b="b"/>
            <a:pathLst>
              <a:path w="181623" h="28004">
                <a:moveTo>
                  <a:pt x="0" y="0"/>
                </a:moveTo>
                <a:lnTo>
                  <a:pt x="181623" y="0"/>
                </a:lnTo>
                <a:lnTo>
                  <a:pt x="181623" y="28004"/>
                </a:lnTo>
                <a:lnTo>
                  <a:pt x="0" y="2800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9A988F1-99D3-4D50-8084-DAD792DECD1D}"/>
              </a:ext>
            </a:extLst>
          </p:cNvPr>
          <p:cNvSpPr/>
          <p:nvPr/>
        </p:nvSpPr>
        <p:spPr>
          <a:xfrm>
            <a:off x="0" y="-111"/>
            <a:ext cx="4233488" cy="1086330"/>
          </a:xfrm>
          <a:prstGeom prst="rect">
            <a:avLst/>
          </a:prstGeom>
          <a:solidFill>
            <a:srgbClr val="FD194A"/>
          </a:solidFill>
          <a:ln>
            <a:solidFill>
              <a:srgbClr val="1FF2E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F3B4E2C-3B1B-4E68-A8C3-D3E78E730194}"/>
              </a:ext>
            </a:extLst>
          </p:cNvPr>
          <p:cNvSpPr txBox="1">
            <a:spLocks/>
          </p:cNvSpPr>
          <p:nvPr/>
        </p:nvSpPr>
        <p:spPr>
          <a:xfrm>
            <a:off x="1982452" y="380035"/>
            <a:ext cx="152705" cy="329185"/>
          </a:xfrm>
          <a:custGeom>
            <a:avLst/>
            <a:gdLst/>
            <a:ahLst/>
            <a:cxnLst/>
            <a:rect l="l" t="t" r="r" b="b"/>
            <a:pathLst>
              <a:path w="152705" h="329185">
                <a:moveTo>
                  <a:pt x="76352" y="0"/>
                </a:moveTo>
                <a:cubicBezTo>
                  <a:pt x="101041" y="0"/>
                  <a:pt x="119939" y="7011"/>
                  <a:pt x="133045" y="21032"/>
                </a:cubicBezTo>
                <a:cubicBezTo>
                  <a:pt x="146151" y="35053"/>
                  <a:pt x="152705" y="54865"/>
                  <a:pt x="152705" y="80468"/>
                </a:cubicBezTo>
                <a:lnTo>
                  <a:pt x="152705" y="248717"/>
                </a:lnTo>
                <a:cubicBezTo>
                  <a:pt x="152705" y="274321"/>
                  <a:pt x="146151" y="294133"/>
                  <a:pt x="133045" y="308153"/>
                </a:cubicBezTo>
                <a:cubicBezTo>
                  <a:pt x="119939" y="322174"/>
                  <a:pt x="101041" y="329185"/>
                  <a:pt x="76352" y="329185"/>
                </a:cubicBezTo>
                <a:cubicBezTo>
                  <a:pt x="51663" y="329185"/>
                  <a:pt x="32766" y="322174"/>
                  <a:pt x="19659" y="308153"/>
                </a:cubicBezTo>
                <a:cubicBezTo>
                  <a:pt x="6553" y="294133"/>
                  <a:pt x="0" y="274321"/>
                  <a:pt x="0" y="248717"/>
                </a:cubicBezTo>
                <a:lnTo>
                  <a:pt x="0" y="80468"/>
                </a:lnTo>
                <a:cubicBezTo>
                  <a:pt x="0" y="54865"/>
                  <a:pt x="6553" y="35053"/>
                  <a:pt x="19659" y="21032"/>
                </a:cubicBezTo>
                <a:cubicBezTo>
                  <a:pt x="32766" y="7011"/>
                  <a:pt x="51663" y="0"/>
                  <a:pt x="76352" y="0"/>
                </a:cubicBezTo>
                <a:close/>
                <a:moveTo>
                  <a:pt x="76352" y="45721"/>
                </a:moveTo>
                <a:cubicBezTo>
                  <a:pt x="58979" y="45721"/>
                  <a:pt x="50292" y="56236"/>
                  <a:pt x="50292" y="77267"/>
                </a:cubicBezTo>
                <a:lnTo>
                  <a:pt x="50292" y="251918"/>
                </a:lnTo>
                <a:cubicBezTo>
                  <a:pt x="50292" y="272949"/>
                  <a:pt x="58979" y="283465"/>
                  <a:pt x="76352" y="283465"/>
                </a:cubicBezTo>
                <a:cubicBezTo>
                  <a:pt x="93726" y="283465"/>
                  <a:pt x="102413" y="272949"/>
                  <a:pt x="102413" y="251918"/>
                </a:cubicBezTo>
                <a:lnTo>
                  <a:pt x="102413" y="77267"/>
                </a:lnTo>
                <a:cubicBezTo>
                  <a:pt x="102413" y="56236"/>
                  <a:pt x="93726" y="45721"/>
                  <a:pt x="76352" y="4572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47DA020-D84C-4BAA-9FDB-C87ECE4964CC}"/>
              </a:ext>
            </a:extLst>
          </p:cNvPr>
          <p:cNvSpPr txBox="1">
            <a:spLocks/>
          </p:cNvSpPr>
          <p:nvPr/>
        </p:nvSpPr>
        <p:spPr>
          <a:xfrm>
            <a:off x="2754434" y="380035"/>
            <a:ext cx="148133" cy="329185"/>
          </a:xfrm>
          <a:custGeom>
            <a:avLst/>
            <a:gdLst/>
            <a:ahLst/>
            <a:cxnLst/>
            <a:rect l="l" t="t" r="r" b="b"/>
            <a:pathLst>
              <a:path w="148133" h="329185">
                <a:moveTo>
                  <a:pt x="74066" y="0"/>
                </a:moveTo>
                <a:cubicBezTo>
                  <a:pt x="98145" y="0"/>
                  <a:pt x="116510" y="6859"/>
                  <a:pt x="129159" y="20575"/>
                </a:cubicBezTo>
                <a:cubicBezTo>
                  <a:pt x="141808" y="34291"/>
                  <a:pt x="148133" y="53645"/>
                  <a:pt x="148133" y="78639"/>
                </a:cubicBezTo>
                <a:lnTo>
                  <a:pt x="148133" y="112472"/>
                </a:lnTo>
                <a:lnTo>
                  <a:pt x="100584" y="112472"/>
                </a:lnTo>
                <a:lnTo>
                  <a:pt x="100584" y="75439"/>
                </a:lnTo>
                <a:cubicBezTo>
                  <a:pt x="100584" y="55627"/>
                  <a:pt x="92202" y="45721"/>
                  <a:pt x="75438" y="45721"/>
                </a:cubicBezTo>
                <a:cubicBezTo>
                  <a:pt x="58674" y="45721"/>
                  <a:pt x="50292" y="55627"/>
                  <a:pt x="50292" y="75439"/>
                </a:cubicBezTo>
                <a:lnTo>
                  <a:pt x="50292" y="254204"/>
                </a:lnTo>
                <a:cubicBezTo>
                  <a:pt x="50292" y="273711"/>
                  <a:pt x="58674" y="283465"/>
                  <a:pt x="75438" y="283465"/>
                </a:cubicBezTo>
                <a:cubicBezTo>
                  <a:pt x="92202" y="283465"/>
                  <a:pt x="100584" y="273711"/>
                  <a:pt x="100584" y="254204"/>
                </a:cubicBezTo>
                <a:lnTo>
                  <a:pt x="100584" y="205283"/>
                </a:lnTo>
                <a:lnTo>
                  <a:pt x="148133" y="205283"/>
                </a:lnTo>
                <a:lnTo>
                  <a:pt x="148133" y="250546"/>
                </a:lnTo>
                <a:cubicBezTo>
                  <a:pt x="148133" y="275540"/>
                  <a:pt x="141808" y="294895"/>
                  <a:pt x="129159" y="308611"/>
                </a:cubicBezTo>
                <a:cubicBezTo>
                  <a:pt x="116510" y="322327"/>
                  <a:pt x="98145" y="329185"/>
                  <a:pt x="74066" y="329185"/>
                </a:cubicBezTo>
                <a:cubicBezTo>
                  <a:pt x="49987" y="329185"/>
                  <a:pt x="31623" y="322327"/>
                  <a:pt x="18974" y="308611"/>
                </a:cubicBezTo>
                <a:cubicBezTo>
                  <a:pt x="6325" y="294895"/>
                  <a:pt x="0" y="275540"/>
                  <a:pt x="0" y="250546"/>
                </a:cubicBezTo>
                <a:lnTo>
                  <a:pt x="0" y="78639"/>
                </a:lnTo>
                <a:cubicBezTo>
                  <a:pt x="0" y="53645"/>
                  <a:pt x="6325" y="34291"/>
                  <a:pt x="18974" y="20575"/>
                </a:cubicBezTo>
                <a:cubicBezTo>
                  <a:pt x="31623" y="6859"/>
                  <a:pt x="49987" y="0"/>
                  <a:pt x="7406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B1D88AA-A996-41F3-9A0D-2E6B119F9BF6}"/>
              </a:ext>
            </a:extLst>
          </p:cNvPr>
          <p:cNvSpPr txBox="1">
            <a:spLocks/>
          </p:cNvSpPr>
          <p:nvPr/>
        </p:nvSpPr>
        <p:spPr>
          <a:xfrm>
            <a:off x="3439777" y="380035"/>
            <a:ext cx="149961" cy="329185"/>
          </a:xfrm>
          <a:custGeom>
            <a:avLst/>
            <a:gdLst/>
            <a:ahLst/>
            <a:cxnLst/>
            <a:rect l="l" t="t" r="r" b="b"/>
            <a:pathLst>
              <a:path w="149961" h="329185">
                <a:moveTo>
                  <a:pt x="74981" y="0"/>
                </a:moveTo>
                <a:cubicBezTo>
                  <a:pt x="99365" y="0"/>
                  <a:pt x="117957" y="6935"/>
                  <a:pt x="130759" y="20803"/>
                </a:cubicBezTo>
                <a:cubicBezTo>
                  <a:pt x="143561" y="34672"/>
                  <a:pt x="149961" y="54560"/>
                  <a:pt x="149961" y="80468"/>
                </a:cubicBezTo>
                <a:lnTo>
                  <a:pt x="149961" y="107900"/>
                </a:lnTo>
                <a:lnTo>
                  <a:pt x="102413" y="107900"/>
                </a:lnTo>
                <a:lnTo>
                  <a:pt x="102413" y="77267"/>
                </a:lnTo>
                <a:cubicBezTo>
                  <a:pt x="102413" y="56236"/>
                  <a:pt x="93726" y="45721"/>
                  <a:pt x="76352" y="45721"/>
                </a:cubicBezTo>
                <a:cubicBezTo>
                  <a:pt x="58979" y="45721"/>
                  <a:pt x="50292" y="56236"/>
                  <a:pt x="50292" y="77267"/>
                </a:cubicBezTo>
                <a:lnTo>
                  <a:pt x="50292" y="252375"/>
                </a:lnTo>
                <a:cubicBezTo>
                  <a:pt x="50292" y="273101"/>
                  <a:pt x="58979" y="283465"/>
                  <a:pt x="76352" y="283465"/>
                </a:cubicBezTo>
                <a:cubicBezTo>
                  <a:pt x="93726" y="283465"/>
                  <a:pt x="102413" y="273101"/>
                  <a:pt x="102413" y="252375"/>
                </a:cubicBezTo>
                <a:lnTo>
                  <a:pt x="102413" y="189739"/>
                </a:lnTo>
                <a:lnTo>
                  <a:pt x="77266" y="189739"/>
                </a:lnTo>
                <a:lnTo>
                  <a:pt x="77266" y="144019"/>
                </a:lnTo>
                <a:lnTo>
                  <a:pt x="149961" y="144019"/>
                </a:lnTo>
                <a:lnTo>
                  <a:pt x="149961" y="248717"/>
                </a:lnTo>
                <a:cubicBezTo>
                  <a:pt x="149961" y="274625"/>
                  <a:pt x="143561" y="294514"/>
                  <a:pt x="130759" y="308382"/>
                </a:cubicBezTo>
                <a:cubicBezTo>
                  <a:pt x="117957" y="322250"/>
                  <a:pt x="99365" y="329185"/>
                  <a:pt x="74981" y="329185"/>
                </a:cubicBezTo>
                <a:cubicBezTo>
                  <a:pt x="50597" y="329185"/>
                  <a:pt x="32004" y="322250"/>
                  <a:pt x="19202" y="308382"/>
                </a:cubicBezTo>
                <a:cubicBezTo>
                  <a:pt x="6400" y="294514"/>
                  <a:pt x="0" y="274625"/>
                  <a:pt x="0" y="248717"/>
                </a:cubicBezTo>
                <a:lnTo>
                  <a:pt x="0" y="80468"/>
                </a:lnTo>
                <a:cubicBezTo>
                  <a:pt x="0" y="54560"/>
                  <a:pt x="6400" y="34672"/>
                  <a:pt x="19202" y="20803"/>
                </a:cubicBezTo>
                <a:cubicBezTo>
                  <a:pt x="32004" y="6935"/>
                  <a:pt x="50597" y="0"/>
                  <a:pt x="7498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4F3C211-49DE-45E3-8ED6-210C53415305}"/>
              </a:ext>
            </a:extLst>
          </p:cNvPr>
          <p:cNvSpPr txBox="1">
            <a:spLocks/>
          </p:cNvSpPr>
          <p:nvPr/>
        </p:nvSpPr>
        <p:spPr>
          <a:xfrm>
            <a:off x="1052658" y="384608"/>
            <a:ext cx="50292" cy="320040"/>
          </a:xfrm>
          <a:custGeom>
            <a:avLst/>
            <a:gdLst/>
            <a:ahLst/>
            <a:cxnLst/>
            <a:rect l="l" t="t" r="r" b="b"/>
            <a:pathLst>
              <a:path w="50292" h="320040">
                <a:moveTo>
                  <a:pt x="0" y="0"/>
                </a:moveTo>
                <a:lnTo>
                  <a:pt x="50292" y="0"/>
                </a:lnTo>
                <a:lnTo>
                  <a:pt x="50292" y="320040"/>
                </a:lnTo>
                <a:lnTo>
                  <a:pt x="0" y="32004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05CEFFF-3E11-4783-B007-16F3B2A35F49}"/>
              </a:ext>
            </a:extLst>
          </p:cNvPr>
          <p:cNvSpPr txBox="1">
            <a:spLocks/>
          </p:cNvSpPr>
          <p:nvPr/>
        </p:nvSpPr>
        <p:spPr>
          <a:xfrm>
            <a:off x="1214583" y="384608"/>
            <a:ext cx="157734" cy="320040"/>
          </a:xfrm>
          <a:custGeom>
            <a:avLst/>
            <a:gdLst/>
            <a:ahLst/>
            <a:cxnLst/>
            <a:rect l="l" t="t" r="r" b="b"/>
            <a:pathLst>
              <a:path w="157734" h="320040">
                <a:moveTo>
                  <a:pt x="0" y="0"/>
                </a:moveTo>
                <a:lnTo>
                  <a:pt x="63094" y="0"/>
                </a:lnTo>
                <a:lnTo>
                  <a:pt x="112014" y="191566"/>
                </a:lnTo>
                <a:lnTo>
                  <a:pt x="112929" y="191566"/>
                </a:lnTo>
                <a:lnTo>
                  <a:pt x="112929" y="0"/>
                </a:lnTo>
                <a:lnTo>
                  <a:pt x="157734" y="0"/>
                </a:lnTo>
                <a:lnTo>
                  <a:pt x="157734" y="320040"/>
                </a:lnTo>
                <a:lnTo>
                  <a:pt x="106071" y="320040"/>
                </a:lnTo>
                <a:lnTo>
                  <a:pt x="45720" y="86410"/>
                </a:lnTo>
                <a:lnTo>
                  <a:pt x="44806" y="86410"/>
                </a:lnTo>
                <a:lnTo>
                  <a:pt x="44806" y="320040"/>
                </a:lnTo>
                <a:lnTo>
                  <a:pt x="0" y="32004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CAD26E4-7169-48EE-96A5-C35658989011}"/>
              </a:ext>
            </a:extLst>
          </p:cNvPr>
          <p:cNvSpPr txBox="1">
            <a:spLocks/>
          </p:cNvSpPr>
          <p:nvPr/>
        </p:nvSpPr>
        <p:spPr>
          <a:xfrm>
            <a:off x="1477550" y="384608"/>
            <a:ext cx="155448" cy="320040"/>
          </a:xfrm>
          <a:custGeom>
            <a:avLst/>
            <a:gdLst/>
            <a:ahLst/>
            <a:cxnLst/>
            <a:rect l="l" t="t" r="r" b="b"/>
            <a:pathLst>
              <a:path w="155448" h="320040">
                <a:moveTo>
                  <a:pt x="0" y="0"/>
                </a:moveTo>
                <a:lnTo>
                  <a:pt x="155448" y="0"/>
                </a:lnTo>
                <a:lnTo>
                  <a:pt x="155448" y="45720"/>
                </a:lnTo>
                <a:lnTo>
                  <a:pt x="102870" y="45720"/>
                </a:lnTo>
                <a:lnTo>
                  <a:pt x="102870" y="320040"/>
                </a:lnTo>
                <a:lnTo>
                  <a:pt x="52578" y="320040"/>
                </a:lnTo>
                <a:lnTo>
                  <a:pt x="52578" y="45720"/>
                </a:lnTo>
                <a:lnTo>
                  <a:pt x="0" y="4572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CE65BB4-94F7-46FE-9702-DD6CC6585176}"/>
              </a:ext>
            </a:extLst>
          </p:cNvPr>
          <p:cNvSpPr txBox="1">
            <a:spLocks/>
          </p:cNvSpPr>
          <p:nvPr/>
        </p:nvSpPr>
        <p:spPr>
          <a:xfrm>
            <a:off x="1728934" y="384608"/>
            <a:ext cx="154991" cy="320040"/>
          </a:xfrm>
          <a:custGeom>
            <a:avLst/>
            <a:gdLst/>
            <a:ahLst/>
            <a:cxnLst/>
            <a:rect l="l" t="t" r="r" b="b"/>
            <a:pathLst>
              <a:path w="154991" h="320040">
                <a:moveTo>
                  <a:pt x="0" y="0"/>
                </a:moveTo>
                <a:lnTo>
                  <a:pt x="74524" y="0"/>
                </a:lnTo>
                <a:cubicBezTo>
                  <a:pt x="100432" y="0"/>
                  <a:pt x="119329" y="6019"/>
                  <a:pt x="131217" y="18059"/>
                </a:cubicBezTo>
                <a:cubicBezTo>
                  <a:pt x="143104" y="30099"/>
                  <a:pt x="149047" y="48615"/>
                  <a:pt x="149047" y="73609"/>
                </a:cubicBezTo>
                <a:lnTo>
                  <a:pt x="149047" y="93268"/>
                </a:lnTo>
                <a:cubicBezTo>
                  <a:pt x="149047" y="126492"/>
                  <a:pt x="138075" y="147523"/>
                  <a:pt x="116129" y="156362"/>
                </a:cubicBezTo>
                <a:lnTo>
                  <a:pt x="116129" y="157276"/>
                </a:lnTo>
                <a:cubicBezTo>
                  <a:pt x="128321" y="160934"/>
                  <a:pt x="136932" y="168402"/>
                  <a:pt x="141961" y="179679"/>
                </a:cubicBezTo>
                <a:cubicBezTo>
                  <a:pt x="146990" y="190957"/>
                  <a:pt x="149505" y="206044"/>
                  <a:pt x="149505" y="224942"/>
                </a:cubicBezTo>
                <a:lnTo>
                  <a:pt x="149505" y="281178"/>
                </a:lnTo>
                <a:cubicBezTo>
                  <a:pt x="149505" y="290322"/>
                  <a:pt x="149810" y="297713"/>
                  <a:pt x="150419" y="303352"/>
                </a:cubicBezTo>
                <a:cubicBezTo>
                  <a:pt x="151029" y="308991"/>
                  <a:pt x="152553" y="314553"/>
                  <a:pt x="154991" y="320040"/>
                </a:cubicBezTo>
                <a:lnTo>
                  <a:pt x="103785" y="320040"/>
                </a:lnTo>
                <a:cubicBezTo>
                  <a:pt x="101956" y="314858"/>
                  <a:pt x="100737" y="309981"/>
                  <a:pt x="100127" y="305409"/>
                </a:cubicBezTo>
                <a:cubicBezTo>
                  <a:pt x="99518" y="300837"/>
                  <a:pt x="99213" y="292608"/>
                  <a:pt x="99213" y="280720"/>
                </a:cubicBezTo>
                <a:lnTo>
                  <a:pt x="99213" y="222199"/>
                </a:lnTo>
                <a:cubicBezTo>
                  <a:pt x="99213" y="207568"/>
                  <a:pt x="96850" y="197358"/>
                  <a:pt x="92126" y="191566"/>
                </a:cubicBezTo>
                <a:cubicBezTo>
                  <a:pt x="87402" y="185775"/>
                  <a:pt x="79248" y="182880"/>
                  <a:pt x="67666" y="182880"/>
                </a:cubicBezTo>
                <a:lnTo>
                  <a:pt x="50292" y="182880"/>
                </a:lnTo>
                <a:lnTo>
                  <a:pt x="50292" y="320040"/>
                </a:lnTo>
                <a:lnTo>
                  <a:pt x="0" y="320040"/>
                </a:lnTo>
                <a:lnTo>
                  <a:pt x="0" y="0"/>
                </a:lnTo>
                <a:close/>
                <a:moveTo>
                  <a:pt x="50292" y="45720"/>
                </a:moveTo>
                <a:lnTo>
                  <a:pt x="50292" y="137160"/>
                </a:lnTo>
                <a:lnTo>
                  <a:pt x="68580" y="137160"/>
                </a:lnTo>
                <a:cubicBezTo>
                  <a:pt x="78639" y="137160"/>
                  <a:pt x="86183" y="134569"/>
                  <a:pt x="91212" y="129387"/>
                </a:cubicBezTo>
                <a:cubicBezTo>
                  <a:pt x="96241" y="124206"/>
                  <a:pt x="98755" y="115519"/>
                  <a:pt x="98755" y="103327"/>
                </a:cubicBezTo>
                <a:lnTo>
                  <a:pt x="98755" y="78638"/>
                </a:lnTo>
                <a:cubicBezTo>
                  <a:pt x="98755" y="67056"/>
                  <a:pt x="96698" y="58674"/>
                  <a:pt x="92583" y="53492"/>
                </a:cubicBezTo>
                <a:cubicBezTo>
                  <a:pt x="88469" y="48310"/>
                  <a:pt x="81991" y="45720"/>
                  <a:pt x="73152" y="45720"/>
                </a:cubicBezTo>
                <a:lnTo>
                  <a:pt x="50292" y="457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2F4A6E3-494D-48AE-B8DA-08AB8AE45A8B}"/>
              </a:ext>
            </a:extLst>
          </p:cNvPr>
          <p:cNvSpPr txBox="1">
            <a:spLocks/>
          </p:cNvSpPr>
          <p:nvPr/>
        </p:nvSpPr>
        <p:spPr>
          <a:xfrm>
            <a:off x="2243284" y="384608"/>
            <a:ext cx="151791" cy="320040"/>
          </a:xfrm>
          <a:custGeom>
            <a:avLst/>
            <a:gdLst/>
            <a:ahLst/>
            <a:cxnLst/>
            <a:rect l="l" t="t" r="r" b="b"/>
            <a:pathLst>
              <a:path w="151791" h="320040">
                <a:moveTo>
                  <a:pt x="0" y="0"/>
                </a:moveTo>
                <a:lnTo>
                  <a:pt x="76810" y="0"/>
                </a:lnTo>
                <a:cubicBezTo>
                  <a:pt x="101803" y="0"/>
                  <a:pt x="120549" y="6705"/>
                  <a:pt x="133046" y="20116"/>
                </a:cubicBezTo>
                <a:cubicBezTo>
                  <a:pt x="145542" y="33527"/>
                  <a:pt x="151791" y="53187"/>
                  <a:pt x="151791" y="79095"/>
                </a:cubicBezTo>
                <a:lnTo>
                  <a:pt x="151791" y="240944"/>
                </a:lnTo>
                <a:cubicBezTo>
                  <a:pt x="151791" y="266852"/>
                  <a:pt x="145542" y="286512"/>
                  <a:pt x="133046" y="299923"/>
                </a:cubicBezTo>
                <a:cubicBezTo>
                  <a:pt x="120549" y="313334"/>
                  <a:pt x="101803" y="320040"/>
                  <a:pt x="76810" y="320040"/>
                </a:cubicBezTo>
                <a:lnTo>
                  <a:pt x="0" y="320040"/>
                </a:lnTo>
                <a:lnTo>
                  <a:pt x="0" y="0"/>
                </a:lnTo>
                <a:close/>
                <a:moveTo>
                  <a:pt x="50292" y="45720"/>
                </a:moveTo>
                <a:lnTo>
                  <a:pt x="50292" y="274320"/>
                </a:lnTo>
                <a:lnTo>
                  <a:pt x="75896" y="274320"/>
                </a:lnTo>
                <a:cubicBezTo>
                  <a:pt x="84125" y="274320"/>
                  <a:pt x="90450" y="271881"/>
                  <a:pt x="94869" y="267004"/>
                </a:cubicBezTo>
                <a:cubicBezTo>
                  <a:pt x="99289" y="262128"/>
                  <a:pt x="101499" y="254203"/>
                  <a:pt x="101499" y="243230"/>
                </a:cubicBezTo>
                <a:lnTo>
                  <a:pt x="101499" y="76809"/>
                </a:lnTo>
                <a:cubicBezTo>
                  <a:pt x="101499" y="65836"/>
                  <a:pt x="99289" y="57912"/>
                  <a:pt x="94869" y="53035"/>
                </a:cubicBezTo>
                <a:cubicBezTo>
                  <a:pt x="90450" y="48158"/>
                  <a:pt x="84125" y="45720"/>
                  <a:pt x="75896" y="45720"/>
                </a:cubicBezTo>
                <a:lnTo>
                  <a:pt x="50292" y="4572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CA8940B-A407-490A-869E-1AF35C0EEA51}"/>
              </a:ext>
            </a:extLst>
          </p:cNvPr>
          <p:cNvSpPr txBox="1">
            <a:spLocks/>
          </p:cNvSpPr>
          <p:nvPr/>
        </p:nvSpPr>
        <p:spPr>
          <a:xfrm>
            <a:off x="2498631" y="384608"/>
            <a:ext cx="149961" cy="324612"/>
          </a:xfrm>
          <a:custGeom>
            <a:avLst/>
            <a:gdLst/>
            <a:ahLst/>
            <a:cxnLst/>
            <a:rect l="l" t="t" r="r" b="b"/>
            <a:pathLst>
              <a:path w="149961" h="324612">
                <a:moveTo>
                  <a:pt x="0" y="0"/>
                </a:moveTo>
                <a:lnTo>
                  <a:pt x="50292" y="0"/>
                </a:lnTo>
                <a:lnTo>
                  <a:pt x="50292" y="247802"/>
                </a:lnTo>
                <a:cubicBezTo>
                  <a:pt x="50292" y="258775"/>
                  <a:pt x="52501" y="266700"/>
                  <a:pt x="56921" y="271576"/>
                </a:cubicBezTo>
                <a:cubicBezTo>
                  <a:pt x="61341" y="276453"/>
                  <a:pt x="67665" y="278892"/>
                  <a:pt x="75895" y="278892"/>
                </a:cubicBezTo>
                <a:cubicBezTo>
                  <a:pt x="84124" y="278892"/>
                  <a:pt x="90449" y="276453"/>
                  <a:pt x="94869" y="271576"/>
                </a:cubicBezTo>
                <a:cubicBezTo>
                  <a:pt x="99288" y="266700"/>
                  <a:pt x="101498" y="258775"/>
                  <a:pt x="101498" y="247802"/>
                </a:cubicBezTo>
                <a:lnTo>
                  <a:pt x="101498" y="0"/>
                </a:lnTo>
                <a:lnTo>
                  <a:pt x="149961" y="0"/>
                </a:lnTo>
                <a:lnTo>
                  <a:pt x="149961" y="244144"/>
                </a:lnTo>
                <a:cubicBezTo>
                  <a:pt x="149961" y="270052"/>
                  <a:pt x="143560" y="289941"/>
                  <a:pt x="130759" y="303809"/>
                </a:cubicBezTo>
                <a:cubicBezTo>
                  <a:pt x="117957" y="317677"/>
                  <a:pt x="99364" y="324612"/>
                  <a:pt x="74980" y="324612"/>
                </a:cubicBezTo>
                <a:cubicBezTo>
                  <a:pt x="50596" y="324612"/>
                  <a:pt x="32004" y="317677"/>
                  <a:pt x="19202" y="303809"/>
                </a:cubicBezTo>
                <a:cubicBezTo>
                  <a:pt x="6400" y="289941"/>
                  <a:pt x="0" y="270052"/>
                  <a:pt x="0" y="244144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2352EC8-6600-4BEB-BC3D-B19A2C0DA9D4}"/>
              </a:ext>
            </a:extLst>
          </p:cNvPr>
          <p:cNvSpPr txBox="1">
            <a:spLocks/>
          </p:cNvSpPr>
          <p:nvPr/>
        </p:nvSpPr>
        <p:spPr>
          <a:xfrm>
            <a:off x="3005283" y="384608"/>
            <a:ext cx="50292" cy="320040"/>
          </a:xfrm>
          <a:custGeom>
            <a:avLst/>
            <a:gdLst/>
            <a:ahLst/>
            <a:cxnLst/>
            <a:rect l="l" t="t" r="r" b="b"/>
            <a:pathLst>
              <a:path w="50292" h="320040">
                <a:moveTo>
                  <a:pt x="0" y="0"/>
                </a:moveTo>
                <a:lnTo>
                  <a:pt x="50292" y="0"/>
                </a:lnTo>
                <a:lnTo>
                  <a:pt x="50292" y="320040"/>
                </a:lnTo>
                <a:lnTo>
                  <a:pt x="0" y="32004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701182B-BDFD-4694-8330-3F5CDD36FE5F}"/>
              </a:ext>
            </a:extLst>
          </p:cNvPr>
          <p:cNvSpPr txBox="1">
            <a:spLocks/>
          </p:cNvSpPr>
          <p:nvPr/>
        </p:nvSpPr>
        <p:spPr>
          <a:xfrm>
            <a:off x="3167208" y="384608"/>
            <a:ext cx="157734" cy="320040"/>
          </a:xfrm>
          <a:custGeom>
            <a:avLst/>
            <a:gdLst/>
            <a:ahLst/>
            <a:cxnLst/>
            <a:rect l="l" t="t" r="r" b="b"/>
            <a:pathLst>
              <a:path w="157734" h="320040">
                <a:moveTo>
                  <a:pt x="0" y="0"/>
                </a:moveTo>
                <a:lnTo>
                  <a:pt x="63094" y="0"/>
                </a:lnTo>
                <a:lnTo>
                  <a:pt x="112014" y="191566"/>
                </a:lnTo>
                <a:lnTo>
                  <a:pt x="112929" y="191566"/>
                </a:lnTo>
                <a:lnTo>
                  <a:pt x="112929" y="0"/>
                </a:lnTo>
                <a:lnTo>
                  <a:pt x="157734" y="0"/>
                </a:lnTo>
                <a:lnTo>
                  <a:pt x="157734" y="320040"/>
                </a:lnTo>
                <a:lnTo>
                  <a:pt x="106071" y="320040"/>
                </a:lnTo>
                <a:lnTo>
                  <a:pt x="45720" y="86410"/>
                </a:lnTo>
                <a:lnTo>
                  <a:pt x="44806" y="86410"/>
                </a:lnTo>
                <a:lnTo>
                  <a:pt x="44806" y="320040"/>
                </a:lnTo>
                <a:lnTo>
                  <a:pt x="0" y="32004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chemeClr val="bg1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E06AB43-2F90-41E2-9F26-FEB1FE8B0D65}"/>
              </a:ext>
            </a:extLst>
          </p:cNvPr>
          <p:cNvSpPr txBox="1">
            <a:spLocks/>
          </p:cNvSpPr>
          <p:nvPr/>
        </p:nvSpPr>
        <p:spPr>
          <a:xfrm>
            <a:off x="9785060" y="2892319"/>
            <a:ext cx="149962" cy="329184"/>
          </a:xfrm>
          <a:custGeom>
            <a:avLst/>
            <a:gdLst/>
            <a:ahLst/>
            <a:cxnLst/>
            <a:rect l="l" t="t" r="r" b="b"/>
            <a:pathLst>
              <a:path w="149962" h="329184">
                <a:moveTo>
                  <a:pt x="75896" y="0"/>
                </a:moveTo>
                <a:cubicBezTo>
                  <a:pt x="99975" y="0"/>
                  <a:pt x="118187" y="6934"/>
                  <a:pt x="130531" y="20802"/>
                </a:cubicBezTo>
                <a:cubicBezTo>
                  <a:pt x="142875" y="34671"/>
                  <a:pt x="149048" y="54559"/>
                  <a:pt x="149048" y="80467"/>
                </a:cubicBezTo>
                <a:lnTo>
                  <a:pt x="149048" y="93726"/>
                </a:lnTo>
                <a:lnTo>
                  <a:pt x="101499" y="93726"/>
                </a:lnTo>
                <a:lnTo>
                  <a:pt x="101499" y="77267"/>
                </a:lnTo>
                <a:cubicBezTo>
                  <a:pt x="101499" y="66294"/>
                  <a:pt x="99365" y="58293"/>
                  <a:pt x="95098" y="53264"/>
                </a:cubicBezTo>
                <a:cubicBezTo>
                  <a:pt x="90831" y="48234"/>
                  <a:pt x="84582" y="45720"/>
                  <a:pt x="76353" y="45720"/>
                </a:cubicBezTo>
                <a:cubicBezTo>
                  <a:pt x="59589" y="45720"/>
                  <a:pt x="51207" y="55931"/>
                  <a:pt x="51207" y="76352"/>
                </a:cubicBezTo>
                <a:cubicBezTo>
                  <a:pt x="51207" y="87935"/>
                  <a:pt x="54331" y="98755"/>
                  <a:pt x="60579" y="108813"/>
                </a:cubicBezTo>
                <a:cubicBezTo>
                  <a:pt x="66828" y="118872"/>
                  <a:pt x="78182" y="131064"/>
                  <a:pt x="94641" y="145389"/>
                </a:cubicBezTo>
                <a:cubicBezTo>
                  <a:pt x="115672" y="163677"/>
                  <a:pt x="130150" y="180289"/>
                  <a:pt x="138075" y="195224"/>
                </a:cubicBezTo>
                <a:cubicBezTo>
                  <a:pt x="145999" y="210159"/>
                  <a:pt x="149962" y="227685"/>
                  <a:pt x="149962" y="247802"/>
                </a:cubicBezTo>
                <a:cubicBezTo>
                  <a:pt x="149962" y="274015"/>
                  <a:pt x="143485" y="294132"/>
                  <a:pt x="130531" y="308153"/>
                </a:cubicBezTo>
                <a:cubicBezTo>
                  <a:pt x="117577" y="322173"/>
                  <a:pt x="98756" y="329184"/>
                  <a:pt x="74067" y="329184"/>
                </a:cubicBezTo>
                <a:cubicBezTo>
                  <a:pt x="49683" y="329184"/>
                  <a:pt x="31242" y="322250"/>
                  <a:pt x="18746" y="308381"/>
                </a:cubicBezTo>
                <a:cubicBezTo>
                  <a:pt x="6249" y="294513"/>
                  <a:pt x="0" y="274625"/>
                  <a:pt x="0" y="248717"/>
                </a:cubicBezTo>
                <a:lnTo>
                  <a:pt x="0" y="230429"/>
                </a:lnTo>
                <a:lnTo>
                  <a:pt x="47549" y="230429"/>
                </a:lnTo>
                <a:lnTo>
                  <a:pt x="47549" y="252374"/>
                </a:lnTo>
                <a:cubicBezTo>
                  <a:pt x="47549" y="273101"/>
                  <a:pt x="56236" y="283464"/>
                  <a:pt x="73610" y="283464"/>
                </a:cubicBezTo>
                <a:cubicBezTo>
                  <a:pt x="82144" y="283464"/>
                  <a:pt x="88621" y="280949"/>
                  <a:pt x="93041" y="275920"/>
                </a:cubicBezTo>
                <a:cubicBezTo>
                  <a:pt x="97460" y="270891"/>
                  <a:pt x="99670" y="262737"/>
                  <a:pt x="99670" y="251460"/>
                </a:cubicBezTo>
                <a:cubicBezTo>
                  <a:pt x="99670" y="238049"/>
                  <a:pt x="96622" y="226238"/>
                  <a:pt x="90526" y="216027"/>
                </a:cubicBezTo>
                <a:cubicBezTo>
                  <a:pt x="84430" y="205816"/>
                  <a:pt x="73152" y="193548"/>
                  <a:pt x="56693" y="179222"/>
                </a:cubicBezTo>
                <a:cubicBezTo>
                  <a:pt x="35967" y="160934"/>
                  <a:pt x="21489" y="144399"/>
                  <a:pt x="13259" y="129616"/>
                </a:cubicBezTo>
                <a:cubicBezTo>
                  <a:pt x="5030" y="114833"/>
                  <a:pt x="915" y="98145"/>
                  <a:pt x="915" y="79553"/>
                </a:cubicBezTo>
                <a:cubicBezTo>
                  <a:pt x="915" y="54254"/>
                  <a:pt x="7316" y="34671"/>
                  <a:pt x="20117" y="20802"/>
                </a:cubicBezTo>
                <a:cubicBezTo>
                  <a:pt x="32919" y="6934"/>
                  <a:pt x="51512" y="0"/>
                  <a:pt x="75896" y="0"/>
                </a:cubicBezTo>
                <a:close/>
              </a:path>
            </a:pathLst>
          </a:custGeom>
          <a:solidFill>
            <a:srgbClr val="1FF2ED"/>
          </a:solidFill>
          <a:ln>
            <a:solidFill>
              <a:srgbClr val="FD194A"/>
            </a:solidFill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rgbClr val="958365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D040086-5C4A-4C46-B59E-3E9C5C057B40}"/>
              </a:ext>
            </a:extLst>
          </p:cNvPr>
          <p:cNvSpPr txBox="1">
            <a:spLocks/>
          </p:cNvSpPr>
          <p:nvPr/>
        </p:nvSpPr>
        <p:spPr>
          <a:xfrm>
            <a:off x="10476348" y="2892319"/>
            <a:ext cx="148133" cy="329184"/>
          </a:xfrm>
          <a:custGeom>
            <a:avLst/>
            <a:gdLst/>
            <a:ahLst/>
            <a:cxnLst/>
            <a:rect l="l" t="t" r="r" b="b"/>
            <a:pathLst>
              <a:path w="148133" h="329184">
                <a:moveTo>
                  <a:pt x="74066" y="0"/>
                </a:moveTo>
                <a:cubicBezTo>
                  <a:pt x="98145" y="0"/>
                  <a:pt x="116510" y="6858"/>
                  <a:pt x="129159" y="20574"/>
                </a:cubicBezTo>
                <a:cubicBezTo>
                  <a:pt x="141808" y="34290"/>
                  <a:pt x="148133" y="53645"/>
                  <a:pt x="148133" y="78638"/>
                </a:cubicBezTo>
                <a:lnTo>
                  <a:pt x="148133" y="112471"/>
                </a:lnTo>
                <a:lnTo>
                  <a:pt x="100584" y="112471"/>
                </a:lnTo>
                <a:lnTo>
                  <a:pt x="100584" y="75438"/>
                </a:lnTo>
                <a:cubicBezTo>
                  <a:pt x="100584" y="55626"/>
                  <a:pt x="92202" y="45720"/>
                  <a:pt x="75438" y="45720"/>
                </a:cubicBezTo>
                <a:cubicBezTo>
                  <a:pt x="58674" y="45720"/>
                  <a:pt x="50292" y="55626"/>
                  <a:pt x="50292" y="75438"/>
                </a:cubicBezTo>
                <a:lnTo>
                  <a:pt x="50292" y="254203"/>
                </a:lnTo>
                <a:cubicBezTo>
                  <a:pt x="50292" y="273710"/>
                  <a:pt x="58674" y="283464"/>
                  <a:pt x="75438" y="283464"/>
                </a:cubicBezTo>
                <a:cubicBezTo>
                  <a:pt x="92202" y="283464"/>
                  <a:pt x="100584" y="273710"/>
                  <a:pt x="100584" y="254203"/>
                </a:cubicBezTo>
                <a:lnTo>
                  <a:pt x="100584" y="205283"/>
                </a:lnTo>
                <a:lnTo>
                  <a:pt x="148133" y="205283"/>
                </a:lnTo>
                <a:lnTo>
                  <a:pt x="148133" y="250545"/>
                </a:lnTo>
                <a:cubicBezTo>
                  <a:pt x="148133" y="275539"/>
                  <a:pt x="141808" y="294894"/>
                  <a:pt x="129159" y="308610"/>
                </a:cubicBezTo>
                <a:cubicBezTo>
                  <a:pt x="116510" y="322326"/>
                  <a:pt x="98145" y="329184"/>
                  <a:pt x="74066" y="329184"/>
                </a:cubicBezTo>
                <a:cubicBezTo>
                  <a:pt x="49987" y="329184"/>
                  <a:pt x="31623" y="322326"/>
                  <a:pt x="18974" y="308610"/>
                </a:cubicBezTo>
                <a:cubicBezTo>
                  <a:pt x="6324" y="294894"/>
                  <a:pt x="0" y="275539"/>
                  <a:pt x="0" y="250545"/>
                </a:cubicBezTo>
                <a:lnTo>
                  <a:pt x="0" y="78638"/>
                </a:lnTo>
                <a:cubicBezTo>
                  <a:pt x="0" y="53645"/>
                  <a:pt x="6324" y="34290"/>
                  <a:pt x="18974" y="20574"/>
                </a:cubicBezTo>
                <a:cubicBezTo>
                  <a:pt x="31623" y="6858"/>
                  <a:pt x="49987" y="0"/>
                  <a:pt x="74066" y="0"/>
                </a:cubicBezTo>
                <a:close/>
              </a:path>
            </a:pathLst>
          </a:custGeom>
          <a:solidFill>
            <a:srgbClr val="1FF2ED"/>
          </a:solidFill>
          <a:ln>
            <a:solidFill>
              <a:srgbClr val="FD194A"/>
            </a:solidFill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rgbClr val="958365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222DDEF-51F7-44C5-B387-9843F4DC9DAF}"/>
              </a:ext>
            </a:extLst>
          </p:cNvPr>
          <p:cNvSpPr txBox="1">
            <a:spLocks/>
          </p:cNvSpPr>
          <p:nvPr/>
        </p:nvSpPr>
        <p:spPr>
          <a:xfrm>
            <a:off x="10041397" y="2896891"/>
            <a:ext cx="50292" cy="320040"/>
          </a:xfrm>
          <a:custGeom>
            <a:avLst/>
            <a:gdLst/>
            <a:ahLst/>
            <a:cxnLst/>
            <a:rect l="l" t="t" r="r" b="b"/>
            <a:pathLst>
              <a:path w="50292" h="320040">
                <a:moveTo>
                  <a:pt x="0" y="0"/>
                </a:moveTo>
                <a:lnTo>
                  <a:pt x="50292" y="0"/>
                </a:lnTo>
                <a:lnTo>
                  <a:pt x="50292" y="320040"/>
                </a:lnTo>
                <a:lnTo>
                  <a:pt x="0" y="320040"/>
                </a:lnTo>
                <a:lnTo>
                  <a:pt x="0" y="0"/>
                </a:lnTo>
                <a:close/>
              </a:path>
            </a:pathLst>
          </a:custGeom>
          <a:solidFill>
            <a:srgbClr val="1FF2ED"/>
          </a:solidFill>
          <a:ln>
            <a:solidFill>
              <a:srgbClr val="FD194A"/>
            </a:solidFill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rgbClr val="958365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18AF3CF-422B-4444-96AF-C7D5FA440B66}"/>
              </a:ext>
            </a:extLst>
          </p:cNvPr>
          <p:cNvSpPr txBox="1">
            <a:spLocks/>
          </p:cNvSpPr>
          <p:nvPr/>
        </p:nvSpPr>
        <p:spPr>
          <a:xfrm>
            <a:off x="10203322" y="2896891"/>
            <a:ext cx="157734" cy="320040"/>
          </a:xfrm>
          <a:custGeom>
            <a:avLst/>
            <a:gdLst/>
            <a:ahLst/>
            <a:cxnLst/>
            <a:rect l="l" t="t" r="r" b="b"/>
            <a:pathLst>
              <a:path w="157734" h="320040">
                <a:moveTo>
                  <a:pt x="0" y="0"/>
                </a:moveTo>
                <a:lnTo>
                  <a:pt x="63094" y="0"/>
                </a:lnTo>
                <a:lnTo>
                  <a:pt x="112014" y="191567"/>
                </a:lnTo>
                <a:lnTo>
                  <a:pt x="112929" y="191567"/>
                </a:lnTo>
                <a:lnTo>
                  <a:pt x="112929" y="0"/>
                </a:lnTo>
                <a:lnTo>
                  <a:pt x="157734" y="0"/>
                </a:lnTo>
                <a:lnTo>
                  <a:pt x="157734" y="320040"/>
                </a:lnTo>
                <a:lnTo>
                  <a:pt x="106071" y="320040"/>
                </a:lnTo>
                <a:lnTo>
                  <a:pt x="45720" y="86411"/>
                </a:lnTo>
                <a:lnTo>
                  <a:pt x="44806" y="86411"/>
                </a:lnTo>
                <a:lnTo>
                  <a:pt x="44806" y="320040"/>
                </a:lnTo>
                <a:lnTo>
                  <a:pt x="0" y="320040"/>
                </a:lnTo>
                <a:lnTo>
                  <a:pt x="0" y="0"/>
                </a:lnTo>
                <a:close/>
              </a:path>
            </a:pathLst>
          </a:custGeom>
          <a:solidFill>
            <a:srgbClr val="1FF2ED"/>
          </a:solidFill>
          <a:ln>
            <a:solidFill>
              <a:srgbClr val="FD194A"/>
            </a:solidFill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rgbClr val="958365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BF1345B-1A1F-4429-9C0B-92A68D26CFB9}"/>
              </a:ext>
            </a:extLst>
          </p:cNvPr>
          <p:cNvSpPr txBox="1">
            <a:spLocks/>
          </p:cNvSpPr>
          <p:nvPr/>
        </p:nvSpPr>
        <p:spPr>
          <a:xfrm>
            <a:off x="10727197" y="2896891"/>
            <a:ext cx="137160" cy="320040"/>
          </a:xfrm>
          <a:custGeom>
            <a:avLst/>
            <a:gdLst/>
            <a:ahLst/>
            <a:cxnLst/>
            <a:rect l="l" t="t" r="r" b="b"/>
            <a:pathLst>
              <a:path w="137160" h="320040">
                <a:moveTo>
                  <a:pt x="0" y="0"/>
                </a:moveTo>
                <a:lnTo>
                  <a:pt x="137160" y="0"/>
                </a:lnTo>
                <a:lnTo>
                  <a:pt x="137160" y="45720"/>
                </a:lnTo>
                <a:lnTo>
                  <a:pt x="50292" y="45720"/>
                </a:lnTo>
                <a:lnTo>
                  <a:pt x="50292" y="130302"/>
                </a:lnTo>
                <a:lnTo>
                  <a:pt x="119329" y="130302"/>
                </a:lnTo>
                <a:lnTo>
                  <a:pt x="119329" y="176022"/>
                </a:lnTo>
                <a:lnTo>
                  <a:pt x="50292" y="176022"/>
                </a:lnTo>
                <a:lnTo>
                  <a:pt x="50292" y="274320"/>
                </a:lnTo>
                <a:lnTo>
                  <a:pt x="137160" y="274320"/>
                </a:lnTo>
                <a:lnTo>
                  <a:pt x="137160" y="320040"/>
                </a:lnTo>
                <a:lnTo>
                  <a:pt x="0" y="320040"/>
                </a:lnTo>
                <a:lnTo>
                  <a:pt x="0" y="0"/>
                </a:lnTo>
                <a:close/>
              </a:path>
            </a:pathLst>
          </a:custGeom>
          <a:solidFill>
            <a:srgbClr val="1FF2ED"/>
          </a:solidFill>
          <a:ln>
            <a:solidFill>
              <a:srgbClr val="FD194A"/>
            </a:solidFill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rgbClr val="958365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67B9D76-E487-466A-8EEB-959590C353BB}"/>
              </a:ext>
            </a:extLst>
          </p:cNvPr>
          <p:cNvSpPr txBox="1">
            <a:spLocks/>
          </p:cNvSpPr>
          <p:nvPr/>
        </p:nvSpPr>
        <p:spPr>
          <a:xfrm>
            <a:off x="9869033" y="3387619"/>
            <a:ext cx="149962" cy="324612"/>
          </a:xfrm>
          <a:custGeom>
            <a:avLst/>
            <a:gdLst/>
            <a:ahLst/>
            <a:cxnLst/>
            <a:rect l="l" t="t" r="r" b="b"/>
            <a:pathLst>
              <a:path w="149962" h="324612">
                <a:moveTo>
                  <a:pt x="74980" y="0"/>
                </a:moveTo>
                <a:cubicBezTo>
                  <a:pt x="99365" y="0"/>
                  <a:pt x="117958" y="6934"/>
                  <a:pt x="130759" y="20802"/>
                </a:cubicBezTo>
                <a:cubicBezTo>
                  <a:pt x="143560" y="34671"/>
                  <a:pt x="149962" y="54559"/>
                  <a:pt x="149962" y="80467"/>
                </a:cubicBezTo>
                <a:cubicBezTo>
                  <a:pt x="149962" y="99974"/>
                  <a:pt x="145313" y="119024"/>
                  <a:pt x="136017" y="137617"/>
                </a:cubicBezTo>
                <a:cubicBezTo>
                  <a:pt x="126720" y="156210"/>
                  <a:pt x="110642" y="177546"/>
                  <a:pt x="87782" y="201625"/>
                </a:cubicBezTo>
                <a:cubicBezTo>
                  <a:pt x="72847" y="217475"/>
                  <a:pt x="62789" y="230352"/>
                  <a:pt x="57607" y="240258"/>
                </a:cubicBezTo>
                <a:cubicBezTo>
                  <a:pt x="52425" y="250164"/>
                  <a:pt x="49835" y="260756"/>
                  <a:pt x="49835" y="272034"/>
                </a:cubicBezTo>
                <a:lnTo>
                  <a:pt x="49835" y="278892"/>
                </a:lnTo>
                <a:lnTo>
                  <a:pt x="145389" y="278892"/>
                </a:lnTo>
                <a:lnTo>
                  <a:pt x="145389" y="324612"/>
                </a:lnTo>
                <a:lnTo>
                  <a:pt x="0" y="324612"/>
                </a:lnTo>
                <a:lnTo>
                  <a:pt x="0" y="289865"/>
                </a:lnTo>
                <a:cubicBezTo>
                  <a:pt x="0" y="267004"/>
                  <a:pt x="3658" y="247421"/>
                  <a:pt x="10972" y="231114"/>
                </a:cubicBezTo>
                <a:cubicBezTo>
                  <a:pt x="18288" y="214808"/>
                  <a:pt x="31394" y="196748"/>
                  <a:pt x="50292" y="176936"/>
                </a:cubicBezTo>
                <a:cubicBezTo>
                  <a:pt x="68885" y="157124"/>
                  <a:pt x="81762" y="140208"/>
                  <a:pt x="88925" y="126187"/>
                </a:cubicBezTo>
                <a:cubicBezTo>
                  <a:pt x="96088" y="112166"/>
                  <a:pt x="99670" y="97536"/>
                  <a:pt x="99670" y="82296"/>
                </a:cubicBezTo>
                <a:cubicBezTo>
                  <a:pt x="99670" y="68580"/>
                  <a:pt x="97460" y="59055"/>
                  <a:pt x="93040" y="53721"/>
                </a:cubicBezTo>
                <a:cubicBezTo>
                  <a:pt x="88620" y="48387"/>
                  <a:pt x="82143" y="45720"/>
                  <a:pt x="73609" y="45720"/>
                </a:cubicBezTo>
                <a:cubicBezTo>
                  <a:pt x="56236" y="45720"/>
                  <a:pt x="47549" y="56235"/>
                  <a:pt x="47549" y="77267"/>
                </a:cubicBezTo>
                <a:lnTo>
                  <a:pt x="47549" y="111556"/>
                </a:lnTo>
                <a:lnTo>
                  <a:pt x="0" y="111556"/>
                </a:lnTo>
                <a:lnTo>
                  <a:pt x="0" y="80467"/>
                </a:lnTo>
                <a:cubicBezTo>
                  <a:pt x="0" y="54559"/>
                  <a:pt x="6401" y="34671"/>
                  <a:pt x="19202" y="20802"/>
                </a:cubicBezTo>
                <a:cubicBezTo>
                  <a:pt x="32004" y="6934"/>
                  <a:pt x="50597" y="0"/>
                  <a:pt x="74980" y="0"/>
                </a:cubicBezTo>
                <a:close/>
              </a:path>
            </a:pathLst>
          </a:custGeom>
          <a:solidFill>
            <a:srgbClr val="1FF2ED"/>
          </a:solidFill>
          <a:ln>
            <a:solidFill>
              <a:srgbClr val="FD194A"/>
            </a:solidFill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rgbClr val="958365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A045367-04BB-4F15-9C9B-00E6F2496FB8}"/>
              </a:ext>
            </a:extLst>
          </p:cNvPr>
          <p:cNvSpPr txBox="1">
            <a:spLocks/>
          </p:cNvSpPr>
          <p:nvPr/>
        </p:nvSpPr>
        <p:spPr>
          <a:xfrm>
            <a:off x="10123465" y="3387619"/>
            <a:ext cx="152704" cy="329184"/>
          </a:xfrm>
          <a:custGeom>
            <a:avLst/>
            <a:gdLst/>
            <a:ahLst/>
            <a:cxnLst/>
            <a:rect l="l" t="t" r="r" b="b"/>
            <a:pathLst>
              <a:path w="152704" h="329184">
                <a:moveTo>
                  <a:pt x="76352" y="0"/>
                </a:moveTo>
                <a:cubicBezTo>
                  <a:pt x="101041" y="0"/>
                  <a:pt x="119938" y="7010"/>
                  <a:pt x="133045" y="21031"/>
                </a:cubicBezTo>
                <a:cubicBezTo>
                  <a:pt x="146151" y="35052"/>
                  <a:pt x="152704" y="54864"/>
                  <a:pt x="152704" y="80467"/>
                </a:cubicBezTo>
                <a:lnTo>
                  <a:pt x="152704" y="248717"/>
                </a:lnTo>
                <a:cubicBezTo>
                  <a:pt x="152704" y="274320"/>
                  <a:pt x="146151" y="294132"/>
                  <a:pt x="133045" y="308152"/>
                </a:cubicBezTo>
                <a:cubicBezTo>
                  <a:pt x="119938" y="322173"/>
                  <a:pt x="101041" y="329184"/>
                  <a:pt x="76352" y="329184"/>
                </a:cubicBezTo>
                <a:cubicBezTo>
                  <a:pt x="51663" y="329184"/>
                  <a:pt x="32766" y="322173"/>
                  <a:pt x="19659" y="308152"/>
                </a:cubicBezTo>
                <a:cubicBezTo>
                  <a:pt x="6553" y="294132"/>
                  <a:pt x="0" y="274320"/>
                  <a:pt x="0" y="248717"/>
                </a:cubicBezTo>
                <a:lnTo>
                  <a:pt x="0" y="80467"/>
                </a:lnTo>
                <a:cubicBezTo>
                  <a:pt x="0" y="54864"/>
                  <a:pt x="6553" y="35052"/>
                  <a:pt x="19659" y="21031"/>
                </a:cubicBezTo>
                <a:cubicBezTo>
                  <a:pt x="32766" y="7010"/>
                  <a:pt x="51663" y="0"/>
                  <a:pt x="76352" y="0"/>
                </a:cubicBezTo>
                <a:close/>
                <a:moveTo>
                  <a:pt x="76352" y="45720"/>
                </a:moveTo>
                <a:cubicBezTo>
                  <a:pt x="58978" y="45720"/>
                  <a:pt x="50292" y="56235"/>
                  <a:pt x="50292" y="77267"/>
                </a:cubicBezTo>
                <a:lnTo>
                  <a:pt x="50292" y="251917"/>
                </a:lnTo>
                <a:cubicBezTo>
                  <a:pt x="50292" y="272948"/>
                  <a:pt x="58978" y="283464"/>
                  <a:pt x="76352" y="283464"/>
                </a:cubicBezTo>
                <a:cubicBezTo>
                  <a:pt x="93726" y="283464"/>
                  <a:pt x="102412" y="272948"/>
                  <a:pt x="102412" y="251917"/>
                </a:cubicBezTo>
                <a:lnTo>
                  <a:pt x="102412" y="77267"/>
                </a:lnTo>
                <a:cubicBezTo>
                  <a:pt x="102412" y="56235"/>
                  <a:pt x="93726" y="45720"/>
                  <a:pt x="76352" y="45720"/>
                </a:cubicBezTo>
                <a:close/>
              </a:path>
            </a:pathLst>
          </a:custGeom>
          <a:solidFill>
            <a:srgbClr val="1FF2ED"/>
          </a:solidFill>
          <a:ln>
            <a:solidFill>
              <a:srgbClr val="FD194A"/>
            </a:solidFill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rgbClr val="958365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1053464-26F0-446F-B182-A0175037F8A6}"/>
              </a:ext>
            </a:extLst>
          </p:cNvPr>
          <p:cNvSpPr txBox="1">
            <a:spLocks/>
          </p:cNvSpPr>
          <p:nvPr/>
        </p:nvSpPr>
        <p:spPr>
          <a:xfrm>
            <a:off x="10383384" y="3387619"/>
            <a:ext cx="149961" cy="324612"/>
          </a:xfrm>
          <a:custGeom>
            <a:avLst/>
            <a:gdLst/>
            <a:ahLst/>
            <a:cxnLst/>
            <a:rect l="l" t="t" r="r" b="b"/>
            <a:pathLst>
              <a:path w="149961" h="324612">
                <a:moveTo>
                  <a:pt x="74980" y="0"/>
                </a:moveTo>
                <a:cubicBezTo>
                  <a:pt x="99364" y="0"/>
                  <a:pt x="117957" y="6934"/>
                  <a:pt x="130759" y="20802"/>
                </a:cubicBezTo>
                <a:cubicBezTo>
                  <a:pt x="143560" y="34671"/>
                  <a:pt x="149961" y="54559"/>
                  <a:pt x="149961" y="80467"/>
                </a:cubicBezTo>
                <a:cubicBezTo>
                  <a:pt x="149961" y="99974"/>
                  <a:pt x="145313" y="119024"/>
                  <a:pt x="136017" y="137617"/>
                </a:cubicBezTo>
                <a:cubicBezTo>
                  <a:pt x="126720" y="156210"/>
                  <a:pt x="110642" y="177546"/>
                  <a:pt x="87782" y="201625"/>
                </a:cubicBezTo>
                <a:cubicBezTo>
                  <a:pt x="72847" y="217475"/>
                  <a:pt x="62789" y="230352"/>
                  <a:pt x="57607" y="240258"/>
                </a:cubicBezTo>
                <a:cubicBezTo>
                  <a:pt x="52425" y="250164"/>
                  <a:pt x="49835" y="260756"/>
                  <a:pt x="49835" y="272034"/>
                </a:cubicBezTo>
                <a:lnTo>
                  <a:pt x="49835" y="278892"/>
                </a:lnTo>
                <a:lnTo>
                  <a:pt x="145389" y="278892"/>
                </a:lnTo>
                <a:lnTo>
                  <a:pt x="145389" y="324612"/>
                </a:lnTo>
                <a:lnTo>
                  <a:pt x="0" y="324612"/>
                </a:lnTo>
                <a:lnTo>
                  <a:pt x="0" y="289865"/>
                </a:lnTo>
                <a:cubicBezTo>
                  <a:pt x="0" y="267004"/>
                  <a:pt x="3658" y="247421"/>
                  <a:pt x="10972" y="231114"/>
                </a:cubicBezTo>
                <a:cubicBezTo>
                  <a:pt x="18288" y="214808"/>
                  <a:pt x="31394" y="196748"/>
                  <a:pt x="50292" y="176936"/>
                </a:cubicBezTo>
                <a:cubicBezTo>
                  <a:pt x="68885" y="157124"/>
                  <a:pt x="81762" y="140208"/>
                  <a:pt x="88925" y="126187"/>
                </a:cubicBezTo>
                <a:cubicBezTo>
                  <a:pt x="96088" y="112166"/>
                  <a:pt x="99669" y="97536"/>
                  <a:pt x="99669" y="82296"/>
                </a:cubicBezTo>
                <a:cubicBezTo>
                  <a:pt x="99669" y="68580"/>
                  <a:pt x="97460" y="59055"/>
                  <a:pt x="93040" y="53721"/>
                </a:cubicBezTo>
                <a:cubicBezTo>
                  <a:pt x="88620" y="48387"/>
                  <a:pt x="82143" y="45720"/>
                  <a:pt x="73609" y="45720"/>
                </a:cubicBezTo>
                <a:cubicBezTo>
                  <a:pt x="56235" y="45720"/>
                  <a:pt x="47548" y="56235"/>
                  <a:pt x="47548" y="77267"/>
                </a:cubicBezTo>
                <a:lnTo>
                  <a:pt x="47548" y="111556"/>
                </a:lnTo>
                <a:lnTo>
                  <a:pt x="0" y="111556"/>
                </a:lnTo>
                <a:lnTo>
                  <a:pt x="0" y="80467"/>
                </a:lnTo>
                <a:cubicBezTo>
                  <a:pt x="0" y="54559"/>
                  <a:pt x="6401" y="34671"/>
                  <a:pt x="19202" y="20802"/>
                </a:cubicBezTo>
                <a:cubicBezTo>
                  <a:pt x="32004" y="6934"/>
                  <a:pt x="50597" y="0"/>
                  <a:pt x="74980" y="0"/>
                </a:cubicBezTo>
                <a:close/>
              </a:path>
            </a:pathLst>
          </a:custGeom>
          <a:solidFill>
            <a:srgbClr val="1FF2ED"/>
          </a:solidFill>
          <a:ln>
            <a:solidFill>
              <a:srgbClr val="FD194A"/>
            </a:solidFill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rgbClr val="958365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7B010A8-5151-4F6F-9409-0853042814BD}"/>
              </a:ext>
            </a:extLst>
          </p:cNvPr>
          <p:cNvSpPr txBox="1">
            <a:spLocks/>
          </p:cNvSpPr>
          <p:nvPr/>
        </p:nvSpPr>
        <p:spPr>
          <a:xfrm>
            <a:off x="10640102" y="3392191"/>
            <a:ext cx="149961" cy="324612"/>
          </a:xfrm>
          <a:custGeom>
            <a:avLst/>
            <a:gdLst/>
            <a:ahLst/>
            <a:cxnLst/>
            <a:rect l="l" t="t" r="r" b="b"/>
            <a:pathLst>
              <a:path w="149961" h="324612">
                <a:moveTo>
                  <a:pt x="9144" y="0"/>
                </a:moveTo>
                <a:lnTo>
                  <a:pt x="141732" y="0"/>
                </a:lnTo>
                <a:lnTo>
                  <a:pt x="141732" y="45720"/>
                </a:lnTo>
                <a:lnTo>
                  <a:pt x="53949" y="45720"/>
                </a:lnTo>
                <a:lnTo>
                  <a:pt x="49834" y="122072"/>
                </a:lnTo>
                <a:lnTo>
                  <a:pt x="50749" y="122072"/>
                </a:lnTo>
                <a:cubicBezTo>
                  <a:pt x="60198" y="106527"/>
                  <a:pt x="74676" y="98755"/>
                  <a:pt x="94183" y="98755"/>
                </a:cubicBezTo>
                <a:cubicBezTo>
                  <a:pt x="112471" y="98755"/>
                  <a:pt x="126339" y="105003"/>
                  <a:pt x="135788" y="117500"/>
                </a:cubicBezTo>
                <a:cubicBezTo>
                  <a:pt x="145237" y="129997"/>
                  <a:pt x="149961" y="148132"/>
                  <a:pt x="149961" y="171907"/>
                </a:cubicBezTo>
                <a:lnTo>
                  <a:pt x="149961" y="244145"/>
                </a:lnTo>
                <a:cubicBezTo>
                  <a:pt x="149961" y="270053"/>
                  <a:pt x="143560" y="289941"/>
                  <a:pt x="130759" y="303809"/>
                </a:cubicBezTo>
                <a:cubicBezTo>
                  <a:pt x="117957" y="317678"/>
                  <a:pt x="99364" y="324612"/>
                  <a:pt x="74980" y="324612"/>
                </a:cubicBezTo>
                <a:cubicBezTo>
                  <a:pt x="50596" y="324612"/>
                  <a:pt x="32004" y="317678"/>
                  <a:pt x="19202" y="303809"/>
                </a:cubicBezTo>
                <a:cubicBezTo>
                  <a:pt x="6400" y="289941"/>
                  <a:pt x="0" y="270053"/>
                  <a:pt x="0" y="244145"/>
                </a:cubicBezTo>
                <a:lnTo>
                  <a:pt x="0" y="218999"/>
                </a:lnTo>
                <a:lnTo>
                  <a:pt x="47548" y="218999"/>
                </a:lnTo>
                <a:lnTo>
                  <a:pt x="47548" y="247802"/>
                </a:lnTo>
                <a:cubicBezTo>
                  <a:pt x="47548" y="268528"/>
                  <a:pt x="56235" y="278892"/>
                  <a:pt x="73609" y="278892"/>
                </a:cubicBezTo>
                <a:cubicBezTo>
                  <a:pt x="90982" y="278892"/>
                  <a:pt x="99669" y="268528"/>
                  <a:pt x="99669" y="247802"/>
                </a:cubicBezTo>
                <a:lnTo>
                  <a:pt x="99669" y="176022"/>
                </a:lnTo>
                <a:cubicBezTo>
                  <a:pt x="99669" y="154991"/>
                  <a:pt x="90982" y="144475"/>
                  <a:pt x="73609" y="144475"/>
                </a:cubicBezTo>
                <a:cubicBezTo>
                  <a:pt x="56235" y="144475"/>
                  <a:pt x="47548" y="154991"/>
                  <a:pt x="47548" y="176022"/>
                </a:cubicBezTo>
                <a:lnTo>
                  <a:pt x="47548" y="178765"/>
                </a:lnTo>
                <a:lnTo>
                  <a:pt x="0" y="178765"/>
                </a:lnTo>
                <a:lnTo>
                  <a:pt x="9144" y="0"/>
                </a:lnTo>
                <a:close/>
              </a:path>
            </a:pathLst>
          </a:custGeom>
          <a:solidFill>
            <a:srgbClr val="1FF2ED"/>
          </a:solidFill>
          <a:ln>
            <a:solidFill>
              <a:srgbClr val="FD194A"/>
            </a:solidFill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defTabSz="8572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12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600" spc="600" dirty="0">
              <a:solidFill>
                <a:srgbClr val="958365"/>
              </a:solidFill>
              <a:latin typeface="Bebas Neue" panose="020B0606020202050201" pitchFamily="34" charset="0"/>
              <a:ea typeface="Monita Signature PERSONAL USE" pitchFamily="50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66E9AB3-6145-41F4-A240-6793C0F4ECDD}"/>
              </a:ext>
            </a:extLst>
          </p:cNvPr>
          <p:cNvSpPr txBox="1"/>
          <p:nvPr/>
        </p:nvSpPr>
        <p:spPr>
          <a:xfrm>
            <a:off x="3953777" y="2294881"/>
            <a:ext cx="311743" cy="311744"/>
          </a:xfrm>
          <a:custGeom>
            <a:avLst/>
            <a:gdLst/>
            <a:ahLst/>
            <a:cxnLst/>
            <a:rect l="l" t="t" r="r" b="b"/>
            <a:pathLst>
              <a:path w="311743" h="311744">
                <a:moveTo>
                  <a:pt x="157623" y="0"/>
                </a:moveTo>
                <a:cubicBezTo>
                  <a:pt x="201590" y="1277"/>
                  <a:pt x="238004" y="16674"/>
                  <a:pt x="266865" y="46192"/>
                </a:cubicBezTo>
                <a:cubicBezTo>
                  <a:pt x="295726" y="75710"/>
                  <a:pt x="310686" y="111686"/>
                  <a:pt x="311743" y="154120"/>
                </a:cubicBezTo>
                <a:cubicBezTo>
                  <a:pt x="310686" y="198233"/>
                  <a:pt x="295726" y="235231"/>
                  <a:pt x="266865" y="265113"/>
                </a:cubicBezTo>
                <a:cubicBezTo>
                  <a:pt x="238004" y="294996"/>
                  <a:pt x="201590" y="310540"/>
                  <a:pt x="157623" y="311744"/>
                </a:cubicBezTo>
                <a:cubicBezTo>
                  <a:pt x="112744" y="310540"/>
                  <a:pt x="75528" y="294996"/>
                  <a:pt x="45973" y="265113"/>
                </a:cubicBezTo>
                <a:cubicBezTo>
                  <a:pt x="16419" y="235231"/>
                  <a:pt x="1094" y="198233"/>
                  <a:pt x="0" y="154120"/>
                </a:cubicBezTo>
                <a:cubicBezTo>
                  <a:pt x="1094" y="111686"/>
                  <a:pt x="16419" y="75710"/>
                  <a:pt x="45973" y="46192"/>
                </a:cubicBezTo>
                <a:cubicBezTo>
                  <a:pt x="75528" y="16674"/>
                  <a:pt x="112744" y="1277"/>
                  <a:pt x="157623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3800" dirty="0">
              <a:latin typeface="Metropolis-ExtraBold" panose="00000900000000000000" pitchFamily="50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2EDFA83-3746-413D-B42C-C4E2342E6FC1}"/>
              </a:ext>
            </a:extLst>
          </p:cNvPr>
          <p:cNvSpPr txBox="1"/>
          <p:nvPr/>
        </p:nvSpPr>
        <p:spPr>
          <a:xfrm>
            <a:off x="4458601" y="2398284"/>
            <a:ext cx="921648" cy="1224849"/>
          </a:xfrm>
          <a:custGeom>
            <a:avLst/>
            <a:gdLst/>
            <a:ahLst/>
            <a:cxnLst/>
            <a:rect l="l" t="t" r="r" b="b"/>
            <a:pathLst>
              <a:path w="921648" h="1224849">
                <a:moveTo>
                  <a:pt x="0" y="0"/>
                </a:moveTo>
                <a:lnTo>
                  <a:pt x="297723" y="0"/>
                </a:lnTo>
                <a:lnTo>
                  <a:pt x="297723" y="676419"/>
                </a:lnTo>
                <a:lnTo>
                  <a:pt x="583397" y="318974"/>
                </a:lnTo>
                <a:lnTo>
                  <a:pt x="919896" y="318974"/>
                </a:lnTo>
                <a:lnTo>
                  <a:pt x="585149" y="714967"/>
                </a:lnTo>
                <a:lnTo>
                  <a:pt x="921648" y="1224849"/>
                </a:lnTo>
                <a:lnTo>
                  <a:pt x="585149" y="1224849"/>
                </a:lnTo>
                <a:lnTo>
                  <a:pt x="388858" y="904201"/>
                </a:lnTo>
                <a:lnTo>
                  <a:pt x="297723" y="1009332"/>
                </a:lnTo>
                <a:lnTo>
                  <a:pt x="297723" y="1224849"/>
                </a:lnTo>
                <a:lnTo>
                  <a:pt x="0" y="1224849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3800" dirty="0">
              <a:latin typeface="Metropolis-ExtraBold" panose="00000900000000000000" pitchFamily="50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F36852D-76F5-4FFC-9578-68EBB583EC42}"/>
              </a:ext>
            </a:extLst>
          </p:cNvPr>
          <p:cNvSpPr txBox="1"/>
          <p:nvPr/>
        </p:nvSpPr>
        <p:spPr>
          <a:xfrm>
            <a:off x="7716151" y="2398284"/>
            <a:ext cx="921649" cy="1224849"/>
          </a:xfrm>
          <a:custGeom>
            <a:avLst/>
            <a:gdLst/>
            <a:ahLst/>
            <a:cxnLst/>
            <a:rect l="l" t="t" r="r" b="b"/>
            <a:pathLst>
              <a:path w="921649" h="1224849">
                <a:moveTo>
                  <a:pt x="0" y="0"/>
                </a:moveTo>
                <a:lnTo>
                  <a:pt x="297723" y="0"/>
                </a:lnTo>
                <a:lnTo>
                  <a:pt x="297723" y="676419"/>
                </a:lnTo>
                <a:lnTo>
                  <a:pt x="583397" y="318974"/>
                </a:lnTo>
                <a:lnTo>
                  <a:pt x="919896" y="318974"/>
                </a:lnTo>
                <a:lnTo>
                  <a:pt x="585150" y="714967"/>
                </a:lnTo>
                <a:lnTo>
                  <a:pt x="921649" y="1224849"/>
                </a:lnTo>
                <a:lnTo>
                  <a:pt x="585150" y="1224849"/>
                </a:lnTo>
                <a:lnTo>
                  <a:pt x="388859" y="904201"/>
                </a:lnTo>
                <a:lnTo>
                  <a:pt x="297723" y="1009332"/>
                </a:lnTo>
                <a:lnTo>
                  <a:pt x="297723" y="1224849"/>
                </a:lnTo>
                <a:lnTo>
                  <a:pt x="0" y="1224849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3800" dirty="0">
              <a:latin typeface="Metropolis-ExtraBold" panose="00000900000000000000" pitchFamily="50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FDA63A5-75A5-44C9-B3B1-9199A87543F7}"/>
              </a:ext>
            </a:extLst>
          </p:cNvPr>
          <p:cNvSpPr txBox="1"/>
          <p:nvPr/>
        </p:nvSpPr>
        <p:spPr>
          <a:xfrm>
            <a:off x="2780753" y="2419315"/>
            <a:ext cx="1030310" cy="1203818"/>
          </a:xfrm>
          <a:custGeom>
            <a:avLst/>
            <a:gdLst/>
            <a:ahLst/>
            <a:cxnLst/>
            <a:rect l="l" t="t" r="r" b="b"/>
            <a:pathLst>
              <a:path w="1030310" h="1203818">
                <a:moveTo>
                  <a:pt x="0" y="0"/>
                </a:moveTo>
                <a:lnTo>
                  <a:pt x="1030310" y="0"/>
                </a:lnTo>
                <a:lnTo>
                  <a:pt x="1030310" y="267929"/>
                </a:lnTo>
                <a:lnTo>
                  <a:pt x="665769" y="267929"/>
                </a:lnTo>
                <a:lnTo>
                  <a:pt x="665769" y="1203818"/>
                </a:lnTo>
                <a:lnTo>
                  <a:pt x="366293" y="1203818"/>
                </a:lnTo>
                <a:lnTo>
                  <a:pt x="366293" y="267929"/>
                </a:lnTo>
                <a:lnTo>
                  <a:pt x="0" y="267929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3800" dirty="0">
              <a:latin typeface="Metropolis-ExtraBold" panose="00000900000000000000" pitchFamily="50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4A74BF1-8D63-41AB-98D8-5D768536E5BA}"/>
              </a:ext>
            </a:extLst>
          </p:cNvPr>
          <p:cNvSpPr txBox="1"/>
          <p:nvPr/>
        </p:nvSpPr>
        <p:spPr>
          <a:xfrm>
            <a:off x="5428703" y="2419315"/>
            <a:ext cx="1030310" cy="1203818"/>
          </a:xfrm>
          <a:custGeom>
            <a:avLst/>
            <a:gdLst/>
            <a:ahLst/>
            <a:cxnLst/>
            <a:rect l="l" t="t" r="r" b="b"/>
            <a:pathLst>
              <a:path w="1030310" h="1203818">
                <a:moveTo>
                  <a:pt x="0" y="0"/>
                </a:moveTo>
                <a:lnTo>
                  <a:pt x="1030310" y="0"/>
                </a:lnTo>
                <a:lnTo>
                  <a:pt x="1030310" y="267929"/>
                </a:lnTo>
                <a:lnTo>
                  <a:pt x="665769" y="267929"/>
                </a:lnTo>
                <a:lnTo>
                  <a:pt x="665769" y="1203818"/>
                </a:lnTo>
                <a:lnTo>
                  <a:pt x="366293" y="1203818"/>
                </a:lnTo>
                <a:lnTo>
                  <a:pt x="366293" y="267929"/>
                </a:lnTo>
                <a:lnTo>
                  <a:pt x="0" y="267929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3800" dirty="0">
              <a:latin typeface="Metropolis-ExtraBold" panose="00000900000000000000" pitchFamily="50" charset="0"/>
            </a:endParaRP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663B0B5B-1AEB-4248-9444-2B728276135B}"/>
              </a:ext>
            </a:extLst>
          </p:cNvPr>
          <p:cNvSpPr txBox="1"/>
          <p:nvPr/>
        </p:nvSpPr>
        <p:spPr>
          <a:xfrm>
            <a:off x="6726428" y="3516507"/>
            <a:ext cx="78595" cy="57705"/>
          </a:xfrm>
          <a:custGeom>
            <a:avLst/>
            <a:gdLst>
              <a:gd name="connsiteX0" fmla="*/ 0 w 78595"/>
              <a:gd name="connsiteY0" fmla="*/ 0 h 57705"/>
              <a:gd name="connsiteX1" fmla="*/ 78595 w 78595"/>
              <a:gd name="connsiteY1" fmla="*/ 57705 h 57705"/>
              <a:gd name="connsiteX2" fmla="*/ 49979 w 78595"/>
              <a:gd name="connsiteY2" fmla="*/ 48214 h 57705"/>
              <a:gd name="connsiteX3" fmla="*/ 32825 w 78595"/>
              <a:gd name="connsiteY3" fmla="*/ 39919 h 57705"/>
              <a:gd name="connsiteX4" fmla="*/ 0 w 78595"/>
              <a:gd name="connsiteY4" fmla="*/ 0 h 57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595" h="57705">
                <a:moveTo>
                  <a:pt x="0" y="0"/>
                </a:moveTo>
                <a:lnTo>
                  <a:pt x="78595" y="57705"/>
                </a:lnTo>
                <a:lnTo>
                  <a:pt x="49979" y="48214"/>
                </a:lnTo>
                <a:lnTo>
                  <a:pt x="32825" y="39919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3800" dirty="0">
              <a:latin typeface="Metropolis-ExtraBold" panose="00000900000000000000" pitchFamily="50" charset="0"/>
            </a:endParaRPr>
          </a:p>
        </p:txBody>
      </p:sp>
      <p:sp>
        <p:nvSpPr>
          <p:cNvPr id="220" name="TextBox 219">
            <a:extLst>
              <a:ext uri="{FF2B5EF4-FFF2-40B4-BE49-F238E27FC236}">
                <a16:creationId xmlns:a16="http://schemas.microsoft.com/office/drawing/2014/main" id="{8A403663-3A57-4826-B3F2-F077EB0245DC}"/>
              </a:ext>
            </a:extLst>
          </p:cNvPr>
          <p:cNvSpPr txBox="1"/>
          <p:nvPr/>
        </p:nvSpPr>
        <p:spPr>
          <a:xfrm>
            <a:off x="6478033" y="2665315"/>
            <a:ext cx="761100" cy="901996"/>
          </a:xfrm>
          <a:custGeom>
            <a:avLst/>
            <a:gdLst>
              <a:gd name="connsiteX0" fmla="*/ 502886 w 761100"/>
              <a:gd name="connsiteY0" fmla="*/ 0 h 901996"/>
              <a:gd name="connsiteX1" fmla="*/ 754809 w 761100"/>
              <a:gd name="connsiteY1" fmla="*/ 65384 h 901996"/>
              <a:gd name="connsiteX2" fmla="*/ 761100 w 761100"/>
              <a:gd name="connsiteY2" fmla="*/ 69977 h 901996"/>
              <a:gd name="connsiteX3" fmla="*/ 727611 w 761100"/>
              <a:gd name="connsiteY3" fmla="*/ 58945 h 901996"/>
              <a:gd name="connsiteX4" fmla="*/ 595403 w 761100"/>
              <a:gd name="connsiteY4" fmla="*/ 41797 h 901996"/>
              <a:gd name="connsiteX5" fmla="*/ 343481 w 761100"/>
              <a:gd name="connsiteY5" fmla="*/ 107181 h 901996"/>
              <a:gd name="connsiteX6" fmla="*/ 162123 w 761100"/>
              <a:gd name="connsiteY6" fmla="*/ 277696 h 901996"/>
              <a:gd name="connsiteX7" fmla="*/ 92517 w 761100"/>
              <a:gd name="connsiteY7" fmla="*/ 514888 h 901996"/>
              <a:gd name="connsiteX8" fmla="*/ 162123 w 761100"/>
              <a:gd name="connsiteY8" fmla="*/ 752537 h 901996"/>
              <a:gd name="connsiteX9" fmla="*/ 241408 w 761100"/>
              <a:gd name="connsiteY9" fmla="*/ 848955 h 901996"/>
              <a:gd name="connsiteX10" fmla="*/ 259281 w 761100"/>
              <a:gd name="connsiteY10" fmla="*/ 862077 h 901996"/>
              <a:gd name="connsiteX11" fmla="*/ 292106 w 761100"/>
              <a:gd name="connsiteY11" fmla="*/ 901996 h 901996"/>
              <a:gd name="connsiteX12" fmla="*/ 250964 w 761100"/>
              <a:gd name="connsiteY12" fmla="*/ 882100 h 901996"/>
              <a:gd name="connsiteX13" fmla="*/ 69606 w 761100"/>
              <a:gd name="connsiteY13" fmla="*/ 710740 h 901996"/>
              <a:gd name="connsiteX14" fmla="*/ 0 w 761100"/>
              <a:gd name="connsiteY14" fmla="*/ 473091 h 901996"/>
              <a:gd name="connsiteX15" fmla="*/ 69606 w 761100"/>
              <a:gd name="connsiteY15" fmla="*/ 235899 h 901996"/>
              <a:gd name="connsiteX16" fmla="*/ 250964 w 761100"/>
              <a:gd name="connsiteY16" fmla="*/ 65384 h 901996"/>
              <a:gd name="connsiteX17" fmla="*/ 502886 w 761100"/>
              <a:gd name="connsiteY17" fmla="*/ 0 h 901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761100" h="901996">
                <a:moveTo>
                  <a:pt x="502886" y="0"/>
                </a:moveTo>
                <a:cubicBezTo>
                  <a:pt x="595189" y="1069"/>
                  <a:pt x="679163" y="22863"/>
                  <a:pt x="754809" y="65384"/>
                </a:cubicBezTo>
                <a:lnTo>
                  <a:pt x="761100" y="69977"/>
                </a:lnTo>
                <a:lnTo>
                  <a:pt x="727611" y="58945"/>
                </a:lnTo>
                <a:cubicBezTo>
                  <a:pt x="685624" y="48047"/>
                  <a:pt x="641555" y="42332"/>
                  <a:pt x="595403" y="41797"/>
                </a:cubicBezTo>
                <a:cubicBezTo>
                  <a:pt x="503101" y="42866"/>
                  <a:pt x="419127" y="64660"/>
                  <a:pt x="343481" y="107181"/>
                </a:cubicBezTo>
                <a:cubicBezTo>
                  <a:pt x="267836" y="149702"/>
                  <a:pt x="207383" y="206541"/>
                  <a:pt x="162123" y="277696"/>
                </a:cubicBezTo>
                <a:cubicBezTo>
                  <a:pt x="116864" y="348852"/>
                  <a:pt x="93661" y="427916"/>
                  <a:pt x="92517" y="514888"/>
                </a:cubicBezTo>
                <a:cubicBezTo>
                  <a:pt x="93661" y="601883"/>
                  <a:pt x="116864" y="681100"/>
                  <a:pt x="162123" y="752537"/>
                </a:cubicBezTo>
                <a:cubicBezTo>
                  <a:pt x="184753" y="788256"/>
                  <a:pt x="211181" y="820395"/>
                  <a:pt x="241408" y="848955"/>
                </a:cubicBezTo>
                <a:lnTo>
                  <a:pt x="259281" y="862077"/>
                </a:lnTo>
                <a:lnTo>
                  <a:pt x="292106" y="901996"/>
                </a:lnTo>
                <a:lnTo>
                  <a:pt x="250964" y="882100"/>
                </a:lnTo>
                <a:cubicBezTo>
                  <a:pt x="175319" y="839297"/>
                  <a:pt x="114866" y="782178"/>
                  <a:pt x="69606" y="710740"/>
                </a:cubicBezTo>
                <a:cubicBezTo>
                  <a:pt x="24347" y="639303"/>
                  <a:pt x="1144" y="560086"/>
                  <a:pt x="0" y="473091"/>
                </a:cubicBezTo>
                <a:cubicBezTo>
                  <a:pt x="1144" y="386119"/>
                  <a:pt x="24347" y="307055"/>
                  <a:pt x="69606" y="235899"/>
                </a:cubicBezTo>
                <a:cubicBezTo>
                  <a:pt x="114866" y="164744"/>
                  <a:pt x="175319" y="107905"/>
                  <a:pt x="250964" y="65384"/>
                </a:cubicBezTo>
                <a:cubicBezTo>
                  <a:pt x="326610" y="22863"/>
                  <a:pt x="410584" y="1069"/>
                  <a:pt x="502886" y="0"/>
                </a:cubicBezTo>
                <a:close/>
              </a:path>
            </a:pathLst>
          </a:custGeom>
          <a:solidFill>
            <a:srgbClr val="1FF2ED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3800" dirty="0">
              <a:latin typeface="Metropolis-ExtraBold" panose="00000900000000000000" pitchFamily="50" charset="0"/>
            </a:endParaRP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43F3C97B-C0FE-437C-98DB-B7F273E5C480}"/>
              </a:ext>
            </a:extLst>
          </p:cNvPr>
          <p:cNvSpPr txBox="1"/>
          <p:nvPr/>
        </p:nvSpPr>
        <p:spPr>
          <a:xfrm>
            <a:off x="6748367" y="2885344"/>
            <a:ext cx="872997" cy="820573"/>
          </a:xfrm>
          <a:custGeom>
            <a:avLst/>
            <a:gdLst>
              <a:gd name="connsiteX0" fmla="*/ 706931 w 872997"/>
              <a:gd name="connsiteY0" fmla="*/ 0 h 820573"/>
              <a:gd name="connsiteX1" fmla="*/ 724107 w 872997"/>
              <a:gd name="connsiteY1" fmla="*/ 12539 h 820573"/>
              <a:gd name="connsiteX2" fmla="*/ 803392 w 872997"/>
              <a:gd name="connsiteY2" fmla="*/ 108534 h 820573"/>
              <a:gd name="connsiteX3" fmla="*/ 872997 w 872997"/>
              <a:gd name="connsiteY3" fmla="*/ 345726 h 820573"/>
              <a:gd name="connsiteX4" fmla="*/ 803392 w 872997"/>
              <a:gd name="connsiteY4" fmla="*/ 583375 h 820573"/>
              <a:gd name="connsiteX5" fmla="*/ 622033 w 872997"/>
              <a:gd name="connsiteY5" fmla="*/ 754735 h 820573"/>
              <a:gd name="connsiteX6" fmla="*/ 370110 w 872997"/>
              <a:gd name="connsiteY6" fmla="*/ 820573 h 820573"/>
              <a:gd name="connsiteX7" fmla="*/ 118188 w 872997"/>
              <a:gd name="connsiteY7" fmla="*/ 754735 h 820573"/>
              <a:gd name="connsiteX8" fmla="*/ 16115 w 872997"/>
              <a:gd name="connsiteY8" fmla="*/ 679793 h 820573"/>
              <a:gd name="connsiteX9" fmla="*/ 0 w 872997"/>
              <a:gd name="connsiteY9" fmla="*/ 660196 h 820573"/>
              <a:gd name="connsiteX10" fmla="*/ 17154 w 872997"/>
              <a:gd name="connsiteY10" fmla="*/ 668491 h 820573"/>
              <a:gd name="connsiteX11" fmla="*/ 45770 w 872997"/>
              <a:gd name="connsiteY11" fmla="*/ 677982 h 820573"/>
              <a:gd name="connsiteX12" fmla="*/ 51375 w 872997"/>
              <a:gd name="connsiteY12" fmla="*/ 682097 h 820573"/>
              <a:gd name="connsiteX13" fmla="*/ 303297 w 872997"/>
              <a:gd name="connsiteY13" fmla="*/ 747935 h 820573"/>
              <a:gd name="connsiteX14" fmla="*/ 555220 w 872997"/>
              <a:gd name="connsiteY14" fmla="*/ 682097 h 820573"/>
              <a:gd name="connsiteX15" fmla="*/ 736579 w 872997"/>
              <a:gd name="connsiteY15" fmla="*/ 510737 h 820573"/>
              <a:gd name="connsiteX16" fmla="*/ 806184 w 872997"/>
              <a:gd name="connsiteY16" fmla="*/ 273088 h 820573"/>
              <a:gd name="connsiteX17" fmla="*/ 736579 w 872997"/>
              <a:gd name="connsiteY17" fmla="*/ 35896 h 820573"/>
              <a:gd name="connsiteX18" fmla="*/ 706931 w 872997"/>
              <a:gd name="connsiteY18" fmla="*/ 0 h 8205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872997" h="820573">
                <a:moveTo>
                  <a:pt x="706931" y="0"/>
                </a:moveTo>
                <a:lnTo>
                  <a:pt x="724107" y="12539"/>
                </a:lnTo>
                <a:cubicBezTo>
                  <a:pt x="754334" y="40958"/>
                  <a:pt x="780762" y="72957"/>
                  <a:pt x="803392" y="108534"/>
                </a:cubicBezTo>
                <a:cubicBezTo>
                  <a:pt x="848652" y="179690"/>
                  <a:pt x="871853" y="258754"/>
                  <a:pt x="872997" y="345726"/>
                </a:cubicBezTo>
                <a:cubicBezTo>
                  <a:pt x="871853" y="432721"/>
                  <a:pt x="848652" y="511938"/>
                  <a:pt x="803392" y="583375"/>
                </a:cubicBezTo>
                <a:cubicBezTo>
                  <a:pt x="758132" y="654813"/>
                  <a:pt x="697679" y="711933"/>
                  <a:pt x="622033" y="754735"/>
                </a:cubicBezTo>
                <a:cubicBezTo>
                  <a:pt x="546387" y="797537"/>
                  <a:pt x="462413" y="819483"/>
                  <a:pt x="370110" y="820573"/>
                </a:cubicBezTo>
                <a:cubicBezTo>
                  <a:pt x="277808" y="819483"/>
                  <a:pt x="193834" y="797537"/>
                  <a:pt x="118188" y="754735"/>
                </a:cubicBezTo>
                <a:cubicBezTo>
                  <a:pt x="80366" y="733334"/>
                  <a:pt x="46341" y="708353"/>
                  <a:pt x="16115" y="679793"/>
                </a:cubicBezTo>
                <a:lnTo>
                  <a:pt x="0" y="660196"/>
                </a:lnTo>
                <a:lnTo>
                  <a:pt x="17154" y="668491"/>
                </a:lnTo>
                <a:lnTo>
                  <a:pt x="45770" y="677982"/>
                </a:lnTo>
                <a:lnTo>
                  <a:pt x="51375" y="682097"/>
                </a:lnTo>
                <a:cubicBezTo>
                  <a:pt x="127021" y="724899"/>
                  <a:pt x="210995" y="746845"/>
                  <a:pt x="303297" y="747935"/>
                </a:cubicBezTo>
                <a:cubicBezTo>
                  <a:pt x="395600" y="746845"/>
                  <a:pt x="479574" y="724899"/>
                  <a:pt x="555220" y="682097"/>
                </a:cubicBezTo>
                <a:cubicBezTo>
                  <a:pt x="630866" y="639295"/>
                  <a:pt x="691319" y="582175"/>
                  <a:pt x="736579" y="510737"/>
                </a:cubicBezTo>
                <a:cubicBezTo>
                  <a:pt x="781839" y="439300"/>
                  <a:pt x="805040" y="360083"/>
                  <a:pt x="806184" y="273088"/>
                </a:cubicBezTo>
                <a:cubicBezTo>
                  <a:pt x="805040" y="186116"/>
                  <a:pt x="781839" y="107052"/>
                  <a:pt x="736579" y="35896"/>
                </a:cubicBezTo>
                <a:lnTo>
                  <a:pt x="706931" y="0"/>
                </a:lnTo>
                <a:close/>
              </a:path>
            </a:pathLst>
          </a:custGeom>
          <a:solidFill>
            <a:srgbClr val="FD194A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3800" dirty="0">
              <a:latin typeface="Metropolis-ExtraBold" panose="00000900000000000000" pitchFamily="50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57EFA46-0C2D-4AB2-A502-AC7F018BC993}"/>
              </a:ext>
            </a:extLst>
          </p:cNvPr>
          <p:cNvSpPr txBox="1"/>
          <p:nvPr/>
        </p:nvSpPr>
        <p:spPr>
          <a:xfrm>
            <a:off x="3960787" y="2717258"/>
            <a:ext cx="295971" cy="905875"/>
          </a:xfrm>
          <a:custGeom>
            <a:avLst/>
            <a:gdLst/>
            <a:ahLst/>
            <a:cxnLst/>
            <a:rect l="l" t="t" r="r" b="b"/>
            <a:pathLst>
              <a:path w="295971" h="905875">
                <a:moveTo>
                  <a:pt x="0" y="0"/>
                </a:moveTo>
                <a:lnTo>
                  <a:pt x="295971" y="0"/>
                </a:lnTo>
                <a:lnTo>
                  <a:pt x="295971" y="905875"/>
                </a:lnTo>
                <a:lnTo>
                  <a:pt x="0" y="905875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3800" dirty="0">
              <a:latin typeface="Metropolis-ExtraBold" panose="00000900000000000000" pitchFamily="50" charset="0"/>
            </a:endParaRP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5823D6E2-24FE-431B-B9AB-686A09D10969}"/>
              </a:ext>
            </a:extLst>
          </p:cNvPr>
          <p:cNvSpPr txBox="1"/>
          <p:nvPr/>
        </p:nvSpPr>
        <p:spPr>
          <a:xfrm>
            <a:off x="6559664" y="2696226"/>
            <a:ext cx="1005773" cy="947938"/>
          </a:xfrm>
          <a:custGeom>
            <a:avLst/>
            <a:gdLst/>
            <a:ahLst/>
            <a:cxnLst/>
            <a:rect l="l" t="t" r="r" b="b"/>
            <a:pathLst>
              <a:path w="1005773" h="947938">
                <a:moveTo>
                  <a:pt x="502886" y="0"/>
                </a:moveTo>
                <a:cubicBezTo>
                  <a:pt x="595189" y="1069"/>
                  <a:pt x="679163" y="22863"/>
                  <a:pt x="754809" y="65384"/>
                </a:cubicBezTo>
                <a:cubicBezTo>
                  <a:pt x="830455" y="107905"/>
                  <a:pt x="890908" y="164744"/>
                  <a:pt x="936168" y="235899"/>
                </a:cubicBezTo>
                <a:cubicBezTo>
                  <a:pt x="981428" y="307055"/>
                  <a:pt x="1004629" y="386119"/>
                  <a:pt x="1005773" y="473091"/>
                </a:cubicBezTo>
                <a:cubicBezTo>
                  <a:pt x="1004629" y="560086"/>
                  <a:pt x="981428" y="639303"/>
                  <a:pt x="936168" y="710740"/>
                </a:cubicBezTo>
                <a:cubicBezTo>
                  <a:pt x="890908" y="782178"/>
                  <a:pt x="830455" y="839298"/>
                  <a:pt x="754809" y="882100"/>
                </a:cubicBezTo>
                <a:cubicBezTo>
                  <a:pt x="679163" y="924902"/>
                  <a:pt x="595189" y="946848"/>
                  <a:pt x="502886" y="947938"/>
                </a:cubicBezTo>
                <a:cubicBezTo>
                  <a:pt x="410584" y="946848"/>
                  <a:pt x="326610" y="924902"/>
                  <a:pt x="250964" y="882100"/>
                </a:cubicBezTo>
                <a:cubicBezTo>
                  <a:pt x="175319" y="839297"/>
                  <a:pt x="114866" y="782178"/>
                  <a:pt x="69606" y="710740"/>
                </a:cubicBezTo>
                <a:cubicBezTo>
                  <a:pt x="24347" y="639303"/>
                  <a:pt x="1144" y="560086"/>
                  <a:pt x="0" y="473091"/>
                </a:cubicBezTo>
                <a:cubicBezTo>
                  <a:pt x="1144" y="386119"/>
                  <a:pt x="24347" y="307055"/>
                  <a:pt x="69606" y="235899"/>
                </a:cubicBezTo>
                <a:cubicBezTo>
                  <a:pt x="114866" y="164744"/>
                  <a:pt x="175319" y="107905"/>
                  <a:pt x="250964" y="65384"/>
                </a:cubicBezTo>
                <a:cubicBezTo>
                  <a:pt x="326610" y="22863"/>
                  <a:pt x="410584" y="1069"/>
                  <a:pt x="502886" y="0"/>
                </a:cubicBezTo>
                <a:close/>
                <a:moveTo>
                  <a:pt x="502886" y="246898"/>
                </a:moveTo>
                <a:cubicBezTo>
                  <a:pt x="440675" y="248651"/>
                  <a:pt x="388436" y="271007"/>
                  <a:pt x="346171" y="313966"/>
                </a:cubicBezTo>
                <a:cubicBezTo>
                  <a:pt x="303906" y="356925"/>
                  <a:pt x="281914" y="409967"/>
                  <a:pt x="280197" y="473091"/>
                </a:cubicBezTo>
                <a:cubicBezTo>
                  <a:pt x="281914" y="536289"/>
                  <a:pt x="303906" y="589623"/>
                  <a:pt x="346171" y="633094"/>
                </a:cubicBezTo>
                <a:cubicBezTo>
                  <a:pt x="388436" y="676565"/>
                  <a:pt x="440675" y="699214"/>
                  <a:pt x="502886" y="701040"/>
                </a:cubicBezTo>
                <a:cubicBezTo>
                  <a:pt x="565097" y="699214"/>
                  <a:pt x="617336" y="676565"/>
                  <a:pt x="659602" y="633094"/>
                </a:cubicBezTo>
                <a:cubicBezTo>
                  <a:pt x="701868" y="589623"/>
                  <a:pt x="723860" y="536289"/>
                  <a:pt x="725577" y="473091"/>
                </a:cubicBezTo>
                <a:cubicBezTo>
                  <a:pt x="723860" y="409967"/>
                  <a:pt x="701868" y="356925"/>
                  <a:pt x="659602" y="313966"/>
                </a:cubicBezTo>
                <a:cubicBezTo>
                  <a:pt x="617336" y="271007"/>
                  <a:pt x="565097" y="248651"/>
                  <a:pt x="502886" y="24689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sz="13800" dirty="0">
              <a:latin typeface="Metropolis-ExtraBold" panose="00000900000000000000" pitchFamily="50" charset="0"/>
            </a:endParaRPr>
          </a:p>
        </p:txBody>
      </p:sp>
      <p:sp>
        <p:nvSpPr>
          <p:cNvPr id="230" name="Freeform 7">
            <a:extLst>
              <a:ext uri="{FF2B5EF4-FFF2-40B4-BE49-F238E27FC236}">
                <a16:creationId xmlns:a16="http://schemas.microsoft.com/office/drawing/2014/main" id="{29D3D253-A83E-4F09-9E92-CC61F4F45F9A}"/>
              </a:ext>
            </a:extLst>
          </p:cNvPr>
          <p:cNvSpPr>
            <a:spLocks noEditPoints="1"/>
          </p:cNvSpPr>
          <p:nvPr/>
        </p:nvSpPr>
        <p:spPr bwMode="auto">
          <a:xfrm>
            <a:off x="-361312" y="2578835"/>
            <a:ext cx="1592263" cy="1854200"/>
          </a:xfrm>
          <a:custGeom>
            <a:avLst/>
            <a:gdLst>
              <a:gd name="T0" fmla="*/ 1003 w 1003"/>
              <a:gd name="T1" fmla="*/ 1125 h 1168"/>
              <a:gd name="T2" fmla="*/ 992 w 1003"/>
              <a:gd name="T3" fmla="*/ 1168 h 1168"/>
              <a:gd name="T4" fmla="*/ 1003 w 1003"/>
              <a:gd name="T5" fmla="*/ 1018 h 1168"/>
              <a:gd name="T6" fmla="*/ 899 w 1003"/>
              <a:gd name="T7" fmla="*/ 1168 h 1168"/>
              <a:gd name="T8" fmla="*/ 1003 w 1003"/>
              <a:gd name="T9" fmla="*/ 1018 h 1168"/>
              <a:gd name="T10" fmla="*/ 779 w 1003"/>
              <a:gd name="T11" fmla="*/ 1168 h 1168"/>
              <a:gd name="T12" fmla="*/ 1003 w 1003"/>
              <a:gd name="T13" fmla="*/ 941 h 1168"/>
              <a:gd name="T14" fmla="*/ 1003 w 1003"/>
              <a:gd name="T15" fmla="*/ 802 h 1168"/>
              <a:gd name="T16" fmla="*/ 712 w 1003"/>
              <a:gd name="T17" fmla="*/ 1168 h 1168"/>
              <a:gd name="T18" fmla="*/ 1003 w 1003"/>
              <a:gd name="T19" fmla="*/ 802 h 1168"/>
              <a:gd name="T20" fmla="*/ 592 w 1003"/>
              <a:gd name="T21" fmla="*/ 1168 h 1168"/>
              <a:gd name="T22" fmla="*/ 1003 w 1003"/>
              <a:gd name="T23" fmla="*/ 724 h 1168"/>
              <a:gd name="T24" fmla="*/ 1003 w 1003"/>
              <a:gd name="T25" fmla="*/ 582 h 1168"/>
              <a:gd name="T26" fmla="*/ 528 w 1003"/>
              <a:gd name="T27" fmla="*/ 1168 h 1168"/>
              <a:gd name="T28" fmla="*/ 1003 w 1003"/>
              <a:gd name="T29" fmla="*/ 582 h 1168"/>
              <a:gd name="T30" fmla="*/ 408 w 1003"/>
              <a:gd name="T31" fmla="*/ 1168 h 1168"/>
              <a:gd name="T32" fmla="*/ 1003 w 1003"/>
              <a:gd name="T33" fmla="*/ 508 h 1168"/>
              <a:gd name="T34" fmla="*/ 1003 w 1003"/>
              <a:gd name="T35" fmla="*/ 366 h 1168"/>
              <a:gd name="T36" fmla="*/ 341 w 1003"/>
              <a:gd name="T37" fmla="*/ 1168 h 1168"/>
              <a:gd name="T38" fmla="*/ 1003 w 1003"/>
              <a:gd name="T39" fmla="*/ 366 h 1168"/>
              <a:gd name="T40" fmla="*/ 221 w 1003"/>
              <a:gd name="T41" fmla="*/ 1168 h 1168"/>
              <a:gd name="T42" fmla="*/ 1003 w 1003"/>
              <a:gd name="T43" fmla="*/ 288 h 1168"/>
              <a:gd name="T44" fmla="*/ 1003 w 1003"/>
              <a:gd name="T45" fmla="*/ 149 h 1168"/>
              <a:gd name="T46" fmla="*/ 154 w 1003"/>
              <a:gd name="T47" fmla="*/ 1168 h 1168"/>
              <a:gd name="T48" fmla="*/ 1003 w 1003"/>
              <a:gd name="T49" fmla="*/ 149 h 1168"/>
              <a:gd name="T50" fmla="*/ 34 w 1003"/>
              <a:gd name="T51" fmla="*/ 1168 h 1168"/>
              <a:gd name="T52" fmla="*/ 1003 w 1003"/>
              <a:gd name="T53" fmla="*/ 72 h 1168"/>
              <a:gd name="T54" fmla="*/ 944 w 1003"/>
              <a:gd name="T55" fmla="*/ 0 h 1168"/>
              <a:gd name="T56" fmla="*/ 0 w 1003"/>
              <a:gd name="T57" fmla="*/ 1133 h 1168"/>
              <a:gd name="T58" fmla="*/ 944 w 1003"/>
              <a:gd name="T59" fmla="*/ 0 h 1168"/>
              <a:gd name="T60" fmla="*/ 0 w 1003"/>
              <a:gd name="T61" fmla="*/ 994 h 1168"/>
              <a:gd name="T62" fmla="*/ 880 w 1003"/>
              <a:gd name="T63" fmla="*/ 0 h 1168"/>
              <a:gd name="T64" fmla="*/ 760 w 1003"/>
              <a:gd name="T65" fmla="*/ 0 h 1168"/>
              <a:gd name="T66" fmla="*/ 0 w 1003"/>
              <a:gd name="T67" fmla="*/ 917 h 1168"/>
              <a:gd name="T68" fmla="*/ 760 w 1003"/>
              <a:gd name="T69" fmla="*/ 0 h 1168"/>
              <a:gd name="T70" fmla="*/ 0 w 1003"/>
              <a:gd name="T71" fmla="*/ 778 h 1168"/>
              <a:gd name="T72" fmla="*/ 693 w 1003"/>
              <a:gd name="T73" fmla="*/ 0 h 1168"/>
              <a:gd name="T74" fmla="*/ 573 w 1003"/>
              <a:gd name="T75" fmla="*/ 0 h 1168"/>
              <a:gd name="T76" fmla="*/ 0 w 1003"/>
              <a:gd name="T77" fmla="*/ 700 h 1168"/>
              <a:gd name="T78" fmla="*/ 573 w 1003"/>
              <a:gd name="T79" fmla="*/ 0 h 1168"/>
              <a:gd name="T80" fmla="*/ 0 w 1003"/>
              <a:gd name="T81" fmla="*/ 561 h 1168"/>
              <a:gd name="T82" fmla="*/ 507 w 1003"/>
              <a:gd name="T83" fmla="*/ 0 h 1168"/>
              <a:gd name="T84" fmla="*/ 387 w 1003"/>
              <a:gd name="T85" fmla="*/ 0 h 1168"/>
              <a:gd name="T86" fmla="*/ 0 w 1003"/>
              <a:gd name="T87" fmla="*/ 484 h 1168"/>
              <a:gd name="T88" fmla="*/ 387 w 1003"/>
              <a:gd name="T89" fmla="*/ 0 h 1168"/>
              <a:gd name="T90" fmla="*/ 0 w 1003"/>
              <a:gd name="T91" fmla="*/ 345 h 1168"/>
              <a:gd name="T92" fmla="*/ 320 w 1003"/>
              <a:gd name="T93" fmla="*/ 0 h 1168"/>
              <a:gd name="T94" fmla="*/ 200 w 1003"/>
              <a:gd name="T95" fmla="*/ 0 h 1168"/>
              <a:gd name="T96" fmla="*/ 0 w 1003"/>
              <a:gd name="T97" fmla="*/ 267 h 1168"/>
              <a:gd name="T98" fmla="*/ 200 w 1003"/>
              <a:gd name="T99" fmla="*/ 0 h 1168"/>
              <a:gd name="T100" fmla="*/ 0 w 1003"/>
              <a:gd name="T101" fmla="*/ 128 h 1168"/>
              <a:gd name="T102" fmla="*/ 133 w 1003"/>
              <a:gd name="T103" fmla="*/ 0 h 1168"/>
              <a:gd name="T104" fmla="*/ 16 w 1003"/>
              <a:gd name="T105" fmla="*/ 0 h 1168"/>
              <a:gd name="T106" fmla="*/ 0 w 1003"/>
              <a:gd name="T107" fmla="*/ 50 h 1168"/>
              <a:gd name="T108" fmla="*/ 16 w 1003"/>
              <a:gd name="T109" fmla="*/ 0 h 1168"/>
              <a:gd name="T110" fmla="*/ 1003 w 1003"/>
              <a:gd name="T111" fmla="*/ 1157 h 1168"/>
              <a:gd name="T112" fmla="*/ 992 w 1003"/>
              <a:gd name="T113" fmla="*/ 1168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003" h="1168">
                <a:moveTo>
                  <a:pt x="1003" y="1157"/>
                </a:moveTo>
                <a:lnTo>
                  <a:pt x="1003" y="1125"/>
                </a:lnTo>
                <a:lnTo>
                  <a:pt x="965" y="1168"/>
                </a:lnTo>
                <a:lnTo>
                  <a:pt x="992" y="1168"/>
                </a:lnTo>
                <a:lnTo>
                  <a:pt x="1003" y="1157"/>
                </a:lnTo>
                <a:close/>
                <a:moveTo>
                  <a:pt x="1003" y="1018"/>
                </a:moveTo>
                <a:lnTo>
                  <a:pt x="872" y="1168"/>
                </a:lnTo>
                <a:lnTo>
                  <a:pt x="899" y="1168"/>
                </a:lnTo>
                <a:lnTo>
                  <a:pt x="1003" y="1048"/>
                </a:lnTo>
                <a:lnTo>
                  <a:pt x="1003" y="1018"/>
                </a:lnTo>
                <a:close/>
                <a:moveTo>
                  <a:pt x="1003" y="909"/>
                </a:moveTo>
                <a:lnTo>
                  <a:pt x="779" y="1168"/>
                </a:lnTo>
                <a:lnTo>
                  <a:pt x="805" y="1168"/>
                </a:lnTo>
                <a:lnTo>
                  <a:pt x="1003" y="941"/>
                </a:lnTo>
                <a:lnTo>
                  <a:pt x="1003" y="909"/>
                </a:lnTo>
                <a:close/>
                <a:moveTo>
                  <a:pt x="1003" y="802"/>
                </a:moveTo>
                <a:lnTo>
                  <a:pt x="685" y="1168"/>
                </a:lnTo>
                <a:lnTo>
                  <a:pt x="712" y="1168"/>
                </a:lnTo>
                <a:lnTo>
                  <a:pt x="1003" y="831"/>
                </a:lnTo>
                <a:lnTo>
                  <a:pt x="1003" y="802"/>
                </a:lnTo>
                <a:close/>
                <a:moveTo>
                  <a:pt x="1003" y="692"/>
                </a:moveTo>
                <a:lnTo>
                  <a:pt x="592" y="1168"/>
                </a:lnTo>
                <a:lnTo>
                  <a:pt x="619" y="1168"/>
                </a:lnTo>
                <a:lnTo>
                  <a:pt x="1003" y="724"/>
                </a:lnTo>
                <a:lnTo>
                  <a:pt x="1003" y="692"/>
                </a:lnTo>
                <a:close/>
                <a:moveTo>
                  <a:pt x="1003" y="582"/>
                </a:moveTo>
                <a:lnTo>
                  <a:pt x="501" y="1168"/>
                </a:lnTo>
                <a:lnTo>
                  <a:pt x="528" y="1168"/>
                </a:lnTo>
                <a:lnTo>
                  <a:pt x="1003" y="615"/>
                </a:lnTo>
                <a:lnTo>
                  <a:pt x="1003" y="582"/>
                </a:lnTo>
                <a:close/>
                <a:moveTo>
                  <a:pt x="1003" y="476"/>
                </a:moveTo>
                <a:lnTo>
                  <a:pt x="408" y="1168"/>
                </a:lnTo>
                <a:lnTo>
                  <a:pt x="435" y="1168"/>
                </a:lnTo>
                <a:lnTo>
                  <a:pt x="1003" y="508"/>
                </a:lnTo>
                <a:lnTo>
                  <a:pt x="1003" y="476"/>
                </a:lnTo>
                <a:close/>
                <a:moveTo>
                  <a:pt x="1003" y="366"/>
                </a:moveTo>
                <a:lnTo>
                  <a:pt x="315" y="1168"/>
                </a:lnTo>
                <a:lnTo>
                  <a:pt x="341" y="1168"/>
                </a:lnTo>
                <a:lnTo>
                  <a:pt x="1003" y="398"/>
                </a:lnTo>
                <a:lnTo>
                  <a:pt x="1003" y="366"/>
                </a:lnTo>
                <a:close/>
                <a:moveTo>
                  <a:pt x="1003" y="259"/>
                </a:moveTo>
                <a:lnTo>
                  <a:pt x="221" y="1168"/>
                </a:lnTo>
                <a:lnTo>
                  <a:pt x="248" y="1168"/>
                </a:lnTo>
                <a:lnTo>
                  <a:pt x="1003" y="288"/>
                </a:lnTo>
                <a:lnTo>
                  <a:pt x="1003" y="259"/>
                </a:lnTo>
                <a:close/>
                <a:moveTo>
                  <a:pt x="1003" y="149"/>
                </a:moveTo>
                <a:lnTo>
                  <a:pt x="128" y="1168"/>
                </a:lnTo>
                <a:lnTo>
                  <a:pt x="154" y="1168"/>
                </a:lnTo>
                <a:lnTo>
                  <a:pt x="1003" y="181"/>
                </a:lnTo>
                <a:lnTo>
                  <a:pt x="1003" y="149"/>
                </a:lnTo>
                <a:close/>
                <a:moveTo>
                  <a:pt x="1003" y="42"/>
                </a:moveTo>
                <a:lnTo>
                  <a:pt x="34" y="1168"/>
                </a:lnTo>
                <a:lnTo>
                  <a:pt x="61" y="1168"/>
                </a:lnTo>
                <a:lnTo>
                  <a:pt x="1003" y="72"/>
                </a:lnTo>
                <a:lnTo>
                  <a:pt x="1003" y="42"/>
                </a:lnTo>
                <a:close/>
                <a:moveTo>
                  <a:pt x="944" y="0"/>
                </a:moveTo>
                <a:lnTo>
                  <a:pt x="0" y="1101"/>
                </a:lnTo>
                <a:lnTo>
                  <a:pt x="0" y="1133"/>
                </a:lnTo>
                <a:lnTo>
                  <a:pt x="971" y="0"/>
                </a:lnTo>
                <a:lnTo>
                  <a:pt x="944" y="0"/>
                </a:lnTo>
                <a:close/>
                <a:moveTo>
                  <a:pt x="853" y="0"/>
                </a:moveTo>
                <a:lnTo>
                  <a:pt x="0" y="994"/>
                </a:lnTo>
                <a:lnTo>
                  <a:pt x="0" y="1026"/>
                </a:lnTo>
                <a:lnTo>
                  <a:pt x="880" y="0"/>
                </a:lnTo>
                <a:lnTo>
                  <a:pt x="853" y="0"/>
                </a:lnTo>
                <a:close/>
                <a:moveTo>
                  <a:pt x="760" y="0"/>
                </a:moveTo>
                <a:lnTo>
                  <a:pt x="0" y="885"/>
                </a:lnTo>
                <a:lnTo>
                  <a:pt x="0" y="917"/>
                </a:lnTo>
                <a:lnTo>
                  <a:pt x="787" y="0"/>
                </a:lnTo>
                <a:lnTo>
                  <a:pt x="760" y="0"/>
                </a:lnTo>
                <a:close/>
                <a:moveTo>
                  <a:pt x="667" y="0"/>
                </a:moveTo>
                <a:lnTo>
                  <a:pt x="0" y="778"/>
                </a:lnTo>
                <a:lnTo>
                  <a:pt x="0" y="807"/>
                </a:lnTo>
                <a:lnTo>
                  <a:pt x="693" y="0"/>
                </a:lnTo>
                <a:lnTo>
                  <a:pt x="667" y="0"/>
                </a:lnTo>
                <a:close/>
                <a:moveTo>
                  <a:pt x="573" y="0"/>
                </a:moveTo>
                <a:lnTo>
                  <a:pt x="0" y="668"/>
                </a:lnTo>
                <a:lnTo>
                  <a:pt x="0" y="700"/>
                </a:lnTo>
                <a:lnTo>
                  <a:pt x="600" y="0"/>
                </a:lnTo>
                <a:lnTo>
                  <a:pt x="573" y="0"/>
                </a:lnTo>
                <a:close/>
                <a:moveTo>
                  <a:pt x="480" y="0"/>
                </a:moveTo>
                <a:lnTo>
                  <a:pt x="0" y="561"/>
                </a:lnTo>
                <a:lnTo>
                  <a:pt x="0" y="590"/>
                </a:lnTo>
                <a:lnTo>
                  <a:pt x="507" y="0"/>
                </a:lnTo>
                <a:lnTo>
                  <a:pt x="480" y="0"/>
                </a:lnTo>
                <a:close/>
                <a:moveTo>
                  <a:pt x="387" y="0"/>
                </a:moveTo>
                <a:lnTo>
                  <a:pt x="0" y="451"/>
                </a:lnTo>
                <a:lnTo>
                  <a:pt x="0" y="484"/>
                </a:lnTo>
                <a:lnTo>
                  <a:pt x="413" y="0"/>
                </a:lnTo>
                <a:lnTo>
                  <a:pt x="387" y="0"/>
                </a:lnTo>
                <a:close/>
                <a:moveTo>
                  <a:pt x="293" y="0"/>
                </a:moveTo>
                <a:lnTo>
                  <a:pt x="0" y="345"/>
                </a:lnTo>
                <a:lnTo>
                  <a:pt x="0" y="374"/>
                </a:lnTo>
                <a:lnTo>
                  <a:pt x="320" y="0"/>
                </a:lnTo>
                <a:lnTo>
                  <a:pt x="293" y="0"/>
                </a:lnTo>
                <a:close/>
                <a:moveTo>
                  <a:pt x="200" y="0"/>
                </a:moveTo>
                <a:lnTo>
                  <a:pt x="0" y="235"/>
                </a:lnTo>
                <a:lnTo>
                  <a:pt x="0" y="267"/>
                </a:lnTo>
                <a:lnTo>
                  <a:pt x="227" y="0"/>
                </a:lnTo>
                <a:lnTo>
                  <a:pt x="200" y="0"/>
                </a:lnTo>
                <a:close/>
                <a:moveTo>
                  <a:pt x="106" y="0"/>
                </a:moveTo>
                <a:lnTo>
                  <a:pt x="0" y="128"/>
                </a:lnTo>
                <a:lnTo>
                  <a:pt x="0" y="157"/>
                </a:lnTo>
                <a:lnTo>
                  <a:pt x="133" y="0"/>
                </a:lnTo>
                <a:lnTo>
                  <a:pt x="106" y="0"/>
                </a:lnTo>
                <a:close/>
                <a:moveTo>
                  <a:pt x="16" y="0"/>
                </a:moveTo>
                <a:lnTo>
                  <a:pt x="0" y="18"/>
                </a:lnTo>
                <a:lnTo>
                  <a:pt x="0" y="50"/>
                </a:lnTo>
                <a:lnTo>
                  <a:pt x="42" y="0"/>
                </a:lnTo>
                <a:lnTo>
                  <a:pt x="16" y="0"/>
                </a:lnTo>
                <a:close/>
                <a:moveTo>
                  <a:pt x="992" y="1168"/>
                </a:moveTo>
                <a:lnTo>
                  <a:pt x="1003" y="1157"/>
                </a:lnTo>
                <a:lnTo>
                  <a:pt x="1003" y="1168"/>
                </a:lnTo>
                <a:lnTo>
                  <a:pt x="992" y="1168"/>
                </a:lnTo>
                <a:close/>
              </a:path>
            </a:pathLst>
          </a:custGeom>
          <a:solidFill>
            <a:srgbClr val="FD194A"/>
          </a:solidFill>
          <a:ln>
            <a:solidFill>
              <a:srgbClr val="1FF2ED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1" name="Freeform 8">
            <a:extLst>
              <a:ext uri="{FF2B5EF4-FFF2-40B4-BE49-F238E27FC236}">
                <a16:creationId xmlns:a16="http://schemas.microsoft.com/office/drawing/2014/main" id="{6271CDD6-7624-496C-AA0E-D55A90988CF6}"/>
              </a:ext>
            </a:extLst>
          </p:cNvPr>
          <p:cNvSpPr>
            <a:spLocks noEditPoints="1"/>
          </p:cNvSpPr>
          <p:nvPr/>
        </p:nvSpPr>
        <p:spPr bwMode="auto">
          <a:xfrm>
            <a:off x="8570912" y="7938"/>
            <a:ext cx="698500" cy="700088"/>
          </a:xfrm>
          <a:custGeom>
            <a:avLst/>
            <a:gdLst>
              <a:gd name="T0" fmla="*/ 67 w 165"/>
              <a:gd name="T1" fmla="*/ 163 h 165"/>
              <a:gd name="T2" fmla="*/ 44 w 165"/>
              <a:gd name="T3" fmla="*/ 155 h 165"/>
              <a:gd name="T4" fmla="*/ 25 w 165"/>
              <a:gd name="T5" fmla="*/ 141 h 165"/>
              <a:gd name="T6" fmla="*/ 10 w 165"/>
              <a:gd name="T7" fmla="*/ 121 h 165"/>
              <a:gd name="T8" fmla="*/ 2 w 165"/>
              <a:gd name="T9" fmla="*/ 98 h 165"/>
              <a:gd name="T10" fmla="*/ 1 w 165"/>
              <a:gd name="T11" fmla="*/ 74 h 165"/>
              <a:gd name="T12" fmla="*/ 7 w 165"/>
              <a:gd name="T13" fmla="*/ 51 h 165"/>
              <a:gd name="T14" fmla="*/ 19 w 165"/>
              <a:gd name="T15" fmla="*/ 30 h 165"/>
              <a:gd name="T16" fmla="*/ 37 w 165"/>
              <a:gd name="T17" fmla="*/ 14 h 165"/>
              <a:gd name="T18" fmla="*/ 59 w 165"/>
              <a:gd name="T19" fmla="*/ 4 h 165"/>
              <a:gd name="T20" fmla="*/ 91 w 165"/>
              <a:gd name="T21" fmla="*/ 0 h 165"/>
              <a:gd name="T22" fmla="*/ 114 w 165"/>
              <a:gd name="T23" fmla="*/ 6 h 165"/>
              <a:gd name="T24" fmla="*/ 135 w 165"/>
              <a:gd name="T25" fmla="*/ 19 h 165"/>
              <a:gd name="T26" fmla="*/ 151 w 165"/>
              <a:gd name="T27" fmla="*/ 37 h 165"/>
              <a:gd name="T28" fmla="*/ 161 w 165"/>
              <a:gd name="T29" fmla="*/ 58 h 165"/>
              <a:gd name="T30" fmla="*/ 165 w 165"/>
              <a:gd name="T31" fmla="*/ 82 h 165"/>
              <a:gd name="T32" fmla="*/ 161 w 165"/>
              <a:gd name="T33" fmla="*/ 106 h 165"/>
              <a:gd name="T34" fmla="*/ 151 w 165"/>
              <a:gd name="T35" fmla="*/ 128 h 165"/>
              <a:gd name="T36" fmla="*/ 135 w 165"/>
              <a:gd name="T37" fmla="*/ 146 h 165"/>
              <a:gd name="T38" fmla="*/ 114 w 165"/>
              <a:gd name="T39" fmla="*/ 158 h 165"/>
              <a:gd name="T40" fmla="*/ 91 w 165"/>
              <a:gd name="T41" fmla="*/ 164 h 165"/>
              <a:gd name="T42" fmla="*/ 75 w 165"/>
              <a:gd name="T43" fmla="*/ 8 h 165"/>
              <a:gd name="T44" fmla="*/ 54 w 165"/>
              <a:gd name="T45" fmla="*/ 14 h 165"/>
              <a:gd name="T46" fmla="*/ 36 w 165"/>
              <a:gd name="T47" fmla="*/ 25 h 165"/>
              <a:gd name="T48" fmla="*/ 21 w 165"/>
              <a:gd name="T49" fmla="*/ 41 h 165"/>
              <a:gd name="T50" fmla="*/ 12 w 165"/>
              <a:gd name="T51" fmla="*/ 61 h 165"/>
              <a:gd name="T52" fmla="*/ 8 w 165"/>
              <a:gd name="T53" fmla="*/ 82 h 165"/>
              <a:gd name="T54" fmla="*/ 12 w 165"/>
              <a:gd name="T55" fmla="*/ 104 h 165"/>
              <a:gd name="T56" fmla="*/ 21 w 165"/>
              <a:gd name="T57" fmla="*/ 124 h 165"/>
              <a:gd name="T58" fmla="*/ 36 w 165"/>
              <a:gd name="T59" fmla="*/ 140 h 165"/>
              <a:gd name="T60" fmla="*/ 54 w 165"/>
              <a:gd name="T61" fmla="*/ 151 h 165"/>
              <a:gd name="T62" fmla="*/ 75 w 165"/>
              <a:gd name="T63" fmla="*/ 156 h 165"/>
              <a:gd name="T64" fmla="*/ 104 w 165"/>
              <a:gd name="T65" fmla="*/ 154 h 165"/>
              <a:gd name="T66" fmla="*/ 124 w 165"/>
              <a:gd name="T67" fmla="*/ 144 h 165"/>
              <a:gd name="T68" fmla="*/ 140 w 165"/>
              <a:gd name="T69" fmla="*/ 130 h 165"/>
              <a:gd name="T70" fmla="*/ 151 w 165"/>
              <a:gd name="T71" fmla="*/ 111 h 165"/>
              <a:gd name="T72" fmla="*/ 157 w 165"/>
              <a:gd name="T73" fmla="*/ 90 h 165"/>
              <a:gd name="T74" fmla="*/ 156 w 165"/>
              <a:gd name="T75" fmla="*/ 68 h 165"/>
              <a:gd name="T76" fmla="*/ 148 w 165"/>
              <a:gd name="T77" fmla="*/ 47 h 165"/>
              <a:gd name="T78" fmla="*/ 135 w 165"/>
              <a:gd name="T79" fmla="*/ 30 h 165"/>
              <a:gd name="T80" fmla="*/ 118 w 165"/>
              <a:gd name="T81" fmla="*/ 17 h 165"/>
              <a:gd name="T82" fmla="*/ 97 w 165"/>
              <a:gd name="T83" fmla="*/ 9 h 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65" h="165">
                <a:moveTo>
                  <a:pt x="83" y="165"/>
                </a:moveTo>
                <a:cubicBezTo>
                  <a:pt x="80" y="165"/>
                  <a:pt x="77" y="165"/>
                  <a:pt x="75" y="164"/>
                </a:cubicBezTo>
                <a:cubicBezTo>
                  <a:pt x="72" y="164"/>
                  <a:pt x="69" y="164"/>
                  <a:pt x="67" y="163"/>
                </a:cubicBezTo>
                <a:cubicBezTo>
                  <a:pt x="64" y="163"/>
                  <a:pt x="61" y="162"/>
                  <a:pt x="59" y="161"/>
                </a:cubicBezTo>
                <a:cubicBezTo>
                  <a:pt x="56" y="160"/>
                  <a:pt x="54" y="159"/>
                  <a:pt x="51" y="158"/>
                </a:cubicBezTo>
                <a:cubicBezTo>
                  <a:pt x="49" y="157"/>
                  <a:pt x="46" y="156"/>
                  <a:pt x="44" y="155"/>
                </a:cubicBezTo>
                <a:cubicBezTo>
                  <a:pt x="42" y="154"/>
                  <a:pt x="39" y="152"/>
                  <a:pt x="37" y="151"/>
                </a:cubicBezTo>
                <a:cubicBezTo>
                  <a:pt x="35" y="149"/>
                  <a:pt x="33" y="148"/>
                  <a:pt x="30" y="146"/>
                </a:cubicBezTo>
                <a:cubicBezTo>
                  <a:pt x="28" y="144"/>
                  <a:pt x="26" y="142"/>
                  <a:pt x="25" y="141"/>
                </a:cubicBezTo>
                <a:cubicBezTo>
                  <a:pt x="23" y="139"/>
                  <a:pt x="21" y="137"/>
                  <a:pt x="19" y="135"/>
                </a:cubicBezTo>
                <a:cubicBezTo>
                  <a:pt x="17" y="133"/>
                  <a:pt x="16" y="130"/>
                  <a:pt x="14" y="128"/>
                </a:cubicBezTo>
                <a:cubicBezTo>
                  <a:pt x="13" y="126"/>
                  <a:pt x="11" y="124"/>
                  <a:pt x="10" y="121"/>
                </a:cubicBezTo>
                <a:cubicBezTo>
                  <a:pt x="9" y="119"/>
                  <a:pt x="8" y="116"/>
                  <a:pt x="7" y="114"/>
                </a:cubicBezTo>
                <a:cubicBezTo>
                  <a:pt x="6" y="111"/>
                  <a:pt x="5" y="109"/>
                  <a:pt x="4" y="106"/>
                </a:cubicBezTo>
                <a:cubicBezTo>
                  <a:pt x="3" y="104"/>
                  <a:pt x="3" y="101"/>
                  <a:pt x="2" y="98"/>
                </a:cubicBezTo>
                <a:cubicBezTo>
                  <a:pt x="1" y="96"/>
                  <a:pt x="1" y="93"/>
                  <a:pt x="1" y="90"/>
                </a:cubicBezTo>
                <a:cubicBezTo>
                  <a:pt x="1" y="88"/>
                  <a:pt x="0" y="85"/>
                  <a:pt x="0" y="82"/>
                </a:cubicBezTo>
                <a:cubicBezTo>
                  <a:pt x="0" y="80"/>
                  <a:pt x="1" y="77"/>
                  <a:pt x="1" y="74"/>
                </a:cubicBezTo>
                <a:cubicBezTo>
                  <a:pt x="1" y="72"/>
                  <a:pt x="1" y="69"/>
                  <a:pt x="2" y="66"/>
                </a:cubicBezTo>
                <a:cubicBezTo>
                  <a:pt x="3" y="64"/>
                  <a:pt x="3" y="61"/>
                  <a:pt x="4" y="58"/>
                </a:cubicBezTo>
                <a:cubicBezTo>
                  <a:pt x="5" y="56"/>
                  <a:pt x="6" y="53"/>
                  <a:pt x="7" y="51"/>
                </a:cubicBezTo>
                <a:cubicBezTo>
                  <a:pt x="8" y="48"/>
                  <a:pt x="9" y="46"/>
                  <a:pt x="10" y="44"/>
                </a:cubicBezTo>
                <a:cubicBezTo>
                  <a:pt x="11" y="41"/>
                  <a:pt x="13" y="39"/>
                  <a:pt x="14" y="37"/>
                </a:cubicBezTo>
                <a:cubicBezTo>
                  <a:pt x="16" y="34"/>
                  <a:pt x="17" y="32"/>
                  <a:pt x="19" y="30"/>
                </a:cubicBezTo>
                <a:cubicBezTo>
                  <a:pt x="21" y="28"/>
                  <a:pt x="23" y="26"/>
                  <a:pt x="25" y="24"/>
                </a:cubicBezTo>
                <a:cubicBezTo>
                  <a:pt x="26" y="22"/>
                  <a:pt x="28" y="20"/>
                  <a:pt x="30" y="19"/>
                </a:cubicBezTo>
                <a:cubicBezTo>
                  <a:pt x="33" y="17"/>
                  <a:pt x="35" y="15"/>
                  <a:pt x="37" y="14"/>
                </a:cubicBezTo>
                <a:cubicBezTo>
                  <a:pt x="39" y="12"/>
                  <a:pt x="42" y="11"/>
                  <a:pt x="44" y="10"/>
                </a:cubicBezTo>
                <a:cubicBezTo>
                  <a:pt x="46" y="8"/>
                  <a:pt x="49" y="7"/>
                  <a:pt x="51" y="6"/>
                </a:cubicBezTo>
                <a:cubicBezTo>
                  <a:pt x="54" y="5"/>
                  <a:pt x="56" y="4"/>
                  <a:pt x="59" y="4"/>
                </a:cubicBezTo>
                <a:cubicBezTo>
                  <a:pt x="61" y="3"/>
                  <a:pt x="64" y="2"/>
                  <a:pt x="67" y="2"/>
                </a:cubicBezTo>
                <a:cubicBezTo>
                  <a:pt x="69" y="1"/>
                  <a:pt x="72" y="1"/>
                  <a:pt x="75" y="0"/>
                </a:cubicBezTo>
                <a:cubicBezTo>
                  <a:pt x="80" y="0"/>
                  <a:pt x="85" y="0"/>
                  <a:pt x="91" y="0"/>
                </a:cubicBezTo>
                <a:cubicBezTo>
                  <a:pt x="93" y="1"/>
                  <a:pt x="96" y="1"/>
                  <a:pt x="99" y="2"/>
                </a:cubicBezTo>
                <a:cubicBezTo>
                  <a:pt x="101" y="2"/>
                  <a:pt x="104" y="3"/>
                  <a:pt x="107" y="4"/>
                </a:cubicBezTo>
                <a:cubicBezTo>
                  <a:pt x="109" y="4"/>
                  <a:pt x="112" y="5"/>
                  <a:pt x="114" y="6"/>
                </a:cubicBezTo>
                <a:cubicBezTo>
                  <a:pt x="117" y="7"/>
                  <a:pt x="119" y="8"/>
                  <a:pt x="121" y="10"/>
                </a:cubicBezTo>
                <a:cubicBezTo>
                  <a:pt x="124" y="11"/>
                  <a:pt x="126" y="12"/>
                  <a:pt x="128" y="14"/>
                </a:cubicBezTo>
                <a:cubicBezTo>
                  <a:pt x="131" y="15"/>
                  <a:pt x="133" y="17"/>
                  <a:pt x="135" y="19"/>
                </a:cubicBezTo>
                <a:cubicBezTo>
                  <a:pt x="137" y="20"/>
                  <a:pt x="139" y="22"/>
                  <a:pt x="141" y="24"/>
                </a:cubicBezTo>
                <a:cubicBezTo>
                  <a:pt x="143" y="26"/>
                  <a:pt x="145" y="28"/>
                  <a:pt x="146" y="30"/>
                </a:cubicBezTo>
                <a:cubicBezTo>
                  <a:pt x="148" y="32"/>
                  <a:pt x="150" y="34"/>
                  <a:pt x="151" y="37"/>
                </a:cubicBezTo>
                <a:cubicBezTo>
                  <a:pt x="153" y="39"/>
                  <a:pt x="154" y="41"/>
                  <a:pt x="155" y="44"/>
                </a:cubicBezTo>
                <a:cubicBezTo>
                  <a:pt x="157" y="46"/>
                  <a:pt x="158" y="48"/>
                  <a:pt x="159" y="51"/>
                </a:cubicBezTo>
                <a:cubicBezTo>
                  <a:pt x="160" y="53"/>
                  <a:pt x="161" y="56"/>
                  <a:pt x="161" y="58"/>
                </a:cubicBezTo>
                <a:cubicBezTo>
                  <a:pt x="162" y="61"/>
                  <a:pt x="163" y="64"/>
                  <a:pt x="163" y="66"/>
                </a:cubicBezTo>
                <a:cubicBezTo>
                  <a:pt x="164" y="69"/>
                  <a:pt x="164" y="72"/>
                  <a:pt x="165" y="74"/>
                </a:cubicBezTo>
                <a:cubicBezTo>
                  <a:pt x="165" y="77"/>
                  <a:pt x="165" y="80"/>
                  <a:pt x="165" y="82"/>
                </a:cubicBezTo>
                <a:cubicBezTo>
                  <a:pt x="165" y="85"/>
                  <a:pt x="165" y="88"/>
                  <a:pt x="165" y="90"/>
                </a:cubicBezTo>
                <a:cubicBezTo>
                  <a:pt x="164" y="93"/>
                  <a:pt x="164" y="96"/>
                  <a:pt x="163" y="98"/>
                </a:cubicBezTo>
                <a:cubicBezTo>
                  <a:pt x="163" y="101"/>
                  <a:pt x="162" y="104"/>
                  <a:pt x="161" y="106"/>
                </a:cubicBezTo>
                <a:cubicBezTo>
                  <a:pt x="161" y="109"/>
                  <a:pt x="160" y="111"/>
                  <a:pt x="159" y="114"/>
                </a:cubicBezTo>
                <a:cubicBezTo>
                  <a:pt x="158" y="116"/>
                  <a:pt x="157" y="119"/>
                  <a:pt x="155" y="121"/>
                </a:cubicBezTo>
                <a:cubicBezTo>
                  <a:pt x="154" y="124"/>
                  <a:pt x="153" y="126"/>
                  <a:pt x="151" y="128"/>
                </a:cubicBezTo>
                <a:cubicBezTo>
                  <a:pt x="150" y="130"/>
                  <a:pt x="148" y="133"/>
                  <a:pt x="146" y="135"/>
                </a:cubicBezTo>
                <a:cubicBezTo>
                  <a:pt x="145" y="137"/>
                  <a:pt x="143" y="139"/>
                  <a:pt x="141" y="141"/>
                </a:cubicBezTo>
                <a:cubicBezTo>
                  <a:pt x="139" y="142"/>
                  <a:pt x="137" y="144"/>
                  <a:pt x="135" y="146"/>
                </a:cubicBezTo>
                <a:cubicBezTo>
                  <a:pt x="133" y="148"/>
                  <a:pt x="131" y="149"/>
                  <a:pt x="128" y="151"/>
                </a:cubicBezTo>
                <a:cubicBezTo>
                  <a:pt x="126" y="152"/>
                  <a:pt x="124" y="154"/>
                  <a:pt x="121" y="155"/>
                </a:cubicBezTo>
                <a:cubicBezTo>
                  <a:pt x="119" y="156"/>
                  <a:pt x="117" y="157"/>
                  <a:pt x="114" y="158"/>
                </a:cubicBezTo>
                <a:cubicBezTo>
                  <a:pt x="112" y="159"/>
                  <a:pt x="109" y="160"/>
                  <a:pt x="107" y="161"/>
                </a:cubicBezTo>
                <a:cubicBezTo>
                  <a:pt x="104" y="162"/>
                  <a:pt x="101" y="163"/>
                  <a:pt x="99" y="163"/>
                </a:cubicBezTo>
                <a:cubicBezTo>
                  <a:pt x="96" y="164"/>
                  <a:pt x="93" y="164"/>
                  <a:pt x="91" y="164"/>
                </a:cubicBezTo>
                <a:cubicBezTo>
                  <a:pt x="88" y="165"/>
                  <a:pt x="85" y="165"/>
                  <a:pt x="83" y="165"/>
                </a:cubicBezTo>
                <a:close/>
                <a:moveTo>
                  <a:pt x="83" y="8"/>
                </a:moveTo>
                <a:cubicBezTo>
                  <a:pt x="80" y="8"/>
                  <a:pt x="78" y="8"/>
                  <a:pt x="75" y="8"/>
                </a:cubicBezTo>
                <a:cubicBezTo>
                  <a:pt x="73" y="9"/>
                  <a:pt x="71" y="9"/>
                  <a:pt x="68" y="9"/>
                </a:cubicBezTo>
                <a:cubicBezTo>
                  <a:pt x="66" y="10"/>
                  <a:pt x="63" y="11"/>
                  <a:pt x="61" y="11"/>
                </a:cubicBezTo>
                <a:cubicBezTo>
                  <a:pt x="59" y="12"/>
                  <a:pt x="56" y="13"/>
                  <a:pt x="54" y="14"/>
                </a:cubicBezTo>
                <a:cubicBezTo>
                  <a:pt x="52" y="15"/>
                  <a:pt x="50" y="16"/>
                  <a:pt x="48" y="17"/>
                </a:cubicBezTo>
                <a:cubicBezTo>
                  <a:pt x="46" y="18"/>
                  <a:pt x="43" y="19"/>
                  <a:pt x="41" y="21"/>
                </a:cubicBezTo>
                <a:cubicBezTo>
                  <a:pt x="39" y="22"/>
                  <a:pt x="37" y="23"/>
                  <a:pt x="36" y="25"/>
                </a:cubicBezTo>
                <a:cubicBezTo>
                  <a:pt x="34" y="26"/>
                  <a:pt x="32" y="28"/>
                  <a:pt x="30" y="30"/>
                </a:cubicBezTo>
                <a:cubicBezTo>
                  <a:pt x="28" y="32"/>
                  <a:pt x="27" y="33"/>
                  <a:pt x="25" y="35"/>
                </a:cubicBezTo>
                <a:cubicBezTo>
                  <a:pt x="24" y="37"/>
                  <a:pt x="22" y="39"/>
                  <a:pt x="21" y="41"/>
                </a:cubicBezTo>
                <a:cubicBezTo>
                  <a:pt x="20" y="43"/>
                  <a:pt x="18" y="45"/>
                  <a:pt x="17" y="47"/>
                </a:cubicBezTo>
                <a:cubicBezTo>
                  <a:pt x="16" y="49"/>
                  <a:pt x="15" y="52"/>
                  <a:pt x="14" y="54"/>
                </a:cubicBezTo>
                <a:cubicBezTo>
                  <a:pt x="13" y="56"/>
                  <a:pt x="12" y="58"/>
                  <a:pt x="12" y="61"/>
                </a:cubicBezTo>
                <a:cubicBezTo>
                  <a:pt x="11" y="63"/>
                  <a:pt x="10" y="65"/>
                  <a:pt x="10" y="68"/>
                </a:cubicBezTo>
                <a:cubicBezTo>
                  <a:pt x="9" y="70"/>
                  <a:pt x="9" y="73"/>
                  <a:pt x="9" y="75"/>
                </a:cubicBezTo>
                <a:cubicBezTo>
                  <a:pt x="9" y="77"/>
                  <a:pt x="8" y="80"/>
                  <a:pt x="8" y="82"/>
                </a:cubicBezTo>
                <a:cubicBezTo>
                  <a:pt x="8" y="85"/>
                  <a:pt x="9" y="87"/>
                  <a:pt x="9" y="90"/>
                </a:cubicBezTo>
                <a:cubicBezTo>
                  <a:pt x="9" y="92"/>
                  <a:pt x="9" y="95"/>
                  <a:pt x="10" y="97"/>
                </a:cubicBezTo>
                <a:cubicBezTo>
                  <a:pt x="10" y="99"/>
                  <a:pt x="11" y="102"/>
                  <a:pt x="12" y="104"/>
                </a:cubicBezTo>
                <a:cubicBezTo>
                  <a:pt x="12" y="106"/>
                  <a:pt x="13" y="109"/>
                  <a:pt x="14" y="111"/>
                </a:cubicBezTo>
                <a:cubicBezTo>
                  <a:pt x="15" y="113"/>
                  <a:pt x="16" y="115"/>
                  <a:pt x="17" y="117"/>
                </a:cubicBezTo>
                <a:cubicBezTo>
                  <a:pt x="18" y="120"/>
                  <a:pt x="20" y="122"/>
                  <a:pt x="21" y="124"/>
                </a:cubicBezTo>
                <a:cubicBezTo>
                  <a:pt x="22" y="126"/>
                  <a:pt x="24" y="128"/>
                  <a:pt x="25" y="130"/>
                </a:cubicBezTo>
                <a:cubicBezTo>
                  <a:pt x="27" y="131"/>
                  <a:pt x="28" y="133"/>
                  <a:pt x="30" y="135"/>
                </a:cubicBezTo>
                <a:cubicBezTo>
                  <a:pt x="32" y="137"/>
                  <a:pt x="34" y="138"/>
                  <a:pt x="36" y="140"/>
                </a:cubicBezTo>
                <a:cubicBezTo>
                  <a:pt x="37" y="141"/>
                  <a:pt x="39" y="143"/>
                  <a:pt x="41" y="144"/>
                </a:cubicBezTo>
                <a:cubicBezTo>
                  <a:pt x="43" y="146"/>
                  <a:pt x="46" y="147"/>
                  <a:pt x="48" y="148"/>
                </a:cubicBezTo>
                <a:cubicBezTo>
                  <a:pt x="50" y="149"/>
                  <a:pt x="52" y="150"/>
                  <a:pt x="54" y="151"/>
                </a:cubicBezTo>
                <a:cubicBezTo>
                  <a:pt x="56" y="152"/>
                  <a:pt x="59" y="153"/>
                  <a:pt x="61" y="154"/>
                </a:cubicBezTo>
                <a:cubicBezTo>
                  <a:pt x="63" y="154"/>
                  <a:pt x="66" y="155"/>
                  <a:pt x="68" y="155"/>
                </a:cubicBezTo>
                <a:cubicBezTo>
                  <a:pt x="71" y="156"/>
                  <a:pt x="73" y="156"/>
                  <a:pt x="75" y="156"/>
                </a:cubicBezTo>
                <a:cubicBezTo>
                  <a:pt x="80" y="157"/>
                  <a:pt x="85" y="157"/>
                  <a:pt x="90" y="156"/>
                </a:cubicBezTo>
                <a:cubicBezTo>
                  <a:pt x="92" y="156"/>
                  <a:pt x="95" y="156"/>
                  <a:pt x="97" y="155"/>
                </a:cubicBezTo>
                <a:cubicBezTo>
                  <a:pt x="100" y="155"/>
                  <a:pt x="102" y="154"/>
                  <a:pt x="104" y="154"/>
                </a:cubicBezTo>
                <a:cubicBezTo>
                  <a:pt x="107" y="153"/>
                  <a:pt x="109" y="152"/>
                  <a:pt x="111" y="151"/>
                </a:cubicBezTo>
                <a:cubicBezTo>
                  <a:pt x="113" y="150"/>
                  <a:pt x="116" y="149"/>
                  <a:pt x="118" y="148"/>
                </a:cubicBezTo>
                <a:cubicBezTo>
                  <a:pt x="120" y="147"/>
                  <a:pt x="122" y="146"/>
                  <a:pt x="124" y="144"/>
                </a:cubicBezTo>
                <a:cubicBezTo>
                  <a:pt x="126" y="143"/>
                  <a:pt x="128" y="141"/>
                  <a:pt x="130" y="140"/>
                </a:cubicBezTo>
                <a:cubicBezTo>
                  <a:pt x="132" y="138"/>
                  <a:pt x="133" y="137"/>
                  <a:pt x="135" y="135"/>
                </a:cubicBezTo>
                <a:cubicBezTo>
                  <a:pt x="137" y="133"/>
                  <a:pt x="139" y="131"/>
                  <a:pt x="140" y="130"/>
                </a:cubicBezTo>
                <a:cubicBezTo>
                  <a:pt x="142" y="128"/>
                  <a:pt x="143" y="126"/>
                  <a:pt x="144" y="124"/>
                </a:cubicBezTo>
                <a:cubicBezTo>
                  <a:pt x="146" y="122"/>
                  <a:pt x="147" y="120"/>
                  <a:pt x="148" y="117"/>
                </a:cubicBezTo>
                <a:cubicBezTo>
                  <a:pt x="149" y="115"/>
                  <a:pt x="150" y="113"/>
                  <a:pt x="151" y="111"/>
                </a:cubicBezTo>
                <a:cubicBezTo>
                  <a:pt x="152" y="109"/>
                  <a:pt x="153" y="106"/>
                  <a:pt x="154" y="104"/>
                </a:cubicBezTo>
                <a:cubicBezTo>
                  <a:pt x="154" y="102"/>
                  <a:pt x="155" y="99"/>
                  <a:pt x="156" y="97"/>
                </a:cubicBezTo>
                <a:cubicBezTo>
                  <a:pt x="156" y="95"/>
                  <a:pt x="156" y="92"/>
                  <a:pt x="157" y="90"/>
                </a:cubicBezTo>
                <a:cubicBezTo>
                  <a:pt x="157" y="87"/>
                  <a:pt x="157" y="85"/>
                  <a:pt x="157" y="82"/>
                </a:cubicBezTo>
                <a:cubicBezTo>
                  <a:pt x="157" y="80"/>
                  <a:pt x="157" y="77"/>
                  <a:pt x="157" y="75"/>
                </a:cubicBezTo>
                <a:cubicBezTo>
                  <a:pt x="156" y="73"/>
                  <a:pt x="156" y="70"/>
                  <a:pt x="156" y="68"/>
                </a:cubicBezTo>
                <a:cubicBezTo>
                  <a:pt x="155" y="65"/>
                  <a:pt x="154" y="63"/>
                  <a:pt x="154" y="61"/>
                </a:cubicBezTo>
                <a:cubicBezTo>
                  <a:pt x="153" y="58"/>
                  <a:pt x="152" y="56"/>
                  <a:pt x="151" y="54"/>
                </a:cubicBezTo>
                <a:cubicBezTo>
                  <a:pt x="150" y="52"/>
                  <a:pt x="149" y="49"/>
                  <a:pt x="148" y="47"/>
                </a:cubicBezTo>
                <a:cubicBezTo>
                  <a:pt x="147" y="45"/>
                  <a:pt x="146" y="43"/>
                  <a:pt x="144" y="41"/>
                </a:cubicBezTo>
                <a:cubicBezTo>
                  <a:pt x="143" y="39"/>
                  <a:pt x="142" y="37"/>
                  <a:pt x="140" y="35"/>
                </a:cubicBezTo>
                <a:cubicBezTo>
                  <a:pt x="139" y="33"/>
                  <a:pt x="137" y="32"/>
                  <a:pt x="135" y="30"/>
                </a:cubicBezTo>
                <a:cubicBezTo>
                  <a:pt x="133" y="28"/>
                  <a:pt x="132" y="26"/>
                  <a:pt x="130" y="25"/>
                </a:cubicBezTo>
                <a:cubicBezTo>
                  <a:pt x="128" y="23"/>
                  <a:pt x="126" y="22"/>
                  <a:pt x="124" y="21"/>
                </a:cubicBezTo>
                <a:cubicBezTo>
                  <a:pt x="122" y="19"/>
                  <a:pt x="120" y="18"/>
                  <a:pt x="118" y="17"/>
                </a:cubicBezTo>
                <a:cubicBezTo>
                  <a:pt x="116" y="16"/>
                  <a:pt x="113" y="15"/>
                  <a:pt x="111" y="14"/>
                </a:cubicBezTo>
                <a:cubicBezTo>
                  <a:pt x="109" y="13"/>
                  <a:pt x="107" y="12"/>
                  <a:pt x="104" y="11"/>
                </a:cubicBezTo>
                <a:cubicBezTo>
                  <a:pt x="102" y="11"/>
                  <a:pt x="100" y="10"/>
                  <a:pt x="97" y="9"/>
                </a:cubicBezTo>
                <a:cubicBezTo>
                  <a:pt x="95" y="9"/>
                  <a:pt x="92" y="9"/>
                  <a:pt x="90" y="8"/>
                </a:cubicBezTo>
                <a:cubicBezTo>
                  <a:pt x="88" y="8"/>
                  <a:pt x="85" y="8"/>
                  <a:pt x="83" y="8"/>
                </a:cubicBezTo>
                <a:close/>
              </a:path>
            </a:pathLst>
          </a:custGeom>
          <a:solidFill>
            <a:srgbClr val="1FF2ED"/>
          </a:solidFill>
          <a:ln>
            <a:solidFill>
              <a:srgbClr val="FD194A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994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hlinkClick r:id="rId2"/>
            <a:extLst>
              <a:ext uri="{FF2B5EF4-FFF2-40B4-BE49-F238E27FC236}">
                <a16:creationId xmlns:a16="http://schemas.microsoft.com/office/drawing/2014/main" id="{F2DA19B7-62B8-493E-B4D6-F9AA24AB5641}"/>
              </a:ext>
            </a:extLst>
          </p:cNvPr>
          <p:cNvSpPr/>
          <p:nvPr/>
        </p:nvSpPr>
        <p:spPr>
          <a:xfrm>
            <a:off x="4724400" y="2881381"/>
            <a:ext cx="1981200" cy="446315"/>
          </a:xfrm>
          <a:prstGeom prst="roundRect">
            <a:avLst/>
          </a:prstGeom>
          <a:solidFill>
            <a:srgbClr val="1FF2ED"/>
          </a:solidFill>
          <a:ln>
            <a:solidFill>
              <a:srgbClr val="FD194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  <a:latin typeface="Metropolis-ExtraBold" panose="00000900000000000000" pitchFamily="50" charset="0"/>
              </a:rPr>
              <a:t>Download Link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ABF7E6-04FC-465F-A95E-D1F56356A404}"/>
              </a:ext>
            </a:extLst>
          </p:cNvPr>
          <p:cNvSpPr txBox="1"/>
          <p:nvPr/>
        </p:nvSpPr>
        <p:spPr>
          <a:xfrm>
            <a:off x="3005281" y="1019333"/>
            <a:ext cx="5155579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dirty="0" err="1">
                <a:latin typeface="Metropolis-ExtraBold" panose="00000900000000000000" pitchFamily="50" charset="0"/>
              </a:rPr>
              <a:t>TikTok</a:t>
            </a:r>
            <a:endParaRPr lang="en-US" sz="11500" dirty="0">
              <a:latin typeface="Metropolis-ExtraBold" panose="00000900000000000000" pitchFamily="50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5ED701-9C3F-4891-A5DA-5AB26AE137EC}"/>
              </a:ext>
            </a:extLst>
          </p:cNvPr>
          <p:cNvGrpSpPr/>
          <p:nvPr/>
        </p:nvGrpSpPr>
        <p:grpSpPr>
          <a:xfrm>
            <a:off x="3644900" y="3803502"/>
            <a:ext cx="4140200" cy="1513242"/>
            <a:chOff x="2755900" y="4978400"/>
            <a:chExt cx="4140200" cy="151324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4F1CF38-52C7-41EF-9EBB-D9297D6CF099}"/>
                </a:ext>
              </a:extLst>
            </p:cNvPr>
            <p:cNvSpPr/>
            <p:nvPr/>
          </p:nvSpPr>
          <p:spPr>
            <a:xfrm>
              <a:off x="2755900" y="4978400"/>
              <a:ext cx="1143000" cy="469900"/>
            </a:xfrm>
            <a:prstGeom prst="rect">
              <a:avLst/>
            </a:prstGeom>
            <a:solidFill>
              <a:srgbClr val="1FF2E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04540F8-75AF-4316-B863-AB142FC25AA4}"/>
                </a:ext>
              </a:extLst>
            </p:cNvPr>
            <p:cNvSpPr/>
            <p:nvPr/>
          </p:nvSpPr>
          <p:spPr>
            <a:xfrm>
              <a:off x="4254500" y="4978400"/>
              <a:ext cx="1143000" cy="4699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E423154-025F-4294-8521-D3397F5A3B49}"/>
                </a:ext>
              </a:extLst>
            </p:cNvPr>
            <p:cNvSpPr/>
            <p:nvPr/>
          </p:nvSpPr>
          <p:spPr>
            <a:xfrm>
              <a:off x="5753100" y="4978400"/>
              <a:ext cx="1143000" cy="469900"/>
            </a:xfrm>
            <a:prstGeom prst="rect">
              <a:avLst/>
            </a:prstGeom>
            <a:solidFill>
              <a:srgbClr val="FD19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4F2E6113-A08A-432D-8501-014AA21A375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40000" t="50000" r="50000" b="37551"/>
            <a:stretch/>
          </p:blipFill>
          <p:spPr>
            <a:xfrm>
              <a:off x="5753100" y="5645129"/>
              <a:ext cx="1143000" cy="800397"/>
            </a:xfrm>
            <a:prstGeom prst="rect">
              <a:avLst/>
            </a:prstGeom>
          </p:spPr>
        </p:pic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2C6836E1-F84C-41A0-A699-4A7FE661A0C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40333" t="50000" r="51000" b="37551"/>
            <a:stretch/>
          </p:blipFill>
          <p:spPr>
            <a:xfrm>
              <a:off x="4254500" y="5691245"/>
              <a:ext cx="990600" cy="800397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E34E4A15-3A24-4A98-B265-30BB3085781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40000" t="50000" r="50000" b="37551"/>
            <a:stretch/>
          </p:blipFill>
          <p:spPr>
            <a:xfrm>
              <a:off x="2755900" y="5645128"/>
              <a:ext cx="1143000" cy="80039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36671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1522</TotalTime>
  <Words>3</Words>
  <Application>Microsoft Office PowerPoint</Application>
  <PresentationFormat>Custom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Bebas Neue</vt:lpstr>
      <vt:lpstr>Calibri</vt:lpstr>
      <vt:lpstr>Calibri Light</vt:lpstr>
      <vt:lpstr>Metropolis-ExtraBold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Tiktok by Font </dc:title>
  <dc:creator>Muhamad Rizki Sunarya</dc:creator>
  <cp:keywords>Funij.com</cp:keywords>
  <cp:lastModifiedBy>Muhamad Rizki Sunarya</cp:lastModifiedBy>
  <cp:revision>165</cp:revision>
  <dcterms:created xsi:type="dcterms:W3CDTF">2025-06-20T02:32:37Z</dcterms:created>
  <dcterms:modified xsi:type="dcterms:W3CDTF">2025-07-16T09:07:44Z</dcterms:modified>
</cp:coreProperties>
</file>