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1" r:id="rId16"/>
    <p:sldId id="270" r:id="rId17"/>
    <p:sldId id="272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0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8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274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7E6F4-E84F-4141-BF36-6F1C2BB65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84A784-B08E-4F6C-B813-B953E6096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E38C2-4726-4354-AAA3-2FAB67A1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E11A6-0C0E-47FA-A29A-CF2830C3A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8DC8E-051D-49A1-859D-1204B4EF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1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23934-C2E0-41B1-962B-7C1A92AB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FA72C-0062-4481-A3FF-E98ED105D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40CFF-12EB-4ADE-8B7D-E1F4507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5CBF6-ED05-457A-B47B-7D93B4FD9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DD544-4710-4462-BE24-BC9A11F5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4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BC62EF-0D26-47FA-A5EC-17CC79B1ED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8A3F1-D785-4A75-BCB0-C6FA44296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EDA10-B3EC-4A31-BBDC-5CE6158C4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D2E31-E346-44DE-A838-3E0D2603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BA860-836B-4A67-A7D8-EF5CDC073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7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9C91-AC0D-4C17-B5A1-D88DEDCA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42906-AD52-465D-8FD1-6B2A89ADE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4F645-D7CD-4FC0-8DEA-149EAEFDD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178C5-7DCB-4971-BA84-D2B5A84AA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79AC8-F192-491C-9D64-06BA2A8F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8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1950B-C967-49A1-88AB-38595F815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B460C-58BD-4EC8-B518-781ADF5A9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33C71-F107-45A7-BD8C-C69F1BF01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8C442-2431-4525-9CC6-72CBAED14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1F550-0556-4488-B0A7-A4A82E1C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E2B9-FB81-47E5-9B44-69606FCA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2D8C-4F28-42D7-B6EF-FE0C30716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ECEE3-B1D6-4A05-B88C-C9D9DB399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2142F-96F4-489B-86DB-9BFE9AB79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C49D3-8EE4-4F56-8AD6-48A984953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A6186-CEAC-4007-82F6-E2DC79E3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7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0A265-412B-4ADF-9DD8-991851FE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28CC7-BBF8-4ACF-9D12-068DC8060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3EF3E-9C49-4634-AD22-17762A81D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E024D2-AE79-4D45-A086-229A0CF20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4A07FB-0A51-4DF8-811B-D2A94F07C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7128EB-4785-4EAB-B65B-7578E3C7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59D4A9-76E0-4A0E-B180-BDC1E92E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E33347-1E8A-442E-9EEA-32336093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9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EAABC-172A-4175-84F5-CDA99761D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C413E-0713-403D-A33B-9E7ED2D9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8B192-D9FD-4B29-A1A0-50FB2E0B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43DAE-161C-497D-862B-B5861946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9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4C3E2A-2DED-47EA-A8CF-9144B2E8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611E5C-BCD3-46F7-BB95-BC182071A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D66D8-7DDA-49AD-BA9A-EBCC907D4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3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1A2E9-FEB7-4377-93C8-6FB4A2FA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D7A0C-DEDE-4BBC-8B32-3F25862F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3B283-3604-403A-A838-8EDCC4EF0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A765D-2923-4481-922F-EA220B8B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43C49-43E9-4796-A7D9-F1AA1AF82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8FA25-EF67-435C-8F11-A90C5DFB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0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D3A6F-AD11-41CF-BD1D-7F9CEBFAE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17E448-6861-4CB2-9F02-1F0B1CC00C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E9A90-8734-40BE-8702-D9B272ACC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7B56F-0390-4801-B610-B321423D9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DD437-6C88-4835-A418-8B8465B4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AA52DC-38A9-4EB0-9827-B1E51069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3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38C1AD-BC2D-4E8C-A913-E452DE26E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BFF32-8441-4B2C-9E82-0C816909E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1706E-DD5F-4E58-87CF-9DA0248B4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B5FC9-F18A-4507-8948-0A5BC5BFA09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24D46-9794-4570-9C47-C367ACEBD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305C3-E892-4FA4-93D2-03AA6E954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4A905-DB4E-4FAB-97C0-8BBF15AE3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2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7894A46-2318-461C-A1A4-709F2628A3D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304800" y="1666338"/>
            <a:ext cx="10972800" cy="3627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600" b="1" dirty="0">
                <a:solidFill>
                  <a:schemeClr val="bg1"/>
                </a:solidFill>
                <a:effectLst/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600" b="1" dirty="0" err="1">
                <a:solidFill>
                  <a:schemeClr val="bg1"/>
                </a:solidFill>
                <a:effectLst/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WAWASAN</a:t>
            </a:r>
            <a:br>
              <a:rPr lang="en-US" sz="6600" b="1" dirty="0">
                <a:solidFill>
                  <a:schemeClr val="bg1"/>
                </a:solidFill>
                <a:effectLst/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600" b="1" dirty="0" err="1">
                <a:solidFill>
                  <a:schemeClr val="bg1"/>
                </a:solidFill>
                <a:effectLst/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KEBANGSAAN</a:t>
            </a:r>
            <a:endParaRPr lang="en-US" sz="6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887FF3-F2AB-40BC-AAC7-60802F5FFE32}"/>
              </a:ext>
            </a:extLst>
          </p:cNvPr>
          <p:cNvGrpSpPr/>
          <p:nvPr/>
        </p:nvGrpSpPr>
        <p:grpSpPr>
          <a:xfrm>
            <a:off x="6014142" y="411480"/>
            <a:ext cx="6035040" cy="6035040"/>
            <a:chOff x="8564880" y="-3017520"/>
            <a:chExt cx="6035040" cy="603504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DC55E85-6846-4EDC-9203-E15FF5E1C804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272EC3-DAEB-4EDD-BB45-5CED61D22B25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Circle: Hollow 9">
              <a:extLst>
                <a:ext uri="{FF2B5EF4-FFF2-40B4-BE49-F238E27FC236}">
                  <a16:creationId xmlns:a16="http://schemas.microsoft.com/office/drawing/2014/main" id="{54CB23FF-1E0A-42F9-85A3-F91B079738E4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2AFB873F-CA7B-47DD-B944-5AD22C22BC1A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688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442A5A1-E783-4864-AB69-B7962DE6DB2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67019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9.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Berapakah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jumlah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provinsi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di Indonesia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saat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ini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EABB4DD-19B7-43CD-86D3-89ECEB12632D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039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351508"/>
            <a:ext cx="10972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10.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arti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dari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semboyan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"Unity in Diversity"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tercantum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dalam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Bhinneka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Tunggal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Ika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FE0A64C4-07D6-4E23-8466-F770C85F8B11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9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43293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11.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dimaksud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dengan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“Pancasila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sebagai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dasar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negara”?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49B9FF0-9B8E-4A73-B3D1-302F84A0354C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23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351508"/>
            <a:ext cx="10972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12. Pada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tanggal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berapakah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Indonesia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memproklamasikan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kemerdekaannya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7BD2B7FF-0F7E-49AE-88A7-930A5E942870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70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2367171"/>
            <a:ext cx="1097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13.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arti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dari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kata “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merdeka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”?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C4DE49C2-27D1-493A-8E68-E2655AF9580D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677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72321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14.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Siapakah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menjadi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Presiden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pertama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Indonesia?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64973A25-6813-4254-ACD2-DBA9F285AB12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221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2883988"/>
            <a:ext cx="10972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15.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arti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dari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"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NKRI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"?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0C74BD8C-FA41-46D9-AED8-4D34AB7149D2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209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60815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16.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dimaksud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dengan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demokrasi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Pancasila?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E8D3AA9D-E221-4686-8D7A-D6CB46CD3D00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19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60815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17.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tujuan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dari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Pancasila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dalam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kehidupan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berbangsa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dan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bernegara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C95A67E5-2ECC-43F4-B294-D3FB400B0BE3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573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57807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18.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Siapa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menyusun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naskah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proklamasi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kemerdekaan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Indonesia?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FAC288F4-7A89-460A-BD28-49F894237114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17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7894A46-2318-461C-A1A4-709F2628A3D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666338"/>
            <a:ext cx="10972800" cy="3525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Siapakah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tokoh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terkenal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semboyan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“Merdeka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Mati”?</a:t>
            </a:r>
            <a:endParaRPr lang="en-US" sz="6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887FF3-F2AB-40BC-AAC7-60802F5FFE32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DC55E85-6846-4EDC-9203-E15FF5E1C804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9272EC3-DAEB-4EDD-BB45-5CED61D22B25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Circle: Hollow 9">
              <a:extLst>
                <a:ext uri="{FF2B5EF4-FFF2-40B4-BE49-F238E27FC236}">
                  <a16:creationId xmlns:a16="http://schemas.microsoft.com/office/drawing/2014/main" id="{54CB23FF-1E0A-42F9-85A3-F91B079738E4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8656CD57-70A8-471A-8756-EE155BCE51CF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884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57807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19.</a:t>
            </a:r>
            <a:r>
              <a:rPr lang="en-US" b="1" dirty="0"/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tujuan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dibentuknya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Pancasila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sebagai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dasar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negara Indonesia?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18905B8F-571D-4C20-8D7A-5A9EF4382EE7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933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5AF760-FB1A-46CC-9217-C484BA8EA91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57807"/>
            <a:ext cx="10972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20.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tujuan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dari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pendidikan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kewarganegaraan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di Indonesia?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F34BA4-A062-4EDE-BD71-F803DE89CB08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7E3F7DE-0FA1-4409-8A37-B4E7C4D88C6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0805724-C998-4A53-8F4B-33EFBDD835DD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4A0438DB-6BCA-4DB8-9C94-1303C0C0784F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01AA9BB8-B05C-4C6D-8DAD-215C210B8738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37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D852941-B7DE-4A72-A835-BC25A06D208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2367171"/>
            <a:ext cx="1097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2.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Berapakah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jumlah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sila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dalam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Pancasila?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DA6998F-151A-4548-8551-3F2D02F9BAD7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D4F0788-D48A-468F-8336-1C9E1E060BA5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C51B122-9138-423B-BA5E-23E9111574E7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D7ADA266-246B-45AE-BC80-A04D00347F18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77B71EB-5AE1-43A1-B8CB-2C5BA6CAA40D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11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AC06581-ACC8-40F3-9E7A-44389DCA215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2367171"/>
            <a:ext cx="1097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3.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tujuan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dari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Bhinneka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Tunggal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Ika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323AC9-D1AE-47D7-A4AE-DA22602EBDA1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CA047F8-8649-4F2B-A9F6-9703D81D3A77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8BBC835-BEB3-4D94-BF17-182DF393FB2B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E626138E-52EE-45A5-8C94-A4ECE635CB12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C9058715-176F-4FAD-A044-CF691FFF3E32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39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DDD9BD-2939-4867-B487-B9A5DFCDAFD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59339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4.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Siapa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menulis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teks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proklamasi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kemerdekaan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Indonesia?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DDF6656-43D3-492F-A405-2B0B6C5C19A2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E58D9E7-966A-45DC-8C7B-5801A65EA76C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5BA2CD4-D791-4AD0-A53A-B2C9292B646E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2483BC7A-97B1-44C0-8CF3-6CF65A1D7623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1BF2A5A-C637-420C-860A-F27C0C59B495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13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E942A90-0F6F-4A2A-9B66-257D17CD7D6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2367171"/>
            <a:ext cx="1097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5.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dimaksud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dengan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UUD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1945?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A3B706C-AA50-498D-90AF-C86F705D5FB7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DE92B7A-113A-4E01-A953-40C39A107C53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01185C3-9D29-4D8E-9D2E-BE8243CE8124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84632852-FA6E-4DD7-9B0B-5A49FF2D7F37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9C397094-08F4-4189-B758-C09B53D54A11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733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6DC5EC-78B2-487D-B60E-3A06F509553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1859339"/>
            <a:ext cx="10972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6.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Siapakah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yang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merumuskan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dasar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negara Indonesia, Pancasila</a:t>
            </a:r>
            <a:r>
              <a:rPr lang="en-US" sz="6600" dirty="0">
                <a:solidFill>
                  <a:schemeClr val="bg1"/>
                </a:solidFill>
                <a:latin typeface="Product Sans" panose="020B0403030502040203" pitchFamily="34" charset="0"/>
              </a:rPr>
              <a:t>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4206DF0-D737-4139-AD46-765AC67B422D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747E339-288E-431D-A555-43E64F9B843B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D08AF9F-0CB7-4ED2-B2B0-4FF1B7771857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C9290F4D-0487-44B0-8681-4632C178BA53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0572F150-D4FD-4096-90ED-98140FCF382E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1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D5D556A-91C1-423B-BD79-40516B97629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2367171"/>
            <a:ext cx="1097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7.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tujuan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dibentuknya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Bhinneka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Tunggal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Ika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?</a:t>
            </a:r>
            <a:endParaRPr lang="en-US" sz="6600" dirty="0">
              <a:solidFill>
                <a:schemeClr val="bg1"/>
              </a:solidFill>
              <a:latin typeface="Product Sans" panose="020B040303050204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1A374A1-C9C6-421A-B21A-3302B3A8AA0C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3D27C87-4859-4768-B504-6199A35478A8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0C0AEA0-427D-4D28-B3C2-81D027230249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641EF4D1-ACE3-43AC-872B-909AED42191E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312B0C21-E67E-4FB3-B49A-CA742E5091F5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8074B8A-3E65-4A1F-A44E-4F989FEAF84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D08AA5-E9CB-43EB-8F4A-F09BB724221A}"/>
              </a:ext>
            </a:extLst>
          </p:cNvPr>
          <p:cNvSpPr/>
          <p:nvPr/>
        </p:nvSpPr>
        <p:spPr>
          <a:xfrm>
            <a:off x="609600" y="2367171"/>
            <a:ext cx="10972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8.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Apakah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isi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dari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sila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Product Sans" panose="020B0403030502040203" pitchFamily="34" charset="0"/>
              </a:rPr>
              <a:t>kedua</a:t>
            </a:r>
            <a:r>
              <a:rPr lang="en-US" sz="6600" b="1" dirty="0">
                <a:solidFill>
                  <a:schemeClr val="bg1"/>
                </a:solidFill>
                <a:latin typeface="Product Sans" panose="020B0403030502040203" pitchFamily="34" charset="0"/>
              </a:rPr>
              <a:t> Pancasila?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C91812F-F8ED-4DD8-85A5-19CFC2953B7A}"/>
              </a:ext>
            </a:extLst>
          </p:cNvPr>
          <p:cNvGrpSpPr/>
          <p:nvPr/>
        </p:nvGrpSpPr>
        <p:grpSpPr>
          <a:xfrm>
            <a:off x="8849071" y="3840480"/>
            <a:ext cx="6035040" cy="6035040"/>
            <a:chOff x="8564880" y="-3017520"/>
            <a:chExt cx="6035040" cy="603504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4EA7EA4-5D18-42A4-8043-3443F2D8670E}"/>
                </a:ext>
              </a:extLst>
            </p:cNvPr>
            <p:cNvSpPr/>
            <p:nvPr/>
          </p:nvSpPr>
          <p:spPr>
            <a:xfrm>
              <a:off x="8564880" y="-3017520"/>
              <a:ext cx="6035040" cy="6035040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A444E80-54C6-41CF-95C2-7F51132559D7}"/>
                </a:ext>
              </a:extLst>
            </p:cNvPr>
            <p:cNvSpPr/>
            <p:nvPr/>
          </p:nvSpPr>
          <p:spPr>
            <a:xfrm>
              <a:off x="8839200" y="-2743200"/>
              <a:ext cx="5486400" cy="5486400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35000" t="-31000" r="-41000" b="-38000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ircle: Hollow 7">
              <a:extLst>
                <a:ext uri="{FF2B5EF4-FFF2-40B4-BE49-F238E27FC236}">
                  <a16:creationId xmlns:a16="http://schemas.microsoft.com/office/drawing/2014/main" id="{840EA373-DAC7-4707-ADEB-4F0EBB1C8735}"/>
                </a:ext>
              </a:extLst>
            </p:cNvPr>
            <p:cNvSpPr/>
            <p:nvPr/>
          </p:nvSpPr>
          <p:spPr>
            <a:xfrm>
              <a:off x="10210800" y="-960120"/>
              <a:ext cx="2743200" cy="2743200"/>
            </a:xfrm>
            <a:prstGeom prst="donut">
              <a:avLst>
                <a:gd name="adj" fmla="val 16329"/>
              </a:avLst>
            </a:prstGeom>
            <a:solidFill>
              <a:schemeClr val="tx1">
                <a:lumMod val="95000"/>
                <a:lumOff val="5000"/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7269993A-7F33-40AD-B300-34EC222A923C}"/>
              </a:ext>
            </a:extLst>
          </p:cNvPr>
          <p:cNvSpPr txBox="1">
            <a:spLocks/>
          </p:cNvSpPr>
          <p:nvPr/>
        </p:nvSpPr>
        <p:spPr>
          <a:xfrm>
            <a:off x="504080" y="5919296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chemeClr val="bg1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chemeClr val="bg1"/>
              </a:solidFill>
              <a:latin typeface="Product Sans Black" panose="020B0A0303050204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948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272</Words>
  <Application>Microsoft Office PowerPoint</Application>
  <PresentationFormat>Widescreen</PresentationFormat>
  <Paragraphs>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Product Sans</vt:lpstr>
      <vt:lpstr>Product Sans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Tes Wawasan Kebangsaan</dc:title>
  <dc:creator>Muhamad Rizki Sunarya</dc:creator>
  <cp:keywords>Funij.com</cp:keywords>
  <cp:lastModifiedBy>Core i7</cp:lastModifiedBy>
  <cp:revision>8</cp:revision>
  <dcterms:created xsi:type="dcterms:W3CDTF">2024-12-18T07:36:09Z</dcterms:created>
  <dcterms:modified xsi:type="dcterms:W3CDTF">2025-02-03T02:15:25Z</dcterms:modified>
</cp:coreProperties>
</file>