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856" y="4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D97B-7668-4E11-83D0-6F649FE4D1A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0084-F835-4123-AC21-DFFEABE4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4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D97B-7668-4E11-83D0-6F649FE4D1A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0084-F835-4123-AC21-DFFEABE4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3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D97B-7668-4E11-83D0-6F649FE4D1A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0084-F835-4123-AC21-DFFEABE4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0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D97B-7668-4E11-83D0-6F649FE4D1A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0084-F835-4123-AC21-DFFEABE4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5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D97B-7668-4E11-83D0-6F649FE4D1A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0084-F835-4123-AC21-DFFEABE4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9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D97B-7668-4E11-83D0-6F649FE4D1A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0084-F835-4123-AC21-DFFEABE4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0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D97B-7668-4E11-83D0-6F649FE4D1A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0084-F835-4123-AC21-DFFEABE4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15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D97B-7668-4E11-83D0-6F649FE4D1A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0084-F835-4123-AC21-DFFEABE4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1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D97B-7668-4E11-83D0-6F649FE4D1A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0084-F835-4123-AC21-DFFEABE4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8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D97B-7668-4E11-83D0-6F649FE4D1A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0084-F835-4123-AC21-DFFEABE4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12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D97B-7668-4E11-83D0-6F649FE4D1A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0084-F835-4123-AC21-DFFEABE4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3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8D97B-7668-4E11-83D0-6F649FE4D1A1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10084-F835-4123-AC21-DFFEABE41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2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6E9A726-0BE1-4384-9AD4-10E0B8B6CDE2}"/>
              </a:ext>
            </a:extLst>
          </p:cNvPr>
          <p:cNvGrpSpPr/>
          <p:nvPr/>
        </p:nvGrpSpPr>
        <p:grpSpPr>
          <a:xfrm>
            <a:off x="1070905" y="324398"/>
            <a:ext cx="1143000" cy="1142452"/>
            <a:chOff x="7123113" y="4308476"/>
            <a:chExt cx="2187575" cy="2197100"/>
          </a:xfrm>
        </p:grpSpPr>
        <p:sp>
          <p:nvSpPr>
            <p:cNvPr id="5" name="Oval 30">
              <a:extLst>
                <a:ext uri="{FF2B5EF4-FFF2-40B4-BE49-F238E27FC236}">
                  <a16:creationId xmlns:a16="http://schemas.microsoft.com/office/drawing/2014/main" id="{E8941C56-2386-4241-AD13-078153529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23113" y="4308476"/>
              <a:ext cx="2187575" cy="2187575"/>
            </a:xfrm>
            <a:prstGeom prst="ellipse">
              <a:avLst/>
            </a:prstGeom>
            <a:noFill/>
            <a:ln w="6667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31">
              <a:extLst>
                <a:ext uri="{FF2B5EF4-FFF2-40B4-BE49-F238E27FC236}">
                  <a16:creationId xmlns:a16="http://schemas.microsoft.com/office/drawing/2014/main" id="{844E6481-4CA9-4BD7-9DB0-6D424E3ACD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23138" y="4414838"/>
              <a:ext cx="1889125" cy="2090738"/>
            </a:xfrm>
            <a:custGeom>
              <a:avLst/>
              <a:gdLst>
                <a:gd name="T0" fmla="*/ 69 w 446"/>
                <a:gd name="T1" fmla="*/ 439 h 492"/>
                <a:gd name="T2" fmla="*/ 131 w 446"/>
                <a:gd name="T3" fmla="*/ 389 h 492"/>
                <a:gd name="T4" fmla="*/ 132 w 446"/>
                <a:gd name="T5" fmla="*/ 349 h 492"/>
                <a:gd name="T6" fmla="*/ 105 w 446"/>
                <a:gd name="T7" fmla="*/ 293 h 492"/>
                <a:gd name="T8" fmla="*/ 68 w 446"/>
                <a:gd name="T9" fmla="*/ 220 h 492"/>
                <a:gd name="T10" fmla="*/ 54 w 446"/>
                <a:gd name="T11" fmla="*/ 167 h 492"/>
                <a:gd name="T12" fmla="*/ 91 w 446"/>
                <a:gd name="T13" fmla="*/ 137 h 492"/>
                <a:gd name="T14" fmla="*/ 91 w 446"/>
                <a:gd name="T15" fmla="*/ 47 h 492"/>
                <a:gd name="T16" fmla="*/ 110 w 446"/>
                <a:gd name="T17" fmla="*/ 28 h 492"/>
                <a:gd name="T18" fmla="*/ 187 w 446"/>
                <a:gd name="T19" fmla="*/ 1 h 492"/>
                <a:gd name="T20" fmla="*/ 265 w 446"/>
                <a:gd name="T21" fmla="*/ 20 h 492"/>
                <a:gd name="T22" fmla="*/ 293 w 446"/>
                <a:gd name="T23" fmla="*/ 39 h 492"/>
                <a:gd name="T24" fmla="*/ 317 w 446"/>
                <a:gd name="T25" fmla="*/ 96 h 492"/>
                <a:gd name="T26" fmla="*/ 313 w 446"/>
                <a:gd name="T27" fmla="*/ 148 h 492"/>
                <a:gd name="T28" fmla="*/ 354 w 446"/>
                <a:gd name="T29" fmla="*/ 155 h 492"/>
                <a:gd name="T30" fmla="*/ 350 w 446"/>
                <a:gd name="T31" fmla="*/ 190 h 492"/>
                <a:gd name="T32" fmla="*/ 324 w 446"/>
                <a:gd name="T33" fmla="*/ 234 h 492"/>
                <a:gd name="T34" fmla="*/ 298 w 446"/>
                <a:gd name="T35" fmla="*/ 296 h 492"/>
                <a:gd name="T36" fmla="*/ 309 w 446"/>
                <a:gd name="T37" fmla="*/ 349 h 492"/>
                <a:gd name="T38" fmla="*/ 375 w 446"/>
                <a:gd name="T39" fmla="*/ 417 h 492"/>
                <a:gd name="T40" fmla="*/ 342 w 446"/>
                <a:gd name="T41" fmla="*/ 201 h 492"/>
                <a:gd name="T42" fmla="*/ 344 w 446"/>
                <a:gd name="T43" fmla="*/ 141 h 492"/>
                <a:gd name="T44" fmla="*/ 280 w 446"/>
                <a:gd name="T45" fmla="*/ 192 h 492"/>
                <a:gd name="T46" fmla="*/ 249 w 446"/>
                <a:gd name="T47" fmla="*/ 234 h 492"/>
                <a:gd name="T48" fmla="*/ 177 w 446"/>
                <a:gd name="T49" fmla="*/ 216 h 492"/>
                <a:gd name="T50" fmla="*/ 212 w 446"/>
                <a:gd name="T51" fmla="*/ 159 h 492"/>
                <a:gd name="T52" fmla="*/ 275 w 446"/>
                <a:gd name="T53" fmla="*/ 179 h 492"/>
                <a:gd name="T54" fmla="*/ 309 w 446"/>
                <a:gd name="T55" fmla="*/ 109 h 492"/>
                <a:gd name="T56" fmla="*/ 283 w 446"/>
                <a:gd name="T57" fmla="*/ 37 h 492"/>
                <a:gd name="T58" fmla="*/ 206 w 446"/>
                <a:gd name="T59" fmla="*/ 8 h 492"/>
                <a:gd name="T60" fmla="*/ 142 w 446"/>
                <a:gd name="T61" fmla="*/ 15 h 492"/>
                <a:gd name="T62" fmla="*/ 114 w 446"/>
                <a:gd name="T63" fmla="*/ 34 h 492"/>
                <a:gd name="T64" fmla="*/ 98 w 446"/>
                <a:gd name="T65" fmla="*/ 91 h 492"/>
                <a:gd name="T66" fmla="*/ 137 w 446"/>
                <a:gd name="T67" fmla="*/ 163 h 492"/>
                <a:gd name="T68" fmla="*/ 175 w 446"/>
                <a:gd name="T69" fmla="*/ 192 h 492"/>
                <a:gd name="T70" fmla="*/ 133 w 446"/>
                <a:gd name="T71" fmla="*/ 232 h 492"/>
                <a:gd name="T72" fmla="*/ 110 w 446"/>
                <a:gd name="T73" fmla="*/ 293 h 492"/>
                <a:gd name="T74" fmla="*/ 131 w 446"/>
                <a:gd name="T75" fmla="*/ 256 h 492"/>
                <a:gd name="T76" fmla="*/ 150 w 446"/>
                <a:gd name="T77" fmla="*/ 272 h 492"/>
                <a:gd name="T78" fmla="*/ 196 w 446"/>
                <a:gd name="T79" fmla="*/ 269 h 492"/>
                <a:gd name="T80" fmla="*/ 239 w 446"/>
                <a:gd name="T81" fmla="*/ 304 h 492"/>
                <a:gd name="T82" fmla="*/ 285 w 446"/>
                <a:gd name="T83" fmla="*/ 296 h 492"/>
                <a:gd name="T84" fmla="*/ 298 w 446"/>
                <a:gd name="T85" fmla="*/ 227 h 492"/>
                <a:gd name="T86" fmla="*/ 254 w 446"/>
                <a:gd name="T87" fmla="*/ 336 h 492"/>
                <a:gd name="T88" fmla="*/ 166 w 446"/>
                <a:gd name="T89" fmla="*/ 369 h 492"/>
                <a:gd name="T90" fmla="*/ 192 w 446"/>
                <a:gd name="T91" fmla="*/ 445 h 492"/>
                <a:gd name="T92" fmla="*/ 250 w 446"/>
                <a:gd name="T93" fmla="*/ 430 h 492"/>
                <a:gd name="T94" fmla="*/ 290 w 446"/>
                <a:gd name="T95" fmla="*/ 376 h 492"/>
                <a:gd name="T96" fmla="*/ 132 w 446"/>
                <a:gd name="T97" fmla="*/ 333 h 492"/>
                <a:gd name="T98" fmla="*/ 198 w 446"/>
                <a:gd name="T99" fmla="*/ 353 h 492"/>
                <a:gd name="T100" fmla="*/ 222 w 446"/>
                <a:gd name="T101" fmla="*/ 281 h 492"/>
                <a:gd name="T102" fmla="*/ 145 w 446"/>
                <a:gd name="T103" fmla="*/ 287 h 492"/>
                <a:gd name="T104" fmla="*/ 88 w 446"/>
                <a:gd name="T105" fmla="*/ 207 h 492"/>
                <a:gd name="T106" fmla="*/ 104 w 446"/>
                <a:gd name="T107" fmla="*/ 229 h 492"/>
                <a:gd name="T108" fmla="*/ 140 w 446"/>
                <a:gd name="T109" fmla="*/ 193 h 492"/>
                <a:gd name="T110" fmla="*/ 68 w 446"/>
                <a:gd name="T111" fmla="*/ 168 h 492"/>
                <a:gd name="T112" fmla="*/ 80 w 446"/>
                <a:gd name="T113" fmla="*/ 221 h 492"/>
                <a:gd name="T114" fmla="*/ 231 w 446"/>
                <a:gd name="T115" fmla="*/ 198 h 492"/>
                <a:gd name="T116" fmla="*/ 192 w 446"/>
                <a:gd name="T117" fmla="*/ 182 h 492"/>
                <a:gd name="T118" fmla="*/ 243 w 446"/>
                <a:gd name="T119" fmla="*/ 228 h 492"/>
                <a:gd name="T120" fmla="*/ 233 w 446"/>
                <a:gd name="T121" fmla="*/ 176 h 492"/>
                <a:gd name="T122" fmla="*/ 232 w 446"/>
                <a:gd name="T123" fmla="*/ 315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46" h="492">
                  <a:moveTo>
                    <a:pt x="446" y="492"/>
                  </a:moveTo>
                  <a:cubicBezTo>
                    <a:pt x="297" y="490"/>
                    <a:pt x="149" y="489"/>
                    <a:pt x="0" y="488"/>
                  </a:cubicBezTo>
                  <a:cubicBezTo>
                    <a:pt x="2" y="486"/>
                    <a:pt x="4" y="485"/>
                    <a:pt x="6" y="483"/>
                  </a:cubicBezTo>
                  <a:cubicBezTo>
                    <a:pt x="10" y="480"/>
                    <a:pt x="14" y="476"/>
                    <a:pt x="18" y="472"/>
                  </a:cubicBezTo>
                  <a:cubicBezTo>
                    <a:pt x="21" y="470"/>
                    <a:pt x="24" y="468"/>
                    <a:pt x="27" y="465"/>
                  </a:cubicBezTo>
                  <a:cubicBezTo>
                    <a:pt x="32" y="462"/>
                    <a:pt x="37" y="458"/>
                    <a:pt x="42" y="454"/>
                  </a:cubicBezTo>
                  <a:cubicBezTo>
                    <a:pt x="42" y="455"/>
                    <a:pt x="42" y="456"/>
                    <a:pt x="43" y="457"/>
                  </a:cubicBezTo>
                  <a:cubicBezTo>
                    <a:pt x="44" y="455"/>
                    <a:pt x="46" y="454"/>
                    <a:pt x="48" y="453"/>
                  </a:cubicBezTo>
                  <a:cubicBezTo>
                    <a:pt x="49" y="453"/>
                    <a:pt x="49" y="452"/>
                    <a:pt x="50" y="452"/>
                  </a:cubicBezTo>
                  <a:cubicBezTo>
                    <a:pt x="51" y="451"/>
                    <a:pt x="53" y="450"/>
                    <a:pt x="54" y="450"/>
                  </a:cubicBezTo>
                  <a:cubicBezTo>
                    <a:pt x="55" y="449"/>
                    <a:pt x="57" y="449"/>
                    <a:pt x="58" y="447"/>
                  </a:cubicBezTo>
                  <a:cubicBezTo>
                    <a:pt x="58" y="447"/>
                    <a:pt x="58" y="447"/>
                    <a:pt x="59" y="447"/>
                  </a:cubicBezTo>
                  <a:cubicBezTo>
                    <a:pt x="60" y="446"/>
                    <a:pt x="61" y="446"/>
                    <a:pt x="60" y="445"/>
                  </a:cubicBezTo>
                  <a:cubicBezTo>
                    <a:pt x="61" y="445"/>
                    <a:pt x="61" y="445"/>
                    <a:pt x="62" y="445"/>
                  </a:cubicBezTo>
                  <a:cubicBezTo>
                    <a:pt x="62" y="444"/>
                    <a:pt x="62" y="443"/>
                    <a:pt x="63" y="443"/>
                  </a:cubicBezTo>
                  <a:cubicBezTo>
                    <a:pt x="65" y="443"/>
                    <a:pt x="66" y="442"/>
                    <a:pt x="67" y="441"/>
                  </a:cubicBezTo>
                  <a:cubicBezTo>
                    <a:pt x="68" y="440"/>
                    <a:pt x="68" y="439"/>
                    <a:pt x="69" y="439"/>
                  </a:cubicBezTo>
                  <a:cubicBezTo>
                    <a:pt x="71" y="440"/>
                    <a:pt x="71" y="438"/>
                    <a:pt x="72" y="437"/>
                  </a:cubicBezTo>
                  <a:cubicBezTo>
                    <a:pt x="73" y="436"/>
                    <a:pt x="74" y="435"/>
                    <a:pt x="75" y="434"/>
                  </a:cubicBezTo>
                  <a:cubicBezTo>
                    <a:pt x="75" y="434"/>
                    <a:pt x="76" y="434"/>
                    <a:pt x="76" y="434"/>
                  </a:cubicBezTo>
                  <a:cubicBezTo>
                    <a:pt x="77" y="434"/>
                    <a:pt x="77" y="434"/>
                    <a:pt x="77" y="433"/>
                  </a:cubicBezTo>
                  <a:cubicBezTo>
                    <a:pt x="77" y="432"/>
                    <a:pt x="78" y="432"/>
                    <a:pt x="78" y="432"/>
                  </a:cubicBezTo>
                  <a:cubicBezTo>
                    <a:pt x="79" y="431"/>
                    <a:pt x="81" y="431"/>
                    <a:pt x="81" y="429"/>
                  </a:cubicBezTo>
                  <a:cubicBezTo>
                    <a:pt x="82" y="428"/>
                    <a:pt x="82" y="428"/>
                    <a:pt x="82" y="428"/>
                  </a:cubicBezTo>
                  <a:cubicBezTo>
                    <a:pt x="83" y="428"/>
                    <a:pt x="84" y="427"/>
                    <a:pt x="85" y="426"/>
                  </a:cubicBezTo>
                  <a:cubicBezTo>
                    <a:pt x="88" y="424"/>
                    <a:pt x="91" y="421"/>
                    <a:pt x="94" y="419"/>
                  </a:cubicBezTo>
                  <a:cubicBezTo>
                    <a:pt x="96" y="417"/>
                    <a:pt x="98" y="416"/>
                    <a:pt x="100" y="414"/>
                  </a:cubicBezTo>
                  <a:cubicBezTo>
                    <a:pt x="101" y="412"/>
                    <a:pt x="103" y="411"/>
                    <a:pt x="105" y="409"/>
                  </a:cubicBezTo>
                  <a:cubicBezTo>
                    <a:pt x="106" y="409"/>
                    <a:pt x="106" y="408"/>
                    <a:pt x="107" y="407"/>
                  </a:cubicBezTo>
                  <a:cubicBezTo>
                    <a:pt x="108" y="407"/>
                    <a:pt x="109" y="406"/>
                    <a:pt x="110" y="405"/>
                  </a:cubicBezTo>
                  <a:cubicBezTo>
                    <a:pt x="111" y="404"/>
                    <a:pt x="112" y="403"/>
                    <a:pt x="113" y="402"/>
                  </a:cubicBezTo>
                  <a:cubicBezTo>
                    <a:pt x="116" y="400"/>
                    <a:pt x="119" y="397"/>
                    <a:pt x="122" y="395"/>
                  </a:cubicBezTo>
                  <a:cubicBezTo>
                    <a:pt x="123" y="395"/>
                    <a:pt x="124" y="394"/>
                    <a:pt x="124" y="394"/>
                  </a:cubicBezTo>
                  <a:cubicBezTo>
                    <a:pt x="127" y="392"/>
                    <a:pt x="129" y="390"/>
                    <a:pt x="131" y="389"/>
                  </a:cubicBezTo>
                  <a:cubicBezTo>
                    <a:pt x="132" y="387"/>
                    <a:pt x="133" y="386"/>
                    <a:pt x="135" y="385"/>
                  </a:cubicBezTo>
                  <a:cubicBezTo>
                    <a:pt x="137" y="383"/>
                    <a:pt x="139" y="380"/>
                    <a:pt x="142" y="378"/>
                  </a:cubicBezTo>
                  <a:cubicBezTo>
                    <a:pt x="144" y="377"/>
                    <a:pt x="145" y="375"/>
                    <a:pt x="147" y="374"/>
                  </a:cubicBezTo>
                  <a:cubicBezTo>
                    <a:pt x="148" y="373"/>
                    <a:pt x="149" y="372"/>
                    <a:pt x="149" y="371"/>
                  </a:cubicBezTo>
                  <a:cubicBezTo>
                    <a:pt x="150" y="370"/>
                    <a:pt x="151" y="369"/>
                    <a:pt x="153" y="370"/>
                  </a:cubicBezTo>
                  <a:cubicBezTo>
                    <a:pt x="153" y="370"/>
                    <a:pt x="154" y="370"/>
                    <a:pt x="154" y="369"/>
                  </a:cubicBezTo>
                  <a:cubicBezTo>
                    <a:pt x="154" y="369"/>
                    <a:pt x="154" y="369"/>
                    <a:pt x="154" y="369"/>
                  </a:cubicBezTo>
                  <a:cubicBezTo>
                    <a:pt x="153" y="368"/>
                    <a:pt x="153" y="367"/>
                    <a:pt x="153" y="367"/>
                  </a:cubicBezTo>
                  <a:cubicBezTo>
                    <a:pt x="152" y="366"/>
                    <a:pt x="152" y="365"/>
                    <a:pt x="151" y="364"/>
                  </a:cubicBezTo>
                  <a:cubicBezTo>
                    <a:pt x="149" y="363"/>
                    <a:pt x="148" y="362"/>
                    <a:pt x="146" y="361"/>
                  </a:cubicBezTo>
                  <a:cubicBezTo>
                    <a:pt x="146" y="361"/>
                    <a:pt x="145" y="360"/>
                    <a:pt x="145" y="360"/>
                  </a:cubicBezTo>
                  <a:cubicBezTo>
                    <a:pt x="145" y="359"/>
                    <a:pt x="144" y="359"/>
                    <a:pt x="144" y="359"/>
                  </a:cubicBezTo>
                  <a:cubicBezTo>
                    <a:pt x="143" y="359"/>
                    <a:pt x="143" y="358"/>
                    <a:pt x="143" y="358"/>
                  </a:cubicBezTo>
                  <a:cubicBezTo>
                    <a:pt x="142" y="358"/>
                    <a:pt x="142" y="356"/>
                    <a:pt x="141" y="356"/>
                  </a:cubicBezTo>
                  <a:cubicBezTo>
                    <a:pt x="139" y="355"/>
                    <a:pt x="138" y="354"/>
                    <a:pt x="137" y="353"/>
                  </a:cubicBezTo>
                  <a:cubicBezTo>
                    <a:pt x="136" y="352"/>
                    <a:pt x="135" y="351"/>
                    <a:pt x="134" y="350"/>
                  </a:cubicBezTo>
                  <a:cubicBezTo>
                    <a:pt x="134" y="350"/>
                    <a:pt x="133" y="349"/>
                    <a:pt x="132" y="349"/>
                  </a:cubicBezTo>
                  <a:cubicBezTo>
                    <a:pt x="131" y="347"/>
                    <a:pt x="130" y="346"/>
                    <a:pt x="128" y="344"/>
                  </a:cubicBezTo>
                  <a:cubicBezTo>
                    <a:pt x="128" y="344"/>
                    <a:pt x="127" y="343"/>
                    <a:pt x="127" y="342"/>
                  </a:cubicBezTo>
                  <a:cubicBezTo>
                    <a:pt x="126" y="342"/>
                    <a:pt x="126" y="342"/>
                    <a:pt x="126" y="342"/>
                  </a:cubicBezTo>
                  <a:cubicBezTo>
                    <a:pt x="126" y="341"/>
                    <a:pt x="126" y="339"/>
                    <a:pt x="124" y="339"/>
                  </a:cubicBezTo>
                  <a:cubicBezTo>
                    <a:pt x="123" y="338"/>
                    <a:pt x="122" y="338"/>
                    <a:pt x="122" y="336"/>
                  </a:cubicBezTo>
                  <a:cubicBezTo>
                    <a:pt x="122" y="335"/>
                    <a:pt x="122" y="334"/>
                    <a:pt x="121" y="333"/>
                  </a:cubicBezTo>
                  <a:cubicBezTo>
                    <a:pt x="120" y="332"/>
                    <a:pt x="120" y="330"/>
                    <a:pt x="119" y="329"/>
                  </a:cubicBezTo>
                  <a:cubicBezTo>
                    <a:pt x="119" y="328"/>
                    <a:pt x="119" y="327"/>
                    <a:pt x="118" y="327"/>
                  </a:cubicBezTo>
                  <a:cubicBezTo>
                    <a:pt x="117" y="325"/>
                    <a:pt x="117" y="323"/>
                    <a:pt x="116" y="321"/>
                  </a:cubicBezTo>
                  <a:cubicBezTo>
                    <a:pt x="116" y="321"/>
                    <a:pt x="115" y="320"/>
                    <a:pt x="115" y="320"/>
                  </a:cubicBezTo>
                  <a:cubicBezTo>
                    <a:pt x="114" y="317"/>
                    <a:pt x="113" y="314"/>
                    <a:pt x="112" y="311"/>
                  </a:cubicBezTo>
                  <a:cubicBezTo>
                    <a:pt x="112" y="311"/>
                    <a:pt x="112" y="310"/>
                    <a:pt x="112" y="310"/>
                  </a:cubicBezTo>
                  <a:cubicBezTo>
                    <a:pt x="111" y="308"/>
                    <a:pt x="110" y="307"/>
                    <a:pt x="109" y="305"/>
                  </a:cubicBezTo>
                  <a:cubicBezTo>
                    <a:pt x="109" y="305"/>
                    <a:pt x="109" y="304"/>
                    <a:pt x="109" y="304"/>
                  </a:cubicBezTo>
                  <a:cubicBezTo>
                    <a:pt x="108" y="302"/>
                    <a:pt x="108" y="301"/>
                    <a:pt x="107" y="299"/>
                  </a:cubicBezTo>
                  <a:cubicBezTo>
                    <a:pt x="107" y="298"/>
                    <a:pt x="106" y="297"/>
                    <a:pt x="106" y="296"/>
                  </a:cubicBezTo>
                  <a:cubicBezTo>
                    <a:pt x="105" y="295"/>
                    <a:pt x="105" y="294"/>
                    <a:pt x="105" y="293"/>
                  </a:cubicBezTo>
                  <a:cubicBezTo>
                    <a:pt x="104" y="292"/>
                    <a:pt x="104" y="291"/>
                    <a:pt x="104" y="290"/>
                  </a:cubicBezTo>
                  <a:cubicBezTo>
                    <a:pt x="103" y="288"/>
                    <a:pt x="102" y="287"/>
                    <a:pt x="102" y="285"/>
                  </a:cubicBezTo>
                  <a:cubicBezTo>
                    <a:pt x="102" y="285"/>
                    <a:pt x="101" y="284"/>
                    <a:pt x="101" y="284"/>
                  </a:cubicBezTo>
                  <a:cubicBezTo>
                    <a:pt x="101" y="282"/>
                    <a:pt x="100" y="280"/>
                    <a:pt x="100" y="279"/>
                  </a:cubicBezTo>
                  <a:cubicBezTo>
                    <a:pt x="99" y="276"/>
                    <a:pt x="98" y="273"/>
                    <a:pt x="97" y="271"/>
                  </a:cubicBezTo>
                  <a:cubicBezTo>
                    <a:pt x="96" y="268"/>
                    <a:pt x="95" y="266"/>
                    <a:pt x="94" y="264"/>
                  </a:cubicBezTo>
                  <a:cubicBezTo>
                    <a:pt x="94" y="262"/>
                    <a:pt x="93" y="260"/>
                    <a:pt x="93" y="258"/>
                  </a:cubicBezTo>
                  <a:cubicBezTo>
                    <a:pt x="93" y="258"/>
                    <a:pt x="93" y="258"/>
                    <a:pt x="93" y="258"/>
                  </a:cubicBezTo>
                  <a:cubicBezTo>
                    <a:pt x="93" y="256"/>
                    <a:pt x="92" y="254"/>
                    <a:pt x="91" y="252"/>
                  </a:cubicBezTo>
                  <a:cubicBezTo>
                    <a:pt x="91" y="251"/>
                    <a:pt x="91" y="250"/>
                    <a:pt x="91" y="249"/>
                  </a:cubicBezTo>
                  <a:cubicBezTo>
                    <a:pt x="91" y="247"/>
                    <a:pt x="90" y="245"/>
                    <a:pt x="90" y="243"/>
                  </a:cubicBezTo>
                  <a:cubicBezTo>
                    <a:pt x="89" y="239"/>
                    <a:pt x="89" y="236"/>
                    <a:pt x="88" y="232"/>
                  </a:cubicBezTo>
                  <a:cubicBezTo>
                    <a:pt x="88" y="231"/>
                    <a:pt x="87" y="231"/>
                    <a:pt x="87" y="231"/>
                  </a:cubicBezTo>
                  <a:cubicBezTo>
                    <a:pt x="84" y="231"/>
                    <a:pt x="83" y="230"/>
                    <a:pt x="81" y="228"/>
                  </a:cubicBezTo>
                  <a:cubicBezTo>
                    <a:pt x="79" y="228"/>
                    <a:pt x="78" y="226"/>
                    <a:pt x="77" y="226"/>
                  </a:cubicBezTo>
                  <a:cubicBezTo>
                    <a:pt x="74" y="227"/>
                    <a:pt x="73" y="225"/>
                    <a:pt x="72" y="224"/>
                  </a:cubicBezTo>
                  <a:cubicBezTo>
                    <a:pt x="71" y="222"/>
                    <a:pt x="70" y="221"/>
                    <a:pt x="68" y="220"/>
                  </a:cubicBezTo>
                  <a:cubicBezTo>
                    <a:pt x="67" y="218"/>
                    <a:pt x="66" y="217"/>
                    <a:pt x="65" y="216"/>
                  </a:cubicBezTo>
                  <a:cubicBezTo>
                    <a:pt x="63" y="214"/>
                    <a:pt x="62" y="212"/>
                    <a:pt x="61" y="210"/>
                  </a:cubicBezTo>
                  <a:cubicBezTo>
                    <a:pt x="61" y="209"/>
                    <a:pt x="61" y="209"/>
                    <a:pt x="60" y="208"/>
                  </a:cubicBezTo>
                  <a:cubicBezTo>
                    <a:pt x="60" y="207"/>
                    <a:pt x="60" y="206"/>
                    <a:pt x="59" y="205"/>
                  </a:cubicBezTo>
                  <a:cubicBezTo>
                    <a:pt x="59" y="203"/>
                    <a:pt x="58" y="202"/>
                    <a:pt x="58" y="200"/>
                  </a:cubicBezTo>
                  <a:cubicBezTo>
                    <a:pt x="58" y="200"/>
                    <a:pt x="58" y="200"/>
                    <a:pt x="58" y="199"/>
                  </a:cubicBezTo>
                  <a:cubicBezTo>
                    <a:pt x="57" y="199"/>
                    <a:pt x="57" y="198"/>
                    <a:pt x="57" y="198"/>
                  </a:cubicBezTo>
                  <a:cubicBezTo>
                    <a:pt x="56" y="197"/>
                    <a:pt x="55" y="197"/>
                    <a:pt x="55" y="196"/>
                  </a:cubicBezTo>
                  <a:cubicBezTo>
                    <a:pt x="54" y="194"/>
                    <a:pt x="54" y="192"/>
                    <a:pt x="53" y="190"/>
                  </a:cubicBezTo>
                  <a:cubicBezTo>
                    <a:pt x="53" y="189"/>
                    <a:pt x="53" y="188"/>
                    <a:pt x="54" y="186"/>
                  </a:cubicBezTo>
                  <a:cubicBezTo>
                    <a:pt x="52" y="186"/>
                    <a:pt x="49" y="185"/>
                    <a:pt x="47" y="184"/>
                  </a:cubicBezTo>
                  <a:cubicBezTo>
                    <a:pt x="44" y="184"/>
                    <a:pt x="43" y="183"/>
                    <a:pt x="43" y="180"/>
                  </a:cubicBezTo>
                  <a:cubicBezTo>
                    <a:pt x="43" y="179"/>
                    <a:pt x="43" y="178"/>
                    <a:pt x="44" y="177"/>
                  </a:cubicBezTo>
                  <a:cubicBezTo>
                    <a:pt x="45" y="175"/>
                    <a:pt x="46" y="175"/>
                    <a:pt x="48" y="174"/>
                  </a:cubicBezTo>
                  <a:cubicBezTo>
                    <a:pt x="49" y="174"/>
                    <a:pt x="50" y="173"/>
                    <a:pt x="51" y="172"/>
                  </a:cubicBezTo>
                  <a:cubicBezTo>
                    <a:pt x="52" y="171"/>
                    <a:pt x="52" y="170"/>
                    <a:pt x="53" y="169"/>
                  </a:cubicBezTo>
                  <a:cubicBezTo>
                    <a:pt x="53" y="168"/>
                    <a:pt x="53" y="167"/>
                    <a:pt x="54" y="167"/>
                  </a:cubicBezTo>
                  <a:cubicBezTo>
                    <a:pt x="54" y="165"/>
                    <a:pt x="55" y="164"/>
                    <a:pt x="57" y="164"/>
                  </a:cubicBezTo>
                  <a:cubicBezTo>
                    <a:pt x="58" y="164"/>
                    <a:pt x="59" y="164"/>
                    <a:pt x="60" y="163"/>
                  </a:cubicBezTo>
                  <a:cubicBezTo>
                    <a:pt x="61" y="162"/>
                    <a:pt x="62" y="161"/>
                    <a:pt x="63" y="161"/>
                  </a:cubicBezTo>
                  <a:cubicBezTo>
                    <a:pt x="64" y="161"/>
                    <a:pt x="65" y="161"/>
                    <a:pt x="66" y="160"/>
                  </a:cubicBezTo>
                  <a:cubicBezTo>
                    <a:pt x="66" y="160"/>
                    <a:pt x="67" y="160"/>
                    <a:pt x="67" y="160"/>
                  </a:cubicBezTo>
                  <a:cubicBezTo>
                    <a:pt x="68" y="159"/>
                    <a:pt x="68" y="158"/>
                    <a:pt x="70" y="158"/>
                  </a:cubicBezTo>
                  <a:cubicBezTo>
                    <a:pt x="71" y="159"/>
                    <a:pt x="72" y="158"/>
                    <a:pt x="73" y="158"/>
                  </a:cubicBezTo>
                  <a:cubicBezTo>
                    <a:pt x="74" y="158"/>
                    <a:pt x="74" y="158"/>
                    <a:pt x="74" y="158"/>
                  </a:cubicBezTo>
                  <a:cubicBezTo>
                    <a:pt x="76" y="160"/>
                    <a:pt x="78" y="159"/>
                    <a:pt x="80" y="159"/>
                  </a:cubicBezTo>
                  <a:cubicBezTo>
                    <a:pt x="84" y="159"/>
                    <a:pt x="88" y="159"/>
                    <a:pt x="92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0" y="159"/>
                    <a:pt x="89" y="158"/>
                    <a:pt x="89" y="155"/>
                  </a:cubicBezTo>
                  <a:cubicBezTo>
                    <a:pt x="89" y="152"/>
                    <a:pt x="90" y="149"/>
                    <a:pt x="90" y="146"/>
                  </a:cubicBezTo>
                  <a:cubicBezTo>
                    <a:pt x="90" y="146"/>
                    <a:pt x="89" y="145"/>
                    <a:pt x="90" y="144"/>
                  </a:cubicBezTo>
                  <a:cubicBezTo>
                    <a:pt x="90" y="143"/>
                    <a:pt x="90" y="141"/>
                    <a:pt x="90" y="140"/>
                  </a:cubicBezTo>
                  <a:cubicBezTo>
                    <a:pt x="90" y="139"/>
                    <a:pt x="91" y="138"/>
                    <a:pt x="91" y="137"/>
                  </a:cubicBezTo>
                  <a:cubicBezTo>
                    <a:pt x="91" y="137"/>
                    <a:pt x="91" y="136"/>
                    <a:pt x="92" y="135"/>
                  </a:cubicBezTo>
                  <a:cubicBezTo>
                    <a:pt x="92" y="134"/>
                    <a:pt x="92" y="133"/>
                    <a:pt x="92" y="132"/>
                  </a:cubicBezTo>
                  <a:cubicBezTo>
                    <a:pt x="92" y="131"/>
                    <a:pt x="93" y="131"/>
                    <a:pt x="93" y="130"/>
                  </a:cubicBezTo>
                  <a:cubicBezTo>
                    <a:pt x="93" y="129"/>
                    <a:pt x="93" y="128"/>
                    <a:pt x="91" y="127"/>
                  </a:cubicBezTo>
                  <a:cubicBezTo>
                    <a:pt x="91" y="127"/>
                    <a:pt x="91" y="125"/>
                    <a:pt x="91" y="124"/>
                  </a:cubicBezTo>
                  <a:cubicBezTo>
                    <a:pt x="90" y="120"/>
                    <a:pt x="90" y="116"/>
                    <a:pt x="90" y="113"/>
                  </a:cubicBezTo>
                  <a:cubicBezTo>
                    <a:pt x="90" y="109"/>
                    <a:pt x="90" y="105"/>
                    <a:pt x="90" y="101"/>
                  </a:cubicBezTo>
                  <a:cubicBezTo>
                    <a:pt x="90" y="96"/>
                    <a:pt x="90" y="92"/>
                    <a:pt x="90" y="87"/>
                  </a:cubicBezTo>
                  <a:cubicBezTo>
                    <a:pt x="90" y="85"/>
                    <a:pt x="90" y="83"/>
                    <a:pt x="90" y="81"/>
                  </a:cubicBezTo>
                  <a:cubicBezTo>
                    <a:pt x="90" y="80"/>
                    <a:pt x="90" y="79"/>
                    <a:pt x="90" y="78"/>
                  </a:cubicBezTo>
                  <a:cubicBezTo>
                    <a:pt x="90" y="77"/>
                    <a:pt x="90" y="75"/>
                    <a:pt x="90" y="74"/>
                  </a:cubicBezTo>
                  <a:cubicBezTo>
                    <a:pt x="90" y="72"/>
                    <a:pt x="90" y="71"/>
                    <a:pt x="90" y="69"/>
                  </a:cubicBezTo>
                  <a:cubicBezTo>
                    <a:pt x="90" y="67"/>
                    <a:pt x="90" y="64"/>
                    <a:pt x="90" y="62"/>
                  </a:cubicBezTo>
                  <a:cubicBezTo>
                    <a:pt x="90" y="59"/>
                    <a:pt x="89" y="56"/>
                    <a:pt x="91" y="53"/>
                  </a:cubicBezTo>
                  <a:cubicBezTo>
                    <a:pt x="91" y="53"/>
                    <a:pt x="91" y="53"/>
                    <a:pt x="91" y="53"/>
                  </a:cubicBezTo>
                  <a:cubicBezTo>
                    <a:pt x="90" y="51"/>
                    <a:pt x="91" y="50"/>
                    <a:pt x="91" y="49"/>
                  </a:cubicBezTo>
                  <a:cubicBezTo>
                    <a:pt x="92" y="48"/>
                    <a:pt x="91" y="47"/>
                    <a:pt x="91" y="47"/>
                  </a:cubicBezTo>
                  <a:cubicBezTo>
                    <a:pt x="92" y="47"/>
                    <a:pt x="92" y="47"/>
                    <a:pt x="93" y="47"/>
                  </a:cubicBezTo>
                  <a:cubicBezTo>
                    <a:pt x="92" y="46"/>
                    <a:pt x="92" y="46"/>
                    <a:pt x="92" y="45"/>
                  </a:cubicBezTo>
                  <a:cubicBezTo>
                    <a:pt x="93" y="45"/>
                    <a:pt x="93" y="45"/>
                    <a:pt x="94" y="45"/>
                  </a:cubicBezTo>
                  <a:cubicBezTo>
                    <a:pt x="93" y="45"/>
                    <a:pt x="93" y="44"/>
                    <a:pt x="93" y="44"/>
                  </a:cubicBezTo>
                  <a:cubicBezTo>
                    <a:pt x="94" y="43"/>
                    <a:pt x="95" y="43"/>
                    <a:pt x="95" y="41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1"/>
                    <a:pt x="96" y="41"/>
                    <a:pt x="96" y="40"/>
                  </a:cubicBezTo>
                  <a:cubicBezTo>
                    <a:pt x="97" y="40"/>
                    <a:pt x="97" y="39"/>
                    <a:pt x="97" y="39"/>
                  </a:cubicBezTo>
                  <a:cubicBezTo>
                    <a:pt x="98" y="38"/>
                    <a:pt x="99" y="37"/>
                    <a:pt x="99" y="37"/>
                  </a:cubicBezTo>
                  <a:cubicBezTo>
                    <a:pt x="99" y="36"/>
                    <a:pt x="100" y="36"/>
                    <a:pt x="100" y="36"/>
                  </a:cubicBezTo>
                  <a:cubicBezTo>
                    <a:pt x="101" y="35"/>
                    <a:pt x="102" y="35"/>
                    <a:pt x="102" y="34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4" y="33"/>
                    <a:pt x="104" y="33"/>
                  </a:cubicBezTo>
                  <a:cubicBezTo>
                    <a:pt x="105" y="32"/>
                    <a:pt x="106" y="32"/>
                    <a:pt x="106" y="31"/>
                  </a:cubicBezTo>
                  <a:cubicBezTo>
                    <a:pt x="107" y="31"/>
                    <a:pt x="107" y="30"/>
                    <a:pt x="108" y="29"/>
                  </a:cubicBezTo>
                  <a:cubicBezTo>
                    <a:pt x="108" y="29"/>
                    <a:pt x="108" y="30"/>
                    <a:pt x="109" y="30"/>
                  </a:cubicBezTo>
                  <a:cubicBezTo>
                    <a:pt x="109" y="29"/>
                    <a:pt x="110" y="29"/>
                    <a:pt x="110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3" y="26"/>
                    <a:pt x="116" y="25"/>
                    <a:pt x="119" y="23"/>
                  </a:cubicBezTo>
                  <a:cubicBezTo>
                    <a:pt x="119" y="22"/>
                    <a:pt x="120" y="22"/>
                    <a:pt x="120" y="21"/>
                  </a:cubicBezTo>
                  <a:cubicBezTo>
                    <a:pt x="122" y="21"/>
                    <a:pt x="123" y="20"/>
                    <a:pt x="125" y="19"/>
                  </a:cubicBezTo>
                  <a:cubicBezTo>
                    <a:pt x="126" y="18"/>
                    <a:pt x="127" y="16"/>
                    <a:pt x="129" y="16"/>
                  </a:cubicBezTo>
                  <a:cubicBezTo>
                    <a:pt x="130" y="16"/>
                    <a:pt x="130" y="16"/>
                    <a:pt x="130" y="16"/>
                  </a:cubicBezTo>
                  <a:cubicBezTo>
                    <a:pt x="131" y="15"/>
                    <a:pt x="132" y="15"/>
                    <a:pt x="134" y="14"/>
                  </a:cubicBezTo>
                  <a:cubicBezTo>
                    <a:pt x="134" y="14"/>
                    <a:pt x="135" y="13"/>
                    <a:pt x="136" y="13"/>
                  </a:cubicBezTo>
                  <a:cubicBezTo>
                    <a:pt x="137" y="12"/>
                    <a:pt x="138" y="12"/>
                    <a:pt x="138" y="12"/>
                  </a:cubicBezTo>
                  <a:cubicBezTo>
                    <a:pt x="140" y="11"/>
                    <a:pt x="142" y="10"/>
                    <a:pt x="143" y="9"/>
                  </a:cubicBezTo>
                  <a:cubicBezTo>
                    <a:pt x="145" y="8"/>
                    <a:pt x="146" y="8"/>
                    <a:pt x="148" y="7"/>
                  </a:cubicBezTo>
                  <a:cubicBezTo>
                    <a:pt x="150" y="7"/>
                    <a:pt x="152" y="6"/>
                    <a:pt x="153" y="6"/>
                  </a:cubicBezTo>
                  <a:cubicBezTo>
                    <a:pt x="156" y="5"/>
                    <a:pt x="158" y="5"/>
                    <a:pt x="160" y="4"/>
                  </a:cubicBezTo>
                  <a:cubicBezTo>
                    <a:pt x="163" y="3"/>
                    <a:pt x="166" y="2"/>
                    <a:pt x="169" y="2"/>
                  </a:cubicBezTo>
                  <a:cubicBezTo>
                    <a:pt x="173" y="2"/>
                    <a:pt x="176" y="0"/>
                    <a:pt x="180" y="1"/>
                  </a:cubicBezTo>
                  <a:cubicBezTo>
                    <a:pt x="180" y="1"/>
                    <a:pt x="181" y="1"/>
                    <a:pt x="181" y="1"/>
                  </a:cubicBezTo>
                  <a:cubicBezTo>
                    <a:pt x="183" y="1"/>
                    <a:pt x="185" y="1"/>
                    <a:pt x="187" y="1"/>
                  </a:cubicBezTo>
                  <a:cubicBezTo>
                    <a:pt x="189" y="1"/>
                    <a:pt x="191" y="1"/>
                    <a:pt x="192" y="1"/>
                  </a:cubicBezTo>
                  <a:cubicBezTo>
                    <a:pt x="195" y="2"/>
                    <a:pt x="198" y="1"/>
                    <a:pt x="201" y="1"/>
                  </a:cubicBezTo>
                  <a:cubicBezTo>
                    <a:pt x="202" y="1"/>
                    <a:pt x="202" y="2"/>
                    <a:pt x="203" y="2"/>
                  </a:cubicBezTo>
                  <a:cubicBezTo>
                    <a:pt x="207" y="2"/>
                    <a:pt x="210" y="2"/>
                    <a:pt x="214" y="2"/>
                  </a:cubicBezTo>
                  <a:cubicBezTo>
                    <a:pt x="215" y="3"/>
                    <a:pt x="215" y="3"/>
                    <a:pt x="215" y="3"/>
                  </a:cubicBezTo>
                  <a:cubicBezTo>
                    <a:pt x="218" y="3"/>
                    <a:pt x="221" y="4"/>
                    <a:pt x="223" y="5"/>
                  </a:cubicBezTo>
                  <a:cubicBezTo>
                    <a:pt x="223" y="5"/>
                    <a:pt x="224" y="5"/>
                    <a:pt x="224" y="5"/>
                  </a:cubicBezTo>
                  <a:cubicBezTo>
                    <a:pt x="225" y="5"/>
                    <a:pt x="227" y="6"/>
                    <a:pt x="229" y="6"/>
                  </a:cubicBezTo>
                  <a:cubicBezTo>
                    <a:pt x="232" y="5"/>
                    <a:pt x="235" y="7"/>
                    <a:pt x="238" y="8"/>
                  </a:cubicBezTo>
                  <a:cubicBezTo>
                    <a:pt x="242" y="9"/>
                    <a:pt x="246" y="10"/>
                    <a:pt x="250" y="11"/>
                  </a:cubicBezTo>
                  <a:cubicBezTo>
                    <a:pt x="251" y="12"/>
                    <a:pt x="252" y="12"/>
                    <a:pt x="253" y="12"/>
                  </a:cubicBezTo>
                  <a:cubicBezTo>
                    <a:pt x="255" y="13"/>
                    <a:pt x="256" y="14"/>
                    <a:pt x="258" y="15"/>
                  </a:cubicBezTo>
                  <a:cubicBezTo>
                    <a:pt x="258" y="16"/>
                    <a:pt x="259" y="15"/>
                    <a:pt x="260" y="15"/>
                  </a:cubicBezTo>
                  <a:cubicBezTo>
                    <a:pt x="260" y="15"/>
                    <a:pt x="260" y="15"/>
                    <a:pt x="260" y="15"/>
                  </a:cubicBezTo>
                  <a:cubicBezTo>
                    <a:pt x="261" y="16"/>
                    <a:pt x="262" y="17"/>
                    <a:pt x="262" y="17"/>
                  </a:cubicBezTo>
                  <a:cubicBezTo>
                    <a:pt x="263" y="17"/>
                    <a:pt x="264" y="17"/>
                    <a:pt x="263" y="18"/>
                  </a:cubicBezTo>
                  <a:cubicBezTo>
                    <a:pt x="263" y="18"/>
                    <a:pt x="264" y="19"/>
                    <a:pt x="265" y="20"/>
                  </a:cubicBezTo>
                  <a:cubicBezTo>
                    <a:pt x="265" y="20"/>
                    <a:pt x="265" y="19"/>
                    <a:pt x="266" y="19"/>
                  </a:cubicBezTo>
                  <a:cubicBezTo>
                    <a:pt x="266" y="20"/>
                    <a:pt x="267" y="21"/>
                    <a:pt x="268" y="23"/>
                  </a:cubicBezTo>
                  <a:cubicBezTo>
                    <a:pt x="268" y="22"/>
                    <a:pt x="268" y="22"/>
                    <a:pt x="268" y="21"/>
                  </a:cubicBezTo>
                  <a:cubicBezTo>
                    <a:pt x="269" y="22"/>
                    <a:pt x="269" y="23"/>
                    <a:pt x="269" y="23"/>
                  </a:cubicBezTo>
                  <a:cubicBezTo>
                    <a:pt x="270" y="23"/>
                    <a:pt x="270" y="23"/>
                    <a:pt x="270" y="22"/>
                  </a:cubicBezTo>
                  <a:cubicBezTo>
                    <a:pt x="270" y="22"/>
                    <a:pt x="271" y="23"/>
                    <a:pt x="271" y="24"/>
                  </a:cubicBezTo>
                  <a:cubicBezTo>
                    <a:pt x="271" y="23"/>
                    <a:pt x="272" y="22"/>
                    <a:pt x="272" y="21"/>
                  </a:cubicBezTo>
                  <a:cubicBezTo>
                    <a:pt x="272" y="22"/>
                    <a:pt x="272" y="22"/>
                    <a:pt x="272" y="23"/>
                  </a:cubicBezTo>
                  <a:cubicBezTo>
                    <a:pt x="274" y="23"/>
                    <a:pt x="275" y="23"/>
                    <a:pt x="277" y="24"/>
                  </a:cubicBezTo>
                  <a:cubicBezTo>
                    <a:pt x="278" y="24"/>
                    <a:pt x="280" y="25"/>
                    <a:pt x="281" y="26"/>
                  </a:cubicBezTo>
                  <a:cubicBezTo>
                    <a:pt x="282" y="26"/>
                    <a:pt x="282" y="27"/>
                    <a:pt x="283" y="28"/>
                  </a:cubicBezTo>
                  <a:cubicBezTo>
                    <a:pt x="285" y="29"/>
                    <a:pt x="286" y="31"/>
                    <a:pt x="288" y="33"/>
                  </a:cubicBezTo>
                  <a:cubicBezTo>
                    <a:pt x="290" y="34"/>
                    <a:pt x="291" y="35"/>
                    <a:pt x="293" y="36"/>
                  </a:cubicBezTo>
                  <a:cubicBezTo>
                    <a:pt x="292" y="37"/>
                    <a:pt x="292" y="37"/>
                    <a:pt x="292" y="37"/>
                  </a:cubicBezTo>
                  <a:cubicBezTo>
                    <a:pt x="293" y="37"/>
                    <a:pt x="293" y="37"/>
                    <a:pt x="294" y="37"/>
                  </a:cubicBezTo>
                  <a:cubicBezTo>
                    <a:pt x="293" y="38"/>
                    <a:pt x="293" y="38"/>
                    <a:pt x="293" y="38"/>
                  </a:cubicBezTo>
                  <a:cubicBezTo>
                    <a:pt x="293" y="39"/>
                    <a:pt x="293" y="39"/>
                    <a:pt x="293" y="39"/>
                  </a:cubicBezTo>
                  <a:cubicBezTo>
                    <a:pt x="293" y="39"/>
                    <a:pt x="293" y="40"/>
                    <a:pt x="293" y="40"/>
                  </a:cubicBezTo>
                  <a:cubicBezTo>
                    <a:pt x="294" y="40"/>
                    <a:pt x="294" y="39"/>
                    <a:pt x="294" y="39"/>
                  </a:cubicBezTo>
                  <a:cubicBezTo>
                    <a:pt x="294" y="39"/>
                    <a:pt x="294" y="39"/>
                    <a:pt x="294" y="38"/>
                  </a:cubicBezTo>
                  <a:cubicBezTo>
                    <a:pt x="295" y="38"/>
                    <a:pt x="295" y="38"/>
                    <a:pt x="295" y="38"/>
                  </a:cubicBezTo>
                  <a:cubicBezTo>
                    <a:pt x="295" y="39"/>
                    <a:pt x="295" y="39"/>
                    <a:pt x="294" y="40"/>
                  </a:cubicBezTo>
                  <a:cubicBezTo>
                    <a:pt x="294" y="40"/>
                    <a:pt x="294" y="41"/>
                    <a:pt x="295" y="41"/>
                  </a:cubicBezTo>
                  <a:cubicBezTo>
                    <a:pt x="295" y="42"/>
                    <a:pt x="296" y="42"/>
                    <a:pt x="296" y="43"/>
                  </a:cubicBezTo>
                  <a:cubicBezTo>
                    <a:pt x="298" y="45"/>
                    <a:pt x="299" y="46"/>
                    <a:pt x="300" y="48"/>
                  </a:cubicBezTo>
                  <a:cubicBezTo>
                    <a:pt x="301" y="49"/>
                    <a:pt x="302" y="51"/>
                    <a:pt x="303" y="53"/>
                  </a:cubicBezTo>
                  <a:cubicBezTo>
                    <a:pt x="304" y="54"/>
                    <a:pt x="304" y="55"/>
                    <a:pt x="305" y="56"/>
                  </a:cubicBezTo>
                  <a:cubicBezTo>
                    <a:pt x="306" y="58"/>
                    <a:pt x="306" y="61"/>
                    <a:pt x="307" y="63"/>
                  </a:cubicBezTo>
                  <a:cubicBezTo>
                    <a:pt x="308" y="64"/>
                    <a:pt x="309" y="65"/>
                    <a:pt x="309" y="66"/>
                  </a:cubicBezTo>
                  <a:cubicBezTo>
                    <a:pt x="310" y="69"/>
                    <a:pt x="311" y="71"/>
                    <a:pt x="312" y="74"/>
                  </a:cubicBezTo>
                  <a:cubicBezTo>
                    <a:pt x="313" y="76"/>
                    <a:pt x="314" y="79"/>
                    <a:pt x="315" y="81"/>
                  </a:cubicBezTo>
                  <a:cubicBezTo>
                    <a:pt x="315" y="81"/>
                    <a:pt x="315" y="81"/>
                    <a:pt x="315" y="81"/>
                  </a:cubicBezTo>
                  <a:cubicBezTo>
                    <a:pt x="314" y="85"/>
                    <a:pt x="316" y="88"/>
                    <a:pt x="317" y="91"/>
                  </a:cubicBezTo>
                  <a:cubicBezTo>
                    <a:pt x="317" y="93"/>
                    <a:pt x="317" y="95"/>
                    <a:pt x="317" y="96"/>
                  </a:cubicBezTo>
                  <a:cubicBezTo>
                    <a:pt x="316" y="97"/>
                    <a:pt x="317" y="99"/>
                    <a:pt x="317" y="100"/>
                  </a:cubicBezTo>
                  <a:cubicBezTo>
                    <a:pt x="317" y="101"/>
                    <a:pt x="316" y="102"/>
                    <a:pt x="317" y="103"/>
                  </a:cubicBezTo>
                  <a:cubicBezTo>
                    <a:pt x="317" y="104"/>
                    <a:pt x="316" y="105"/>
                    <a:pt x="316" y="105"/>
                  </a:cubicBezTo>
                  <a:cubicBezTo>
                    <a:pt x="316" y="107"/>
                    <a:pt x="316" y="109"/>
                    <a:pt x="316" y="111"/>
                  </a:cubicBezTo>
                  <a:cubicBezTo>
                    <a:pt x="315" y="113"/>
                    <a:pt x="315" y="114"/>
                    <a:pt x="314" y="116"/>
                  </a:cubicBezTo>
                  <a:cubicBezTo>
                    <a:pt x="314" y="117"/>
                    <a:pt x="314" y="118"/>
                    <a:pt x="314" y="118"/>
                  </a:cubicBezTo>
                  <a:cubicBezTo>
                    <a:pt x="314" y="120"/>
                    <a:pt x="314" y="122"/>
                    <a:pt x="313" y="123"/>
                  </a:cubicBezTo>
                  <a:cubicBezTo>
                    <a:pt x="312" y="124"/>
                    <a:pt x="313" y="126"/>
                    <a:pt x="312" y="127"/>
                  </a:cubicBezTo>
                  <a:cubicBezTo>
                    <a:pt x="312" y="127"/>
                    <a:pt x="312" y="128"/>
                    <a:pt x="312" y="129"/>
                  </a:cubicBezTo>
                  <a:cubicBezTo>
                    <a:pt x="312" y="131"/>
                    <a:pt x="311" y="132"/>
                    <a:pt x="310" y="134"/>
                  </a:cubicBezTo>
                  <a:cubicBezTo>
                    <a:pt x="310" y="136"/>
                    <a:pt x="309" y="139"/>
                    <a:pt x="309" y="141"/>
                  </a:cubicBezTo>
                  <a:cubicBezTo>
                    <a:pt x="309" y="142"/>
                    <a:pt x="309" y="143"/>
                    <a:pt x="308" y="144"/>
                  </a:cubicBezTo>
                  <a:cubicBezTo>
                    <a:pt x="308" y="145"/>
                    <a:pt x="308" y="147"/>
                    <a:pt x="308" y="148"/>
                  </a:cubicBezTo>
                  <a:cubicBezTo>
                    <a:pt x="307" y="149"/>
                    <a:pt x="307" y="151"/>
                    <a:pt x="306" y="152"/>
                  </a:cubicBezTo>
                  <a:cubicBezTo>
                    <a:pt x="306" y="152"/>
                    <a:pt x="307" y="152"/>
                    <a:pt x="307" y="153"/>
                  </a:cubicBezTo>
                  <a:cubicBezTo>
                    <a:pt x="308" y="152"/>
                    <a:pt x="309" y="151"/>
                    <a:pt x="310" y="153"/>
                  </a:cubicBezTo>
                  <a:cubicBezTo>
                    <a:pt x="311" y="151"/>
                    <a:pt x="312" y="150"/>
                    <a:pt x="313" y="148"/>
                  </a:cubicBezTo>
                  <a:cubicBezTo>
                    <a:pt x="314" y="148"/>
                    <a:pt x="314" y="148"/>
                    <a:pt x="314" y="148"/>
                  </a:cubicBezTo>
                  <a:cubicBezTo>
                    <a:pt x="316" y="146"/>
                    <a:pt x="318" y="144"/>
                    <a:pt x="320" y="142"/>
                  </a:cubicBezTo>
                  <a:cubicBezTo>
                    <a:pt x="322" y="140"/>
                    <a:pt x="323" y="138"/>
                    <a:pt x="325" y="137"/>
                  </a:cubicBezTo>
                  <a:cubicBezTo>
                    <a:pt x="326" y="137"/>
                    <a:pt x="326" y="136"/>
                    <a:pt x="327" y="135"/>
                  </a:cubicBezTo>
                  <a:cubicBezTo>
                    <a:pt x="329" y="134"/>
                    <a:pt x="330" y="133"/>
                    <a:pt x="332" y="132"/>
                  </a:cubicBezTo>
                  <a:cubicBezTo>
                    <a:pt x="334" y="130"/>
                    <a:pt x="335" y="129"/>
                    <a:pt x="337" y="128"/>
                  </a:cubicBezTo>
                  <a:cubicBezTo>
                    <a:pt x="339" y="127"/>
                    <a:pt x="340" y="129"/>
                    <a:pt x="341" y="129"/>
                  </a:cubicBezTo>
                  <a:cubicBezTo>
                    <a:pt x="342" y="129"/>
                    <a:pt x="344" y="130"/>
                    <a:pt x="345" y="131"/>
                  </a:cubicBezTo>
                  <a:cubicBezTo>
                    <a:pt x="345" y="131"/>
                    <a:pt x="346" y="131"/>
                    <a:pt x="346" y="132"/>
                  </a:cubicBezTo>
                  <a:cubicBezTo>
                    <a:pt x="347" y="134"/>
                    <a:pt x="349" y="136"/>
                    <a:pt x="350" y="138"/>
                  </a:cubicBezTo>
                  <a:cubicBezTo>
                    <a:pt x="350" y="139"/>
                    <a:pt x="351" y="141"/>
                    <a:pt x="351" y="142"/>
                  </a:cubicBezTo>
                  <a:cubicBezTo>
                    <a:pt x="352" y="144"/>
                    <a:pt x="352" y="146"/>
                    <a:pt x="353" y="148"/>
                  </a:cubicBezTo>
                  <a:cubicBezTo>
                    <a:pt x="353" y="148"/>
                    <a:pt x="353" y="148"/>
                    <a:pt x="353" y="148"/>
                  </a:cubicBezTo>
                  <a:cubicBezTo>
                    <a:pt x="353" y="149"/>
                    <a:pt x="352" y="151"/>
                    <a:pt x="352" y="152"/>
                  </a:cubicBezTo>
                  <a:cubicBezTo>
                    <a:pt x="353" y="153"/>
                    <a:pt x="353" y="153"/>
                    <a:pt x="354" y="154"/>
                  </a:cubicBezTo>
                  <a:cubicBezTo>
                    <a:pt x="353" y="154"/>
                    <a:pt x="353" y="154"/>
                    <a:pt x="353" y="155"/>
                  </a:cubicBezTo>
                  <a:cubicBezTo>
                    <a:pt x="353" y="155"/>
                    <a:pt x="353" y="155"/>
                    <a:pt x="354" y="155"/>
                  </a:cubicBezTo>
                  <a:cubicBezTo>
                    <a:pt x="353" y="155"/>
                    <a:pt x="353" y="156"/>
                    <a:pt x="353" y="156"/>
                  </a:cubicBezTo>
                  <a:cubicBezTo>
                    <a:pt x="354" y="157"/>
                    <a:pt x="354" y="158"/>
                    <a:pt x="353" y="159"/>
                  </a:cubicBezTo>
                  <a:cubicBezTo>
                    <a:pt x="354" y="160"/>
                    <a:pt x="354" y="161"/>
                    <a:pt x="355" y="162"/>
                  </a:cubicBezTo>
                  <a:cubicBezTo>
                    <a:pt x="355" y="163"/>
                    <a:pt x="354" y="164"/>
                    <a:pt x="354" y="165"/>
                  </a:cubicBezTo>
                  <a:cubicBezTo>
                    <a:pt x="355" y="166"/>
                    <a:pt x="354" y="167"/>
                    <a:pt x="353" y="167"/>
                  </a:cubicBezTo>
                  <a:cubicBezTo>
                    <a:pt x="353" y="168"/>
                    <a:pt x="353" y="170"/>
                    <a:pt x="353" y="172"/>
                  </a:cubicBezTo>
                  <a:cubicBezTo>
                    <a:pt x="353" y="172"/>
                    <a:pt x="353" y="172"/>
                    <a:pt x="354" y="172"/>
                  </a:cubicBezTo>
                  <a:cubicBezTo>
                    <a:pt x="353" y="173"/>
                    <a:pt x="353" y="174"/>
                    <a:pt x="353" y="175"/>
                  </a:cubicBezTo>
                  <a:cubicBezTo>
                    <a:pt x="353" y="175"/>
                    <a:pt x="352" y="174"/>
                    <a:pt x="352" y="174"/>
                  </a:cubicBezTo>
                  <a:cubicBezTo>
                    <a:pt x="352" y="174"/>
                    <a:pt x="352" y="174"/>
                    <a:pt x="352" y="174"/>
                  </a:cubicBezTo>
                  <a:cubicBezTo>
                    <a:pt x="352" y="175"/>
                    <a:pt x="353" y="175"/>
                    <a:pt x="353" y="175"/>
                  </a:cubicBezTo>
                  <a:cubicBezTo>
                    <a:pt x="353" y="176"/>
                    <a:pt x="353" y="177"/>
                    <a:pt x="352" y="178"/>
                  </a:cubicBezTo>
                  <a:cubicBezTo>
                    <a:pt x="353" y="180"/>
                    <a:pt x="352" y="183"/>
                    <a:pt x="352" y="185"/>
                  </a:cubicBezTo>
                  <a:cubicBezTo>
                    <a:pt x="350" y="185"/>
                    <a:pt x="351" y="187"/>
                    <a:pt x="351" y="188"/>
                  </a:cubicBezTo>
                  <a:cubicBezTo>
                    <a:pt x="351" y="188"/>
                    <a:pt x="350" y="188"/>
                    <a:pt x="350" y="188"/>
                  </a:cubicBezTo>
                  <a:cubicBezTo>
                    <a:pt x="350" y="188"/>
                    <a:pt x="350" y="188"/>
                    <a:pt x="350" y="188"/>
                  </a:cubicBezTo>
                  <a:cubicBezTo>
                    <a:pt x="351" y="188"/>
                    <a:pt x="352" y="189"/>
                    <a:pt x="350" y="190"/>
                  </a:cubicBezTo>
                  <a:cubicBezTo>
                    <a:pt x="350" y="190"/>
                    <a:pt x="350" y="191"/>
                    <a:pt x="350" y="192"/>
                  </a:cubicBezTo>
                  <a:cubicBezTo>
                    <a:pt x="350" y="192"/>
                    <a:pt x="349" y="191"/>
                    <a:pt x="349" y="191"/>
                  </a:cubicBezTo>
                  <a:cubicBezTo>
                    <a:pt x="349" y="191"/>
                    <a:pt x="349" y="191"/>
                    <a:pt x="349" y="191"/>
                  </a:cubicBezTo>
                  <a:cubicBezTo>
                    <a:pt x="349" y="192"/>
                    <a:pt x="350" y="192"/>
                    <a:pt x="351" y="193"/>
                  </a:cubicBezTo>
                  <a:cubicBezTo>
                    <a:pt x="350" y="194"/>
                    <a:pt x="350" y="194"/>
                    <a:pt x="350" y="195"/>
                  </a:cubicBezTo>
                  <a:cubicBezTo>
                    <a:pt x="351" y="196"/>
                    <a:pt x="350" y="197"/>
                    <a:pt x="349" y="198"/>
                  </a:cubicBezTo>
                  <a:cubicBezTo>
                    <a:pt x="349" y="200"/>
                    <a:pt x="348" y="202"/>
                    <a:pt x="348" y="204"/>
                  </a:cubicBezTo>
                  <a:cubicBezTo>
                    <a:pt x="347" y="205"/>
                    <a:pt x="347" y="207"/>
                    <a:pt x="347" y="208"/>
                  </a:cubicBezTo>
                  <a:cubicBezTo>
                    <a:pt x="346" y="210"/>
                    <a:pt x="345" y="211"/>
                    <a:pt x="344" y="212"/>
                  </a:cubicBezTo>
                  <a:cubicBezTo>
                    <a:pt x="343" y="214"/>
                    <a:pt x="343" y="215"/>
                    <a:pt x="342" y="216"/>
                  </a:cubicBezTo>
                  <a:cubicBezTo>
                    <a:pt x="341" y="218"/>
                    <a:pt x="341" y="220"/>
                    <a:pt x="339" y="221"/>
                  </a:cubicBezTo>
                  <a:cubicBezTo>
                    <a:pt x="339" y="221"/>
                    <a:pt x="339" y="222"/>
                    <a:pt x="339" y="222"/>
                  </a:cubicBezTo>
                  <a:cubicBezTo>
                    <a:pt x="338" y="223"/>
                    <a:pt x="338" y="224"/>
                    <a:pt x="337" y="224"/>
                  </a:cubicBezTo>
                  <a:cubicBezTo>
                    <a:pt x="336" y="225"/>
                    <a:pt x="335" y="226"/>
                    <a:pt x="335" y="227"/>
                  </a:cubicBezTo>
                  <a:cubicBezTo>
                    <a:pt x="333" y="229"/>
                    <a:pt x="331" y="230"/>
                    <a:pt x="329" y="231"/>
                  </a:cubicBezTo>
                  <a:cubicBezTo>
                    <a:pt x="328" y="232"/>
                    <a:pt x="328" y="232"/>
                    <a:pt x="327" y="233"/>
                  </a:cubicBezTo>
                  <a:cubicBezTo>
                    <a:pt x="326" y="233"/>
                    <a:pt x="325" y="234"/>
                    <a:pt x="324" y="234"/>
                  </a:cubicBezTo>
                  <a:cubicBezTo>
                    <a:pt x="323" y="234"/>
                    <a:pt x="321" y="235"/>
                    <a:pt x="320" y="236"/>
                  </a:cubicBezTo>
                  <a:cubicBezTo>
                    <a:pt x="319" y="236"/>
                    <a:pt x="318" y="236"/>
                    <a:pt x="318" y="236"/>
                  </a:cubicBezTo>
                  <a:cubicBezTo>
                    <a:pt x="316" y="236"/>
                    <a:pt x="314" y="237"/>
                    <a:pt x="313" y="236"/>
                  </a:cubicBezTo>
                  <a:cubicBezTo>
                    <a:pt x="312" y="236"/>
                    <a:pt x="311" y="237"/>
                    <a:pt x="311" y="237"/>
                  </a:cubicBezTo>
                  <a:cubicBezTo>
                    <a:pt x="309" y="237"/>
                    <a:pt x="307" y="236"/>
                    <a:pt x="306" y="236"/>
                  </a:cubicBezTo>
                  <a:cubicBezTo>
                    <a:pt x="305" y="236"/>
                    <a:pt x="305" y="236"/>
                    <a:pt x="305" y="237"/>
                  </a:cubicBezTo>
                  <a:cubicBezTo>
                    <a:pt x="304" y="241"/>
                    <a:pt x="303" y="245"/>
                    <a:pt x="302" y="249"/>
                  </a:cubicBezTo>
                  <a:cubicBezTo>
                    <a:pt x="302" y="255"/>
                    <a:pt x="301" y="260"/>
                    <a:pt x="300" y="266"/>
                  </a:cubicBezTo>
                  <a:cubicBezTo>
                    <a:pt x="300" y="268"/>
                    <a:pt x="300" y="271"/>
                    <a:pt x="300" y="273"/>
                  </a:cubicBezTo>
                  <a:cubicBezTo>
                    <a:pt x="300" y="274"/>
                    <a:pt x="300" y="275"/>
                    <a:pt x="299" y="275"/>
                  </a:cubicBezTo>
                  <a:cubicBezTo>
                    <a:pt x="299" y="276"/>
                    <a:pt x="299" y="277"/>
                    <a:pt x="299" y="278"/>
                  </a:cubicBezTo>
                  <a:cubicBezTo>
                    <a:pt x="299" y="278"/>
                    <a:pt x="299" y="278"/>
                    <a:pt x="299" y="278"/>
                  </a:cubicBezTo>
                  <a:cubicBezTo>
                    <a:pt x="299" y="279"/>
                    <a:pt x="298" y="280"/>
                    <a:pt x="298" y="281"/>
                  </a:cubicBezTo>
                  <a:cubicBezTo>
                    <a:pt x="298" y="281"/>
                    <a:pt x="298" y="281"/>
                    <a:pt x="298" y="281"/>
                  </a:cubicBezTo>
                  <a:cubicBezTo>
                    <a:pt x="297" y="284"/>
                    <a:pt x="298" y="286"/>
                    <a:pt x="298" y="288"/>
                  </a:cubicBezTo>
                  <a:cubicBezTo>
                    <a:pt x="298" y="290"/>
                    <a:pt x="299" y="292"/>
                    <a:pt x="298" y="293"/>
                  </a:cubicBezTo>
                  <a:cubicBezTo>
                    <a:pt x="297" y="294"/>
                    <a:pt x="298" y="295"/>
                    <a:pt x="298" y="296"/>
                  </a:cubicBezTo>
                  <a:cubicBezTo>
                    <a:pt x="297" y="298"/>
                    <a:pt x="297" y="300"/>
                    <a:pt x="297" y="302"/>
                  </a:cubicBezTo>
                  <a:cubicBezTo>
                    <a:pt x="297" y="302"/>
                    <a:pt x="297" y="303"/>
                    <a:pt x="297" y="303"/>
                  </a:cubicBezTo>
                  <a:cubicBezTo>
                    <a:pt x="297" y="305"/>
                    <a:pt x="297" y="307"/>
                    <a:pt x="297" y="309"/>
                  </a:cubicBezTo>
                  <a:cubicBezTo>
                    <a:pt x="297" y="311"/>
                    <a:pt x="297" y="313"/>
                    <a:pt x="297" y="315"/>
                  </a:cubicBezTo>
                  <a:cubicBezTo>
                    <a:pt x="298" y="317"/>
                    <a:pt x="298" y="318"/>
                    <a:pt x="298" y="319"/>
                  </a:cubicBezTo>
                  <a:cubicBezTo>
                    <a:pt x="298" y="322"/>
                    <a:pt x="298" y="324"/>
                    <a:pt x="297" y="327"/>
                  </a:cubicBezTo>
                  <a:cubicBezTo>
                    <a:pt x="297" y="328"/>
                    <a:pt x="297" y="330"/>
                    <a:pt x="296" y="331"/>
                  </a:cubicBezTo>
                  <a:cubicBezTo>
                    <a:pt x="296" y="332"/>
                    <a:pt x="296" y="332"/>
                    <a:pt x="296" y="333"/>
                  </a:cubicBezTo>
                  <a:cubicBezTo>
                    <a:pt x="297" y="333"/>
                    <a:pt x="297" y="333"/>
                    <a:pt x="297" y="333"/>
                  </a:cubicBezTo>
                  <a:cubicBezTo>
                    <a:pt x="297" y="333"/>
                    <a:pt x="298" y="333"/>
                    <a:pt x="298" y="333"/>
                  </a:cubicBezTo>
                  <a:cubicBezTo>
                    <a:pt x="297" y="334"/>
                    <a:pt x="297" y="335"/>
                    <a:pt x="298" y="336"/>
                  </a:cubicBezTo>
                  <a:cubicBezTo>
                    <a:pt x="298" y="336"/>
                    <a:pt x="298" y="337"/>
                    <a:pt x="298" y="338"/>
                  </a:cubicBezTo>
                  <a:cubicBezTo>
                    <a:pt x="298" y="338"/>
                    <a:pt x="298" y="339"/>
                    <a:pt x="298" y="339"/>
                  </a:cubicBezTo>
                  <a:cubicBezTo>
                    <a:pt x="299" y="339"/>
                    <a:pt x="301" y="340"/>
                    <a:pt x="302" y="340"/>
                  </a:cubicBezTo>
                  <a:cubicBezTo>
                    <a:pt x="304" y="341"/>
                    <a:pt x="305" y="342"/>
                    <a:pt x="306" y="344"/>
                  </a:cubicBezTo>
                  <a:cubicBezTo>
                    <a:pt x="306" y="345"/>
                    <a:pt x="308" y="346"/>
                    <a:pt x="307" y="347"/>
                  </a:cubicBezTo>
                  <a:cubicBezTo>
                    <a:pt x="307" y="348"/>
                    <a:pt x="308" y="348"/>
                    <a:pt x="309" y="349"/>
                  </a:cubicBezTo>
                  <a:cubicBezTo>
                    <a:pt x="310" y="350"/>
                    <a:pt x="311" y="352"/>
                    <a:pt x="312" y="353"/>
                  </a:cubicBezTo>
                  <a:cubicBezTo>
                    <a:pt x="313" y="353"/>
                    <a:pt x="313" y="355"/>
                    <a:pt x="314" y="356"/>
                  </a:cubicBezTo>
                  <a:cubicBezTo>
                    <a:pt x="315" y="358"/>
                    <a:pt x="317" y="360"/>
                    <a:pt x="319" y="361"/>
                  </a:cubicBezTo>
                  <a:cubicBezTo>
                    <a:pt x="321" y="362"/>
                    <a:pt x="321" y="364"/>
                    <a:pt x="323" y="366"/>
                  </a:cubicBezTo>
                  <a:cubicBezTo>
                    <a:pt x="324" y="367"/>
                    <a:pt x="325" y="368"/>
                    <a:pt x="327" y="369"/>
                  </a:cubicBezTo>
                  <a:cubicBezTo>
                    <a:pt x="327" y="369"/>
                    <a:pt x="327" y="370"/>
                    <a:pt x="328" y="370"/>
                  </a:cubicBezTo>
                  <a:cubicBezTo>
                    <a:pt x="329" y="371"/>
                    <a:pt x="330" y="373"/>
                    <a:pt x="331" y="374"/>
                  </a:cubicBezTo>
                  <a:cubicBezTo>
                    <a:pt x="332" y="375"/>
                    <a:pt x="333" y="376"/>
                    <a:pt x="334" y="377"/>
                  </a:cubicBezTo>
                  <a:cubicBezTo>
                    <a:pt x="338" y="380"/>
                    <a:pt x="341" y="384"/>
                    <a:pt x="344" y="387"/>
                  </a:cubicBezTo>
                  <a:cubicBezTo>
                    <a:pt x="346" y="390"/>
                    <a:pt x="348" y="392"/>
                    <a:pt x="350" y="394"/>
                  </a:cubicBezTo>
                  <a:cubicBezTo>
                    <a:pt x="352" y="395"/>
                    <a:pt x="353" y="396"/>
                    <a:pt x="354" y="397"/>
                  </a:cubicBezTo>
                  <a:cubicBezTo>
                    <a:pt x="355" y="398"/>
                    <a:pt x="357" y="399"/>
                    <a:pt x="357" y="400"/>
                  </a:cubicBezTo>
                  <a:cubicBezTo>
                    <a:pt x="357" y="400"/>
                    <a:pt x="357" y="400"/>
                    <a:pt x="357" y="401"/>
                  </a:cubicBezTo>
                  <a:cubicBezTo>
                    <a:pt x="360" y="401"/>
                    <a:pt x="362" y="404"/>
                    <a:pt x="363" y="406"/>
                  </a:cubicBezTo>
                  <a:cubicBezTo>
                    <a:pt x="364" y="408"/>
                    <a:pt x="366" y="409"/>
                    <a:pt x="367" y="410"/>
                  </a:cubicBezTo>
                  <a:cubicBezTo>
                    <a:pt x="370" y="413"/>
                    <a:pt x="373" y="414"/>
                    <a:pt x="375" y="417"/>
                  </a:cubicBezTo>
                  <a:cubicBezTo>
                    <a:pt x="375" y="417"/>
                    <a:pt x="375" y="417"/>
                    <a:pt x="375" y="417"/>
                  </a:cubicBezTo>
                  <a:cubicBezTo>
                    <a:pt x="379" y="420"/>
                    <a:pt x="382" y="424"/>
                    <a:pt x="386" y="427"/>
                  </a:cubicBezTo>
                  <a:cubicBezTo>
                    <a:pt x="389" y="431"/>
                    <a:pt x="392" y="434"/>
                    <a:pt x="396" y="438"/>
                  </a:cubicBezTo>
                  <a:cubicBezTo>
                    <a:pt x="412" y="455"/>
                    <a:pt x="428" y="473"/>
                    <a:pt x="444" y="490"/>
                  </a:cubicBezTo>
                  <a:cubicBezTo>
                    <a:pt x="445" y="491"/>
                    <a:pt x="445" y="491"/>
                    <a:pt x="446" y="492"/>
                  </a:cubicBezTo>
                  <a:close/>
                  <a:moveTo>
                    <a:pt x="301" y="229"/>
                  </a:moveTo>
                  <a:cubicBezTo>
                    <a:pt x="302" y="228"/>
                    <a:pt x="304" y="229"/>
                    <a:pt x="304" y="230"/>
                  </a:cubicBezTo>
                  <a:cubicBezTo>
                    <a:pt x="304" y="231"/>
                    <a:pt x="305" y="231"/>
                    <a:pt x="306" y="231"/>
                  </a:cubicBezTo>
                  <a:cubicBezTo>
                    <a:pt x="307" y="231"/>
                    <a:pt x="308" y="231"/>
                    <a:pt x="308" y="231"/>
                  </a:cubicBezTo>
                  <a:cubicBezTo>
                    <a:pt x="310" y="231"/>
                    <a:pt x="312" y="231"/>
                    <a:pt x="314" y="230"/>
                  </a:cubicBezTo>
                  <a:cubicBezTo>
                    <a:pt x="316" y="230"/>
                    <a:pt x="317" y="230"/>
                    <a:pt x="318" y="229"/>
                  </a:cubicBezTo>
                  <a:cubicBezTo>
                    <a:pt x="320" y="229"/>
                    <a:pt x="321" y="229"/>
                    <a:pt x="322" y="228"/>
                  </a:cubicBezTo>
                  <a:cubicBezTo>
                    <a:pt x="323" y="228"/>
                    <a:pt x="324" y="228"/>
                    <a:pt x="324" y="227"/>
                  </a:cubicBezTo>
                  <a:cubicBezTo>
                    <a:pt x="326" y="226"/>
                    <a:pt x="328" y="224"/>
                    <a:pt x="330" y="222"/>
                  </a:cubicBezTo>
                  <a:cubicBezTo>
                    <a:pt x="332" y="221"/>
                    <a:pt x="334" y="219"/>
                    <a:pt x="335" y="216"/>
                  </a:cubicBezTo>
                  <a:cubicBezTo>
                    <a:pt x="335" y="216"/>
                    <a:pt x="335" y="215"/>
                    <a:pt x="336" y="215"/>
                  </a:cubicBezTo>
                  <a:cubicBezTo>
                    <a:pt x="337" y="213"/>
                    <a:pt x="339" y="211"/>
                    <a:pt x="340" y="209"/>
                  </a:cubicBezTo>
                  <a:cubicBezTo>
                    <a:pt x="341" y="206"/>
                    <a:pt x="342" y="204"/>
                    <a:pt x="342" y="201"/>
                  </a:cubicBezTo>
                  <a:cubicBezTo>
                    <a:pt x="343" y="201"/>
                    <a:pt x="343" y="200"/>
                    <a:pt x="343" y="200"/>
                  </a:cubicBezTo>
                  <a:cubicBezTo>
                    <a:pt x="344" y="198"/>
                    <a:pt x="344" y="195"/>
                    <a:pt x="344" y="193"/>
                  </a:cubicBezTo>
                  <a:cubicBezTo>
                    <a:pt x="345" y="191"/>
                    <a:pt x="346" y="188"/>
                    <a:pt x="346" y="186"/>
                  </a:cubicBezTo>
                  <a:cubicBezTo>
                    <a:pt x="346" y="185"/>
                    <a:pt x="346" y="185"/>
                    <a:pt x="346" y="184"/>
                  </a:cubicBezTo>
                  <a:cubicBezTo>
                    <a:pt x="346" y="183"/>
                    <a:pt x="347" y="182"/>
                    <a:pt x="347" y="181"/>
                  </a:cubicBezTo>
                  <a:cubicBezTo>
                    <a:pt x="347" y="181"/>
                    <a:pt x="347" y="180"/>
                    <a:pt x="347" y="179"/>
                  </a:cubicBezTo>
                  <a:cubicBezTo>
                    <a:pt x="348" y="177"/>
                    <a:pt x="348" y="175"/>
                    <a:pt x="348" y="172"/>
                  </a:cubicBezTo>
                  <a:cubicBezTo>
                    <a:pt x="349" y="170"/>
                    <a:pt x="349" y="168"/>
                    <a:pt x="348" y="166"/>
                  </a:cubicBezTo>
                  <a:cubicBezTo>
                    <a:pt x="348" y="165"/>
                    <a:pt x="348" y="164"/>
                    <a:pt x="348" y="164"/>
                  </a:cubicBezTo>
                  <a:cubicBezTo>
                    <a:pt x="348" y="162"/>
                    <a:pt x="349" y="160"/>
                    <a:pt x="348" y="158"/>
                  </a:cubicBezTo>
                  <a:cubicBezTo>
                    <a:pt x="348" y="157"/>
                    <a:pt x="348" y="156"/>
                    <a:pt x="348" y="154"/>
                  </a:cubicBezTo>
                  <a:cubicBezTo>
                    <a:pt x="348" y="154"/>
                    <a:pt x="348" y="154"/>
                    <a:pt x="348" y="154"/>
                  </a:cubicBezTo>
                  <a:cubicBezTo>
                    <a:pt x="348" y="152"/>
                    <a:pt x="348" y="151"/>
                    <a:pt x="347" y="149"/>
                  </a:cubicBezTo>
                  <a:cubicBezTo>
                    <a:pt x="347" y="148"/>
                    <a:pt x="347" y="146"/>
                    <a:pt x="345" y="144"/>
                  </a:cubicBezTo>
                  <a:cubicBezTo>
                    <a:pt x="346" y="144"/>
                    <a:pt x="346" y="144"/>
                    <a:pt x="346" y="144"/>
                  </a:cubicBezTo>
                  <a:cubicBezTo>
                    <a:pt x="346" y="143"/>
                    <a:pt x="345" y="142"/>
                    <a:pt x="345" y="141"/>
                  </a:cubicBezTo>
                  <a:cubicBezTo>
                    <a:pt x="344" y="141"/>
                    <a:pt x="344" y="141"/>
                    <a:pt x="344" y="141"/>
                  </a:cubicBezTo>
                  <a:cubicBezTo>
                    <a:pt x="343" y="138"/>
                    <a:pt x="342" y="137"/>
                    <a:pt x="340" y="136"/>
                  </a:cubicBezTo>
                  <a:cubicBezTo>
                    <a:pt x="339" y="136"/>
                    <a:pt x="338" y="135"/>
                    <a:pt x="337" y="135"/>
                  </a:cubicBezTo>
                  <a:cubicBezTo>
                    <a:pt x="336" y="136"/>
                    <a:pt x="334" y="136"/>
                    <a:pt x="333" y="137"/>
                  </a:cubicBezTo>
                  <a:cubicBezTo>
                    <a:pt x="331" y="139"/>
                    <a:pt x="329" y="141"/>
                    <a:pt x="327" y="142"/>
                  </a:cubicBezTo>
                  <a:cubicBezTo>
                    <a:pt x="326" y="142"/>
                    <a:pt x="326" y="142"/>
                    <a:pt x="326" y="142"/>
                  </a:cubicBezTo>
                  <a:cubicBezTo>
                    <a:pt x="325" y="144"/>
                    <a:pt x="323" y="146"/>
                    <a:pt x="322" y="148"/>
                  </a:cubicBezTo>
                  <a:cubicBezTo>
                    <a:pt x="320" y="150"/>
                    <a:pt x="316" y="151"/>
                    <a:pt x="315" y="155"/>
                  </a:cubicBezTo>
                  <a:cubicBezTo>
                    <a:pt x="314" y="156"/>
                    <a:pt x="314" y="156"/>
                    <a:pt x="313" y="157"/>
                  </a:cubicBezTo>
                  <a:cubicBezTo>
                    <a:pt x="311" y="159"/>
                    <a:pt x="310" y="162"/>
                    <a:pt x="308" y="163"/>
                  </a:cubicBezTo>
                  <a:cubicBezTo>
                    <a:pt x="306" y="166"/>
                    <a:pt x="303" y="169"/>
                    <a:pt x="300" y="171"/>
                  </a:cubicBezTo>
                  <a:cubicBezTo>
                    <a:pt x="298" y="174"/>
                    <a:pt x="296" y="176"/>
                    <a:pt x="293" y="178"/>
                  </a:cubicBezTo>
                  <a:cubicBezTo>
                    <a:pt x="292" y="179"/>
                    <a:pt x="291" y="180"/>
                    <a:pt x="292" y="181"/>
                  </a:cubicBezTo>
                  <a:cubicBezTo>
                    <a:pt x="292" y="182"/>
                    <a:pt x="292" y="182"/>
                    <a:pt x="291" y="182"/>
                  </a:cubicBezTo>
                  <a:cubicBezTo>
                    <a:pt x="290" y="184"/>
                    <a:pt x="289" y="185"/>
                    <a:pt x="288" y="186"/>
                  </a:cubicBezTo>
                  <a:cubicBezTo>
                    <a:pt x="287" y="187"/>
                    <a:pt x="286" y="188"/>
                    <a:pt x="285" y="188"/>
                  </a:cubicBezTo>
                  <a:cubicBezTo>
                    <a:pt x="284" y="189"/>
                    <a:pt x="283" y="190"/>
                    <a:pt x="281" y="191"/>
                  </a:cubicBezTo>
                  <a:cubicBezTo>
                    <a:pt x="281" y="191"/>
                    <a:pt x="281" y="192"/>
                    <a:pt x="280" y="192"/>
                  </a:cubicBezTo>
                  <a:cubicBezTo>
                    <a:pt x="279" y="192"/>
                    <a:pt x="278" y="191"/>
                    <a:pt x="277" y="189"/>
                  </a:cubicBezTo>
                  <a:cubicBezTo>
                    <a:pt x="276" y="191"/>
                    <a:pt x="275" y="192"/>
                    <a:pt x="273" y="193"/>
                  </a:cubicBezTo>
                  <a:cubicBezTo>
                    <a:pt x="272" y="194"/>
                    <a:pt x="271" y="194"/>
                    <a:pt x="271" y="193"/>
                  </a:cubicBezTo>
                  <a:cubicBezTo>
                    <a:pt x="270" y="192"/>
                    <a:pt x="270" y="192"/>
                    <a:pt x="270" y="192"/>
                  </a:cubicBezTo>
                  <a:cubicBezTo>
                    <a:pt x="270" y="192"/>
                    <a:pt x="270" y="193"/>
                    <a:pt x="270" y="194"/>
                  </a:cubicBezTo>
                  <a:cubicBezTo>
                    <a:pt x="271" y="197"/>
                    <a:pt x="271" y="199"/>
                    <a:pt x="271" y="202"/>
                  </a:cubicBezTo>
                  <a:cubicBezTo>
                    <a:pt x="270" y="203"/>
                    <a:pt x="271" y="205"/>
                    <a:pt x="271" y="206"/>
                  </a:cubicBezTo>
                  <a:cubicBezTo>
                    <a:pt x="271" y="207"/>
                    <a:pt x="271" y="209"/>
                    <a:pt x="271" y="210"/>
                  </a:cubicBezTo>
                  <a:cubicBezTo>
                    <a:pt x="270" y="212"/>
                    <a:pt x="269" y="214"/>
                    <a:pt x="269" y="217"/>
                  </a:cubicBezTo>
                  <a:cubicBezTo>
                    <a:pt x="269" y="218"/>
                    <a:pt x="269" y="220"/>
                    <a:pt x="268" y="222"/>
                  </a:cubicBezTo>
                  <a:cubicBezTo>
                    <a:pt x="268" y="223"/>
                    <a:pt x="268" y="224"/>
                    <a:pt x="267" y="225"/>
                  </a:cubicBezTo>
                  <a:cubicBezTo>
                    <a:pt x="266" y="227"/>
                    <a:pt x="265" y="228"/>
                    <a:pt x="264" y="229"/>
                  </a:cubicBezTo>
                  <a:cubicBezTo>
                    <a:pt x="264" y="230"/>
                    <a:pt x="263" y="230"/>
                    <a:pt x="262" y="231"/>
                  </a:cubicBezTo>
                  <a:cubicBezTo>
                    <a:pt x="262" y="231"/>
                    <a:pt x="261" y="231"/>
                    <a:pt x="260" y="231"/>
                  </a:cubicBezTo>
                  <a:cubicBezTo>
                    <a:pt x="260" y="231"/>
                    <a:pt x="259" y="233"/>
                    <a:pt x="259" y="231"/>
                  </a:cubicBezTo>
                  <a:cubicBezTo>
                    <a:pt x="257" y="232"/>
                    <a:pt x="255" y="233"/>
                    <a:pt x="253" y="234"/>
                  </a:cubicBezTo>
                  <a:cubicBezTo>
                    <a:pt x="252" y="234"/>
                    <a:pt x="250" y="235"/>
                    <a:pt x="249" y="234"/>
                  </a:cubicBezTo>
                  <a:cubicBezTo>
                    <a:pt x="247" y="234"/>
                    <a:pt x="245" y="234"/>
                    <a:pt x="242" y="234"/>
                  </a:cubicBezTo>
                  <a:cubicBezTo>
                    <a:pt x="241" y="234"/>
                    <a:pt x="239" y="235"/>
                    <a:pt x="237" y="235"/>
                  </a:cubicBezTo>
                  <a:cubicBezTo>
                    <a:pt x="236" y="235"/>
                    <a:pt x="236" y="235"/>
                    <a:pt x="236" y="235"/>
                  </a:cubicBezTo>
                  <a:cubicBezTo>
                    <a:pt x="234" y="235"/>
                    <a:pt x="233" y="236"/>
                    <a:pt x="231" y="236"/>
                  </a:cubicBezTo>
                  <a:cubicBezTo>
                    <a:pt x="229" y="236"/>
                    <a:pt x="227" y="235"/>
                    <a:pt x="224" y="235"/>
                  </a:cubicBezTo>
                  <a:cubicBezTo>
                    <a:pt x="221" y="235"/>
                    <a:pt x="218" y="236"/>
                    <a:pt x="214" y="236"/>
                  </a:cubicBezTo>
                  <a:cubicBezTo>
                    <a:pt x="214" y="236"/>
                    <a:pt x="213" y="236"/>
                    <a:pt x="213" y="236"/>
                  </a:cubicBezTo>
                  <a:cubicBezTo>
                    <a:pt x="211" y="236"/>
                    <a:pt x="210" y="236"/>
                    <a:pt x="209" y="236"/>
                  </a:cubicBezTo>
                  <a:cubicBezTo>
                    <a:pt x="207" y="236"/>
                    <a:pt x="206" y="237"/>
                    <a:pt x="205" y="237"/>
                  </a:cubicBezTo>
                  <a:cubicBezTo>
                    <a:pt x="204" y="236"/>
                    <a:pt x="203" y="236"/>
                    <a:pt x="202" y="236"/>
                  </a:cubicBezTo>
                  <a:cubicBezTo>
                    <a:pt x="201" y="236"/>
                    <a:pt x="199" y="236"/>
                    <a:pt x="198" y="236"/>
                  </a:cubicBezTo>
                  <a:cubicBezTo>
                    <a:pt x="194" y="235"/>
                    <a:pt x="191" y="234"/>
                    <a:pt x="187" y="233"/>
                  </a:cubicBezTo>
                  <a:cubicBezTo>
                    <a:pt x="185" y="233"/>
                    <a:pt x="183" y="232"/>
                    <a:pt x="182" y="231"/>
                  </a:cubicBezTo>
                  <a:cubicBezTo>
                    <a:pt x="181" y="229"/>
                    <a:pt x="180" y="228"/>
                    <a:pt x="180" y="226"/>
                  </a:cubicBezTo>
                  <a:cubicBezTo>
                    <a:pt x="179" y="225"/>
                    <a:pt x="179" y="224"/>
                    <a:pt x="178" y="222"/>
                  </a:cubicBezTo>
                  <a:cubicBezTo>
                    <a:pt x="178" y="221"/>
                    <a:pt x="178" y="220"/>
                    <a:pt x="178" y="219"/>
                  </a:cubicBezTo>
                  <a:cubicBezTo>
                    <a:pt x="178" y="218"/>
                    <a:pt x="178" y="217"/>
                    <a:pt x="177" y="216"/>
                  </a:cubicBezTo>
                  <a:cubicBezTo>
                    <a:pt x="177" y="215"/>
                    <a:pt x="177" y="214"/>
                    <a:pt x="176" y="213"/>
                  </a:cubicBezTo>
                  <a:cubicBezTo>
                    <a:pt x="176" y="211"/>
                    <a:pt x="177" y="210"/>
                    <a:pt x="177" y="208"/>
                  </a:cubicBezTo>
                  <a:cubicBezTo>
                    <a:pt x="177" y="208"/>
                    <a:pt x="176" y="208"/>
                    <a:pt x="176" y="208"/>
                  </a:cubicBezTo>
                  <a:cubicBezTo>
                    <a:pt x="176" y="206"/>
                    <a:pt x="177" y="205"/>
                    <a:pt x="177" y="204"/>
                  </a:cubicBezTo>
                  <a:cubicBezTo>
                    <a:pt x="178" y="201"/>
                    <a:pt x="178" y="198"/>
                    <a:pt x="178" y="195"/>
                  </a:cubicBezTo>
                  <a:cubicBezTo>
                    <a:pt x="179" y="192"/>
                    <a:pt x="178" y="189"/>
                    <a:pt x="179" y="187"/>
                  </a:cubicBezTo>
                  <a:cubicBezTo>
                    <a:pt x="180" y="185"/>
                    <a:pt x="180" y="184"/>
                    <a:pt x="179" y="182"/>
                  </a:cubicBezTo>
                  <a:cubicBezTo>
                    <a:pt x="179" y="180"/>
                    <a:pt x="180" y="178"/>
                    <a:pt x="180" y="175"/>
                  </a:cubicBezTo>
                  <a:cubicBezTo>
                    <a:pt x="180" y="175"/>
                    <a:pt x="181" y="174"/>
                    <a:pt x="181" y="174"/>
                  </a:cubicBezTo>
                  <a:cubicBezTo>
                    <a:pt x="182" y="171"/>
                    <a:pt x="185" y="171"/>
                    <a:pt x="187" y="171"/>
                  </a:cubicBezTo>
                  <a:cubicBezTo>
                    <a:pt x="189" y="170"/>
                    <a:pt x="191" y="169"/>
                    <a:pt x="193" y="169"/>
                  </a:cubicBezTo>
                  <a:cubicBezTo>
                    <a:pt x="194" y="170"/>
                    <a:pt x="195" y="169"/>
                    <a:pt x="196" y="169"/>
                  </a:cubicBezTo>
                  <a:cubicBezTo>
                    <a:pt x="197" y="170"/>
                    <a:pt x="198" y="170"/>
                    <a:pt x="199" y="168"/>
                  </a:cubicBezTo>
                  <a:cubicBezTo>
                    <a:pt x="199" y="167"/>
                    <a:pt x="200" y="167"/>
                    <a:pt x="201" y="166"/>
                  </a:cubicBezTo>
                  <a:cubicBezTo>
                    <a:pt x="201" y="165"/>
                    <a:pt x="202" y="165"/>
                    <a:pt x="203" y="164"/>
                  </a:cubicBezTo>
                  <a:cubicBezTo>
                    <a:pt x="205" y="163"/>
                    <a:pt x="207" y="162"/>
                    <a:pt x="209" y="161"/>
                  </a:cubicBezTo>
                  <a:cubicBezTo>
                    <a:pt x="210" y="161"/>
                    <a:pt x="211" y="160"/>
                    <a:pt x="212" y="159"/>
                  </a:cubicBezTo>
                  <a:cubicBezTo>
                    <a:pt x="214" y="158"/>
                    <a:pt x="217" y="158"/>
                    <a:pt x="219" y="157"/>
                  </a:cubicBezTo>
                  <a:cubicBezTo>
                    <a:pt x="221" y="156"/>
                    <a:pt x="223" y="156"/>
                    <a:pt x="225" y="156"/>
                  </a:cubicBezTo>
                  <a:cubicBezTo>
                    <a:pt x="226" y="155"/>
                    <a:pt x="228" y="155"/>
                    <a:pt x="229" y="156"/>
                  </a:cubicBezTo>
                  <a:cubicBezTo>
                    <a:pt x="231" y="156"/>
                    <a:pt x="234" y="156"/>
                    <a:pt x="236" y="157"/>
                  </a:cubicBezTo>
                  <a:cubicBezTo>
                    <a:pt x="239" y="158"/>
                    <a:pt x="241" y="159"/>
                    <a:pt x="244" y="160"/>
                  </a:cubicBezTo>
                  <a:cubicBezTo>
                    <a:pt x="246" y="161"/>
                    <a:pt x="248" y="161"/>
                    <a:pt x="250" y="163"/>
                  </a:cubicBezTo>
                  <a:cubicBezTo>
                    <a:pt x="249" y="163"/>
                    <a:pt x="249" y="163"/>
                    <a:pt x="249" y="163"/>
                  </a:cubicBezTo>
                  <a:cubicBezTo>
                    <a:pt x="249" y="163"/>
                    <a:pt x="249" y="164"/>
                    <a:pt x="249" y="164"/>
                  </a:cubicBezTo>
                  <a:cubicBezTo>
                    <a:pt x="251" y="163"/>
                    <a:pt x="253" y="165"/>
                    <a:pt x="254" y="166"/>
                  </a:cubicBezTo>
                  <a:cubicBezTo>
                    <a:pt x="255" y="166"/>
                    <a:pt x="256" y="167"/>
                    <a:pt x="257" y="168"/>
                  </a:cubicBezTo>
                  <a:cubicBezTo>
                    <a:pt x="258" y="169"/>
                    <a:pt x="259" y="171"/>
                    <a:pt x="257" y="173"/>
                  </a:cubicBezTo>
                  <a:cubicBezTo>
                    <a:pt x="258" y="173"/>
                    <a:pt x="259" y="173"/>
                    <a:pt x="259" y="174"/>
                  </a:cubicBezTo>
                  <a:cubicBezTo>
                    <a:pt x="260" y="174"/>
                    <a:pt x="261" y="175"/>
                    <a:pt x="262" y="176"/>
                  </a:cubicBezTo>
                  <a:cubicBezTo>
                    <a:pt x="263" y="176"/>
                    <a:pt x="263" y="176"/>
                    <a:pt x="263" y="177"/>
                  </a:cubicBezTo>
                  <a:cubicBezTo>
                    <a:pt x="265" y="178"/>
                    <a:pt x="267" y="179"/>
                    <a:pt x="268" y="180"/>
                  </a:cubicBezTo>
                  <a:cubicBezTo>
                    <a:pt x="269" y="181"/>
                    <a:pt x="269" y="181"/>
                    <a:pt x="270" y="181"/>
                  </a:cubicBezTo>
                  <a:cubicBezTo>
                    <a:pt x="272" y="181"/>
                    <a:pt x="274" y="180"/>
                    <a:pt x="275" y="179"/>
                  </a:cubicBezTo>
                  <a:cubicBezTo>
                    <a:pt x="277" y="179"/>
                    <a:pt x="278" y="178"/>
                    <a:pt x="279" y="179"/>
                  </a:cubicBezTo>
                  <a:cubicBezTo>
                    <a:pt x="280" y="179"/>
                    <a:pt x="280" y="178"/>
                    <a:pt x="280" y="178"/>
                  </a:cubicBezTo>
                  <a:cubicBezTo>
                    <a:pt x="282" y="177"/>
                    <a:pt x="283" y="177"/>
                    <a:pt x="283" y="175"/>
                  </a:cubicBezTo>
                  <a:cubicBezTo>
                    <a:pt x="283" y="175"/>
                    <a:pt x="284" y="175"/>
                    <a:pt x="284" y="175"/>
                  </a:cubicBezTo>
                  <a:cubicBezTo>
                    <a:pt x="284" y="174"/>
                    <a:pt x="285" y="174"/>
                    <a:pt x="286" y="173"/>
                  </a:cubicBezTo>
                  <a:cubicBezTo>
                    <a:pt x="287" y="171"/>
                    <a:pt x="289" y="170"/>
                    <a:pt x="290" y="168"/>
                  </a:cubicBezTo>
                  <a:cubicBezTo>
                    <a:pt x="293" y="165"/>
                    <a:pt x="295" y="163"/>
                    <a:pt x="297" y="159"/>
                  </a:cubicBezTo>
                  <a:cubicBezTo>
                    <a:pt x="298" y="158"/>
                    <a:pt x="299" y="157"/>
                    <a:pt x="300" y="157"/>
                  </a:cubicBezTo>
                  <a:cubicBezTo>
                    <a:pt x="301" y="156"/>
                    <a:pt x="301" y="156"/>
                    <a:pt x="301" y="156"/>
                  </a:cubicBezTo>
                  <a:cubicBezTo>
                    <a:pt x="302" y="154"/>
                    <a:pt x="303" y="152"/>
                    <a:pt x="303" y="150"/>
                  </a:cubicBezTo>
                  <a:cubicBezTo>
                    <a:pt x="304" y="145"/>
                    <a:pt x="304" y="141"/>
                    <a:pt x="304" y="137"/>
                  </a:cubicBezTo>
                  <a:cubicBezTo>
                    <a:pt x="305" y="136"/>
                    <a:pt x="304" y="134"/>
                    <a:pt x="305" y="132"/>
                  </a:cubicBezTo>
                  <a:cubicBezTo>
                    <a:pt x="305" y="130"/>
                    <a:pt x="306" y="128"/>
                    <a:pt x="306" y="126"/>
                  </a:cubicBezTo>
                  <a:cubicBezTo>
                    <a:pt x="306" y="124"/>
                    <a:pt x="307" y="122"/>
                    <a:pt x="307" y="120"/>
                  </a:cubicBezTo>
                  <a:cubicBezTo>
                    <a:pt x="307" y="119"/>
                    <a:pt x="308" y="117"/>
                    <a:pt x="308" y="116"/>
                  </a:cubicBezTo>
                  <a:cubicBezTo>
                    <a:pt x="308" y="114"/>
                    <a:pt x="308" y="113"/>
                    <a:pt x="309" y="111"/>
                  </a:cubicBezTo>
                  <a:cubicBezTo>
                    <a:pt x="309" y="110"/>
                    <a:pt x="309" y="110"/>
                    <a:pt x="309" y="109"/>
                  </a:cubicBezTo>
                  <a:cubicBezTo>
                    <a:pt x="309" y="107"/>
                    <a:pt x="310" y="104"/>
                    <a:pt x="310" y="102"/>
                  </a:cubicBezTo>
                  <a:cubicBezTo>
                    <a:pt x="310" y="100"/>
                    <a:pt x="311" y="99"/>
                    <a:pt x="311" y="97"/>
                  </a:cubicBezTo>
                  <a:cubicBezTo>
                    <a:pt x="311" y="95"/>
                    <a:pt x="311" y="93"/>
                    <a:pt x="311" y="92"/>
                  </a:cubicBezTo>
                  <a:cubicBezTo>
                    <a:pt x="311" y="91"/>
                    <a:pt x="311" y="91"/>
                    <a:pt x="311" y="91"/>
                  </a:cubicBezTo>
                  <a:cubicBezTo>
                    <a:pt x="310" y="87"/>
                    <a:pt x="309" y="84"/>
                    <a:pt x="308" y="81"/>
                  </a:cubicBezTo>
                  <a:cubicBezTo>
                    <a:pt x="308" y="79"/>
                    <a:pt x="307" y="77"/>
                    <a:pt x="307" y="75"/>
                  </a:cubicBezTo>
                  <a:cubicBezTo>
                    <a:pt x="306" y="74"/>
                    <a:pt x="306" y="73"/>
                    <a:pt x="305" y="72"/>
                  </a:cubicBezTo>
                  <a:cubicBezTo>
                    <a:pt x="305" y="70"/>
                    <a:pt x="304" y="68"/>
                    <a:pt x="303" y="66"/>
                  </a:cubicBezTo>
                  <a:cubicBezTo>
                    <a:pt x="302" y="64"/>
                    <a:pt x="302" y="63"/>
                    <a:pt x="301" y="61"/>
                  </a:cubicBezTo>
                  <a:cubicBezTo>
                    <a:pt x="301" y="60"/>
                    <a:pt x="300" y="58"/>
                    <a:pt x="299" y="57"/>
                  </a:cubicBezTo>
                  <a:cubicBezTo>
                    <a:pt x="297" y="54"/>
                    <a:pt x="296" y="52"/>
                    <a:pt x="294" y="49"/>
                  </a:cubicBezTo>
                  <a:cubicBezTo>
                    <a:pt x="292" y="46"/>
                    <a:pt x="289" y="44"/>
                    <a:pt x="288" y="41"/>
                  </a:cubicBezTo>
                  <a:cubicBezTo>
                    <a:pt x="288" y="41"/>
                    <a:pt x="287" y="41"/>
                    <a:pt x="287" y="40"/>
                  </a:cubicBezTo>
                  <a:cubicBezTo>
                    <a:pt x="286" y="39"/>
                    <a:pt x="285" y="38"/>
                    <a:pt x="284" y="37"/>
                  </a:cubicBezTo>
                  <a:cubicBezTo>
                    <a:pt x="283" y="36"/>
                    <a:pt x="282" y="35"/>
                    <a:pt x="281" y="34"/>
                  </a:cubicBezTo>
                  <a:cubicBezTo>
                    <a:pt x="280" y="34"/>
                    <a:pt x="280" y="34"/>
                    <a:pt x="281" y="34"/>
                  </a:cubicBezTo>
                  <a:cubicBezTo>
                    <a:pt x="281" y="35"/>
                    <a:pt x="282" y="36"/>
                    <a:pt x="283" y="37"/>
                  </a:cubicBezTo>
                  <a:cubicBezTo>
                    <a:pt x="283" y="37"/>
                    <a:pt x="283" y="38"/>
                    <a:pt x="283" y="38"/>
                  </a:cubicBezTo>
                  <a:cubicBezTo>
                    <a:pt x="283" y="40"/>
                    <a:pt x="282" y="40"/>
                    <a:pt x="280" y="39"/>
                  </a:cubicBezTo>
                  <a:cubicBezTo>
                    <a:pt x="279" y="38"/>
                    <a:pt x="278" y="37"/>
                    <a:pt x="277" y="36"/>
                  </a:cubicBezTo>
                  <a:cubicBezTo>
                    <a:pt x="274" y="34"/>
                    <a:pt x="270" y="32"/>
                    <a:pt x="267" y="30"/>
                  </a:cubicBezTo>
                  <a:cubicBezTo>
                    <a:pt x="267" y="29"/>
                    <a:pt x="267" y="29"/>
                    <a:pt x="266" y="29"/>
                  </a:cubicBezTo>
                  <a:cubicBezTo>
                    <a:pt x="265" y="28"/>
                    <a:pt x="264" y="27"/>
                    <a:pt x="262" y="26"/>
                  </a:cubicBezTo>
                  <a:cubicBezTo>
                    <a:pt x="260" y="24"/>
                    <a:pt x="258" y="23"/>
                    <a:pt x="256" y="22"/>
                  </a:cubicBezTo>
                  <a:cubicBezTo>
                    <a:pt x="255" y="21"/>
                    <a:pt x="253" y="20"/>
                    <a:pt x="252" y="19"/>
                  </a:cubicBezTo>
                  <a:cubicBezTo>
                    <a:pt x="249" y="18"/>
                    <a:pt x="247" y="17"/>
                    <a:pt x="245" y="16"/>
                  </a:cubicBezTo>
                  <a:cubicBezTo>
                    <a:pt x="243" y="15"/>
                    <a:pt x="241" y="14"/>
                    <a:pt x="239" y="14"/>
                  </a:cubicBezTo>
                  <a:cubicBezTo>
                    <a:pt x="237" y="13"/>
                    <a:pt x="235" y="13"/>
                    <a:pt x="233" y="13"/>
                  </a:cubicBezTo>
                  <a:cubicBezTo>
                    <a:pt x="232" y="13"/>
                    <a:pt x="232" y="12"/>
                    <a:pt x="231" y="12"/>
                  </a:cubicBezTo>
                  <a:cubicBezTo>
                    <a:pt x="229" y="12"/>
                    <a:pt x="228" y="12"/>
                    <a:pt x="226" y="12"/>
                  </a:cubicBezTo>
                  <a:cubicBezTo>
                    <a:pt x="225" y="11"/>
                    <a:pt x="224" y="11"/>
                    <a:pt x="222" y="10"/>
                  </a:cubicBezTo>
                  <a:cubicBezTo>
                    <a:pt x="221" y="10"/>
                    <a:pt x="219" y="9"/>
                    <a:pt x="217" y="9"/>
                  </a:cubicBezTo>
                  <a:cubicBezTo>
                    <a:pt x="216" y="9"/>
                    <a:pt x="214" y="8"/>
                    <a:pt x="213" y="8"/>
                  </a:cubicBezTo>
                  <a:cubicBezTo>
                    <a:pt x="211" y="8"/>
                    <a:pt x="208" y="8"/>
                    <a:pt x="206" y="8"/>
                  </a:cubicBezTo>
                  <a:cubicBezTo>
                    <a:pt x="205" y="7"/>
                    <a:pt x="203" y="8"/>
                    <a:pt x="201" y="7"/>
                  </a:cubicBezTo>
                  <a:cubicBezTo>
                    <a:pt x="200" y="7"/>
                    <a:pt x="199" y="7"/>
                    <a:pt x="198" y="7"/>
                  </a:cubicBezTo>
                  <a:cubicBezTo>
                    <a:pt x="196" y="7"/>
                    <a:pt x="194" y="7"/>
                    <a:pt x="192" y="7"/>
                  </a:cubicBezTo>
                  <a:cubicBezTo>
                    <a:pt x="190" y="7"/>
                    <a:pt x="188" y="7"/>
                    <a:pt x="187" y="7"/>
                  </a:cubicBezTo>
                  <a:cubicBezTo>
                    <a:pt x="185" y="7"/>
                    <a:pt x="184" y="7"/>
                    <a:pt x="183" y="7"/>
                  </a:cubicBezTo>
                  <a:cubicBezTo>
                    <a:pt x="181" y="7"/>
                    <a:pt x="179" y="8"/>
                    <a:pt x="177" y="7"/>
                  </a:cubicBezTo>
                  <a:cubicBezTo>
                    <a:pt x="175" y="7"/>
                    <a:pt x="174" y="7"/>
                    <a:pt x="172" y="8"/>
                  </a:cubicBezTo>
                  <a:cubicBezTo>
                    <a:pt x="170" y="8"/>
                    <a:pt x="169" y="8"/>
                    <a:pt x="167" y="9"/>
                  </a:cubicBezTo>
                  <a:cubicBezTo>
                    <a:pt x="166" y="9"/>
                    <a:pt x="165" y="9"/>
                    <a:pt x="163" y="10"/>
                  </a:cubicBezTo>
                  <a:cubicBezTo>
                    <a:pt x="161" y="10"/>
                    <a:pt x="159" y="11"/>
                    <a:pt x="157" y="11"/>
                  </a:cubicBezTo>
                  <a:cubicBezTo>
                    <a:pt x="156" y="11"/>
                    <a:pt x="156" y="11"/>
                    <a:pt x="155" y="11"/>
                  </a:cubicBezTo>
                  <a:cubicBezTo>
                    <a:pt x="154" y="12"/>
                    <a:pt x="152" y="12"/>
                    <a:pt x="151" y="13"/>
                  </a:cubicBezTo>
                  <a:cubicBezTo>
                    <a:pt x="150" y="13"/>
                    <a:pt x="149" y="13"/>
                    <a:pt x="149" y="14"/>
                  </a:cubicBezTo>
                  <a:cubicBezTo>
                    <a:pt x="149" y="15"/>
                    <a:pt x="148" y="15"/>
                    <a:pt x="147" y="15"/>
                  </a:cubicBezTo>
                  <a:cubicBezTo>
                    <a:pt x="146" y="14"/>
                    <a:pt x="145" y="15"/>
                    <a:pt x="144" y="15"/>
                  </a:cubicBezTo>
                  <a:cubicBezTo>
                    <a:pt x="144" y="16"/>
                    <a:pt x="144" y="16"/>
                    <a:pt x="143" y="17"/>
                  </a:cubicBezTo>
                  <a:cubicBezTo>
                    <a:pt x="143" y="16"/>
                    <a:pt x="143" y="16"/>
                    <a:pt x="142" y="15"/>
                  </a:cubicBezTo>
                  <a:cubicBezTo>
                    <a:pt x="142" y="16"/>
                    <a:pt x="142" y="17"/>
                    <a:pt x="142" y="17"/>
                  </a:cubicBezTo>
                  <a:cubicBezTo>
                    <a:pt x="141" y="17"/>
                    <a:pt x="141" y="17"/>
                    <a:pt x="141" y="17"/>
                  </a:cubicBezTo>
                  <a:cubicBezTo>
                    <a:pt x="140" y="17"/>
                    <a:pt x="139" y="17"/>
                    <a:pt x="139" y="18"/>
                  </a:cubicBezTo>
                  <a:cubicBezTo>
                    <a:pt x="139" y="19"/>
                    <a:pt x="138" y="20"/>
                    <a:pt x="137" y="19"/>
                  </a:cubicBezTo>
                  <a:cubicBezTo>
                    <a:pt x="136" y="19"/>
                    <a:pt x="136" y="20"/>
                    <a:pt x="135" y="20"/>
                  </a:cubicBezTo>
                  <a:cubicBezTo>
                    <a:pt x="134" y="20"/>
                    <a:pt x="133" y="21"/>
                    <a:pt x="132" y="22"/>
                  </a:cubicBezTo>
                  <a:cubicBezTo>
                    <a:pt x="132" y="22"/>
                    <a:pt x="132" y="22"/>
                    <a:pt x="131" y="22"/>
                  </a:cubicBezTo>
                  <a:cubicBezTo>
                    <a:pt x="130" y="21"/>
                    <a:pt x="130" y="22"/>
                    <a:pt x="131" y="23"/>
                  </a:cubicBezTo>
                  <a:cubicBezTo>
                    <a:pt x="131" y="23"/>
                    <a:pt x="131" y="23"/>
                    <a:pt x="131" y="24"/>
                  </a:cubicBezTo>
                  <a:cubicBezTo>
                    <a:pt x="129" y="22"/>
                    <a:pt x="129" y="22"/>
                    <a:pt x="128" y="24"/>
                  </a:cubicBezTo>
                  <a:cubicBezTo>
                    <a:pt x="128" y="24"/>
                    <a:pt x="127" y="24"/>
                    <a:pt x="127" y="24"/>
                  </a:cubicBezTo>
                  <a:cubicBezTo>
                    <a:pt x="126" y="25"/>
                    <a:pt x="125" y="26"/>
                    <a:pt x="124" y="26"/>
                  </a:cubicBezTo>
                  <a:cubicBezTo>
                    <a:pt x="123" y="27"/>
                    <a:pt x="122" y="27"/>
                    <a:pt x="121" y="28"/>
                  </a:cubicBezTo>
                  <a:cubicBezTo>
                    <a:pt x="121" y="30"/>
                    <a:pt x="121" y="30"/>
                    <a:pt x="119" y="31"/>
                  </a:cubicBezTo>
                  <a:cubicBezTo>
                    <a:pt x="119" y="31"/>
                    <a:pt x="119" y="31"/>
                    <a:pt x="119" y="31"/>
                  </a:cubicBezTo>
                  <a:cubicBezTo>
                    <a:pt x="118" y="32"/>
                    <a:pt x="118" y="32"/>
                    <a:pt x="117" y="32"/>
                  </a:cubicBezTo>
                  <a:cubicBezTo>
                    <a:pt x="116" y="33"/>
                    <a:pt x="115" y="33"/>
                    <a:pt x="114" y="34"/>
                  </a:cubicBezTo>
                  <a:cubicBezTo>
                    <a:pt x="114" y="34"/>
                    <a:pt x="114" y="33"/>
                    <a:pt x="113" y="33"/>
                  </a:cubicBezTo>
                  <a:cubicBezTo>
                    <a:pt x="113" y="33"/>
                    <a:pt x="113" y="34"/>
                    <a:pt x="113" y="34"/>
                  </a:cubicBezTo>
                  <a:cubicBezTo>
                    <a:pt x="113" y="34"/>
                    <a:pt x="113" y="34"/>
                    <a:pt x="113" y="34"/>
                  </a:cubicBezTo>
                  <a:cubicBezTo>
                    <a:pt x="112" y="34"/>
                    <a:pt x="112" y="35"/>
                    <a:pt x="111" y="35"/>
                  </a:cubicBezTo>
                  <a:cubicBezTo>
                    <a:pt x="109" y="36"/>
                    <a:pt x="108" y="37"/>
                    <a:pt x="106" y="38"/>
                  </a:cubicBezTo>
                  <a:cubicBezTo>
                    <a:pt x="106" y="38"/>
                    <a:pt x="106" y="39"/>
                    <a:pt x="106" y="40"/>
                  </a:cubicBezTo>
                  <a:cubicBezTo>
                    <a:pt x="105" y="40"/>
                    <a:pt x="105" y="40"/>
                    <a:pt x="104" y="40"/>
                  </a:cubicBezTo>
                  <a:cubicBezTo>
                    <a:pt x="103" y="41"/>
                    <a:pt x="103" y="41"/>
                    <a:pt x="102" y="42"/>
                  </a:cubicBezTo>
                  <a:cubicBezTo>
                    <a:pt x="101" y="43"/>
                    <a:pt x="101" y="45"/>
                    <a:pt x="99" y="46"/>
                  </a:cubicBezTo>
                  <a:cubicBezTo>
                    <a:pt x="98" y="47"/>
                    <a:pt x="97" y="48"/>
                    <a:pt x="97" y="49"/>
                  </a:cubicBezTo>
                  <a:cubicBezTo>
                    <a:pt x="97" y="51"/>
                    <a:pt x="97" y="52"/>
                    <a:pt x="97" y="54"/>
                  </a:cubicBezTo>
                  <a:cubicBezTo>
                    <a:pt x="97" y="57"/>
                    <a:pt x="97" y="59"/>
                    <a:pt x="97" y="61"/>
                  </a:cubicBezTo>
                  <a:cubicBezTo>
                    <a:pt x="97" y="62"/>
                    <a:pt x="97" y="63"/>
                    <a:pt x="98" y="63"/>
                  </a:cubicBezTo>
                  <a:cubicBezTo>
                    <a:pt x="98" y="63"/>
                    <a:pt x="99" y="64"/>
                    <a:pt x="99" y="65"/>
                  </a:cubicBezTo>
                  <a:cubicBezTo>
                    <a:pt x="99" y="67"/>
                    <a:pt x="99" y="70"/>
                    <a:pt x="99" y="72"/>
                  </a:cubicBezTo>
                  <a:cubicBezTo>
                    <a:pt x="99" y="74"/>
                    <a:pt x="98" y="76"/>
                    <a:pt x="98" y="78"/>
                  </a:cubicBezTo>
                  <a:cubicBezTo>
                    <a:pt x="98" y="82"/>
                    <a:pt x="98" y="87"/>
                    <a:pt x="98" y="91"/>
                  </a:cubicBezTo>
                  <a:cubicBezTo>
                    <a:pt x="98" y="94"/>
                    <a:pt x="98" y="96"/>
                    <a:pt x="98" y="99"/>
                  </a:cubicBezTo>
                  <a:cubicBezTo>
                    <a:pt x="98" y="102"/>
                    <a:pt x="98" y="106"/>
                    <a:pt x="98" y="109"/>
                  </a:cubicBezTo>
                  <a:cubicBezTo>
                    <a:pt x="98" y="114"/>
                    <a:pt x="99" y="119"/>
                    <a:pt x="98" y="124"/>
                  </a:cubicBezTo>
                  <a:cubicBezTo>
                    <a:pt x="98" y="126"/>
                    <a:pt x="98" y="127"/>
                    <a:pt x="98" y="128"/>
                  </a:cubicBezTo>
                  <a:cubicBezTo>
                    <a:pt x="98" y="131"/>
                    <a:pt x="99" y="133"/>
                    <a:pt x="99" y="135"/>
                  </a:cubicBezTo>
                  <a:cubicBezTo>
                    <a:pt x="99" y="138"/>
                    <a:pt x="99" y="140"/>
                    <a:pt x="99" y="143"/>
                  </a:cubicBezTo>
                  <a:cubicBezTo>
                    <a:pt x="99" y="144"/>
                    <a:pt x="99" y="145"/>
                    <a:pt x="99" y="146"/>
                  </a:cubicBezTo>
                  <a:cubicBezTo>
                    <a:pt x="99" y="148"/>
                    <a:pt x="99" y="150"/>
                    <a:pt x="98" y="151"/>
                  </a:cubicBezTo>
                  <a:cubicBezTo>
                    <a:pt x="98" y="152"/>
                    <a:pt x="98" y="152"/>
                    <a:pt x="99" y="152"/>
                  </a:cubicBezTo>
                  <a:cubicBezTo>
                    <a:pt x="99" y="152"/>
                    <a:pt x="99" y="152"/>
                    <a:pt x="100" y="152"/>
                  </a:cubicBezTo>
                  <a:cubicBezTo>
                    <a:pt x="101" y="152"/>
                    <a:pt x="102" y="151"/>
                    <a:pt x="103" y="150"/>
                  </a:cubicBezTo>
                  <a:cubicBezTo>
                    <a:pt x="105" y="150"/>
                    <a:pt x="107" y="150"/>
                    <a:pt x="109" y="150"/>
                  </a:cubicBezTo>
                  <a:cubicBezTo>
                    <a:pt x="111" y="150"/>
                    <a:pt x="113" y="150"/>
                    <a:pt x="115" y="150"/>
                  </a:cubicBezTo>
                  <a:cubicBezTo>
                    <a:pt x="116" y="150"/>
                    <a:pt x="117" y="151"/>
                    <a:pt x="118" y="151"/>
                  </a:cubicBezTo>
                  <a:cubicBezTo>
                    <a:pt x="120" y="152"/>
                    <a:pt x="121" y="153"/>
                    <a:pt x="122" y="153"/>
                  </a:cubicBezTo>
                  <a:cubicBezTo>
                    <a:pt x="124" y="154"/>
                    <a:pt x="127" y="155"/>
                    <a:pt x="129" y="156"/>
                  </a:cubicBezTo>
                  <a:cubicBezTo>
                    <a:pt x="132" y="158"/>
                    <a:pt x="134" y="160"/>
                    <a:pt x="137" y="163"/>
                  </a:cubicBezTo>
                  <a:cubicBezTo>
                    <a:pt x="137" y="164"/>
                    <a:pt x="137" y="165"/>
                    <a:pt x="137" y="166"/>
                  </a:cubicBezTo>
                  <a:cubicBezTo>
                    <a:pt x="136" y="167"/>
                    <a:pt x="136" y="167"/>
                    <a:pt x="137" y="168"/>
                  </a:cubicBezTo>
                  <a:cubicBezTo>
                    <a:pt x="138" y="168"/>
                    <a:pt x="138" y="168"/>
                    <a:pt x="139" y="168"/>
                  </a:cubicBezTo>
                  <a:cubicBezTo>
                    <a:pt x="139" y="169"/>
                    <a:pt x="140" y="169"/>
                    <a:pt x="140" y="169"/>
                  </a:cubicBezTo>
                  <a:cubicBezTo>
                    <a:pt x="141" y="169"/>
                    <a:pt x="142" y="170"/>
                    <a:pt x="142" y="170"/>
                  </a:cubicBezTo>
                  <a:cubicBezTo>
                    <a:pt x="144" y="171"/>
                    <a:pt x="144" y="173"/>
                    <a:pt x="145" y="174"/>
                  </a:cubicBezTo>
                  <a:cubicBezTo>
                    <a:pt x="146" y="174"/>
                    <a:pt x="146" y="175"/>
                    <a:pt x="146" y="175"/>
                  </a:cubicBezTo>
                  <a:cubicBezTo>
                    <a:pt x="146" y="176"/>
                    <a:pt x="146" y="177"/>
                    <a:pt x="146" y="178"/>
                  </a:cubicBezTo>
                  <a:cubicBezTo>
                    <a:pt x="147" y="180"/>
                    <a:pt x="147" y="183"/>
                    <a:pt x="147" y="185"/>
                  </a:cubicBezTo>
                  <a:cubicBezTo>
                    <a:pt x="146" y="187"/>
                    <a:pt x="147" y="188"/>
                    <a:pt x="147" y="190"/>
                  </a:cubicBezTo>
                  <a:cubicBezTo>
                    <a:pt x="148" y="189"/>
                    <a:pt x="148" y="188"/>
                    <a:pt x="148" y="187"/>
                  </a:cubicBezTo>
                  <a:cubicBezTo>
                    <a:pt x="148" y="186"/>
                    <a:pt x="149" y="186"/>
                    <a:pt x="150" y="185"/>
                  </a:cubicBezTo>
                  <a:cubicBezTo>
                    <a:pt x="151" y="185"/>
                    <a:pt x="152" y="184"/>
                    <a:pt x="154" y="184"/>
                  </a:cubicBezTo>
                  <a:cubicBezTo>
                    <a:pt x="156" y="183"/>
                    <a:pt x="158" y="183"/>
                    <a:pt x="161" y="183"/>
                  </a:cubicBezTo>
                  <a:cubicBezTo>
                    <a:pt x="163" y="183"/>
                    <a:pt x="166" y="184"/>
                    <a:pt x="168" y="184"/>
                  </a:cubicBezTo>
                  <a:cubicBezTo>
                    <a:pt x="171" y="185"/>
                    <a:pt x="173" y="186"/>
                    <a:pt x="174" y="189"/>
                  </a:cubicBezTo>
                  <a:cubicBezTo>
                    <a:pt x="175" y="190"/>
                    <a:pt x="175" y="191"/>
                    <a:pt x="175" y="192"/>
                  </a:cubicBezTo>
                  <a:cubicBezTo>
                    <a:pt x="176" y="193"/>
                    <a:pt x="175" y="193"/>
                    <a:pt x="175" y="194"/>
                  </a:cubicBezTo>
                  <a:cubicBezTo>
                    <a:pt x="173" y="195"/>
                    <a:pt x="171" y="196"/>
                    <a:pt x="170" y="195"/>
                  </a:cubicBezTo>
                  <a:cubicBezTo>
                    <a:pt x="169" y="194"/>
                    <a:pt x="168" y="193"/>
                    <a:pt x="167" y="192"/>
                  </a:cubicBezTo>
                  <a:cubicBezTo>
                    <a:pt x="167" y="192"/>
                    <a:pt x="166" y="191"/>
                    <a:pt x="166" y="191"/>
                  </a:cubicBezTo>
                  <a:cubicBezTo>
                    <a:pt x="163" y="191"/>
                    <a:pt x="161" y="191"/>
                    <a:pt x="159" y="191"/>
                  </a:cubicBezTo>
                  <a:cubicBezTo>
                    <a:pt x="157" y="191"/>
                    <a:pt x="155" y="192"/>
                    <a:pt x="154" y="192"/>
                  </a:cubicBezTo>
                  <a:cubicBezTo>
                    <a:pt x="152" y="193"/>
                    <a:pt x="150" y="193"/>
                    <a:pt x="148" y="191"/>
                  </a:cubicBezTo>
                  <a:cubicBezTo>
                    <a:pt x="148" y="191"/>
                    <a:pt x="148" y="191"/>
                    <a:pt x="148" y="191"/>
                  </a:cubicBezTo>
                  <a:cubicBezTo>
                    <a:pt x="148" y="193"/>
                    <a:pt x="147" y="194"/>
                    <a:pt x="147" y="195"/>
                  </a:cubicBezTo>
                  <a:cubicBezTo>
                    <a:pt x="147" y="196"/>
                    <a:pt x="146" y="197"/>
                    <a:pt x="146" y="198"/>
                  </a:cubicBezTo>
                  <a:cubicBezTo>
                    <a:pt x="145" y="200"/>
                    <a:pt x="145" y="202"/>
                    <a:pt x="145" y="205"/>
                  </a:cubicBezTo>
                  <a:cubicBezTo>
                    <a:pt x="144" y="208"/>
                    <a:pt x="143" y="212"/>
                    <a:pt x="143" y="215"/>
                  </a:cubicBezTo>
                  <a:cubicBezTo>
                    <a:pt x="142" y="215"/>
                    <a:pt x="142" y="216"/>
                    <a:pt x="142" y="216"/>
                  </a:cubicBezTo>
                  <a:cubicBezTo>
                    <a:pt x="141" y="218"/>
                    <a:pt x="140" y="220"/>
                    <a:pt x="140" y="222"/>
                  </a:cubicBezTo>
                  <a:cubicBezTo>
                    <a:pt x="140" y="223"/>
                    <a:pt x="139" y="224"/>
                    <a:pt x="138" y="225"/>
                  </a:cubicBezTo>
                  <a:cubicBezTo>
                    <a:pt x="137" y="226"/>
                    <a:pt x="136" y="227"/>
                    <a:pt x="136" y="228"/>
                  </a:cubicBezTo>
                  <a:cubicBezTo>
                    <a:pt x="135" y="230"/>
                    <a:pt x="134" y="231"/>
                    <a:pt x="133" y="232"/>
                  </a:cubicBezTo>
                  <a:cubicBezTo>
                    <a:pt x="131" y="233"/>
                    <a:pt x="130" y="234"/>
                    <a:pt x="128" y="234"/>
                  </a:cubicBezTo>
                  <a:cubicBezTo>
                    <a:pt x="127" y="235"/>
                    <a:pt x="125" y="236"/>
                    <a:pt x="123" y="236"/>
                  </a:cubicBezTo>
                  <a:cubicBezTo>
                    <a:pt x="122" y="237"/>
                    <a:pt x="120" y="237"/>
                    <a:pt x="117" y="237"/>
                  </a:cubicBezTo>
                  <a:cubicBezTo>
                    <a:pt x="116" y="237"/>
                    <a:pt x="114" y="237"/>
                    <a:pt x="113" y="237"/>
                  </a:cubicBezTo>
                  <a:cubicBezTo>
                    <a:pt x="112" y="237"/>
                    <a:pt x="111" y="238"/>
                    <a:pt x="110" y="237"/>
                  </a:cubicBezTo>
                  <a:cubicBezTo>
                    <a:pt x="109" y="237"/>
                    <a:pt x="109" y="237"/>
                    <a:pt x="108" y="237"/>
                  </a:cubicBezTo>
                  <a:cubicBezTo>
                    <a:pt x="106" y="236"/>
                    <a:pt x="105" y="236"/>
                    <a:pt x="103" y="235"/>
                  </a:cubicBezTo>
                  <a:cubicBezTo>
                    <a:pt x="102" y="235"/>
                    <a:pt x="101" y="235"/>
                    <a:pt x="101" y="235"/>
                  </a:cubicBezTo>
                  <a:cubicBezTo>
                    <a:pt x="99" y="235"/>
                    <a:pt x="98" y="235"/>
                    <a:pt x="97" y="235"/>
                  </a:cubicBezTo>
                  <a:cubicBezTo>
                    <a:pt x="96" y="234"/>
                    <a:pt x="95" y="234"/>
                    <a:pt x="94" y="234"/>
                  </a:cubicBezTo>
                  <a:cubicBezTo>
                    <a:pt x="94" y="237"/>
                    <a:pt x="94" y="241"/>
                    <a:pt x="95" y="244"/>
                  </a:cubicBezTo>
                  <a:cubicBezTo>
                    <a:pt x="96" y="249"/>
                    <a:pt x="97" y="253"/>
                    <a:pt x="98" y="258"/>
                  </a:cubicBezTo>
                  <a:cubicBezTo>
                    <a:pt x="99" y="260"/>
                    <a:pt x="99" y="262"/>
                    <a:pt x="100" y="264"/>
                  </a:cubicBezTo>
                  <a:cubicBezTo>
                    <a:pt x="101" y="267"/>
                    <a:pt x="102" y="270"/>
                    <a:pt x="103" y="273"/>
                  </a:cubicBezTo>
                  <a:cubicBezTo>
                    <a:pt x="104" y="275"/>
                    <a:pt x="105" y="278"/>
                    <a:pt x="106" y="281"/>
                  </a:cubicBezTo>
                  <a:cubicBezTo>
                    <a:pt x="107" y="283"/>
                    <a:pt x="107" y="285"/>
                    <a:pt x="108" y="287"/>
                  </a:cubicBezTo>
                  <a:cubicBezTo>
                    <a:pt x="109" y="289"/>
                    <a:pt x="110" y="291"/>
                    <a:pt x="110" y="293"/>
                  </a:cubicBezTo>
                  <a:cubicBezTo>
                    <a:pt x="111" y="295"/>
                    <a:pt x="112" y="296"/>
                    <a:pt x="112" y="297"/>
                  </a:cubicBezTo>
                  <a:cubicBezTo>
                    <a:pt x="112" y="297"/>
                    <a:pt x="113" y="297"/>
                    <a:pt x="113" y="297"/>
                  </a:cubicBezTo>
                  <a:cubicBezTo>
                    <a:pt x="112" y="296"/>
                    <a:pt x="112" y="295"/>
                    <a:pt x="112" y="294"/>
                  </a:cubicBezTo>
                  <a:cubicBezTo>
                    <a:pt x="112" y="292"/>
                    <a:pt x="112" y="290"/>
                    <a:pt x="112" y="288"/>
                  </a:cubicBezTo>
                  <a:cubicBezTo>
                    <a:pt x="111" y="287"/>
                    <a:pt x="112" y="285"/>
                    <a:pt x="110" y="283"/>
                  </a:cubicBezTo>
                  <a:cubicBezTo>
                    <a:pt x="110" y="283"/>
                    <a:pt x="110" y="283"/>
                    <a:pt x="110" y="282"/>
                  </a:cubicBezTo>
                  <a:cubicBezTo>
                    <a:pt x="110" y="281"/>
                    <a:pt x="111" y="280"/>
                    <a:pt x="111" y="278"/>
                  </a:cubicBezTo>
                  <a:cubicBezTo>
                    <a:pt x="111" y="277"/>
                    <a:pt x="112" y="275"/>
                    <a:pt x="113" y="276"/>
                  </a:cubicBezTo>
                  <a:cubicBezTo>
                    <a:pt x="114" y="276"/>
                    <a:pt x="116" y="277"/>
                    <a:pt x="117" y="276"/>
                  </a:cubicBezTo>
                  <a:cubicBezTo>
                    <a:pt x="119" y="276"/>
                    <a:pt x="120" y="276"/>
                    <a:pt x="121" y="275"/>
                  </a:cubicBezTo>
                  <a:cubicBezTo>
                    <a:pt x="121" y="274"/>
                    <a:pt x="122" y="274"/>
                    <a:pt x="122" y="274"/>
                  </a:cubicBezTo>
                  <a:cubicBezTo>
                    <a:pt x="123" y="273"/>
                    <a:pt x="125" y="273"/>
                    <a:pt x="126" y="273"/>
                  </a:cubicBezTo>
                  <a:cubicBezTo>
                    <a:pt x="127" y="272"/>
                    <a:pt x="129" y="272"/>
                    <a:pt x="131" y="272"/>
                  </a:cubicBezTo>
                  <a:cubicBezTo>
                    <a:pt x="132" y="272"/>
                    <a:pt x="133" y="273"/>
                    <a:pt x="133" y="272"/>
                  </a:cubicBezTo>
                  <a:cubicBezTo>
                    <a:pt x="132" y="271"/>
                    <a:pt x="132" y="270"/>
                    <a:pt x="132" y="269"/>
                  </a:cubicBezTo>
                  <a:cubicBezTo>
                    <a:pt x="131" y="269"/>
                    <a:pt x="131" y="268"/>
                    <a:pt x="131" y="267"/>
                  </a:cubicBezTo>
                  <a:cubicBezTo>
                    <a:pt x="131" y="263"/>
                    <a:pt x="130" y="260"/>
                    <a:pt x="131" y="256"/>
                  </a:cubicBezTo>
                  <a:cubicBezTo>
                    <a:pt x="131" y="256"/>
                    <a:pt x="130" y="255"/>
                    <a:pt x="130" y="255"/>
                  </a:cubicBezTo>
                  <a:cubicBezTo>
                    <a:pt x="130" y="254"/>
                    <a:pt x="130" y="253"/>
                    <a:pt x="130" y="253"/>
                  </a:cubicBezTo>
                  <a:cubicBezTo>
                    <a:pt x="131" y="251"/>
                    <a:pt x="131" y="250"/>
                    <a:pt x="131" y="249"/>
                  </a:cubicBezTo>
                  <a:cubicBezTo>
                    <a:pt x="131" y="248"/>
                    <a:pt x="131" y="247"/>
                    <a:pt x="131" y="247"/>
                  </a:cubicBezTo>
                  <a:cubicBezTo>
                    <a:pt x="131" y="246"/>
                    <a:pt x="131" y="245"/>
                    <a:pt x="131" y="244"/>
                  </a:cubicBezTo>
                  <a:cubicBezTo>
                    <a:pt x="132" y="244"/>
                    <a:pt x="132" y="243"/>
                    <a:pt x="133" y="243"/>
                  </a:cubicBezTo>
                  <a:cubicBezTo>
                    <a:pt x="133" y="243"/>
                    <a:pt x="134" y="243"/>
                    <a:pt x="135" y="244"/>
                  </a:cubicBezTo>
                  <a:cubicBezTo>
                    <a:pt x="136" y="246"/>
                    <a:pt x="136" y="248"/>
                    <a:pt x="135" y="250"/>
                  </a:cubicBezTo>
                  <a:cubicBezTo>
                    <a:pt x="135" y="252"/>
                    <a:pt x="135" y="254"/>
                    <a:pt x="135" y="257"/>
                  </a:cubicBezTo>
                  <a:cubicBezTo>
                    <a:pt x="135" y="259"/>
                    <a:pt x="136" y="261"/>
                    <a:pt x="136" y="264"/>
                  </a:cubicBezTo>
                  <a:cubicBezTo>
                    <a:pt x="136" y="264"/>
                    <a:pt x="136" y="264"/>
                    <a:pt x="136" y="264"/>
                  </a:cubicBezTo>
                  <a:cubicBezTo>
                    <a:pt x="137" y="265"/>
                    <a:pt x="137" y="267"/>
                    <a:pt x="139" y="268"/>
                  </a:cubicBezTo>
                  <a:cubicBezTo>
                    <a:pt x="139" y="268"/>
                    <a:pt x="139" y="268"/>
                    <a:pt x="140" y="268"/>
                  </a:cubicBezTo>
                  <a:cubicBezTo>
                    <a:pt x="140" y="269"/>
                    <a:pt x="140" y="269"/>
                    <a:pt x="141" y="270"/>
                  </a:cubicBezTo>
                  <a:cubicBezTo>
                    <a:pt x="142" y="270"/>
                    <a:pt x="143" y="271"/>
                    <a:pt x="145" y="271"/>
                  </a:cubicBezTo>
                  <a:cubicBezTo>
                    <a:pt x="146" y="272"/>
                    <a:pt x="147" y="272"/>
                    <a:pt x="149" y="272"/>
                  </a:cubicBezTo>
                  <a:cubicBezTo>
                    <a:pt x="149" y="272"/>
                    <a:pt x="150" y="272"/>
                    <a:pt x="150" y="272"/>
                  </a:cubicBezTo>
                  <a:cubicBezTo>
                    <a:pt x="152" y="273"/>
                    <a:pt x="155" y="273"/>
                    <a:pt x="157" y="273"/>
                  </a:cubicBezTo>
                  <a:cubicBezTo>
                    <a:pt x="159" y="273"/>
                    <a:pt x="162" y="272"/>
                    <a:pt x="164" y="272"/>
                  </a:cubicBezTo>
                  <a:cubicBezTo>
                    <a:pt x="165" y="272"/>
                    <a:pt x="166" y="272"/>
                    <a:pt x="167" y="272"/>
                  </a:cubicBezTo>
                  <a:cubicBezTo>
                    <a:pt x="169" y="272"/>
                    <a:pt x="170" y="272"/>
                    <a:pt x="172" y="272"/>
                  </a:cubicBezTo>
                  <a:cubicBezTo>
                    <a:pt x="174" y="272"/>
                    <a:pt x="175" y="271"/>
                    <a:pt x="177" y="271"/>
                  </a:cubicBezTo>
                  <a:cubicBezTo>
                    <a:pt x="178" y="271"/>
                    <a:pt x="179" y="271"/>
                    <a:pt x="181" y="270"/>
                  </a:cubicBezTo>
                  <a:cubicBezTo>
                    <a:pt x="182" y="270"/>
                    <a:pt x="184" y="270"/>
                    <a:pt x="185" y="269"/>
                  </a:cubicBezTo>
                  <a:cubicBezTo>
                    <a:pt x="187" y="268"/>
                    <a:pt x="190" y="268"/>
                    <a:pt x="192" y="266"/>
                  </a:cubicBezTo>
                  <a:cubicBezTo>
                    <a:pt x="192" y="265"/>
                    <a:pt x="192" y="264"/>
                    <a:pt x="193" y="263"/>
                  </a:cubicBezTo>
                  <a:cubicBezTo>
                    <a:pt x="195" y="262"/>
                    <a:pt x="194" y="259"/>
                    <a:pt x="194" y="257"/>
                  </a:cubicBezTo>
                  <a:cubicBezTo>
                    <a:pt x="194" y="255"/>
                    <a:pt x="194" y="253"/>
                    <a:pt x="194" y="251"/>
                  </a:cubicBezTo>
                  <a:cubicBezTo>
                    <a:pt x="194" y="249"/>
                    <a:pt x="194" y="247"/>
                    <a:pt x="193" y="246"/>
                  </a:cubicBezTo>
                  <a:cubicBezTo>
                    <a:pt x="193" y="245"/>
                    <a:pt x="193" y="244"/>
                    <a:pt x="194" y="243"/>
                  </a:cubicBezTo>
                  <a:cubicBezTo>
                    <a:pt x="194" y="243"/>
                    <a:pt x="194" y="243"/>
                    <a:pt x="195" y="243"/>
                  </a:cubicBezTo>
                  <a:cubicBezTo>
                    <a:pt x="198" y="244"/>
                    <a:pt x="198" y="246"/>
                    <a:pt x="199" y="248"/>
                  </a:cubicBezTo>
                  <a:cubicBezTo>
                    <a:pt x="199" y="252"/>
                    <a:pt x="200" y="256"/>
                    <a:pt x="200" y="260"/>
                  </a:cubicBezTo>
                  <a:cubicBezTo>
                    <a:pt x="200" y="264"/>
                    <a:pt x="199" y="267"/>
                    <a:pt x="196" y="269"/>
                  </a:cubicBezTo>
                  <a:cubicBezTo>
                    <a:pt x="196" y="270"/>
                    <a:pt x="195" y="270"/>
                    <a:pt x="194" y="271"/>
                  </a:cubicBezTo>
                  <a:cubicBezTo>
                    <a:pt x="194" y="272"/>
                    <a:pt x="193" y="272"/>
                    <a:pt x="193" y="273"/>
                  </a:cubicBezTo>
                  <a:cubicBezTo>
                    <a:pt x="195" y="273"/>
                    <a:pt x="198" y="273"/>
                    <a:pt x="200" y="273"/>
                  </a:cubicBezTo>
                  <a:cubicBezTo>
                    <a:pt x="202" y="272"/>
                    <a:pt x="204" y="272"/>
                    <a:pt x="205" y="272"/>
                  </a:cubicBezTo>
                  <a:cubicBezTo>
                    <a:pt x="207" y="271"/>
                    <a:pt x="209" y="271"/>
                    <a:pt x="211" y="271"/>
                  </a:cubicBezTo>
                  <a:cubicBezTo>
                    <a:pt x="215" y="271"/>
                    <a:pt x="218" y="271"/>
                    <a:pt x="222" y="271"/>
                  </a:cubicBezTo>
                  <a:cubicBezTo>
                    <a:pt x="222" y="271"/>
                    <a:pt x="222" y="272"/>
                    <a:pt x="222" y="272"/>
                  </a:cubicBezTo>
                  <a:cubicBezTo>
                    <a:pt x="223" y="272"/>
                    <a:pt x="223" y="272"/>
                    <a:pt x="224" y="272"/>
                  </a:cubicBezTo>
                  <a:cubicBezTo>
                    <a:pt x="225" y="272"/>
                    <a:pt x="226" y="272"/>
                    <a:pt x="228" y="272"/>
                  </a:cubicBezTo>
                  <a:cubicBezTo>
                    <a:pt x="228" y="272"/>
                    <a:pt x="229" y="272"/>
                    <a:pt x="230" y="272"/>
                  </a:cubicBezTo>
                  <a:cubicBezTo>
                    <a:pt x="231" y="273"/>
                    <a:pt x="232" y="274"/>
                    <a:pt x="233" y="274"/>
                  </a:cubicBezTo>
                  <a:cubicBezTo>
                    <a:pt x="233" y="275"/>
                    <a:pt x="234" y="275"/>
                    <a:pt x="234" y="275"/>
                  </a:cubicBezTo>
                  <a:cubicBezTo>
                    <a:pt x="235" y="277"/>
                    <a:pt x="235" y="279"/>
                    <a:pt x="235" y="281"/>
                  </a:cubicBezTo>
                  <a:cubicBezTo>
                    <a:pt x="236" y="282"/>
                    <a:pt x="236" y="283"/>
                    <a:pt x="236" y="284"/>
                  </a:cubicBezTo>
                  <a:cubicBezTo>
                    <a:pt x="237" y="287"/>
                    <a:pt x="238" y="290"/>
                    <a:pt x="238" y="293"/>
                  </a:cubicBezTo>
                  <a:cubicBezTo>
                    <a:pt x="238" y="293"/>
                    <a:pt x="238" y="294"/>
                    <a:pt x="238" y="295"/>
                  </a:cubicBezTo>
                  <a:cubicBezTo>
                    <a:pt x="238" y="298"/>
                    <a:pt x="238" y="301"/>
                    <a:pt x="239" y="304"/>
                  </a:cubicBezTo>
                  <a:cubicBezTo>
                    <a:pt x="239" y="307"/>
                    <a:pt x="239" y="311"/>
                    <a:pt x="240" y="315"/>
                  </a:cubicBezTo>
                  <a:cubicBezTo>
                    <a:pt x="240" y="319"/>
                    <a:pt x="241" y="322"/>
                    <a:pt x="241" y="326"/>
                  </a:cubicBezTo>
                  <a:cubicBezTo>
                    <a:pt x="241" y="328"/>
                    <a:pt x="241" y="330"/>
                    <a:pt x="241" y="332"/>
                  </a:cubicBezTo>
                  <a:cubicBezTo>
                    <a:pt x="241" y="333"/>
                    <a:pt x="240" y="335"/>
                    <a:pt x="240" y="336"/>
                  </a:cubicBezTo>
                  <a:cubicBezTo>
                    <a:pt x="240" y="338"/>
                    <a:pt x="240" y="339"/>
                    <a:pt x="240" y="340"/>
                  </a:cubicBezTo>
                  <a:cubicBezTo>
                    <a:pt x="240" y="340"/>
                    <a:pt x="240" y="340"/>
                    <a:pt x="240" y="340"/>
                  </a:cubicBezTo>
                  <a:cubicBezTo>
                    <a:pt x="243" y="338"/>
                    <a:pt x="245" y="336"/>
                    <a:pt x="248" y="334"/>
                  </a:cubicBezTo>
                  <a:cubicBezTo>
                    <a:pt x="249" y="333"/>
                    <a:pt x="250" y="332"/>
                    <a:pt x="250" y="332"/>
                  </a:cubicBezTo>
                  <a:cubicBezTo>
                    <a:pt x="251" y="331"/>
                    <a:pt x="251" y="331"/>
                    <a:pt x="252" y="331"/>
                  </a:cubicBezTo>
                  <a:cubicBezTo>
                    <a:pt x="253" y="329"/>
                    <a:pt x="255" y="328"/>
                    <a:pt x="256" y="327"/>
                  </a:cubicBezTo>
                  <a:cubicBezTo>
                    <a:pt x="259" y="325"/>
                    <a:pt x="261" y="322"/>
                    <a:pt x="263" y="319"/>
                  </a:cubicBezTo>
                  <a:cubicBezTo>
                    <a:pt x="264" y="319"/>
                    <a:pt x="264" y="319"/>
                    <a:pt x="264" y="318"/>
                  </a:cubicBezTo>
                  <a:cubicBezTo>
                    <a:pt x="266" y="317"/>
                    <a:pt x="268" y="315"/>
                    <a:pt x="270" y="313"/>
                  </a:cubicBezTo>
                  <a:cubicBezTo>
                    <a:pt x="271" y="312"/>
                    <a:pt x="273" y="310"/>
                    <a:pt x="274" y="308"/>
                  </a:cubicBezTo>
                  <a:cubicBezTo>
                    <a:pt x="275" y="307"/>
                    <a:pt x="276" y="307"/>
                    <a:pt x="277" y="306"/>
                  </a:cubicBezTo>
                  <a:cubicBezTo>
                    <a:pt x="278" y="304"/>
                    <a:pt x="280" y="302"/>
                    <a:pt x="282" y="300"/>
                  </a:cubicBezTo>
                  <a:cubicBezTo>
                    <a:pt x="283" y="298"/>
                    <a:pt x="284" y="297"/>
                    <a:pt x="285" y="296"/>
                  </a:cubicBezTo>
                  <a:cubicBezTo>
                    <a:pt x="286" y="294"/>
                    <a:pt x="287" y="293"/>
                    <a:pt x="288" y="291"/>
                  </a:cubicBezTo>
                  <a:cubicBezTo>
                    <a:pt x="289" y="288"/>
                    <a:pt x="290" y="286"/>
                    <a:pt x="291" y="283"/>
                  </a:cubicBezTo>
                  <a:cubicBezTo>
                    <a:pt x="292" y="282"/>
                    <a:pt x="291" y="280"/>
                    <a:pt x="292" y="278"/>
                  </a:cubicBezTo>
                  <a:cubicBezTo>
                    <a:pt x="292" y="278"/>
                    <a:pt x="292" y="277"/>
                    <a:pt x="292" y="277"/>
                  </a:cubicBezTo>
                  <a:cubicBezTo>
                    <a:pt x="293" y="276"/>
                    <a:pt x="293" y="274"/>
                    <a:pt x="293" y="273"/>
                  </a:cubicBezTo>
                  <a:cubicBezTo>
                    <a:pt x="293" y="270"/>
                    <a:pt x="293" y="268"/>
                    <a:pt x="294" y="266"/>
                  </a:cubicBezTo>
                  <a:cubicBezTo>
                    <a:pt x="294" y="266"/>
                    <a:pt x="295" y="266"/>
                    <a:pt x="295" y="265"/>
                  </a:cubicBezTo>
                  <a:cubicBezTo>
                    <a:pt x="295" y="265"/>
                    <a:pt x="295" y="264"/>
                    <a:pt x="295" y="263"/>
                  </a:cubicBezTo>
                  <a:cubicBezTo>
                    <a:pt x="295" y="261"/>
                    <a:pt x="296" y="259"/>
                    <a:pt x="296" y="257"/>
                  </a:cubicBezTo>
                  <a:cubicBezTo>
                    <a:pt x="296" y="255"/>
                    <a:pt x="297" y="253"/>
                    <a:pt x="297" y="252"/>
                  </a:cubicBezTo>
                  <a:cubicBezTo>
                    <a:pt x="297" y="250"/>
                    <a:pt x="298" y="248"/>
                    <a:pt x="298" y="247"/>
                  </a:cubicBezTo>
                  <a:cubicBezTo>
                    <a:pt x="298" y="246"/>
                    <a:pt x="298" y="245"/>
                    <a:pt x="298" y="244"/>
                  </a:cubicBezTo>
                  <a:cubicBezTo>
                    <a:pt x="298" y="242"/>
                    <a:pt x="298" y="241"/>
                    <a:pt x="298" y="240"/>
                  </a:cubicBezTo>
                  <a:cubicBezTo>
                    <a:pt x="298" y="239"/>
                    <a:pt x="299" y="238"/>
                    <a:pt x="299" y="237"/>
                  </a:cubicBezTo>
                  <a:cubicBezTo>
                    <a:pt x="300" y="236"/>
                    <a:pt x="300" y="234"/>
                    <a:pt x="299" y="233"/>
                  </a:cubicBezTo>
                  <a:cubicBezTo>
                    <a:pt x="298" y="232"/>
                    <a:pt x="298" y="230"/>
                    <a:pt x="297" y="229"/>
                  </a:cubicBezTo>
                  <a:cubicBezTo>
                    <a:pt x="297" y="228"/>
                    <a:pt x="298" y="227"/>
                    <a:pt x="298" y="227"/>
                  </a:cubicBezTo>
                  <a:cubicBezTo>
                    <a:pt x="298" y="227"/>
                    <a:pt x="298" y="227"/>
                    <a:pt x="298" y="226"/>
                  </a:cubicBezTo>
                  <a:cubicBezTo>
                    <a:pt x="299" y="227"/>
                    <a:pt x="300" y="228"/>
                    <a:pt x="301" y="229"/>
                  </a:cubicBezTo>
                  <a:close/>
                  <a:moveTo>
                    <a:pt x="291" y="295"/>
                  </a:moveTo>
                  <a:cubicBezTo>
                    <a:pt x="291" y="296"/>
                    <a:pt x="290" y="296"/>
                    <a:pt x="290" y="296"/>
                  </a:cubicBezTo>
                  <a:cubicBezTo>
                    <a:pt x="289" y="298"/>
                    <a:pt x="288" y="300"/>
                    <a:pt x="286" y="302"/>
                  </a:cubicBezTo>
                  <a:cubicBezTo>
                    <a:pt x="285" y="303"/>
                    <a:pt x="284" y="305"/>
                    <a:pt x="283" y="307"/>
                  </a:cubicBezTo>
                  <a:cubicBezTo>
                    <a:pt x="281" y="308"/>
                    <a:pt x="280" y="310"/>
                    <a:pt x="279" y="312"/>
                  </a:cubicBezTo>
                  <a:cubicBezTo>
                    <a:pt x="278" y="313"/>
                    <a:pt x="277" y="314"/>
                    <a:pt x="276" y="314"/>
                  </a:cubicBezTo>
                  <a:cubicBezTo>
                    <a:pt x="274" y="316"/>
                    <a:pt x="273" y="318"/>
                    <a:pt x="271" y="319"/>
                  </a:cubicBezTo>
                  <a:cubicBezTo>
                    <a:pt x="270" y="321"/>
                    <a:pt x="269" y="323"/>
                    <a:pt x="267" y="324"/>
                  </a:cubicBezTo>
                  <a:cubicBezTo>
                    <a:pt x="266" y="324"/>
                    <a:pt x="265" y="326"/>
                    <a:pt x="265" y="327"/>
                  </a:cubicBezTo>
                  <a:cubicBezTo>
                    <a:pt x="264" y="327"/>
                    <a:pt x="264" y="328"/>
                    <a:pt x="263" y="328"/>
                  </a:cubicBezTo>
                  <a:cubicBezTo>
                    <a:pt x="263" y="329"/>
                    <a:pt x="262" y="329"/>
                    <a:pt x="261" y="330"/>
                  </a:cubicBezTo>
                  <a:cubicBezTo>
                    <a:pt x="261" y="330"/>
                    <a:pt x="261" y="331"/>
                    <a:pt x="260" y="331"/>
                  </a:cubicBezTo>
                  <a:cubicBezTo>
                    <a:pt x="259" y="332"/>
                    <a:pt x="258" y="333"/>
                    <a:pt x="257" y="333"/>
                  </a:cubicBezTo>
                  <a:cubicBezTo>
                    <a:pt x="257" y="333"/>
                    <a:pt x="257" y="334"/>
                    <a:pt x="257" y="334"/>
                  </a:cubicBezTo>
                  <a:cubicBezTo>
                    <a:pt x="256" y="335"/>
                    <a:pt x="255" y="336"/>
                    <a:pt x="254" y="336"/>
                  </a:cubicBezTo>
                  <a:cubicBezTo>
                    <a:pt x="254" y="337"/>
                    <a:pt x="253" y="337"/>
                    <a:pt x="253" y="337"/>
                  </a:cubicBezTo>
                  <a:cubicBezTo>
                    <a:pt x="250" y="340"/>
                    <a:pt x="247" y="343"/>
                    <a:pt x="244" y="345"/>
                  </a:cubicBezTo>
                  <a:cubicBezTo>
                    <a:pt x="242" y="346"/>
                    <a:pt x="240" y="347"/>
                    <a:pt x="239" y="348"/>
                  </a:cubicBezTo>
                  <a:cubicBezTo>
                    <a:pt x="237" y="350"/>
                    <a:pt x="234" y="350"/>
                    <a:pt x="233" y="352"/>
                  </a:cubicBezTo>
                  <a:cubicBezTo>
                    <a:pt x="233" y="353"/>
                    <a:pt x="232" y="353"/>
                    <a:pt x="232" y="353"/>
                  </a:cubicBezTo>
                  <a:cubicBezTo>
                    <a:pt x="231" y="353"/>
                    <a:pt x="231" y="353"/>
                    <a:pt x="231" y="353"/>
                  </a:cubicBezTo>
                  <a:cubicBezTo>
                    <a:pt x="228" y="355"/>
                    <a:pt x="225" y="356"/>
                    <a:pt x="222" y="359"/>
                  </a:cubicBezTo>
                  <a:cubicBezTo>
                    <a:pt x="220" y="361"/>
                    <a:pt x="217" y="362"/>
                    <a:pt x="215" y="363"/>
                  </a:cubicBezTo>
                  <a:cubicBezTo>
                    <a:pt x="214" y="363"/>
                    <a:pt x="213" y="363"/>
                    <a:pt x="212" y="364"/>
                  </a:cubicBezTo>
                  <a:cubicBezTo>
                    <a:pt x="211" y="364"/>
                    <a:pt x="209" y="365"/>
                    <a:pt x="208" y="366"/>
                  </a:cubicBezTo>
                  <a:cubicBezTo>
                    <a:pt x="206" y="366"/>
                    <a:pt x="203" y="367"/>
                    <a:pt x="201" y="367"/>
                  </a:cubicBezTo>
                  <a:cubicBezTo>
                    <a:pt x="200" y="368"/>
                    <a:pt x="198" y="368"/>
                    <a:pt x="196" y="368"/>
                  </a:cubicBezTo>
                  <a:cubicBezTo>
                    <a:pt x="192" y="369"/>
                    <a:pt x="187" y="370"/>
                    <a:pt x="182" y="371"/>
                  </a:cubicBezTo>
                  <a:cubicBezTo>
                    <a:pt x="181" y="371"/>
                    <a:pt x="179" y="370"/>
                    <a:pt x="178" y="370"/>
                  </a:cubicBezTo>
                  <a:cubicBezTo>
                    <a:pt x="177" y="370"/>
                    <a:pt x="176" y="370"/>
                    <a:pt x="175" y="370"/>
                  </a:cubicBezTo>
                  <a:cubicBezTo>
                    <a:pt x="174" y="370"/>
                    <a:pt x="172" y="370"/>
                    <a:pt x="170" y="370"/>
                  </a:cubicBezTo>
                  <a:cubicBezTo>
                    <a:pt x="169" y="370"/>
                    <a:pt x="167" y="369"/>
                    <a:pt x="166" y="369"/>
                  </a:cubicBezTo>
                  <a:cubicBezTo>
                    <a:pt x="165" y="369"/>
                    <a:pt x="163" y="369"/>
                    <a:pt x="162" y="368"/>
                  </a:cubicBezTo>
                  <a:cubicBezTo>
                    <a:pt x="160" y="368"/>
                    <a:pt x="160" y="368"/>
                    <a:pt x="160" y="370"/>
                  </a:cubicBezTo>
                  <a:cubicBezTo>
                    <a:pt x="161" y="373"/>
                    <a:pt x="161" y="377"/>
                    <a:pt x="162" y="381"/>
                  </a:cubicBezTo>
                  <a:cubicBezTo>
                    <a:pt x="162" y="381"/>
                    <a:pt x="162" y="382"/>
                    <a:pt x="162" y="383"/>
                  </a:cubicBezTo>
                  <a:cubicBezTo>
                    <a:pt x="162" y="384"/>
                    <a:pt x="162" y="386"/>
                    <a:pt x="163" y="387"/>
                  </a:cubicBezTo>
                  <a:cubicBezTo>
                    <a:pt x="163" y="390"/>
                    <a:pt x="163" y="392"/>
                    <a:pt x="163" y="395"/>
                  </a:cubicBezTo>
                  <a:cubicBezTo>
                    <a:pt x="163" y="398"/>
                    <a:pt x="164" y="401"/>
                    <a:pt x="164" y="404"/>
                  </a:cubicBezTo>
                  <a:cubicBezTo>
                    <a:pt x="164" y="407"/>
                    <a:pt x="165" y="410"/>
                    <a:pt x="165" y="413"/>
                  </a:cubicBezTo>
                  <a:cubicBezTo>
                    <a:pt x="166" y="417"/>
                    <a:pt x="165" y="421"/>
                    <a:pt x="167" y="425"/>
                  </a:cubicBezTo>
                  <a:cubicBezTo>
                    <a:pt x="167" y="425"/>
                    <a:pt x="167" y="426"/>
                    <a:pt x="167" y="426"/>
                  </a:cubicBezTo>
                  <a:cubicBezTo>
                    <a:pt x="168" y="428"/>
                    <a:pt x="168" y="430"/>
                    <a:pt x="169" y="431"/>
                  </a:cubicBezTo>
                  <a:cubicBezTo>
                    <a:pt x="170" y="433"/>
                    <a:pt x="171" y="435"/>
                    <a:pt x="172" y="437"/>
                  </a:cubicBezTo>
                  <a:cubicBezTo>
                    <a:pt x="173" y="438"/>
                    <a:pt x="174" y="439"/>
                    <a:pt x="176" y="440"/>
                  </a:cubicBezTo>
                  <a:cubicBezTo>
                    <a:pt x="177" y="441"/>
                    <a:pt x="180" y="442"/>
                    <a:pt x="182" y="443"/>
                  </a:cubicBezTo>
                  <a:cubicBezTo>
                    <a:pt x="184" y="444"/>
                    <a:pt x="186" y="444"/>
                    <a:pt x="187" y="444"/>
                  </a:cubicBezTo>
                  <a:cubicBezTo>
                    <a:pt x="188" y="444"/>
                    <a:pt x="189" y="444"/>
                    <a:pt x="190" y="444"/>
                  </a:cubicBezTo>
                  <a:cubicBezTo>
                    <a:pt x="191" y="445"/>
                    <a:pt x="192" y="445"/>
                    <a:pt x="192" y="445"/>
                  </a:cubicBezTo>
                  <a:cubicBezTo>
                    <a:pt x="193" y="445"/>
                    <a:pt x="194" y="445"/>
                    <a:pt x="194" y="445"/>
                  </a:cubicBezTo>
                  <a:cubicBezTo>
                    <a:pt x="195" y="445"/>
                    <a:pt x="197" y="445"/>
                    <a:pt x="198" y="446"/>
                  </a:cubicBezTo>
                  <a:cubicBezTo>
                    <a:pt x="199" y="446"/>
                    <a:pt x="200" y="446"/>
                    <a:pt x="201" y="445"/>
                  </a:cubicBezTo>
                  <a:cubicBezTo>
                    <a:pt x="202" y="444"/>
                    <a:pt x="204" y="445"/>
                    <a:pt x="205" y="444"/>
                  </a:cubicBezTo>
                  <a:cubicBezTo>
                    <a:pt x="206" y="444"/>
                    <a:pt x="207" y="445"/>
                    <a:pt x="208" y="444"/>
                  </a:cubicBezTo>
                  <a:cubicBezTo>
                    <a:pt x="209" y="444"/>
                    <a:pt x="211" y="445"/>
                    <a:pt x="213" y="444"/>
                  </a:cubicBezTo>
                  <a:cubicBezTo>
                    <a:pt x="215" y="444"/>
                    <a:pt x="217" y="443"/>
                    <a:pt x="219" y="442"/>
                  </a:cubicBezTo>
                  <a:cubicBezTo>
                    <a:pt x="223" y="442"/>
                    <a:pt x="226" y="441"/>
                    <a:pt x="229" y="439"/>
                  </a:cubicBezTo>
                  <a:cubicBezTo>
                    <a:pt x="232" y="438"/>
                    <a:pt x="234" y="438"/>
                    <a:pt x="237" y="437"/>
                  </a:cubicBezTo>
                  <a:cubicBezTo>
                    <a:pt x="238" y="436"/>
                    <a:pt x="240" y="435"/>
                    <a:pt x="242" y="435"/>
                  </a:cubicBezTo>
                  <a:cubicBezTo>
                    <a:pt x="242" y="435"/>
                    <a:pt x="242" y="435"/>
                    <a:pt x="242" y="435"/>
                  </a:cubicBezTo>
                  <a:cubicBezTo>
                    <a:pt x="242" y="434"/>
                    <a:pt x="243" y="433"/>
                    <a:pt x="244" y="433"/>
                  </a:cubicBezTo>
                  <a:cubicBezTo>
                    <a:pt x="245" y="434"/>
                    <a:pt x="246" y="433"/>
                    <a:pt x="246" y="433"/>
                  </a:cubicBezTo>
                  <a:cubicBezTo>
                    <a:pt x="247" y="432"/>
                    <a:pt x="247" y="432"/>
                    <a:pt x="248" y="432"/>
                  </a:cubicBezTo>
                  <a:cubicBezTo>
                    <a:pt x="249" y="431"/>
                    <a:pt x="249" y="431"/>
                    <a:pt x="249" y="430"/>
                  </a:cubicBezTo>
                  <a:cubicBezTo>
                    <a:pt x="249" y="430"/>
                    <a:pt x="249" y="430"/>
                    <a:pt x="249" y="430"/>
                  </a:cubicBezTo>
                  <a:cubicBezTo>
                    <a:pt x="250" y="430"/>
                    <a:pt x="250" y="430"/>
                    <a:pt x="250" y="430"/>
                  </a:cubicBezTo>
                  <a:cubicBezTo>
                    <a:pt x="251" y="430"/>
                    <a:pt x="251" y="429"/>
                    <a:pt x="251" y="429"/>
                  </a:cubicBezTo>
                  <a:cubicBezTo>
                    <a:pt x="252" y="430"/>
                    <a:pt x="252" y="429"/>
                    <a:pt x="253" y="429"/>
                  </a:cubicBezTo>
                  <a:cubicBezTo>
                    <a:pt x="254" y="429"/>
                    <a:pt x="255" y="428"/>
                    <a:pt x="256" y="427"/>
                  </a:cubicBezTo>
                  <a:cubicBezTo>
                    <a:pt x="257" y="426"/>
                    <a:pt x="257" y="425"/>
                    <a:pt x="258" y="425"/>
                  </a:cubicBezTo>
                  <a:cubicBezTo>
                    <a:pt x="259" y="425"/>
                    <a:pt x="259" y="424"/>
                    <a:pt x="260" y="424"/>
                  </a:cubicBezTo>
                  <a:cubicBezTo>
                    <a:pt x="261" y="423"/>
                    <a:pt x="262" y="422"/>
                    <a:pt x="263" y="422"/>
                  </a:cubicBezTo>
                  <a:cubicBezTo>
                    <a:pt x="266" y="419"/>
                    <a:pt x="268" y="417"/>
                    <a:pt x="271" y="415"/>
                  </a:cubicBezTo>
                  <a:cubicBezTo>
                    <a:pt x="271" y="415"/>
                    <a:pt x="272" y="414"/>
                    <a:pt x="272" y="413"/>
                  </a:cubicBezTo>
                  <a:cubicBezTo>
                    <a:pt x="274" y="412"/>
                    <a:pt x="275" y="411"/>
                    <a:pt x="276" y="409"/>
                  </a:cubicBezTo>
                  <a:cubicBezTo>
                    <a:pt x="276" y="409"/>
                    <a:pt x="276" y="408"/>
                    <a:pt x="276" y="408"/>
                  </a:cubicBezTo>
                  <a:cubicBezTo>
                    <a:pt x="278" y="407"/>
                    <a:pt x="279" y="405"/>
                    <a:pt x="280" y="403"/>
                  </a:cubicBezTo>
                  <a:cubicBezTo>
                    <a:pt x="281" y="403"/>
                    <a:pt x="281" y="403"/>
                    <a:pt x="282" y="402"/>
                  </a:cubicBezTo>
                  <a:cubicBezTo>
                    <a:pt x="283" y="400"/>
                    <a:pt x="283" y="398"/>
                    <a:pt x="284" y="396"/>
                  </a:cubicBezTo>
                  <a:cubicBezTo>
                    <a:pt x="285" y="395"/>
                    <a:pt x="285" y="394"/>
                    <a:pt x="285" y="393"/>
                  </a:cubicBezTo>
                  <a:cubicBezTo>
                    <a:pt x="286" y="391"/>
                    <a:pt x="286" y="389"/>
                    <a:pt x="287" y="387"/>
                  </a:cubicBezTo>
                  <a:cubicBezTo>
                    <a:pt x="288" y="386"/>
                    <a:pt x="288" y="384"/>
                    <a:pt x="288" y="383"/>
                  </a:cubicBezTo>
                  <a:cubicBezTo>
                    <a:pt x="289" y="380"/>
                    <a:pt x="290" y="378"/>
                    <a:pt x="290" y="376"/>
                  </a:cubicBezTo>
                  <a:cubicBezTo>
                    <a:pt x="291" y="372"/>
                    <a:pt x="291" y="369"/>
                    <a:pt x="291" y="365"/>
                  </a:cubicBezTo>
                  <a:cubicBezTo>
                    <a:pt x="292" y="360"/>
                    <a:pt x="291" y="354"/>
                    <a:pt x="291" y="349"/>
                  </a:cubicBezTo>
                  <a:cubicBezTo>
                    <a:pt x="291" y="348"/>
                    <a:pt x="291" y="347"/>
                    <a:pt x="291" y="347"/>
                  </a:cubicBezTo>
                  <a:cubicBezTo>
                    <a:pt x="292" y="344"/>
                    <a:pt x="292" y="342"/>
                    <a:pt x="291" y="339"/>
                  </a:cubicBezTo>
                  <a:cubicBezTo>
                    <a:pt x="291" y="338"/>
                    <a:pt x="291" y="336"/>
                    <a:pt x="291" y="335"/>
                  </a:cubicBezTo>
                  <a:cubicBezTo>
                    <a:pt x="291" y="333"/>
                    <a:pt x="291" y="331"/>
                    <a:pt x="291" y="330"/>
                  </a:cubicBezTo>
                  <a:cubicBezTo>
                    <a:pt x="291" y="328"/>
                    <a:pt x="291" y="326"/>
                    <a:pt x="291" y="325"/>
                  </a:cubicBezTo>
                  <a:cubicBezTo>
                    <a:pt x="292" y="320"/>
                    <a:pt x="292" y="315"/>
                    <a:pt x="292" y="310"/>
                  </a:cubicBezTo>
                  <a:cubicBezTo>
                    <a:pt x="292" y="307"/>
                    <a:pt x="292" y="304"/>
                    <a:pt x="292" y="302"/>
                  </a:cubicBezTo>
                  <a:cubicBezTo>
                    <a:pt x="292" y="299"/>
                    <a:pt x="292" y="297"/>
                    <a:pt x="291" y="295"/>
                  </a:cubicBezTo>
                  <a:close/>
                  <a:moveTo>
                    <a:pt x="120" y="318"/>
                  </a:moveTo>
                  <a:cubicBezTo>
                    <a:pt x="121" y="319"/>
                    <a:pt x="121" y="320"/>
                    <a:pt x="122" y="321"/>
                  </a:cubicBezTo>
                  <a:cubicBezTo>
                    <a:pt x="122" y="321"/>
                    <a:pt x="122" y="322"/>
                    <a:pt x="123" y="323"/>
                  </a:cubicBezTo>
                  <a:cubicBezTo>
                    <a:pt x="123" y="324"/>
                    <a:pt x="123" y="325"/>
                    <a:pt x="125" y="324"/>
                  </a:cubicBezTo>
                  <a:cubicBezTo>
                    <a:pt x="127" y="324"/>
                    <a:pt x="128" y="325"/>
                    <a:pt x="129" y="326"/>
                  </a:cubicBezTo>
                  <a:cubicBezTo>
                    <a:pt x="130" y="327"/>
                    <a:pt x="130" y="328"/>
                    <a:pt x="130" y="329"/>
                  </a:cubicBezTo>
                  <a:cubicBezTo>
                    <a:pt x="131" y="330"/>
                    <a:pt x="131" y="331"/>
                    <a:pt x="132" y="333"/>
                  </a:cubicBezTo>
                  <a:cubicBezTo>
                    <a:pt x="132" y="333"/>
                    <a:pt x="133" y="334"/>
                    <a:pt x="133" y="335"/>
                  </a:cubicBezTo>
                  <a:cubicBezTo>
                    <a:pt x="134" y="335"/>
                    <a:pt x="134" y="335"/>
                    <a:pt x="134" y="336"/>
                  </a:cubicBezTo>
                  <a:cubicBezTo>
                    <a:pt x="135" y="338"/>
                    <a:pt x="137" y="338"/>
                    <a:pt x="138" y="340"/>
                  </a:cubicBezTo>
                  <a:cubicBezTo>
                    <a:pt x="138" y="342"/>
                    <a:pt x="140" y="342"/>
                    <a:pt x="141" y="343"/>
                  </a:cubicBezTo>
                  <a:cubicBezTo>
                    <a:pt x="141" y="343"/>
                    <a:pt x="142" y="344"/>
                    <a:pt x="142" y="344"/>
                  </a:cubicBezTo>
                  <a:cubicBezTo>
                    <a:pt x="144" y="345"/>
                    <a:pt x="145" y="347"/>
                    <a:pt x="147" y="348"/>
                  </a:cubicBezTo>
                  <a:cubicBezTo>
                    <a:pt x="148" y="349"/>
                    <a:pt x="149" y="349"/>
                    <a:pt x="150" y="350"/>
                  </a:cubicBezTo>
                  <a:cubicBezTo>
                    <a:pt x="151" y="350"/>
                    <a:pt x="152" y="351"/>
                    <a:pt x="154" y="352"/>
                  </a:cubicBezTo>
                  <a:cubicBezTo>
                    <a:pt x="156" y="352"/>
                    <a:pt x="159" y="353"/>
                    <a:pt x="162" y="354"/>
                  </a:cubicBezTo>
                  <a:cubicBezTo>
                    <a:pt x="165" y="355"/>
                    <a:pt x="169" y="355"/>
                    <a:pt x="173" y="356"/>
                  </a:cubicBezTo>
                  <a:cubicBezTo>
                    <a:pt x="174" y="356"/>
                    <a:pt x="174" y="355"/>
                    <a:pt x="175" y="355"/>
                  </a:cubicBezTo>
                  <a:cubicBezTo>
                    <a:pt x="177" y="356"/>
                    <a:pt x="179" y="357"/>
                    <a:pt x="180" y="356"/>
                  </a:cubicBezTo>
                  <a:cubicBezTo>
                    <a:pt x="181" y="356"/>
                    <a:pt x="181" y="356"/>
                    <a:pt x="181" y="356"/>
                  </a:cubicBezTo>
                  <a:cubicBezTo>
                    <a:pt x="182" y="356"/>
                    <a:pt x="183" y="356"/>
                    <a:pt x="184" y="356"/>
                  </a:cubicBezTo>
                  <a:cubicBezTo>
                    <a:pt x="185" y="356"/>
                    <a:pt x="187" y="356"/>
                    <a:pt x="188" y="356"/>
                  </a:cubicBezTo>
                  <a:cubicBezTo>
                    <a:pt x="191" y="355"/>
                    <a:pt x="194" y="356"/>
                    <a:pt x="197" y="353"/>
                  </a:cubicBezTo>
                  <a:cubicBezTo>
                    <a:pt x="197" y="353"/>
                    <a:pt x="197" y="353"/>
                    <a:pt x="198" y="353"/>
                  </a:cubicBezTo>
                  <a:cubicBezTo>
                    <a:pt x="199" y="353"/>
                    <a:pt x="200" y="353"/>
                    <a:pt x="201" y="352"/>
                  </a:cubicBezTo>
                  <a:cubicBezTo>
                    <a:pt x="202" y="352"/>
                    <a:pt x="203" y="351"/>
                    <a:pt x="203" y="350"/>
                  </a:cubicBezTo>
                  <a:cubicBezTo>
                    <a:pt x="204" y="350"/>
                    <a:pt x="204" y="350"/>
                    <a:pt x="204" y="349"/>
                  </a:cubicBezTo>
                  <a:cubicBezTo>
                    <a:pt x="205" y="348"/>
                    <a:pt x="207" y="349"/>
                    <a:pt x="208" y="348"/>
                  </a:cubicBezTo>
                  <a:cubicBezTo>
                    <a:pt x="210" y="348"/>
                    <a:pt x="211" y="346"/>
                    <a:pt x="213" y="345"/>
                  </a:cubicBezTo>
                  <a:cubicBezTo>
                    <a:pt x="215" y="344"/>
                    <a:pt x="218" y="343"/>
                    <a:pt x="220" y="341"/>
                  </a:cubicBezTo>
                  <a:cubicBezTo>
                    <a:pt x="221" y="341"/>
                    <a:pt x="223" y="340"/>
                    <a:pt x="223" y="339"/>
                  </a:cubicBezTo>
                  <a:cubicBezTo>
                    <a:pt x="224" y="338"/>
                    <a:pt x="224" y="336"/>
                    <a:pt x="225" y="335"/>
                  </a:cubicBezTo>
                  <a:cubicBezTo>
                    <a:pt x="225" y="332"/>
                    <a:pt x="226" y="329"/>
                    <a:pt x="226" y="326"/>
                  </a:cubicBezTo>
                  <a:cubicBezTo>
                    <a:pt x="226" y="325"/>
                    <a:pt x="226" y="324"/>
                    <a:pt x="226" y="323"/>
                  </a:cubicBezTo>
                  <a:cubicBezTo>
                    <a:pt x="227" y="320"/>
                    <a:pt x="227" y="318"/>
                    <a:pt x="227" y="315"/>
                  </a:cubicBezTo>
                  <a:cubicBezTo>
                    <a:pt x="228" y="313"/>
                    <a:pt x="228" y="311"/>
                    <a:pt x="228" y="309"/>
                  </a:cubicBezTo>
                  <a:cubicBezTo>
                    <a:pt x="228" y="306"/>
                    <a:pt x="228" y="303"/>
                    <a:pt x="228" y="300"/>
                  </a:cubicBezTo>
                  <a:cubicBezTo>
                    <a:pt x="228" y="298"/>
                    <a:pt x="228" y="296"/>
                    <a:pt x="228" y="294"/>
                  </a:cubicBezTo>
                  <a:cubicBezTo>
                    <a:pt x="227" y="293"/>
                    <a:pt x="227" y="292"/>
                    <a:pt x="227" y="291"/>
                  </a:cubicBezTo>
                  <a:cubicBezTo>
                    <a:pt x="227" y="288"/>
                    <a:pt x="226" y="286"/>
                    <a:pt x="225" y="283"/>
                  </a:cubicBezTo>
                  <a:cubicBezTo>
                    <a:pt x="225" y="282"/>
                    <a:pt x="223" y="282"/>
                    <a:pt x="222" y="281"/>
                  </a:cubicBezTo>
                  <a:cubicBezTo>
                    <a:pt x="222" y="281"/>
                    <a:pt x="222" y="281"/>
                    <a:pt x="221" y="281"/>
                  </a:cubicBezTo>
                  <a:cubicBezTo>
                    <a:pt x="220" y="281"/>
                    <a:pt x="219" y="282"/>
                    <a:pt x="218" y="282"/>
                  </a:cubicBezTo>
                  <a:cubicBezTo>
                    <a:pt x="215" y="284"/>
                    <a:pt x="211" y="285"/>
                    <a:pt x="207" y="285"/>
                  </a:cubicBezTo>
                  <a:cubicBezTo>
                    <a:pt x="205" y="286"/>
                    <a:pt x="202" y="286"/>
                    <a:pt x="200" y="286"/>
                  </a:cubicBezTo>
                  <a:cubicBezTo>
                    <a:pt x="196" y="287"/>
                    <a:pt x="192" y="288"/>
                    <a:pt x="188" y="288"/>
                  </a:cubicBezTo>
                  <a:cubicBezTo>
                    <a:pt x="186" y="288"/>
                    <a:pt x="183" y="289"/>
                    <a:pt x="181" y="287"/>
                  </a:cubicBezTo>
                  <a:cubicBezTo>
                    <a:pt x="180" y="286"/>
                    <a:pt x="179" y="287"/>
                    <a:pt x="178" y="286"/>
                  </a:cubicBezTo>
                  <a:cubicBezTo>
                    <a:pt x="176" y="286"/>
                    <a:pt x="174" y="286"/>
                    <a:pt x="173" y="284"/>
                  </a:cubicBezTo>
                  <a:cubicBezTo>
                    <a:pt x="171" y="281"/>
                    <a:pt x="172" y="279"/>
                    <a:pt x="175" y="278"/>
                  </a:cubicBezTo>
                  <a:cubicBezTo>
                    <a:pt x="176" y="278"/>
                    <a:pt x="176" y="278"/>
                    <a:pt x="176" y="278"/>
                  </a:cubicBezTo>
                  <a:cubicBezTo>
                    <a:pt x="176" y="278"/>
                    <a:pt x="176" y="278"/>
                    <a:pt x="176" y="278"/>
                  </a:cubicBezTo>
                  <a:cubicBezTo>
                    <a:pt x="173" y="278"/>
                    <a:pt x="171" y="278"/>
                    <a:pt x="168" y="279"/>
                  </a:cubicBezTo>
                  <a:cubicBezTo>
                    <a:pt x="168" y="280"/>
                    <a:pt x="169" y="281"/>
                    <a:pt x="169" y="282"/>
                  </a:cubicBezTo>
                  <a:cubicBezTo>
                    <a:pt x="170" y="283"/>
                    <a:pt x="169" y="285"/>
                    <a:pt x="168" y="285"/>
                  </a:cubicBezTo>
                  <a:cubicBezTo>
                    <a:pt x="165" y="286"/>
                    <a:pt x="163" y="287"/>
                    <a:pt x="160" y="287"/>
                  </a:cubicBezTo>
                  <a:cubicBezTo>
                    <a:pt x="158" y="287"/>
                    <a:pt x="156" y="287"/>
                    <a:pt x="155" y="287"/>
                  </a:cubicBezTo>
                  <a:cubicBezTo>
                    <a:pt x="152" y="287"/>
                    <a:pt x="149" y="287"/>
                    <a:pt x="145" y="287"/>
                  </a:cubicBezTo>
                  <a:cubicBezTo>
                    <a:pt x="142" y="287"/>
                    <a:pt x="139" y="286"/>
                    <a:pt x="136" y="286"/>
                  </a:cubicBezTo>
                  <a:cubicBezTo>
                    <a:pt x="135" y="286"/>
                    <a:pt x="134" y="286"/>
                    <a:pt x="134" y="286"/>
                  </a:cubicBezTo>
                  <a:cubicBezTo>
                    <a:pt x="132" y="285"/>
                    <a:pt x="131" y="285"/>
                    <a:pt x="130" y="286"/>
                  </a:cubicBezTo>
                  <a:cubicBezTo>
                    <a:pt x="128" y="287"/>
                    <a:pt x="126" y="287"/>
                    <a:pt x="125" y="287"/>
                  </a:cubicBezTo>
                  <a:cubicBezTo>
                    <a:pt x="123" y="288"/>
                    <a:pt x="122" y="287"/>
                    <a:pt x="120" y="287"/>
                  </a:cubicBezTo>
                  <a:cubicBezTo>
                    <a:pt x="120" y="289"/>
                    <a:pt x="119" y="290"/>
                    <a:pt x="119" y="292"/>
                  </a:cubicBezTo>
                  <a:cubicBezTo>
                    <a:pt x="119" y="293"/>
                    <a:pt x="119" y="295"/>
                    <a:pt x="119" y="297"/>
                  </a:cubicBezTo>
                  <a:cubicBezTo>
                    <a:pt x="119" y="300"/>
                    <a:pt x="120" y="303"/>
                    <a:pt x="120" y="305"/>
                  </a:cubicBezTo>
                  <a:cubicBezTo>
                    <a:pt x="120" y="307"/>
                    <a:pt x="120" y="309"/>
                    <a:pt x="121" y="311"/>
                  </a:cubicBezTo>
                  <a:cubicBezTo>
                    <a:pt x="121" y="312"/>
                    <a:pt x="122" y="314"/>
                    <a:pt x="123" y="315"/>
                  </a:cubicBezTo>
                  <a:cubicBezTo>
                    <a:pt x="123" y="316"/>
                    <a:pt x="122" y="318"/>
                    <a:pt x="120" y="318"/>
                  </a:cubicBezTo>
                  <a:close/>
                  <a:moveTo>
                    <a:pt x="87" y="225"/>
                  </a:moveTo>
                  <a:cubicBezTo>
                    <a:pt x="88" y="224"/>
                    <a:pt x="88" y="223"/>
                    <a:pt x="88" y="223"/>
                  </a:cubicBezTo>
                  <a:cubicBezTo>
                    <a:pt x="87" y="222"/>
                    <a:pt x="87" y="220"/>
                    <a:pt x="87" y="219"/>
                  </a:cubicBezTo>
                  <a:cubicBezTo>
                    <a:pt x="88" y="218"/>
                    <a:pt x="88" y="216"/>
                    <a:pt x="88" y="215"/>
                  </a:cubicBezTo>
                  <a:cubicBezTo>
                    <a:pt x="88" y="214"/>
                    <a:pt x="87" y="214"/>
                    <a:pt x="87" y="213"/>
                  </a:cubicBezTo>
                  <a:cubicBezTo>
                    <a:pt x="87" y="211"/>
                    <a:pt x="88" y="209"/>
                    <a:pt x="88" y="207"/>
                  </a:cubicBezTo>
                  <a:cubicBezTo>
                    <a:pt x="87" y="202"/>
                    <a:pt x="87" y="197"/>
                    <a:pt x="88" y="191"/>
                  </a:cubicBezTo>
                  <a:cubicBezTo>
                    <a:pt x="89" y="189"/>
                    <a:pt x="88" y="187"/>
                    <a:pt x="89" y="184"/>
                  </a:cubicBezTo>
                  <a:cubicBezTo>
                    <a:pt x="89" y="181"/>
                    <a:pt x="89" y="178"/>
                    <a:pt x="90" y="174"/>
                  </a:cubicBezTo>
                  <a:cubicBezTo>
                    <a:pt x="90" y="173"/>
                    <a:pt x="92" y="172"/>
                    <a:pt x="93" y="173"/>
                  </a:cubicBezTo>
                  <a:cubicBezTo>
                    <a:pt x="93" y="173"/>
                    <a:pt x="93" y="173"/>
                    <a:pt x="93" y="173"/>
                  </a:cubicBezTo>
                  <a:cubicBezTo>
                    <a:pt x="93" y="174"/>
                    <a:pt x="94" y="176"/>
                    <a:pt x="94" y="177"/>
                  </a:cubicBezTo>
                  <a:cubicBezTo>
                    <a:pt x="94" y="179"/>
                    <a:pt x="93" y="182"/>
                    <a:pt x="93" y="184"/>
                  </a:cubicBezTo>
                  <a:cubicBezTo>
                    <a:pt x="93" y="186"/>
                    <a:pt x="93" y="187"/>
                    <a:pt x="93" y="189"/>
                  </a:cubicBezTo>
                  <a:cubicBezTo>
                    <a:pt x="93" y="191"/>
                    <a:pt x="93" y="193"/>
                    <a:pt x="92" y="195"/>
                  </a:cubicBezTo>
                  <a:cubicBezTo>
                    <a:pt x="92" y="197"/>
                    <a:pt x="93" y="199"/>
                    <a:pt x="92" y="201"/>
                  </a:cubicBezTo>
                  <a:cubicBezTo>
                    <a:pt x="92" y="205"/>
                    <a:pt x="92" y="210"/>
                    <a:pt x="93" y="215"/>
                  </a:cubicBezTo>
                  <a:cubicBezTo>
                    <a:pt x="93" y="216"/>
                    <a:pt x="93" y="217"/>
                    <a:pt x="94" y="219"/>
                  </a:cubicBezTo>
                  <a:cubicBezTo>
                    <a:pt x="95" y="220"/>
                    <a:pt x="95" y="221"/>
                    <a:pt x="95" y="223"/>
                  </a:cubicBezTo>
                  <a:cubicBezTo>
                    <a:pt x="95" y="224"/>
                    <a:pt x="94" y="225"/>
                    <a:pt x="95" y="226"/>
                  </a:cubicBezTo>
                  <a:cubicBezTo>
                    <a:pt x="95" y="227"/>
                    <a:pt x="96" y="227"/>
                    <a:pt x="97" y="227"/>
                  </a:cubicBezTo>
                  <a:cubicBezTo>
                    <a:pt x="97" y="227"/>
                    <a:pt x="97" y="227"/>
                    <a:pt x="97" y="227"/>
                  </a:cubicBezTo>
                  <a:cubicBezTo>
                    <a:pt x="99" y="228"/>
                    <a:pt x="102" y="229"/>
                    <a:pt x="104" y="229"/>
                  </a:cubicBezTo>
                  <a:cubicBezTo>
                    <a:pt x="105" y="229"/>
                    <a:pt x="105" y="229"/>
                    <a:pt x="106" y="229"/>
                  </a:cubicBezTo>
                  <a:cubicBezTo>
                    <a:pt x="107" y="229"/>
                    <a:pt x="109" y="229"/>
                    <a:pt x="111" y="229"/>
                  </a:cubicBezTo>
                  <a:cubicBezTo>
                    <a:pt x="111" y="229"/>
                    <a:pt x="111" y="229"/>
                    <a:pt x="111" y="229"/>
                  </a:cubicBezTo>
                  <a:cubicBezTo>
                    <a:pt x="113" y="230"/>
                    <a:pt x="116" y="230"/>
                    <a:pt x="118" y="230"/>
                  </a:cubicBezTo>
                  <a:cubicBezTo>
                    <a:pt x="119" y="230"/>
                    <a:pt x="121" y="230"/>
                    <a:pt x="122" y="229"/>
                  </a:cubicBezTo>
                  <a:cubicBezTo>
                    <a:pt x="123" y="229"/>
                    <a:pt x="124" y="229"/>
                    <a:pt x="125" y="229"/>
                  </a:cubicBezTo>
                  <a:cubicBezTo>
                    <a:pt x="126" y="228"/>
                    <a:pt x="127" y="228"/>
                    <a:pt x="128" y="227"/>
                  </a:cubicBezTo>
                  <a:cubicBezTo>
                    <a:pt x="130" y="226"/>
                    <a:pt x="131" y="226"/>
                    <a:pt x="131" y="224"/>
                  </a:cubicBezTo>
                  <a:cubicBezTo>
                    <a:pt x="131" y="224"/>
                    <a:pt x="132" y="223"/>
                    <a:pt x="132" y="223"/>
                  </a:cubicBezTo>
                  <a:cubicBezTo>
                    <a:pt x="133" y="222"/>
                    <a:pt x="133" y="221"/>
                    <a:pt x="134" y="220"/>
                  </a:cubicBezTo>
                  <a:cubicBezTo>
                    <a:pt x="134" y="220"/>
                    <a:pt x="134" y="219"/>
                    <a:pt x="134" y="219"/>
                  </a:cubicBezTo>
                  <a:cubicBezTo>
                    <a:pt x="135" y="217"/>
                    <a:pt x="136" y="216"/>
                    <a:pt x="136" y="215"/>
                  </a:cubicBezTo>
                  <a:cubicBezTo>
                    <a:pt x="137" y="214"/>
                    <a:pt x="137" y="212"/>
                    <a:pt x="138" y="211"/>
                  </a:cubicBezTo>
                  <a:cubicBezTo>
                    <a:pt x="138" y="210"/>
                    <a:pt x="139" y="210"/>
                    <a:pt x="139" y="209"/>
                  </a:cubicBezTo>
                  <a:cubicBezTo>
                    <a:pt x="140" y="206"/>
                    <a:pt x="141" y="203"/>
                    <a:pt x="142" y="200"/>
                  </a:cubicBezTo>
                  <a:cubicBezTo>
                    <a:pt x="143" y="199"/>
                    <a:pt x="142" y="198"/>
                    <a:pt x="142" y="198"/>
                  </a:cubicBezTo>
                  <a:cubicBezTo>
                    <a:pt x="140" y="196"/>
                    <a:pt x="140" y="194"/>
                    <a:pt x="140" y="193"/>
                  </a:cubicBezTo>
                  <a:cubicBezTo>
                    <a:pt x="141" y="191"/>
                    <a:pt x="141" y="190"/>
                    <a:pt x="141" y="188"/>
                  </a:cubicBezTo>
                  <a:cubicBezTo>
                    <a:pt x="141" y="186"/>
                    <a:pt x="141" y="184"/>
                    <a:pt x="141" y="181"/>
                  </a:cubicBezTo>
                  <a:cubicBezTo>
                    <a:pt x="141" y="180"/>
                    <a:pt x="140" y="177"/>
                    <a:pt x="138" y="177"/>
                  </a:cubicBezTo>
                  <a:cubicBezTo>
                    <a:pt x="136" y="178"/>
                    <a:pt x="136" y="176"/>
                    <a:pt x="135" y="175"/>
                  </a:cubicBezTo>
                  <a:cubicBezTo>
                    <a:pt x="135" y="174"/>
                    <a:pt x="135" y="172"/>
                    <a:pt x="134" y="172"/>
                  </a:cubicBezTo>
                  <a:cubicBezTo>
                    <a:pt x="133" y="171"/>
                    <a:pt x="131" y="170"/>
                    <a:pt x="129" y="170"/>
                  </a:cubicBezTo>
                  <a:cubicBezTo>
                    <a:pt x="127" y="169"/>
                    <a:pt x="124" y="170"/>
                    <a:pt x="121" y="170"/>
                  </a:cubicBezTo>
                  <a:cubicBezTo>
                    <a:pt x="120" y="170"/>
                    <a:pt x="119" y="170"/>
                    <a:pt x="118" y="170"/>
                  </a:cubicBezTo>
                  <a:cubicBezTo>
                    <a:pt x="117" y="170"/>
                    <a:pt x="116" y="169"/>
                    <a:pt x="115" y="169"/>
                  </a:cubicBezTo>
                  <a:cubicBezTo>
                    <a:pt x="114" y="169"/>
                    <a:pt x="113" y="170"/>
                    <a:pt x="113" y="170"/>
                  </a:cubicBezTo>
                  <a:cubicBezTo>
                    <a:pt x="111" y="169"/>
                    <a:pt x="108" y="169"/>
                    <a:pt x="106" y="169"/>
                  </a:cubicBezTo>
                  <a:cubicBezTo>
                    <a:pt x="104" y="169"/>
                    <a:pt x="101" y="169"/>
                    <a:pt x="99" y="169"/>
                  </a:cubicBezTo>
                  <a:cubicBezTo>
                    <a:pt x="98" y="168"/>
                    <a:pt x="97" y="169"/>
                    <a:pt x="97" y="169"/>
                  </a:cubicBezTo>
                  <a:cubicBezTo>
                    <a:pt x="94" y="169"/>
                    <a:pt x="91" y="169"/>
                    <a:pt x="88" y="168"/>
                  </a:cubicBezTo>
                  <a:cubicBezTo>
                    <a:pt x="87" y="168"/>
                    <a:pt x="85" y="169"/>
                    <a:pt x="83" y="168"/>
                  </a:cubicBezTo>
                  <a:cubicBezTo>
                    <a:pt x="79" y="168"/>
                    <a:pt x="76" y="167"/>
                    <a:pt x="72" y="168"/>
                  </a:cubicBezTo>
                  <a:cubicBezTo>
                    <a:pt x="70" y="168"/>
                    <a:pt x="69" y="168"/>
                    <a:pt x="68" y="168"/>
                  </a:cubicBezTo>
                  <a:cubicBezTo>
                    <a:pt x="67" y="168"/>
                    <a:pt x="66" y="168"/>
                    <a:pt x="65" y="168"/>
                  </a:cubicBezTo>
                  <a:cubicBezTo>
                    <a:pt x="64" y="170"/>
                    <a:pt x="62" y="171"/>
                    <a:pt x="63" y="173"/>
                  </a:cubicBezTo>
                  <a:cubicBezTo>
                    <a:pt x="63" y="173"/>
                    <a:pt x="62" y="173"/>
                    <a:pt x="62" y="173"/>
                  </a:cubicBezTo>
                  <a:cubicBezTo>
                    <a:pt x="61" y="175"/>
                    <a:pt x="60" y="176"/>
                    <a:pt x="61" y="178"/>
                  </a:cubicBezTo>
                  <a:cubicBezTo>
                    <a:pt x="61" y="178"/>
                    <a:pt x="61" y="179"/>
                    <a:pt x="61" y="179"/>
                  </a:cubicBezTo>
                  <a:cubicBezTo>
                    <a:pt x="60" y="182"/>
                    <a:pt x="60" y="185"/>
                    <a:pt x="60" y="189"/>
                  </a:cubicBezTo>
                  <a:cubicBezTo>
                    <a:pt x="60" y="189"/>
                    <a:pt x="60" y="190"/>
                    <a:pt x="60" y="190"/>
                  </a:cubicBezTo>
                  <a:cubicBezTo>
                    <a:pt x="61" y="192"/>
                    <a:pt x="61" y="193"/>
                    <a:pt x="62" y="194"/>
                  </a:cubicBezTo>
                  <a:cubicBezTo>
                    <a:pt x="62" y="195"/>
                    <a:pt x="63" y="195"/>
                    <a:pt x="63" y="195"/>
                  </a:cubicBezTo>
                  <a:cubicBezTo>
                    <a:pt x="62" y="198"/>
                    <a:pt x="64" y="200"/>
                    <a:pt x="65" y="202"/>
                  </a:cubicBezTo>
                  <a:cubicBezTo>
                    <a:pt x="65" y="203"/>
                    <a:pt x="66" y="204"/>
                    <a:pt x="67" y="206"/>
                  </a:cubicBezTo>
                  <a:cubicBezTo>
                    <a:pt x="68" y="208"/>
                    <a:pt x="69" y="210"/>
                    <a:pt x="70" y="212"/>
                  </a:cubicBezTo>
                  <a:cubicBezTo>
                    <a:pt x="71" y="213"/>
                    <a:pt x="71" y="213"/>
                    <a:pt x="71" y="213"/>
                  </a:cubicBezTo>
                  <a:cubicBezTo>
                    <a:pt x="72" y="214"/>
                    <a:pt x="73" y="216"/>
                    <a:pt x="74" y="217"/>
                  </a:cubicBezTo>
                  <a:cubicBezTo>
                    <a:pt x="75" y="218"/>
                    <a:pt x="76" y="218"/>
                    <a:pt x="77" y="219"/>
                  </a:cubicBezTo>
                  <a:cubicBezTo>
                    <a:pt x="77" y="219"/>
                    <a:pt x="78" y="219"/>
                    <a:pt x="78" y="220"/>
                  </a:cubicBezTo>
                  <a:cubicBezTo>
                    <a:pt x="79" y="220"/>
                    <a:pt x="79" y="221"/>
                    <a:pt x="80" y="221"/>
                  </a:cubicBezTo>
                  <a:cubicBezTo>
                    <a:pt x="82" y="222"/>
                    <a:pt x="85" y="223"/>
                    <a:pt x="87" y="225"/>
                  </a:cubicBezTo>
                  <a:close/>
                  <a:moveTo>
                    <a:pt x="264" y="192"/>
                  </a:moveTo>
                  <a:cubicBezTo>
                    <a:pt x="264" y="192"/>
                    <a:pt x="263" y="193"/>
                    <a:pt x="263" y="193"/>
                  </a:cubicBezTo>
                  <a:cubicBezTo>
                    <a:pt x="262" y="192"/>
                    <a:pt x="261" y="192"/>
                    <a:pt x="260" y="191"/>
                  </a:cubicBezTo>
                  <a:cubicBezTo>
                    <a:pt x="260" y="190"/>
                    <a:pt x="259" y="189"/>
                    <a:pt x="258" y="188"/>
                  </a:cubicBezTo>
                  <a:cubicBezTo>
                    <a:pt x="258" y="187"/>
                    <a:pt x="258" y="187"/>
                    <a:pt x="258" y="186"/>
                  </a:cubicBezTo>
                  <a:cubicBezTo>
                    <a:pt x="256" y="185"/>
                    <a:pt x="254" y="185"/>
                    <a:pt x="253" y="184"/>
                  </a:cubicBezTo>
                  <a:cubicBezTo>
                    <a:pt x="251" y="183"/>
                    <a:pt x="249" y="183"/>
                    <a:pt x="247" y="183"/>
                  </a:cubicBezTo>
                  <a:cubicBezTo>
                    <a:pt x="245" y="182"/>
                    <a:pt x="243" y="182"/>
                    <a:pt x="241" y="182"/>
                  </a:cubicBezTo>
                  <a:cubicBezTo>
                    <a:pt x="240" y="182"/>
                    <a:pt x="238" y="181"/>
                    <a:pt x="236" y="181"/>
                  </a:cubicBezTo>
                  <a:cubicBezTo>
                    <a:pt x="234" y="181"/>
                    <a:pt x="232" y="181"/>
                    <a:pt x="231" y="181"/>
                  </a:cubicBezTo>
                  <a:cubicBezTo>
                    <a:pt x="231" y="182"/>
                    <a:pt x="232" y="182"/>
                    <a:pt x="232" y="183"/>
                  </a:cubicBezTo>
                  <a:cubicBezTo>
                    <a:pt x="233" y="184"/>
                    <a:pt x="234" y="184"/>
                    <a:pt x="234" y="185"/>
                  </a:cubicBezTo>
                  <a:cubicBezTo>
                    <a:pt x="235" y="187"/>
                    <a:pt x="235" y="188"/>
                    <a:pt x="235" y="190"/>
                  </a:cubicBezTo>
                  <a:cubicBezTo>
                    <a:pt x="235" y="191"/>
                    <a:pt x="235" y="192"/>
                    <a:pt x="235" y="193"/>
                  </a:cubicBezTo>
                  <a:cubicBezTo>
                    <a:pt x="234" y="194"/>
                    <a:pt x="234" y="195"/>
                    <a:pt x="234" y="195"/>
                  </a:cubicBezTo>
                  <a:cubicBezTo>
                    <a:pt x="233" y="196"/>
                    <a:pt x="232" y="198"/>
                    <a:pt x="231" y="198"/>
                  </a:cubicBezTo>
                  <a:cubicBezTo>
                    <a:pt x="231" y="198"/>
                    <a:pt x="230" y="198"/>
                    <a:pt x="230" y="198"/>
                  </a:cubicBezTo>
                  <a:cubicBezTo>
                    <a:pt x="230" y="199"/>
                    <a:pt x="229" y="199"/>
                    <a:pt x="228" y="199"/>
                  </a:cubicBezTo>
                  <a:cubicBezTo>
                    <a:pt x="228" y="199"/>
                    <a:pt x="227" y="199"/>
                    <a:pt x="227" y="199"/>
                  </a:cubicBezTo>
                  <a:cubicBezTo>
                    <a:pt x="226" y="200"/>
                    <a:pt x="225" y="200"/>
                    <a:pt x="224" y="200"/>
                  </a:cubicBezTo>
                  <a:cubicBezTo>
                    <a:pt x="223" y="200"/>
                    <a:pt x="222" y="199"/>
                    <a:pt x="221" y="199"/>
                  </a:cubicBezTo>
                  <a:cubicBezTo>
                    <a:pt x="219" y="199"/>
                    <a:pt x="218" y="198"/>
                    <a:pt x="218" y="197"/>
                  </a:cubicBezTo>
                  <a:cubicBezTo>
                    <a:pt x="217" y="194"/>
                    <a:pt x="216" y="192"/>
                    <a:pt x="218" y="188"/>
                  </a:cubicBezTo>
                  <a:cubicBezTo>
                    <a:pt x="218" y="186"/>
                    <a:pt x="220" y="185"/>
                    <a:pt x="221" y="184"/>
                  </a:cubicBezTo>
                  <a:cubicBezTo>
                    <a:pt x="222" y="183"/>
                    <a:pt x="222" y="182"/>
                    <a:pt x="223" y="182"/>
                  </a:cubicBezTo>
                  <a:cubicBezTo>
                    <a:pt x="223" y="182"/>
                    <a:pt x="223" y="181"/>
                    <a:pt x="223" y="181"/>
                  </a:cubicBezTo>
                  <a:cubicBezTo>
                    <a:pt x="223" y="181"/>
                    <a:pt x="222" y="181"/>
                    <a:pt x="222" y="181"/>
                  </a:cubicBezTo>
                  <a:cubicBezTo>
                    <a:pt x="219" y="181"/>
                    <a:pt x="217" y="181"/>
                    <a:pt x="215" y="181"/>
                  </a:cubicBezTo>
                  <a:cubicBezTo>
                    <a:pt x="213" y="181"/>
                    <a:pt x="212" y="181"/>
                    <a:pt x="210" y="181"/>
                  </a:cubicBezTo>
                  <a:cubicBezTo>
                    <a:pt x="209" y="180"/>
                    <a:pt x="207" y="180"/>
                    <a:pt x="205" y="180"/>
                  </a:cubicBezTo>
                  <a:cubicBezTo>
                    <a:pt x="202" y="179"/>
                    <a:pt x="199" y="181"/>
                    <a:pt x="196" y="181"/>
                  </a:cubicBezTo>
                  <a:cubicBezTo>
                    <a:pt x="195" y="181"/>
                    <a:pt x="195" y="181"/>
                    <a:pt x="194" y="181"/>
                  </a:cubicBezTo>
                  <a:cubicBezTo>
                    <a:pt x="194" y="182"/>
                    <a:pt x="193" y="182"/>
                    <a:pt x="192" y="182"/>
                  </a:cubicBezTo>
                  <a:cubicBezTo>
                    <a:pt x="191" y="183"/>
                    <a:pt x="191" y="183"/>
                    <a:pt x="190" y="184"/>
                  </a:cubicBezTo>
                  <a:cubicBezTo>
                    <a:pt x="190" y="185"/>
                    <a:pt x="189" y="186"/>
                    <a:pt x="189" y="186"/>
                  </a:cubicBezTo>
                  <a:cubicBezTo>
                    <a:pt x="188" y="188"/>
                    <a:pt x="187" y="189"/>
                    <a:pt x="186" y="190"/>
                  </a:cubicBezTo>
                  <a:cubicBezTo>
                    <a:pt x="185" y="191"/>
                    <a:pt x="184" y="192"/>
                    <a:pt x="184" y="194"/>
                  </a:cubicBezTo>
                  <a:cubicBezTo>
                    <a:pt x="184" y="197"/>
                    <a:pt x="183" y="199"/>
                    <a:pt x="183" y="202"/>
                  </a:cubicBezTo>
                  <a:cubicBezTo>
                    <a:pt x="183" y="204"/>
                    <a:pt x="182" y="206"/>
                    <a:pt x="182" y="208"/>
                  </a:cubicBezTo>
                  <a:cubicBezTo>
                    <a:pt x="182" y="210"/>
                    <a:pt x="183" y="213"/>
                    <a:pt x="183" y="215"/>
                  </a:cubicBezTo>
                  <a:cubicBezTo>
                    <a:pt x="184" y="218"/>
                    <a:pt x="185" y="221"/>
                    <a:pt x="186" y="224"/>
                  </a:cubicBezTo>
                  <a:cubicBezTo>
                    <a:pt x="186" y="224"/>
                    <a:pt x="187" y="225"/>
                    <a:pt x="188" y="225"/>
                  </a:cubicBezTo>
                  <a:cubicBezTo>
                    <a:pt x="190" y="226"/>
                    <a:pt x="192" y="227"/>
                    <a:pt x="193" y="228"/>
                  </a:cubicBezTo>
                  <a:cubicBezTo>
                    <a:pt x="196" y="229"/>
                    <a:pt x="198" y="230"/>
                    <a:pt x="201" y="230"/>
                  </a:cubicBezTo>
                  <a:cubicBezTo>
                    <a:pt x="203" y="230"/>
                    <a:pt x="205" y="230"/>
                    <a:pt x="207" y="230"/>
                  </a:cubicBezTo>
                  <a:cubicBezTo>
                    <a:pt x="210" y="230"/>
                    <a:pt x="213" y="231"/>
                    <a:pt x="216" y="231"/>
                  </a:cubicBezTo>
                  <a:cubicBezTo>
                    <a:pt x="219" y="231"/>
                    <a:pt x="221" y="230"/>
                    <a:pt x="224" y="230"/>
                  </a:cubicBezTo>
                  <a:cubicBezTo>
                    <a:pt x="227" y="230"/>
                    <a:pt x="230" y="230"/>
                    <a:pt x="233" y="229"/>
                  </a:cubicBezTo>
                  <a:cubicBezTo>
                    <a:pt x="235" y="229"/>
                    <a:pt x="238" y="229"/>
                    <a:pt x="240" y="229"/>
                  </a:cubicBezTo>
                  <a:cubicBezTo>
                    <a:pt x="241" y="229"/>
                    <a:pt x="242" y="229"/>
                    <a:pt x="243" y="228"/>
                  </a:cubicBezTo>
                  <a:cubicBezTo>
                    <a:pt x="245" y="228"/>
                    <a:pt x="247" y="227"/>
                    <a:pt x="249" y="227"/>
                  </a:cubicBezTo>
                  <a:cubicBezTo>
                    <a:pt x="250" y="227"/>
                    <a:pt x="252" y="226"/>
                    <a:pt x="254" y="227"/>
                  </a:cubicBezTo>
                  <a:cubicBezTo>
                    <a:pt x="254" y="227"/>
                    <a:pt x="254" y="227"/>
                    <a:pt x="255" y="227"/>
                  </a:cubicBezTo>
                  <a:cubicBezTo>
                    <a:pt x="256" y="226"/>
                    <a:pt x="256" y="226"/>
                    <a:pt x="257" y="225"/>
                  </a:cubicBezTo>
                  <a:cubicBezTo>
                    <a:pt x="258" y="225"/>
                    <a:pt x="258" y="225"/>
                    <a:pt x="259" y="225"/>
                  </a:cubicBezTo>
                  <a:cubicBezTo>
                    <a:pt x="260" y="223"/>
                    <a:pt x="262" y="223"/>
                    <a:pt x="262" y="220"/>
                  </a:cubicBezTo>
                  <a:cubicBezTo>
                    <a:pt x="262" y="220"/>
                    <a:pt x="262" y="220"/>
                    <a:pt x="262" y="220"/>
                  </a:cubicBezTo>
                  <a:cubicBezTo>
                    <a:pt x="263" y="218"/>
                    <a:pt x="264" y="216"/>
                    <a:pt x="264" y="214"/>
                  </a:cubicBezTo>
                  <a:cubicBezTo>
                    <a:pt x="265" y="212"/>
                    <a:pt x="265" y="210"/>
                    <a:pt x="265" y="208"/>
                  </a:cubicBezTo>
                  <a:cubicBezTo>
                    <a:pt x="265" y="205"/>
                    <a:pt x="265" y="201"/>
                    <a:pt x="264" y="198"/>
                  </a:cubicBezTo>
                  <a:cubicBezTo>
                    <a:pt x="263" y="196"/>
                    <a:pt x="264" y="194"/>
                    <a:pt x="264" y="192"/>
                  </a:cubicBezTo>
                  <a:close/>
                  <a:moveTo>
                    <a:pt x="215" y="174"/>
                  </a:moveTo>
                  <a:cubicBezTo>
                    <a:pt x="215" y="175"/>
                    <a:pt x="215" y="175"/>
                    <a:pt x="215" y="175"/>
                  </a:cubicBezTo>
                  <a:cubicBezTo>
                    <a:pt x="216" y="175"/>
                    <a:pt x="217" y="175"/>
                    <a:pt x="218" y="175"/>
                  </a:cubicBezTo>
                  <a:cubicBezTo>
                    <a:pt x="220" y="175"/>
                    <a:pt x="222" y="175"/>
                    <a:pt x="223" y="175"/>
                  </a:cubicBezTo>
                  <a:cubicBezTo>
                    <a:pt x="225" y="175"/>
                    <a:pt x="226" y="176"/>
                    <a:pt x="228" y="176"/>
                  </a:cubicBezTo>
                  <a:cubicBezTo>
                    <a:pt x="230" y="176"/>
                    <a:pt x="232" y="176"/>
                    <a:pt x="233" y="176"/>
                  </a:cubicBezTo>
                  <a:cubicBezTo>
                    <a:pt x="234" y="176"/>
                    <a:pt x="235" y="176"/>
                    <a:pt x="236" y="176"/>
                  </a:cubicBezTo>
                  <a:cubicBezTo>
                    <a:pt x="237" y="176"/>
                    <a:pt x="239" y="176"/>
                    <a:pt x="240" y="176"/>
                  </a:cubicBezTo>
                  <a:cubicBezTo>
                    <a:pt x="241" y="176"/>
                    <a:pt x="242" y="177"/>
                    <a:pt x="243" y="177"/>
                  </a:cubicBezTo>
                  <a:cubicBezTo>
                    <a:pt x="241" y="175"/>
                    <a:pt x="238" y="175"/>
                    <a:pt x="236" y="175"/>
                  </a:cubicBezTo>
                  <a:cubicBezTo>
                    <a:pt x="235" y="175"/>
                    <a:pt x="234" y="175"/>
                    <a:pt x="232" y="174"/>
                  </a:cubicBezTo>
                  <a:cubicBezTo>
                    <a:pt x="231" y="174"/>
                    <a:pt x="230" y="174"/>
                    <a:pt x="229" y="174"/>
                  </a:cubicBezTo>
                  <a:cubicBezTo>
                    <a:pt x="227" y="174"/>
                    <a:pt x="224" y="174"/>
                    <a:pt x="222" y="174"/>
                  </a:cubicBezTo>
                  <a:cubicBezTo>
                    <a:pt x="220" y="174"/>
                    <a:pt x="217" y="174"/>
                    <a:pt x="215" y="174"/>
                  </a:cubicBezTo>
                  <a:close/>
                  <a:moveTo>
                    <a:pt x="216" y="354"/>
                  </a:moveTo>
                  <a:cubicBezTo>
                    <a:pt x="216" y="354"/>
                    <a:pt x="216" y="355"/>
                    <a:pt x="216" y="355"/>
                  </a:cubicBezTo>
                  <a:cubicBezTo>
                    <a:pt x="217" y="354"/>
                    <a:pt x="218" y="353"/>
                    <a:pt x="220" y="353"/>
                  </a:cubicBezTo>
                  <a:cubicBezTo>
                    <a:pt x="221" y="352"/>
                    <a:pt x="221" y="351"/>
                    <a:pt x="221" y="350"/>
                  </a:cubicBezTo>
                  <a:cubicBezTo>
                    <a:pt x="219" y="351"/>
                    <a:pt x="217" y="353"/>
                    <a:pt x="216" y="354"/>
                  </a:cubicBezTo>
                  <a:close/>
                  <a:moveTo>
                    <a:pt x="231" y="324"/>
                  </a:moveTo>
                  <a:cubicBezTo>
                    <a:pt x="231" y="324"/>
                    <a:pt x="231" y="324"/>
                    <a:pt x="232" y="324"/>
                  </a:cubicBezTo>
                  <a:cubicBezTo>
                    <a:pt x="232" y="321"/>
                    <a:pt x="233" y="318"/>
                    <a:pt x="233" y="315"/>
                  </a:cubicBezTo>
                  <a:cubicBezTo>
                    <a:pt x="232" y="315"/>
                    <a:pt x="232" y="315"/>
                    <a:pt x="232" y="315"/>
                  </a:cubicBezTo>
                  <a:cubicBezTo>
                    <a:pt x="232" y="318"/>
                    <a:pt x="231" y="321"/>
                    <a:pt x="231" y="324"/>
                  </a:cubicBezTo>
                  <a:close/>
                  <a:moveTo>
                    <a:pt x="155" y="394"/>
                  </a:moveTo>
                  <a:cubicBezTo>
                    <a:pt x="155" y="394"/>
                    <a:pt x="154" y="394"/>
                    <a:pt x="154" y="394"/>
                  </a:cubicBezTo>
                  <a:cubicBezTo>
                    <a:pt x="153" y="394"/>
                    <a:pt x="153" y="394"/>
                    <a:pt x="152" y="394"/>
                  </a:cubicBezTo>
                  <a:cubicBezTo>
                    <a:pt x="153" y="394"/>
                    <a:pt x="153" y="395"/>
                    <a:pt x="153" y="395"/>
                  </a:cubicBezTo>
                  <a:cubicBezTo>
                    <a:pt x="154" y="395"/>
                    <a:pt x="154" y="395"/>
                    <a:pt x="155" y="396"/>
                  </a:cubicBezTo>
                  <a:cubicBezTo>
                    <a:pt x="155" y="395"/>
                    <a:pt x="155" y="394"/>
                    <a:pt x="155" y="394"/>
                  </a:cubicBezTo>
                  <a:close/>
                  <a:moveTo>
                    <a:pt x="94" y="117"/>
                  </a:moveTo>
                  <a:cubicBezTo>
                    <a:pt x="94" y="117"/>
                    <a:pt x="94" y="117"/>
                    <a:pt x="94" y="117"/>
                  </a:cubicBezTo>
                  <a:cubicBezTo>
                    <a:pt x="94" y="115"/>
                    <a:pt x="94" y="113"/>
                    <a:pt x="94" y="111"/>
                  </a:cubicBezTo>
                  <a:cubicBezTo>
                    <a:pt x="94" y="111"/>
                    <a:pt x="94" y="111"/>
                    <a:pt x="94" y="111"/>
                  </a:cubicBezTo>
                  <a:cubicBezTo>
                    <a:pt x="94" y="113"/>
                    <a:pt x="94" y="115"/>
                    <a:pt x="94" y="117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32">
              <a:extLst>
                <a:ext uri="{FF2B5EF4-FFF2-40B4-BE49-F238E27FC236}">
                  <a16:creationId xmlns:a16="http://schemas.microsoft.com/office/drawing/2014/main" id="{002783D2-6F41-40B4-8AC1-C9ED7A8AA7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53463" y="5048251"/>
              <a:ext cx="109538" cy="250825"/>
            </a:xfrm>
            <a:custGeom>
              <a:avLst/>
              <a:gdLst>
                <a:gd name="T0" fmla="*/ 15 w 26"/>
                <a:gd name="T1" fmla="*/ 45 h 59"/>
                <a:gd name="T2" fmla="*/ 15 w 26"/>
                <a:gd name="T3" fmla="*/ 44 h 59"/>
                <a:gd name="T4" fmla="*/ 12 w 26"/>
                <a:gd name="T5" fmla="*/ 38 h 59"/>
                <a:gd name="T6" fmla="*/ 7 w 26"/>
                <a:gd name="T7" fmla="*/ 32 h 59"/>
                <a:gd name="T8" fmla="*/ 5 w 26"/>
                <a:gd name="T9" fmla="*/ 41 h 59"/>
                <a:gd name="T10" fmla="*/ 1 w 26"/>
                <a:gd name="T11" fmla="*/ 43 h 59"/>
                <a:gd name="T12" fmla="*/ 0 w 26"/>
                <a:gd name="T13" fmla="*/ 34 h 59"/>
                <a:gd name="T14" fmla="*/ 4 w 26"/>
                <a:gd name="T15" fmla="*/ 26 h 59"/>
                <a:gd name="T16" fmla="*/ 8 w 26"/>
                <a:gd name="T17" fmla="*/ 17 h 59"/>
                <a:gd name="T18" fmla="*/ 10 w 26"/>
                <a:gd name="T19" fmla="*/ 14 h 59"/>
                <a:gd name="T20" fmla="*/ 15 w 26"/>
                <a:gd name="T21" fmla="*/ 7 h 59"/>
                <a:gd name="T22" fmla="*/ 23 w 26"/>
                <a:gd name="T23" fmla="*/ 0 h 59"/>
                <a:gd name="T24" fmla="*/ 26 w 26"/>
                <a:gd name="T25" fmla="*/ 3 h 59"/>
                <a:gd name="T26" fmla="*/ 22 w 26"/>
                <a:gd name="T27" fmla="*/ 8 h 59"/>
                <a:gd name="T28" fmla="*/ 25 w 26"/>
                <a:gd name="T29" fmla="*/ 19 h 59"/>
                <a:gd name="T30" fmla="*/ 21 w 26"/>
                <a:gd name="T31" fmla="*/ 31 h 59"/>
                <a:gd name="T32" fmla="*/ 18 w 26"/>
                <a:gd name="T33" fmla="*/ 32 h 59"/>
                <a:gd name="T34" fmla="*/ 20 w 26"/>
                <a:gd name="T35" fmla="*/ 24 h 59"/>
                <a:gd name="T36" fmla="*/ 21 w 26"/>
                <a:gd name="T37" fmla="*/ 23 h 59"/>
                <a:gd name="T38" fmla="*/ 22 w 26"/>
                <a:gd name="T39" fmla="*/ 22 h 59"/>
                <a:gd name="T40" fmla="*/ 22 w 26"/>
                <a:gd name="T41" fmla="*/ 20 h 59"/>
                <a:gd name="T42" fmla="*/ 21 w 26"/>
                <a:gd name="T43" fmla="*/ 17 h 59"/>
                <a:gd name="T44" fmla="*/ 19 w 26"/>
                <a:gd name="T45" fmla="*/ 14 h 59"/>
                <a:gd name="T46" fmla="*/ 18 w 26"/>
                <a:gd name="T47" fmla="*/ 13 h 59"/>
                <a:gd name="T48" fmla="*/ 19 w 26"/>
                <a:gd name="T49" fmla="*/ 15 h 59"/>
                <a:gd name="T50" fmla="*/ 16 w 26"/>
                <a:gd name="T51" fmla="*/ 16 h 59"/>
                <a:gd name="T52" fmla="*/ 10 w 26"/>
                <a:gd name="T53" fmla="*/ 26 h 59"/>
                <a:gd name="T54" fmla="*/ 13 w 26"/>
                <a:gd name="T55" fmla="*/ 30 h 59"/>
                <a:gd name="T56" fmla="*/ 19 w 26"/>
                <a:gd name="T57" fmla="*/ 43 h 59"/>
                <a:gd name="T58" fmla="*/ 11 w 26"/>
                <a:gd name="T59" fmla="*/ 58 h 59"/>
                <a:gd name="T60" fmla="*/ 10 w 26"/>
                <a:gd name="T61" fmla="*/ 57 h 59"/>
                <a:gd name="T62" fmla="*/ 11 w 26"/>
                <a:gd name="T63" fmla="*/ 53 h 59"/>
                <a:gd name="T64" fmla="*/ 13 w 26"/>
                <a:gd name="T65" fmla="*/ 49 h 59"/>
                <a:gd name="T66" fmla="*/ 14 w 26"/>
                <a:gd name="T67" fmla="*/ 46 h 59"/>
                <a:gd name="T68" fmla="*/ 16 w 26"/>
                <a:gd name="T69" fmla="*/ 7 h 59"/>
                <a:gd name="T70" fmla="*/ 15 w 26"/>
                <a:gd name="T71" fmla="*/ 9 h 59"/>
                <a:gd name="T72" fmla="*/ 15 w 26"/>
                <a:gd name="T73" fmla="*/ 11 h 59"/>
                <a:gd name="T74" fmla="*/ 18 w 26"/>
                <a:gd name="T75" fmla="*/ 11 h 59"/>
                <a:gd name="T76" fmla="*/ 18 w 26"/>
                <a:gd name="T77" fmla="*/ 10 h 59"/>
                <a:gd name="T78" fmla="*/ 21 w 26"/>
                <a:gd name="T79" fmla="*/ 23 h 59"/>
                <a:gd name="T80" fmla="*/ 23 w 26"/>
                <a:gd name="T81" fmla="*/ 2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" h="59">
                  <a:moveTo>
                    <a:pt x="14" y="46"/>
                  </a:moveTo>
                  <a:cubicBezTo>
                    <a:pt x="14" y="46"/>
                    <a:pt x="15" y="46"/>
                    <a:pt x="15" y="45"/>
                  </a:cubicBezTo>
                  <a:cubicBezTo>
                    <a:pt x="15" y="45"/>
                    <a:pt x="14" y="45"/>
                    <a:pt x="14" y="44"/>
                  </a:cubicBezTo>
                  <a:cubicBezTo>
                    <a:pt x="14" y="44"/>
                    <a:pt x="15" y="44"/>
                    <a:pt x="15" y="44"/>
                  </a:cubicBezTo>
                  <a:cubicBezTo>
                    <a:pt x="15" y="43"/>
                    <a:pt x="14" y="43"/>
                    <a:pt x="14" y="42"/>
                  </a:cubicBezTo>
                  <a:cubicBezTo>
                    <a:pt x="14" y="41"/>
                    <a:pt x="13" y="40"/>
                    <a:pt x="12" y="38"/>
                  </a:cubicBezTo>
                  <a:cubicBezTo>
                    <a:pt x="11" y="37"/>
                    <a:pt x="11" y="36"/>
                    <a:pt x="10" y="34"/>
                  </a:cubicBezTo>
                  <a:cubicBezTo>
                    <a:pt x="9" y="34"/>
                    <a:pt x="8" y="33"/>
                    <a:pt x="7" y="32"/>
                  </a:cubicBezTo>
                  <a:cubicBezTo>
                    <a:pt x="7" y="33"/>
                    <a:pt x="6" y="34"/>
                    <a:pt x="6" y="35"/>
                  </a:cubicBezTo>
                  <a:cubicBezTo>
                    <a:pt x="6" y="37"/>
                    <a:pt x="6" y="39"/>
                    <a:pt x="5" y="41"/>
                  </a:cubicBezTo>
                  <a:cubicBezTo>
                    <a:pt x="5" y="43"/>
                    <a:pt x="5" y="45"/>
                    <a:pt x="3" y="45"/>
                  </a:cubicBezTo>
                  <a:cubicBezTo>
                    <a:pt x="2" y="45"/>
                    <a:pt x="2" y="44"/>
                    <a:pt x="1" y="43"/>
                  </a:cubicBezTo>
                  <a:cubicBezTo>
                    <a:pt x="1" y="41"/>
                    <a:pt x="0" y="40"/>
                    <a:pt x="0" y="39"/>
                  </a:cubicBezTo>
                  <a:cubicBezTo>
                    <a:pt x="0" y="37"/>
                    <a:pt x="0" y="36"/>
                    <a:pt x="0" y="34"/>
                  </a:cubicBezTo>
                  <a:cubicBezTo>
                    <a:pt x="0" y="33"/>
                    <a:pt x="1" y="32"/>
                    <a:pt x="1" y="30"/>
                  </a:cubicBezTo>
                  <a:cubicBezTo>
                    <a:pt x="2" y="29"/>
                    <a:pt x="2" y="27"/>
                    <a:pt x="4" y="26"/>
                  </a:cubicBezTo>
                  <a:cubicBezTo>
                    <a:pt x="5" y="25"/>
                    <a:pt x="5" y="23"/>
                    <a:pt x="6" y="22"/>
                  </a:cubicBezTo>
                  <a:cubicBezTo>
                    <a:pt x="6" y="20"/>
                    <a:pt x="7" y="19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6"/>
                    <a:pt x="9" y="15"/>
                    <a:pt x="10" y="14"/>
                  </a:cubicBezTo>
                  <a:cubicBezTo>
                    <a:pt x="11" y="12"/>
                    <a:pt x="12" y="11"/>
                    <a:pt x="13" y="9"/>
                  </a:cubicBezTo>
                  <a:cubicBezTo>
                    <a:pt x="14" y="8"/>
                    <a:pt x="14" y="8"/>
                    <a:pt x="15" y="7"/>
                  </a:cubicBezTo>
                  <a:cubicBezTo>
                    <a:pt x="16" y="6"/>
                    <a:pt x="17" y="4"/>
                    <a:pt x="19" y="3"/>
                  </a:cubicBezTo>
                  <a:cubicBezTo>
                    <a:pt x="20" y="2"/>
                    <a:pt x="21" y="0"/>
                    <a:pt x="23" y="0"/>
                  </a:cubicBezTo>
                  <a:cubicBezTo>
                    <a:pt x="24" y="0"/>
                    <a:pt x="25" y="0"/>
                    <a:pt x="26" y="1"/>
                  </a:cubicBezTo>
                  <a:cubicBezTo>
                    <a:pt x="26" y="1"/>
                    <a:pt x="26" y="2"/>
                    <a:pt x="26" y="3"/>
                  </a:cubicBezTo>
                  <a:cubicBezTo>
                    <a:pt x="26" y="5"/>
                    <a:pt x="24" y="6"/>
                    <a:pt x="23" y="7"/>
                  </a:cubicBezTo>
                  <a:cubicBezTo>
                    <a:pt x="23" y="7"/>
                    <a:pt x="22" y="7"/>
                    <a:pt x="22" y="8"/>
                  </a:cubicBezTo>
                  <a:cubicBezTo>
                    <a:pt x="23" y="9"/>
                    <a:pt x="23" y="10"/>
                    <a:pt x="24" y="11"/>
                  </a:cubicBezTo>
                  <a:cubicBezTo>
                    <a:pt x="25" y="13"/>
                    <a:pt x="25" y="16"/>
                    <a:pt x="25" y="19"/>
                  </a:cubicBezTo>
                  <a:cubicBezTo>
                    <a:pt x="25" y="22"/>
                    <a:pt x="25" y="25"/>
                    <a:pt x="23" y="28"/>
                  </a:cubicBezTo>
                  <a:cubicBezTo>
                    <a:pt x="23" y="29"/>
                    <a:pt x="22" y="30"/>
                    <a:pt x="21" y="31"/>
                  </a:cubicBezTo>
                  <a:cubicBezTo>
                    <a:pt x="20" y="32"/>
                    <a:pt x="19" y="32"/>
                    <a:pt x="19" y="32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9" y="29"/>
                    <a:pt x="20" y="27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0" y="23"/>
                    <a:pt x="20" y="23"/>
                  </a:cubicBezTo>
                  <a:cubicBezTo>
                    <a:pt x="20" y="23"/>
                    <a:pt x="21" y="23"/>
                    <a:pt x="21" y="23"/>
                  </a:cubicBezTo>
                  <a:cubicBezTo>
                    <a:pt x="21" y="23"/>
                    <a:pt x="21" y="23"/>
                    <a:pt x="21" y="22"/>
                  </a:cubicBezTo>
                  <a:cubicBezTo>
                    <a:pt x="21" y="22"/>
                    <a:pt x="22" y="22"/>
                    <a:pt x="22" y="22"/>
                  </a:cubicBezTo>
                  <a:cubicBezTo>
                    <a:pt x="22" y="21"/>
                    <a:pt x="22" y="21"/>
                    <a:pt x="21" y="20"/>
                  </a:cubicBezTo>
                  <a:cubicBezTo>
                    <a:pt x="22" y="20"/>
                    <a:pt x="22" y="20"/>
                    <a:pt x="22" y="20"/>
                  </a:cubicBezTo>
                  <a:cubicBezTo>
                    <a:pt x="22" y="19"/>
                    <a:pt x="22" y="19"/>
                    <a:pt x="22" y="18"/>
                  </a:cubicBezTo>
                  <a:cubicBezTo>
                    <a:pt x="21" y="18"/>
                    <a:pt x="21" y="18"/>
                    <a:pt x="21" y="17"/>
                  </a:cubicBezTo>
                  <a:cubicBezTo>
                    <a:pt x="21" y="15"/>
                    <a:pt x="20" y="14"/>
                    <a:pt x="20" y="13"/>
                  </a:cubicBezTo>
                  <a:cubicBezTo>
                    <a:pt x="20" y="13"/>
                    <a:pt x="20" y="13"/>
                    <a:pt x="19" y="14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8" y="13"/>
                    <a:pt x="18" y="13"/>
                  </a:cubicBezTo>
                  <a:cubicBezTo>
                    <a:pt x="18" y="13"/>
                    <a:pt x="18" y="14"/>
                    <a:pt x="19" y="14"/>
                  </a:cubicBezTo>
                  <a:cubicBezTo>
                    <a:pt x="19" y="14"/>
                    <a:pt x="19" y="14"/>
                    <a:pt x="19" y="15"/>
                  </a:cubicBezTo>
                  <a:cubicBezTo>
                    <a:pt x="18" y="15"/>
                    <a:pt x="18" y="16"/>
                    <a:pt x="17" y="16"/>
                  </a:cubicBezTo>
                  <a:cubicBezTo>
                    <a:pt x="17" y="16"/>
                    <a:pt x="16" y="16"/>
                    <a:pt x="16" y="16"/>
                  </a:cubicBezTo>
                  <a:cubicBezTo>
                    <a:pt x="15" y="18"/>
                    <a:pt x="13" y="20"/>
                    <a:pt x="12" y="22"/>
                  </a:cubicBezTo>
                  <a:cubicBezTo>
                    <a:pt x="11" y="23"/>
                    <a:pt x="10" y="24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8"/>
                    <a:pt x="12" y="29"/>
                    <a:pt x="13" y="30"/>
                  </a:cubicBezTo>
                  <a:cubicBezTo>
                    <a:pt x="15" y="33"/>
                    <a:pt x="17" y="37"/>
                    <a:pt x="19" y="40"/>
                  </a:cubicBezTo>
                  <a:cubicBezTo>
                    <a:pt x="19" y="41"/>
                    <a:pt x="19" y="42"/>
                    <a:pt x="19" y="43"/>
                  </a:cubicBezTo>
                  <a:cubicBezTo>
                    <a:pt x="19" y="48"/>
                    <a:pt x="17" y="52"/>
                    <a:pt x="14" y="56"/>
                  </a:cubicBezTo>
                  <a:cubicBezTo>
                    <a:pt x="13" y="57"/>
                    <a:pt x="12" y="57"/>
                    <a:pt x="11" y="58"/>
                  </a:cubicBezTo>
                  <a:cubicBezTo>
                    <a:pt x="11" y="59"/>
                    <a:pt x="10" y="58"/>
                    <a:pt x="10" y="58"/>
                  </a:cubicBezTo>
                  <a:cubicBezTo>
                    <a:pt x="10" y="58"/>
                    <a:pt x="9" y="57"/>
                    <a:pt x="10" y="57"/>
                  </a:cubicBezTo>
                  <a:cubicBezTo>
                    <a:pt x="10" y="56"/>
                    <a:pt x="10" y="55"/>
                    <a:pt x="10" y="55"/>
                  </a:cubicBezTo>
                  <a:cubicBezTo>
                    <a:pt x="10" y="54"/>
                    <a:pt x="11" y="53"/>
                    <a:pt x="11" y="53"/>
                  </a:cubicBezTo>
                  <a:cubicBezTo>
                    <a:pt x="12" y="53"/>
                    <a:pt x="12" y="52"/>
                    <a:pt x="12" y="52"/>
                  </a:cubicBezTo>
                  <a:cubicBezTo>
                    <a:pt x="12" y="51"/>
                    <a:pt x="13" y="50"/>
                    <a:pt x="13" y="49"/>
                  </a:cubicBezTo>
                  <a:cubicBezTo>
                    <a:pt x="13" y="49"/>
                    <a:pt x="14" y="48"/>
                    <a:pt x="14" y="47"/>
                  </a:cubicBezTo>
                  <a:cubicBezTo>
                    <a:pt x="14" y="47"/>
                    <a:pt x="14" y="46"/>
                    <a:pt x="14" y="46"/>
                  </a:cubicBezTo>
                  <a:close/>
                  <a:moveTo>
                    <a:pt x="18" y="10"/>
                  </a:moveTo>
                  <a:cubicBezTo>
                    <a:pt x="18" y="9"/>
                    <a:pt x="17" y="8"/>
                    <a:pt x="16" y="7"/>
                  </a:cubicBezTo>
                  <a:cubicBezTo>
                    <a:pt x="16" y="8"/>
                    <a:pt x="15" y="8"/>
                    <a:pt x="14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6" y="10"/>
                    <a:pt x="16" y="10"/>
                    <a:pt x="17" y="10"/>
                  </a:cubicBezTo>
                  <a:cubicBezTo>
                    <a:pt x="16" y="10"/>
                    <a:pt x="16" y="11"/>
                    <a:pt x="15" y="11"/>
                  </a:cubicBezTo>
                  <a:cubicBezTo>
                    <a:pt x="16" y="11"/>
                    <a:pt x="17" y="11"/>
                    <a:pt x="18" y="1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8" y="11"/>
                    <a:pt x="17" y="11"/>
                    <a:pt x="17" y="10"/>
                  </a:cubicBezTo>
                  <a:cubicBezTo>
                    <a:pt x="17" y="10"/>
                    <a:pt x="18" y="10"/>
                    <a:pt x="18" y="10"/>
                  </a:cubicBezTo>
                  <a:close/>
                  <a:moveTo>
                    <a:pt x="21" y="23"/>
                  </a:moveTo>
                  <a:cubicBezTo>
                    <a:pt x="21" y="23"/>
                    <a:pt x="21" y="23"/>
                    <a:pt x="21" y="23"/>
                  </a:cubicBezTo>
                  <a:cubicBezTo>
                    <a:pt x="21" y="24"/>
                    <a:pt x="22" y="24"/>
                    <a:pt x="22" y="25"/>
                  </a:cubicBezTo>
                  <a:cubicBezTo>
                    <a:pt x="23" y="25"/>
                    <a:pt x="23" y="24"/>
                    <a:pt x="23" y="23"/>
                  </a:cubicBezTo>
                  <a:cubicBezTo>
                    <a:pt x="22" y="23"/>
                    <a:pt x="22" y="23"/>
                    <a:pt x="21" y="2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33">
              <a:extLst>
                <a:ext uri="{FF2B5EF4-FFF2-40B4-BE49-F238E27FC236}">
                  <a16:creationId xmlns:a16="http://schemas.microsoft.com/office/drawing/2014/main" id="{0AAE8BBA-A7EE-498B-8276-9B1C2B437EBE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9238" y="5646738"/>
              <a:ext cx="339725" cy="71438"/>
            </a:xfrm>
            <a:custGeom>
              <a:avLst/>
              <a:gdLst>
                <a:gd name="T0" fmla="*/ 0 w 80"/>
                <a:gd name="T1" fmla="*/ 5 h 17"/>
                <a:gd name="T2" fmla="*/ 2 w 80"/>
                <a:gd name="T3" fmla="*/ 2 h 17"/>
                <a:gd name="T4" fmla="*/ 5 w 80"/>
                <a:gd name="T5" fmla="*/ 3 h 17"/>
                <a:gd name="T6" fmla="*/ 12 w 80"/>
                <a:gd name="T7" fmla="*/ 6 h 17"/>
                <a:gd name="T8" fmla="*/ 18 w 80"/>
                <a:gd name="T9" fmla="*/ 7 h 17"/>
                <a:gd name="T10" fmla="*/ 24 w 80"/>
                <a:gd name="T11" fmla="*/ 8 h 17"/>
                <a:gd name="T12" fmla="*/ 26 w 80"/>
                <a:gd name="T13" fmla="*/ 8 h 17"/>
                <a:gd name="T14" fmla="*/ 30 w 80"/>
                <a:gd name="T15" fmla="*/ 8 h 17"/>
                <a:gd name="T16" fmla="*/ 33 w 80"/>
                <a:gd name="T17" fmla="*/ 8 h 17"/>
                <a:gd name="T18" fmla="*/ 38 w 80"/>
                <a:gd name="T19" fmla="*/ 7 h 17"/>
                <a:gd name="T20" fmla="*/ 45 w 80"/>
                <a:gd name="T21" fmla="*/ 6 h 17"/>
                <a:gd name="T22" fmla="*/ 47 w 80"/>
                <a:gd name="T23" fmla="*/ 6 h 17"/>
                <a:gd name="T24" fmla="*/ 56 w 80"/>
                <a:gd name="T25" fmla="*/ 5 h 17"/>
                <a:gd name="T26" fmla="*/ 64 w 80"/>
                <a:gd name="T27" fmla="*/ 4 h 17"/>
                <a:gd name="T28" fmla="*/ 73 w 80"/>
                <a:gd name="T29" fmla="*/ 1 h 17"/>
                <a:gd name="T30" fmla="*/ 78 w 80"/>
                <a:gd name="T31" fmla="*/ 0 h 17"/>
                <a:gd name="T32" fmla="*/ 79 w 80"/>
                <a:gd name="T33" fmla="*/ 0 h 17"/>
                <a:gd name="T34" fmla="*/ 79 w 80"/>
                <a:gd name="T35" fmla="*/ 2 h 17"/>
                <a:gd name="T36" fmla="*/ 74 w 80"/>
                <a:gd name="T37" fmla="*/ 5 h 17"/>
                <a:gd name="T38" fmla="*/ 71 w 80"/>
                <a:gd name="T39" fmla="*/ 7 h 17"/>
                <a:gd name="T40" fmla="*/ 66 w 80"/>
                <a:gd name="T41" fmla="*/ 10 h 17"/>
                <a:gd name="T42" fmla="*/ 57 w 80"/>
                <a:gd name="T43" fmla="*/ 13 h 17"/>
                <a:gd name="T44" fmla="*/ 51 w 80"/>
                <a:gd name="T45" fmla="*/ 16 h 17"/>
                <a:gd name="T46" fmla="*/ 47 w 80"/>
                <a:gd name="T47" fmla="*/ 17 h 17"/>
                <a:gd name="T48" fmla="*/ 39 w 80"/>
                <a:gd name="T49" fmla="*/ 17 h 17"/>
                <a:gd name="T50" fmla="*/ 35 w 80"/>
                <a:gd name="T51" fmla="*/ 17 h 17"/>
                <a:gd name="T52" fmla="*/ 32 w 80"/>
                <a:gd name="T53" fmla="*/ 17 h 17"/>
                <a:gd name="T54" fmla="*/ 26 w 80"/>
                <a:gd name="T55" fmla="*/ 17 h 17"/>
                <a:gd name="T56" fmla="*/ 23 w 80"/>
                <a:gd name="T57" fmla="*/ 16 h 17"/>
                <a:gd name="T58" fmla="*/ 12 w 80"/>
                <a:gd name="T59" fmla="*/ 14 h 17"/>
                <a:gd name="T60" fmla="*/ 6 w 80"/>
                <a:gd name="T61" fmla="*/ 13 h 17"/>
                <a:gd name="T62" fmla="*/ 5 w 80"/>
                <a:gd name="T63" fmla="*/ 12 h 17"/>
                <a:gd name="T64" fmla="*/ 1 w 80"/>
                <a:gd name="T65" fmla="*/ 7 h 17"/>
                <a:gd name="T66" fmla="*/ 0 w 80"/>
                <a:gd name="T6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0" h="17">
                  <a:moveTo>
                    <a:pt x="0" y="5"/>
                  </a:moveTo>
                  <a:cubicBezTo>
                    <a:pt x="0" y="3"/>
                    <a:pt x="1" y="2"/>
                    <a:pt x="2" y="2"/>
                  </a:cubicBezTo>
                  <a:cubicBezTo>
                    <a:pt x="3" y="2"/>
                    <a:pt x="4" y="3"/>
                    <a:pt x="5" y="3"/>
                  </a:cubicBezTo>
                  <a:cubicBezTo>
                    <a:pt x="8" y="4"/>
                    <a:pt x="10" y="5"/>
                    <a:pt x="12" y="6"/>
                  </a:cubicBezTo>
                  <a:cubicBezTo>
                    <a:pt x="14" y="7"/>
                    <a:pt x="16" y="7"/>
                    <a:pt x="18" y="7"/>
                  </a:cubicBezTo>
                  <a:cubicBezTo>
                    <a:pt x="20" y="7"/>
                    <a:pt x="22" y="7"/>
                    <a:pt x="24" y="8"/>
                  </a:cubicBezTo>
                  <a:cubicBezTo>
                    <a:pt x="25" y="8"/>
                    <a:pt x="25" y="8"/>
                    <a:pt x="26" y="8"/>
                  </a:cubicBezTo>
                  <a:cubicBezTo>
                    <a:pt x="28" y="8"/>
                    <a:pt x="29" y="8"/>
                    <a:pt x="30" y="8"/>
                  </a:cubicBezTo>
                  <a:cubicBezTo>
                    <a:pt x="31" y="8"/>
                    <a:pt x="32" y="8"/>
                    <a:pt x="33" y="8"/>
                  </a:cubicBezTo>
                  <a:cubicBezTo>
                    <a:pt x="35" y="7"/>
                    <a:pt x="36" y="7"/>
                    <a:pt x="38" y="7"/>
                  </a:cubicBezTo>
                  <a:cubicBezTo>
                    <a:pt x="40" y="7"/>
                    <a:pt x="43" y="8"/>
                    <a:pt x="45" y="6"/>
                  </a:cubicBezTo>
                  <a:cubicBezTo>
                    <a:pt x="45" y="6"/>
                    <a:pt x="46" y="6"/>
                    <a:pt x="47" y="6"/>
                  </a:cubicBezTo>
                  <a:cubicBezTo>
                    <a:pt x="50" y="6"/>
                    <a:pt x="53" y="6"/>
                    <a:pt x="56" y="5"/>
                  </a:cubicBezTo>
                  <a:cubicBezTo>
                    <a:pt x="59" y="5"/>
                    <a:pt x="61" y="4"/>
                    <a:pt x="64" y="4"/>
                  </a:cubicBezTo>
                  <a:cubicBezTo>
                    <a:pt x="67" y="4"/>
                    <a:pt x="70" y="2"/>
                    <a:pt x="73" y="1"/>
                  </a:cubicBezTo>
                  <a:cubicBezTo>
                    <a:pt x="74" y="0"/>
                    <a:pt x="76" y="0"/>
                    <a:pt x="78" y="0"/>
                  </a:cubicBezTo>
                  <a:cubicBezTo>
                    <a:pt x="78" y="0"/>
                    <a:pt x="79" y="0"/>
                    <a:pt x="79" y="0"/>
                  </a:cubicBezTo>
                  <a:cubicBezTo>
                    <a:pt x="80" y="1"/>
                    <a:pt x="79" y="2"/>
                    <a:pt x="79" y="2"/>
                  </a:cubicBezTo>
                  <a:cubicBezTo>
                    <a:pt x="78" y="4"/>
                    <a:pt x="76" y="5"/>
                    <a:pt x="74" y="5"/>
                  </a:cubicBezTo>
                  <a:cubicBezTo>
                    <a:pt x="73" y="6"/>
                    <a:pt x="72" y="7"/>
                    <a:pt x="71" y="7"/>
                  </a:cubicBezTo>
                  <a:cubicBezTo>
                    <a:pt x="69" y="8"/>
                    <a:pt x="67" y="9"/>
                    <a:pt x="66" y="10"/>
                  </a:cubicBezTo>
                  <a:cubicBezTo>
                    <a:pt x="63" y="11"/>
                    <a:pt x="60" y="12"/>
                    <a:pt x="57" y="13"/>
                  </a:cubicBezTo>
                  <a:cubicBezTo>
                    <a:pt x="55" y="14"/>
                    <a:pt x="53" y="15"/>
                    <a:pt x="51" y="16"/>
                  </a:cubicBezTo>
                  <a:cubicBezTo>
                    <a:pt x="49" y="16"/>
                    <a:pt x="48" y="16"/>
                    <a:pt x="47" y="17"/>
                  </a:cubicBezTo>
                  <a:cubicBezTo>
                    <a:pt x="44" y="17"/>
                    <a:pt x="41" y="17"/>
                    <a:pt x="39" y="17"/>
                  </a:cubicBezTo>
                  <a:cubicBezTo>
                    <a:pt x="37" y="17"/>
                    <a:pt x="36" y="17"/>
                    <a:pt x="35" y="17"/>
                  </a:cubicBezTo>
                  <a:cubicBezTo>
                    <a:pt x="34" y="17"/>
                    <a:pt x="33" y="17"/>
                    <a:pt x="32" y="17"/>
                  </a:cubicBezTo>
                  <a:cubicBezTo>
                    <a:pt x="30" y="17"/>
                    <a:pt x="28" y="17"/>
                    <a:pt x="26" y="17"/>
                  </a:cubicBezTo>
                  <a:cubicBezTo>
                    <a:pt x="25" y="17"/>
                    <a:pt x="24" y="16"/>
                    <a:pt x="23" y="16"/>
                  </a:cubicBezTo>
                  <a:cubicBezTo>
                    <a:pt x="19" y="16"/>
                    <a:pt x="16" y="15"/>
                    <a:pt x="12" y="14"/>
                  </a:cubicBezTo>
                  <a:cubicBezTo>
                    <a:pt x="10" y="14"/>
                    <a:pt x="8" y="13"/>
                    <a:pt x="6" y="13"/>
                  </a:cubicBezTo>
                  <a:cubicBezTo>
                    <a:pt x="6" y="13"/>
                    <a:pt x="5" y="12"/>
                    <a:pt x="5" y="12"/>
                  </a:cubicBezTo>
                  <a:cubicBezTo>
                    <a:pt x="5" y="10"/>
                    <a:pt x="2" y="9"/>
                    <a:pt x="1" y="7"/>
                  </a:cubicBezTo>
                  <a:cubicBezTo>
                    <a:pt x="1" y="7"/>
                    <a:pt x="0" y="6"/>
                    <a:pt x="0" y="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34">
              <a:extLst>
                <a:ext uri="{FF2B5EF4-FFF2-40B4-BE49-F238E27FC236}">
                  <a16:creationId xmlns:a16="http://schemas.microsoft.com/office/drawing/2014/main" id="{745CE58B-07A5-4D66-98E8-267EC27B05FA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0975" y="5175251"/>
              <a:ext cx="85725" cy="68263"/>
            </a:xfrm>
            <a:custGeom>
              <a:avLst/>
              <a:gdLst>
                <a:gd name="T0" fmla="*/ 8 w 20"/>
                <a:gd name="T1" fmla="*/ 16 h 16"/>
                <a:gd name="T2" fmla="*/ 1 w 20"/>
                <a:gd name="T3" fmla="*/ 12 h 16"/>
                <a:gd name="T4" fmla="*/ 1 w 20"/>
                <a:gd name="T5" fmla="*/ 6 h 16"/>
                <a:gd name="T6" fmla="*/ 8 w 20"/>
                <a:gd name="T7" fmla="*/ 0 h 16"/>
                <a:gd name="T8" fmla="*/ 15 w 20"/>
                <a:gd name="T9" fmla="*/ 1 h 16"/>
                <a:gd name="T10" fmla="*/ 16 w 20"/>
                <a:gd name="T11" fmla="*/ 1 h 16"/>
                <a:gd name="T12" fmla="*/ 19 w 20"/>
                <a:gd name="T13" fmla="*/ 4 h 16"/>
                <a:gd name="T14" fmla="*/ 20 w 20"/>
                <a:gd name="T15" fmla="*/ 9 h 16"/>
                <a:gd name="T16" fmla="*/ 19 w 20"/>
                <a:gd name="T17" fmla="*/ 12 h 16"/>
                <a:gd name="T18" fmla="*/ 18 w 20"/>
                <a:gd name="T19" fmla="*/ 13 h 16"/>
                <a:gd name="T20" fmla="*/ 15 w 20"/>
                <a:gd name="T21" fmla="*/ 14 h 16"/>
                <a:gd name="T22" fmla="*/ 8 w 20"/>
                <a:gd name="T2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16">
                  <a:moveTo>
                    <a:pt x="8" y="16"/>
                  </a:moveTo>
                  <a:cubicBezTo>
                    <a:pt x="5" y="16"/>
                    <a:pt x="2" y="14"/>
                    <a:pt x="1" y="12"/>
                  </a:cubicBezTo>
                  <a:cubicBezTo>
                    <a:pt x="0" y="10"/>
                    <a:pt x="0" y="8"/>
                    <a:pt x="1" y="6"/>
                  </a:cubicBezTo>
                  <a:cubicBezTo>
                    <a:pt x="3" y="3"/>
                    <a:pt x="5" y="1"/>
                    <a:pt x="8" y="0"/>
                  </a:cubicBezTo>
                  <a:cubicBezTo>
                    <a:pt x="11" y="0"/>
                    <a:pt x="13" y="0"/>
                    <a:pt x="15" y="1"/>
                  </a:cubicBezTo>
                  <a:cubicBezTo>
                    <a:pt x="15" y="1"/>
                    <a:pt x="16" y="1"/>
                    <a:pt x="16" y="1"/>
                  </a:cubicBezTo>
                  <a:cubicBezTo>
                    <a:pt x="17" y="2"/>
                    <a:pt x="18" y="3"/>
                    <a:pt x="19" y="4"/>
                  </a:cubicBezTo>
                  <a:cubicBezTo>
                    <a:pt x="20" y="5"/>
                    <a:pt x="20" y="7"/>
                    <a:pt x="20" y="9"/>
                  </a:cubicBezTo>
                  <a:cubicBezTo>
                    <a:pt x="20" y="10"/>
                    <a:pt x="20" y="11"/>
                    <a:pt x="19" y="12"/>
                  </a:cubicBezTo>
                  <a:cubicBezTo>
                    <a:pt x="19" y="12"/>
                    <a:pt x="18" y="13"/>
                    <a:pt x="18" y="13"/>
                  </a:cubicBezTo>
                  <a:cubicBezTo>
                    <a:pt x="17" y="13"/>
                    <a:pt x="16" y="14"/>
                    <a:pt x="15" y="14"/>
                  </a:cubicBezTo>
                  <a:cubicBezTo>
                    <a:pt x="13" y="16"/>
                    <a:pt x="10" y="16"/>
                    <a:pt x="8" y="16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DD38C233-A981-487F-9D60-41570F448F5B}"/>
              </a:ext>
            </a:extLst>
          </p:cNvPr>
          <p:cNvSpPr txBox="1"/>
          <p:nvPr/>
        </p:nvSpPr>
        <p:spPr>
          <a:xfrm>
            <a:off x="2578100" y="476250"/>
            <a:ext cx="28609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pc="300" dirty="0" err="1">
                <a:latin typeface="TradeGothic LT CondEighteen" panose="02000806020000020004" pitchFamily="2" charset="0"/>
              </a:rPr>
              <a:t>FADILAH</a:t>
            </a:r>
            <a:r>
              <a:rPr lang="en-US" sz="3200" b="1" spc="300" dirty="0">
                <a:latin typeface="TradeGothic LT CondEighteen" panose="02000806020000020004" pitchFamily="2" charset="0"/>
              </a:rPr>
              <a:t> </a:t>
            </a:r>
            <a:r>
              <a:rPr lang="en-US" sz="3200" b="1" spc="300" dirty="0" err="1">
                <a:latin typeface="TradeGothic LT CondEighteen" panose="02000806020000020004" pitchFamily="2" charset="0"/>
              </a:rPr>
              <a:t>RIZKY</a:t>
            </a:r>
            <a:endParaRPr lang="en-US" sz="3200" b="1" spc="3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390281-35CA-457D-AC9E-4D0A1E38F626}"/>
              </a:ext>
            </a:extLst>
          </p:cNvPr>
          <p:cNvSpPr/>
          <p:nvPr/>
        </p:nvSpPr>
        <p:spPr>
          <a:xfrm>
            <a:off x="2586155" y="1007224"/>
            <a:ext cx="2162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j-lt"/>
              </a:rPr>
              <a:t>Accounting Graduate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61140F-F805-4D49-BF43-339BBC128EE5}"/>
              </a:ext>
            </a:extLst>
          </p:cNvPr>
          <p:cNvSpPr/>
          <p:nvPr/>
        </p:nvSpPr>
        <p:spPr>
          <a:xfrm>
            <a:off x="0" y="1619250"/>
            <a:ext cx="6858000" cy="406400"/>
          </a:xfrm>
          <a:prstGeom prst="rect">
            <a:avLst/>
          </a:prstGeom>
          <a:pattFill prst="ltDn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256371E-C3C3-44D2-BF58-20F630C51814}"/>
              </a:ext>
            </a:extLst>
          </p:cNvPr>
          <p:cNvSpPr txBox="1"/>
          <p:nvPr/>
        </p:nvSpPr>
        <p:spPr>
          <a:xfrm>
            <a:off x="304800" y="213995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300" dirty="0" err="1">
                <a:latin typeface="TradeGothic LT CondEighteen" panose="02000806020000020004" pitchFamily="2" charset="0"/>
              </a:rPr>
              <a:t>PROFLE</a:t>
            </a:r>
            <a:endParaRPr lang="en-US" spc="3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521CA5-6583-40AC-8C17-375578FE58F1}"/>
              </a:ext>
            </a:extLst>
          </p:cNvPr>
          <p:cNvSpPr txBox="1"/>
          <p:nvPr/>
        </p:nvSpPr>
        <p:spPr>
          <a:xfrm>
            <a:off x="2581568" y="2139950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300" dirty="0">
                <a:latin typeface="TradeGothic LT CondEighteen" panose="02000806020000020004" pitchFamily="2" charset="0"/>
              </a:rPr>
              <a:t>WORK EXPERIENCE</a:t>
            </a:r>
            <a:endParaRPr lang="en-US" spc="3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B64E6E8-E883-45BE-90C6-7C392439B1EC}"/>
              </a:ext>
            </a:extLst>
          </p:cNvPr>
          <p:cNvCxnSpPr>
            <a:cxnSpLocks/>
          </p:cNvCxnSpPr>
          <p:nvPr/>
        </p:nvCxnSpPr>
        <p:spPr>
          <a:xfrm>
            <a:off x="304800" y="2511822"/>
            <a:ext cx="219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F04BEB4-ABE2-46C8-BBD8-4277AABE08AE}"/>
              </a:ext>
            </a:extLst>
          </p:cNvPr>
          <p:cNvCxnSpPr>
            <a:cxnSpLocks/>
          </p:cNvCxnSpPr>
          <p:nvPr/>
        </p:nvCxnSpPr>
        <p:spPr>
          <a:xfrm>
            <a:off x="471487" y="2511822"/>
            <a:ext cx="145625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3E298E7-1395-4F82-83C5-06843BA888E6}"/>
              </a:ext>
            </a:extLst>
          </p:cNvPr>
          <p:cNvCxnSpPr>
            <a:cxnSpLocks/>
          </p:cNvCxnSpPr>
          <p:nvPr/>
        </p:nvCxnSpPr>
        <p:spPr>
          <a:xfrm>
            <a:off x="2590800" y="2509282"/>
            <a:ext cx="219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43DDEA3-D0B5-46EA-91F3-E411DB4E8A33}"/>
              </a:ext>
            </a:extLst>
          </p:cNvPr>
          <p:cNvCxnSpPr>
            <a:cxnSpLocks/>
          </p:cNvCxnSpPr>
          <p:nvPr/>
        </p:nvCxnSpPr>
        <p:spPr>
          <a:xfrm>
            <a:off x="2757487" y="2509282"/>
            <a:ext cx="381095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6AA57AD8-EEA0-4E43-A2D0-6466F1A0E444}"/>
              </a:ext>
            </a:extLst>
          </p:cNvPr>
          <p:cNvSpPr/>
          <p:nvPr/>
        </p:nvSpPr>
        <p:spPr>
          <a:xfrm>
            <a:off x="2511014" y="2871467"/>
            <a:ext cx="366118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>
                <a:latin typeface="TradeGothic LT CondEighteen" panose="02000806020000020004" pitchFamily="2" charset="0"/>
              </a:rPr>
              <a:t>Internship – PT </a:t>
            </a:r>
            <a:r>
              <a:rPr lang="en-US" sz="1600" b="1" dirty="0" err="1">
                <a:latin typeface="TradeGothic LT CondEighteen" panose="02000806020000020004" pitchFamily="2" charset="0"/>
              </a:rPr>
              <a:t>Maju</a:t>
            </a:r>
            <a:r>
              <a:rPr lang="en-US" sz="1600" b="1" dirty="0">
                <a:latin typeface="TradeGothic LT CondEighteen" panose="02000806020000020004" pitchFamily="2" charset="0"/>
              </a:rPr>
              <a:t> Terus  </a:t>
            </a:r>
          </a:p>
          <a:p>
            <a:pPr algn="just"/>
            <a:r>
              <a:rPr lang="en-US" sz="1200" dirty="0">
                <a:latin typeface="+mj-lt"/>
              </a:rPr>
              <a:t>(August 2022 – December 2022)  </a:t>
            </a:r>
          </a:p>
          <a:p>
            <a:pPr algn="just"/>
            <a:r>
              <a:rPr lang="en-US" sz="1200" dirty="0">
                <a:latin typeface="+mj-lt"/>
              </a:rPr>
              <a:t>- Assisted in data entry of financial transactions using Accurate software  </a:t>
            </a:r>
          </a:p>
          <a:p>
            <a:pPr algn="just"/>
            <a:r>
              <a:rPr lang="en-US" sz="1200" dirty="0">
                <a:latin typeface="+mj-lt"/>
              </a:rPr>
              <a:t>- Prepared daily and monthly cash reports  </a:t>
            </a:r>
          </a:p>
          <a:p>
            <a:pPr algn="just"/>
            <a:r>
              <a:rPr lang="en-US" sz="1200" dirty="0">
                <a:latin typeface="+mj-lt"/>
              </a:rPr>
              <a:t>- Verified sales and purchase transaction documents  </a:t>
            </a:r>
          </a:p>
          <a:p>
            <a:pPr algn="just"/>
            <a:endParaRPr lang="en-US" sz="1200" dirty="0">
              <a:latin typeface="+mj-lt"/>
            </a:endParaRPr>
          </a:p>
          <a:p>
            <a:pPr algn="just"/>
            <a:r>
              <a:rPr lang="en-US" sz="1600" b="1" dirty="0">
                <a:latin typeface="TradeGothic LT CondEighteen" panose="02000806020000020004" pitchFamily="2" charset="0"/>
              </a:rPr>
              <a:t>Treasurer – Student Executive Board, Faculty of Economics  </a:t>
            </a:r>
          </a:p>
          <a:p>
            <a:pPr algn="just"/>
            <a:r>
              <a:rPr lang="en-US" sz="1200" dirty="0">
                <a:latin typeface="+mj-lt"/>
              </a:rPr>
              <a:t>(2021 – 2022)  </a:t>
            </a:r>
          </a:p>
          <a:p>
            <a:pPr algn="just"/>
            <a:r>
              <a:rPr lang="en-US" sz="1200" dirty="0">
                <a:latin typeface="+mj-lt"/>
              </a:rPr>
              <a:t>- Managed organizational funds  </a:t>
            </a:r>
          </a:p>
          <a:p>
            <a:pPr algn="just"/>
            <a:r>
              <a:rPr lang="en-US" sz="1200" dirty="0">
                <a:latin typeface="+mj-lt"/>
              </a:rPr>
              <a:t>- Created monthly financial reports for activities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0FA6425-464F-48D7-BF76-297CA7AE59FD}"/>
              </a:ext>
            </a:extLst>
          </p:cNvPr>
          <p:cNvSpPr txBox="1"/>
          <p:nvPr/>
        </p:nvSpPr>
        <p:spPr>
          <a:xfrm>
            <a:off x="290512" y="5436207"/>
            <a:ext cx="1193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300" dirty="0">
                <a:latin typeface="TradeGothic LT CondEighteen" panose="02000806020000020004" pitchFamily="2" charset="0"/>
              </a:rPr>
              <a:t>CONTACT</a:t>
            </a:r>
            <a:endParaRPr lang="en-US" spc="3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552497C-F380-4F16-A56C-1B0849FED223}"/>
              </a:ext>
            </a:extLst>
          </p:cNvPr>
          <p:cNvSpPr txBox="1"/>
          <p:nvPr/>
        </p:nvSpPr>
        <p:spPr>
          <a:xfrm>
            <a:off x="2567280" y="5436207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300" dirty="0">
                <a:latin typeface="TradeGothic LT CondEighteen" panose="02000806020000020004" pitchFamily="2" charset="0"/>
              </a:rPr>
              <a:t>EDUCATION</a:t>
            </a:r>
            <a:endParaRPr lang="en-US" spc="300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66D624D-B3A1-4128-82AE-1338773394E2}"/>
              </a:ext>
            </a:extLst>
          </p:cNvPr>
          <p:cNvCxnSpPr>
            <a:cxnSpLocks/>
          </p:cNvCxnSpPr>
          <p:nvPr/>
        </p:nvCxnSpPr>
        <p:spPr>
          <a:xfrm>
            <a:off x="290512" y="5808079"/>
            <a:ext cx="219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0FE347F-9A02-4BB4-BFE4-ECEB6875ECB1}"/>
              </a:ext>
            </a:extLst>
          </p:cNvPr>
          <p:cNvCxnSpPr>
            <a:cxnSpLocks/>
          </p:cNvCxnSpPr>
          <p:nvPr/>
        </p:nvCxnSpPr>
        <p:spPr>
          <a:xfrm>
            <a:off x="457199" y="5808079"/>
            <a:ext cx="145625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3477A31-E2DA-49A4-874D-AF4B0E3952B5}"/>
              </a:ext>
            </a:extLst>
          </p:cNvPr>
          <p:cNvCxnSpPr>
            <a:cxnSpLocks/>
          </p:cNvCxnSpPr>
          <p:nvPr/>
        </p:nvCxnSpPr>
        <p:spPr>
          <a:xfrm>
            <a:off x="2576512" y="5805539"/>
            <a:ext cx="219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9720DB3-AC75-4E5D-BCBC-1B5ECF359218}"/>
              </a:ext>
            </a:extLst>
          </p:cNvPr>
          <p:cNvCxnSpPr>
            <a:cxnSpLocks/>
          </p:cNvCxnSpPr>
          <p:nvPr/>
        </p:nvCxnSpPr>
        <p:spPr>
          <a:xfrm>
            <a:off x="2743199" y="5805539"/>
            <a:ext cx="381095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51077763-FB6A-4475-AF9E-10916BB25C1C}"/>
              </a:ext>
            </a:extLst>
          </p:cNvPr>
          <p:cNvSpPr/>
          <p:nvPr/>
        </p:nvSpPr>
        <p:spPr>
          <a:xfrm>
            <a:off x="285646" y="5913799"/>
            <a:ext cx="2809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📍 </a:t>
            </a:r>
            <a:endParaRPr lang="en-US" sz="12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4CC5D57-4AB2-4F36-9D9D-CE6E8863FE6C}"/>
              </a:ext>
            </a:extLst>
          </p:cNvPr>
          <p:cNvSpPr txBox="1"/>
          <p:nvPr/>
        </p:nvSpPr>
        <p:spPr>
          <a:xfrm>
            <a:off x="477323" y="5875296"/>
            <a:ext cx="1127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pc="300" dirty="0">
                <a:latin typeface="TradeGothic LT CondEighteen" panose="02000806020000020004" pitchFamily="2" charset="0"/>
              </a:rPr>
              <a:t>ADDRESS</a:t>
            </a:r>
            <a:endParaRPr lang="en-US" sz="1600" spc="300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F7A9987-BC13-4D37-B917-D9C01174B26C}"/>
              </a:ext>
            </a:extLst>
          </p:cNvPr>
          <p:cNvSpPr/>
          <p:nvPr/>
        </p:nvSpPr>
        <p:spPr>
          <a:xfrm>
            <a:off x="477323" y="6161878"/>
            <a:ext cx="1389493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Jl. Merdeka No. 45, Bandung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10C715D-1085-4B02-B859-9E850D9C81E0}"/>
              </a:ext>
            </a:extLst>
          </p:cNvPr>
          <p:cNvSpPr/>
          <p:nvPr/>
        </p:nvSpPr>
        <p:spPr>
          <a:xfrm>
            <a:off x="256846" y="6658491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📱</a:t>
            </a:r>
            <a:endParaRPr lang="en-US" sz="12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69621A4-A003-45B9-8749-AB93EA36F223}"/>
              </a:ext>
            </a:extLst>
          </p:cNvPr>
          <p:cNvSpPr txBox="1"/>
          <p:nvPr/>
        </p:nvSpPr>
        <p:spPr>
          <a:xfrm>
            <a:off x="477323" y="6634676"/>
            <a:ext cx="878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pc="300" dirty="0">
                <a:latin typeface="TradeGothic LT CondEighteen" panose="02000806020000020004" pitchFamily="2" charset="0"/>
              </a:rPr>
              <a:t>PHONE</a:t>
            </a:r>
            <a:endParaRPr lang="en-US" sz="1600" spc="3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1BF8D93-5B2B-45AA-BAEB-CD23F6D0811D}"/>
              </a:ext>
            </a:extLst>
          </p:cNvPr>
          <p:cNvSpPr/>
          <p:nvPr/>
        </p:nvSpPr>
        <p:spPr>
          <a:xfrm>
            <a:off x="477323" y="7004008"/>
            <a:ext cx="1389493" cy="275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0812-3456-7890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ABBC7EC-1252-4CB0-A7F9-BF0208B306A8}"/>
              </a:ext>
            </a:extLst>
          </p:cNvPr>
          <p:cNvSpPr/>
          <p:nvPr/>
        </p:nvSpPr>
        <p:spPr>
          <a:xfrm>
            <a:off x="267770" y="7266069"/>
            <a:ext cx="3167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✉️</a:t>
            </a:r>
            <a:endParaRPr lang="en-US" sz="12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003F8BD-558C-4459-B974-68533B413150}"/>
              </a:ext>
            </a:extLst>
          </p:cNvPr>
          <p:cNvSpPr txBox="1"/>
          <p:nvPr/>
        </p:nvSpPr>
        <p:spPr>
          <a:xfrm>
            <a:off x="471487" y="7259098"/>
            <a:ext cx="822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pc="300" dirty="0">
                <a:latin typeface="TradeGothic LT CondEighteen" panose="02000806020000020004" pitchFamily="2" charset="0"/>
              </a:rPr>
              <a:t>EMAIL</a:t>
            </a:r>
            <a:endParaRPr lang="en-US" sz="1600" spc="3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6B5BF32-8610-4401-BF19-D2E7B1444176}"/>
              </a:ext>
            </a:extLst>
          </p:cNvPr>
          <p:cNvSpPr/>
          <p:nvPr/>
        </p:nvSpPr>
        <p:spPr>
          <a:xfrm>
            <a:off x="471487" y="7628430"/>
            <a:ext cx="1596509" cy="275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dirty="0" err="1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Fadilahrizky@email.com</a:t>
            </a:r>
            <a:endParaRPr lang="en-US" sz="1100" dirty="0">
              <a:latin typeface="+mj-lt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3C08DD9-6A51-419F-AD46-013B464FE5E4}"/>
              </a:ext>
            </a:extLst>
          </p:cNvPr>
          <p:cNvSpPr/>
          <p:nvPr/>
        </p:nvSpPr>
        <p:spPr>
          <a:xfrm>
            <a:off x="282058" y="7966299"/>
            <a:ext cx="338554" cy="286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🔗</a:t>
            </a:r>
            <a:endParaRPr lang="en-US" sz="1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A87F61C-55C9-42B6-98E8-9324BF3FCE4F}"/>
              </a:ext>
            </a:extLst>
          </p:cNvPr>
          <p:cNvSpPr txBox="1"/>
          <p:nvPr/>
        </p:nvSpPr>
        <p:spPr>
          <a:xfrm>
            <a:off x="448745" y="7993570"/>
            <a:ext cx="1282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pc="300" dirty="0"/>
              <a:t>LINKEDIN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DB810AC-3027-4873-AFB6-DE06577ED2EF}"/>
              </a:ext>
            </a:extLst>
          </p:cNvPr>
          <p:cNvSpPr/>
          <p:nvPr/>
        </p:nvSpPr>
        <p:spPr>
          <a:xfrm>
            <a:off x="448745" y="8362902"/>
            <a:ext cx="1881188" cy="275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dirty="0" err="1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Linkedin.com</a:t>
            </a:r>
            <a:r>
              <a:rPr lang="en-US" sz="11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/</a:t>
            </a:r>
            <a:r>
              <a:rPr lang="en-US" sz="1100" dirty="0" err="1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Fadilahrizky</a:t>
            </a:r>
            <a:endParaRPr lang="en-US" sz="1100" dirty="0">
              <a:latin typeface="+mj-lt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DE17569-484E-4F8C-8CAE-6E2B1C2DF4CA}"/>
              </a:ext>
            </a:extLst>
          </p:cNvPr>
          <p:cNvSpPr/>
          <p:nvPr/>
        </p:nvSpPr>
        <p:spPr>
          <a:xfrm>
            <a:off x="296828" y="2871467"/>
            <a:ext cx="17711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2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A highly motivated graduate of Accounting from </a:t>
            </a:r>
            <a:r>
              <a:rPr lang="en-US" sz="1200" dirty="0" err="1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Universitas</a:t>
            </a:r>
            <a:r>
              <a:rPr lang="en-US" sz="12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Padjadjaran</a:t>
            </a:r>
            <a:r>
              <a:rPr lang="en-US" sz="1200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with a GPA of 3.75. Detail-oriented, well-organized, and passionate about financial reporting and taxation. Experienced in internships and served as treasurer in a student organization.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4226334-25C9-4FDE-8E99-E52EBB35F534}"/>
              </a:ext>
            </a:extLst>
          </p:cNvPr>
          <p:cNvSpPr/>
          <p:nvPr/>
        </p:nvSpPr>
        <p:spPr>
          <a:xfrm>
            <a:off x="2572938" y="6097756"/>
            <a:ext cx="39812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TradeGothic LT CondEighteen" panose="02000806020000020004" pitchFamily="2" charset="0"/>
              </a:rPr>
              <a:t>Bachelor of Accounting – </a:t>
            </a:r>
            <a:r>
              <a:rPr lang="en-US" sz="1600" dirty="0" err="1">
                <a:latin typeface="TradeGothic LT CondEighteen" panose="02000806020000020004" pitchFamily="2" charset="0"/>
              </a:rPr>
              <a:t>Universitas</a:t>
            </a:r>
            <a:r>
              <a:rPr lang="en-US" sz="1600" dirty="0">
                <a:latin typeface="TradeGothic LT CondEighteen" panose="02000806020000020004" pitchFamily="2" charset="0"/>
              </a:rPr>
              <a:t> </a:t>
            </a:r>
            <a:r>
              <a:rPr lang="en-US" sz="1600" dirty="0" err="1">
                <a:latin typeface="TradeGothic LT CondEighteen" panose="02000806020000020004" pitchFamily="2" charset="0"/>
              </a:rPr>
              <a:t>Padjadjaran</a:t>
            </a:r>
            <a:r>
              <a:rPr lang="en-US" sz="1600" dirty="0">
                <a:latin typeface="TradeGothic LT CondEighteen" panose="02000806020000020004" pitchFamily="2" charset="0"/>
              </a:rPr>
              <a:t>  </a:t>
            </a:r>
          </a:p>
          <a:p>
            <a:r>
              <a:rPr lang="en-US" sz="1200" dirty="0">
                <a:latin typeface="+mj-lt"/>
              </a:rPr>
              <a:t>2019 – 2023 </a:t>
            </a:r>
          </a:p>
          <a:p>
            <a:r>
              <a:rPr lang="en-US" sz="1200" dirty="0">
                <a:latin typeface="+mj-lt"/>
              </a:rPr>
              <a:t>GPA: 3.75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8F8B12A-5423-4CC2-AD55-DB43A91A47EA}"/>
              </a:ext>
            </a:extLst>
          </p:cNvPr>
          <p:cNvSpPr/>
          <p:nvPr/>
        </p:nvSpPr>
        <p:spPr>
          <a:xfrm>
            <a:off x="2511014" y="7397080"/>
            <a:ext cx="2170215" cy="117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+mj-lt"/>
              </a:rPr>
              <a:t>Microsoft Excel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+mj-lt"/>
              </a:rPr>
              <a:t>Accurate &amp; </a:t>
            </a:r>
            <a:r>
              <a:rPr lang="en-US" sz="1200" dirty="0" err="1">
                <a:latin typeface="+mj-lt"/>
              </a:rPr>
              <a:t>MyOB</a:t>
            </a:r>
            <a:r>
              <a:rPr lang="en-US" sz="1200" dirty="0">
                <a:latin typeface="+mj-lt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+mj-lt"/>
              </a:rPr>
              <a:t>Basic Taxation &amp; Brevet A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+mj-lt"/>
              </a:rPr>
              <a:t>Detail-oriented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8AF4251-6E41-4D8B-89D4-EF6FFC32226E}"/>
              </a:ext>
            </a:extLst>
          </p:cNvPr>
          <p:cNvSpPr txBox="1"/>
          <p:nvPr/>
        </p:nvSpPr>
        <p:spPr>
          <a:xfrm>
            <a:off x="2546470" y="6819342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300" dirty="0">
                <a:latin typeface="TradeGothic LT CondEighteen" panose="02000806020000020004" pitchFamily="2" charset="0"/>
              </a:rPr>
              <a:t>SKILLS</a:t>
            </a:r>
            <a:endParaRPr lang="en-US" spc="300" dirty="0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0AFA0DD-8A98-4625-9360-7E3C6C01DE69}"/>
              </a:ext>
            </a:extLst>
          </p:cNvPr>
          <p:cNvCxnSpPr>
            <a:cxnSpLocks/>
          </p:cNvCxnSpPr>
          <p:nvPr/>
        </p:nvCxnSpPr>
        <p:spPr>
          <a:xfrm>
            <a:off x="2555702" y="7188674"/>
            <a:ext cx="219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56A7789-A744-435B-9D5B-0AFB26266148}"/>
              </a:ext>
            </a:extLst>
          </p:cNvPr>
          <p:cNvCxnSpPr>
            <a:cxnSpLocks/>
          </p:cNvCxnSpPr>
          <p:nvPr/>
        </p:nvCxnSpPr>
        <p:spPr>
          <a:xfrm>
            <a:off x="2722389" y="7188674"/>
            <a:ext cx="381095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739A53A7-E997-41D9-89D5-0F3A723296C6}"/>
              </a:ext>
            </a:extLst>
          </p:cNvPr>
          <p:cNvSpPr/>
          <p:nvPr/>
        </p:nvSpPr>
        <p:spPr>
          <a:xfrm>
            <a:off x="4876800" y="7524828"/>
            <a:ext cx="1244295" cy="17218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3064310-AB78-470F-80B2-44E9BEFB96DE}"/>
              </a:ext>
            </a:extLst>
          </p:cNvPr>
          <p:cNvSpPr/>
          <p:nvPr/>
        </p:nvSpPr>
        <p:spPr>
          <a:xfrm>
            <a:off x="6121096" y="7524828"/>
            <a:ext cx="265418" cy="17218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C9657E3-0D0C-4820-A118-92F5226504A3}"/>
              </a:ext>
            </a:extLst>
          </p:cNvPr>
          <p:cNvSpPr/>
          <p:nvPr/>
        </p:nvSpPr>
        <p:spPr>
          <a:xfrm>
            <a:off x="4876800" y="7769936"/>
            <a:ext cx="1317624" cy="17218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73D91C44-64D8-450B-98E4-7227E1BC37B0}"/>
              </a:ext>
            </a:extLst>
          </p:cNvPr>
          <p:cNvSpPr/>
          <p:nvPr/>
        </p:nvSpPr>
        <p:spPr>
          <a:xfrm>
            <a:off x="6194424" y="7769936"/>
            <a:ext cx="192089" cy="17218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40EAFFD-6905-40E2-BC19-E152D865ABF9}"/>
              </a:ext>
            </a:extLst>
          </p:cNvPr>
          <p:cNvSpPr/>
          <p:nvPr/>
        </p:nvSpPr>
        <p:spPr>
          <a:xfrm>
            <a:off x="4873318" y="8043399"/>
            <a:ext cx="1244295" cy="17218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652CE1-A20C-43E9-BC1C-6E3ABE28B059}"/>
              </a:ext>
            </a:extLst>
          </p:cNvPr>
          <p:cNvSpPr/>
          <p:nvPr/>
        </p:nvSpPr>
        <p:spPr>
          <a:xfrm>
            <a:off x="6117614" y="8043399"/>
            <a:ext cx="265418" cy="17218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056EB14-586E-4483-AFCA-3BEE666C9383}"/>
              </a:ext>
            </a:extLst>
          </p:cNvPr>
          <p:cNvSpPr/>
          <p:nvPr/>
        </p:nvSpPr>
        <p:spPr>
          <a:xfrm>
            <a:off x="4862310" y="8316862"/>
            <a:ext cx="1414665" cy="17218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78A6D31-B665-4A72-83B1-58124C6898A0}"/>
              </a:ext>
            </a:extLst>
          </p:cNvPr>
          <p:cNvSpPr/>
          <p:nvPr/>
        </p:nvSpPr>
        <p:spPr>
          <a:xfrm>
            <a:off x="6276974" y="8316862"/>
            <a:ext cx="95049" cy="17218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084920E-20C9-491F-A4DD-FC7FD476E757}"/>
              </a:ext>
            </a:extLst>
          </p:cNvPr>
          <p:cNvSpPr txBox="1"/>
          <p:nvPr/>
        </p:nvSpPr>
        <p:spPr>
          <a:xfrm>
            <a:off x="256846" y="8698608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300" dirty="0">
                <a:latin typeface="TradeGothic LT CondEighteen" panose="02000806020000020004" pitchFamily="2" charset="0"/>
              </a:rPr>
              <a:t>CERTIFICATIONS</a:t>
            </a:r>
            <a:endParaRPr lang="en-US" spc="3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F48766C-755C-46B3-8A17-30BEB0AB2A0A}"/>
              </a:ext>
            </a:extLst>
          </p:cNvPr>
          <p:cNvSpPr txBox="1"/>
          <p:nvPr/>
        </p:nvSpPr>
        <p:spPr>
          <a:xfrm>
            <a:off x="2533614" y="8698608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300" dirty="0">
                <a:latin typeface="TradeGothic LT CondEighteen" panose="02000806020000020004" pitchFamily="2" charset="0"/>
              </a:rPr>
              <a:t>ACHIEVEMENTS</a:t>
            </a:r>
            <a:endParaRPr lang="en-US" spc="300" dirty="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ABF73C0-3C33-4C50-B36C-D5ECAA631558}"/>
              </a:ext>
            </a:extLst>
          </p:cNvPr>
          <p:cNvCxnSpPr>
            <a:cxnSpLocks/>
          </p:cNvCxnSpPr>
          <p:nvPr/>
        </p:nvCxnSpPr>
        <p:spPr>
          <a:xfrm>
            <a:off x="256846" y="9070480"/>
            <a:ext cx="219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6B517E9-4534-400B-9708-7E360A76D739}"/>
              </a:ext>
            </a:extLst>
          </p:cNvPr>
          <p:cNvCxnSpPr>
            <a:cxnSpLocks/>
          </p:cNvCxnSpPr>
          <p:nvPr/>
        </p:nvCxnSpPr>
        <p:spPr>
          <a:xfrm>
            <a:off x="423533" y="9070480"/>
            <a:ext cx="145625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323F7C5A-62D7-4AEC-B34E-A0736A761D58}"/>
              </a:ext>
            </a:extLst>
          </p:cNvPr>
          <p:cNvCxnSpPr>
            <a:cxnSpLocks/>
          </p:cNvCxnSpPr>
          <p:nvPr/>
        </p:nvCxnSpPr>
        <p:spPr>
          <a:xfrm>
            <a:off x="2542846" y="9067940"/>
            <a:ext cx="219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98C9F67-C618-4FE8-9B77-B51AAC45784D}"/>
              </a:ext>
            </a:extLst>
          </p:cNvPr>
          <p:cNvCxnSpPr>
            <a:cxnSpLocks/>
          </p:cNvCxnSpPr>
          <p:nvPr/>
        </p:nvCxnSpPr>
        <p:spPr>
          <a:xfrm>
            <a:off x="2709533" y="9067940"/>
            <a:ext cx="381095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5F1156CE-3EE4-4586-98EC-276A968DF813}"/>
              </a:ext>
            </a:extLst>
          </p:cNvPr>
          <p:cNvSpPr/>
          <p:nvPr/>
        </p:nvSpPr>
        <p:spPr>
          <a:xfrm>
            <a:off x="153429" y="9100549"/>
            <a:ext cx="2157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TradeGothic LT CondEighteen" panose="02000806020000020004" pitchFamily="2" charset="0"/>
              </a:rPr>
              <a:t>Brevet A Tax Training         </a:t>
            </a:r>
          </a:p>
          <a:p>
            <a:r>
              <a:rPr lang="en-US" sz="1200" dirty="0">
                <a:latin typeface="+mj-lt"/>
              </a:rPr>
              <a:t>(2023 – Tax Center </a:t>
            </a:r>
            <a:r>
              <a:rPr lang="en-US" sz="1200" dirty="0" err="1">
                <a:latin typeface="+mj-lt"/>
              </a:rPr>
              <a:t>UNPAD</a:t>
            </a:r>
            <a:r>
              <a:rPr lang="en-US" sz="1200" dirty="0">
                <a:latin typeface="+mj-lt"/>
              </a:rPr>
              <a:t>)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AC8626E-D9F0-44A0-B684-AE82F711D2D1}"/>
              </a:ext>
            </a:extLst>
          </p:cNvPr>
          <p:cNvSpPr/>
          <p:nvPr/>
        </p:nvSpPr>
        <p:spPr>
          <a:xfrm>
            <a:off x="2511014" y="9100549"/>
            <a:ext cx="3429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latin typeface="TradeGothic LT CondEighteen" panose="02000806020000020004" pitchFamily="2" charset="0"/>
              </a:rPr>
              <a:t>Finalist of National Internal Audit Competition 2022  </a:t>
            </a:r>
          </a:p>
        </p:txBody>
      </p:sp>
    </p:spTree>
    <p:extLst>
      <p:ext uri="{BB962C8B-B14F-4D97-AF65-F5344CB8AC3E}">
        <p14:creationId xmlns:p14="http://schemas.microsoft.com/office/powerpoint/2010/main" val="2953569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181</Words>
  <Application>Microsoft Office PowerPoint</Application>
  <PresentationFormat>A4 Paper (210x297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TradeGothic LT CondEighteen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CV Accounting Graduate</dc:title>
  <dc:creator>Muhamad Rizki Sunarya</dc:creator>
  <cp:keywords>Funij.com</cp:keywords>
  <cp:lastModifiedBy>Muhamad Rizki Sunarya</cp:lastModifiedBy>
  <cp:revision>5</cp:revision>
  <dcterms:created xsi:type="dcterms:W3CDTF">2025-05-14T02:52:55Z</dcterms:created>
  <dcterms:modified xsi:type="dcterms:W3CDTF">2025-05-14T03:32:28Z</dcterms:modified>
</cp:coreProperties>
</file>